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ink/ink19.xml" ContentType="application/inkml+xml"/>
  <Override PartName="/ppt/ink/ink20.xml" ContentType="application/inkml+xml"/>
  <Override PartName="/ppt/notesSlides/notesSlide5.xml" ContentType="application/vnd.openxmlformats-officedocument.presentationml.notesSlide+xml"/>
  <Override PartName="/ppt/ink/ink2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ink/ink22.xml" ContentType="application/inkml+xml"/>
  <Override PartName="/ppt/ink/ink23.xml" ContentType="application/inkml+xml"/>
  <Override PartName="/ppt/ink/ink24.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30.xml" ContentType="application/inkml+xml"/>
  <Override PartName="/ppt/ink/ink31.xml" ContentType="application/inkml+xml"/>
  <Override PartName="/ppt/ink/ink32.xml" ContentType="application/inkml+xml"/>
  <Override PartName="/ppt/ink/ink33.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34.xml" ContentType="application/inkml+xml"/>
  <Override PartName="/ppt/ink/ink35.xml" ContentType="application/inkml+xml"/>
  <Override PartName="/ppt/ink/ink36.xml" ContentType="application/inkml+xml"/>
  <Override PartName="/ppt/ink/ink37.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38.xml" ContentType="application/inkml+xml"/>
  <Override PartName="/ppt/ink/ink39.xml" ContentType="application/inkml+xml"/>
  <Override PartName="/ppt/ink/ink40.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80"/>
  </p:notesMasterIdLst>
  <p:sldIdLst>
    <p:sldId id="2075" r:id="rId2"/>
    <p:sldId id="1284" r:id="rId3"/>
    <p:sldId id="2077" r:id="rId4"/>
    <p:sldId id="2036" r:id="rId5"/>
    <p:sldId id="2124" r:id="rId6"/>
    <p:sldId id="2091" r:id="rId7"/>
    <p:sldId id="2092" r:id="rId8"/>
    <p:sldId id="2108" r:id="rId9"/>
    <p:sldId id="2109" r:id="rId10"/>
    <p:sldId id="2093" r:id="rId11"/>
    <p:sldId id="1347" r:id="rId12"/>
    <p:sldId id="2067" r:id="rId13"/>
    <p:sldId id="1894" r:id="rId14"/>
    <p:sldId id="2059" r:id="rId15"/>
    <p:sldId id="2068" r:id="rId16"/>
    <p:sldId id="1240" r:id="rId17"/>
    <p:sldId id="2103" r:id="rId18"/>
    <p:sldId id="2096" r:id="rId19"/>
    <p:sldId id="2097" r:id="rId20"/>
    <p:sldId id="2071" r:id="rId21"/>
    <p:sldId id="2116" r:id="rId22"/>
    <p:sldId id="2112" r:id="rId23"/>
    <p:sldId id="2113" r:id="rId24"/>
    <p:sldId id="2114" r:id="rId25"/>
    <p:sldId id="2115" r:id="rId26"/>
    <p:sldId id="1243" r:id="rId27"/>
    <p:sldId id="1273" r:id="rId28"/>
    <p:sldId id="2098" r:id="rId29"/>
    <p:sldId id="2100" r:id="rId30"/>
    <p:sldId id="1275" r:id="rId31"/>
    <p:sldId id="1274" r:id="rId32"/>
    <p:sldId id="2099" r:id="rId33"/>
    <p:sldId id="1789" r:id="rId34"/>
    <p:sldId id="2110" r:id="rId35"/>
    <p:sldId id="2095" r:id="rId36"/>
    <p:sldId id="1279" r:id="rId37"/>
    <p:sldId id="1278" r:id="rId38"/>
    <p:sldId id="2117" r:id="rId39"/>
    <p:sldId id="633" r:id="rId40"/>
    <p:sldId id="2074" r:id="rId41"/>
    <p:sldId id="1246" r:id="rId42"/>
    <p:sldId id="1245" r:id="rId43"/>
    <p:sldId id="1248" r:id="rId44"/>
    <p:sldId id="2105" r:id="rId45"/>
    <p:sldId id="1249" r:id="rId46"/>
    <p:sldId id="1250" r:id="rId47"/>
    <p:sldId id="1280" r:id="rId48"/>
    <p:sldId id="1281" r:id="rId49"/>
    <p:sldId id="1253" r:id="rId50"/>
    <p:sldId id="1254" r:id="rId51"/>
    <p:sldId id="1255" r:id="rId52"/>
    <p:sldId id="2069" r:id="rId53"/>
    <p:sldId id="2070" r:id="rId54"/>
    <p:sldId id="1258" r:id="rId55"/>
    <p:sldId id="2094" r:id="rId56"/>
    <p:sldId id="2111" r:id="rId57"/>
    <p:sldId id="1260" r:id="rId58"/>
    <p:sldId id="1287" r:id="rId59"/>
    <p:sldId id="2088" r:id="rId60"/>
    <p:sldId id="2081" r:id="rId61"/>
    <p:sldId id="1285" r:id="rId62"/>
    <p:sldId id="1261" r:id="rId63"/>
    <p:sldId id="1282" r:id="rId64"/>
    <p:sldId id="1283" r:id="rId65"/>
    <p:sldId id="2107" r:id="rId66"/>
    <p:sldId id="2106" r:id="rId67"/>
    <p:sldId id="2104" r:id="rId68"/>
    <p:sldId id="1286" r:id="rId69"/>
    <p:sldId id="2101" r:id="rId70"/>
    <p:sldId id="2123" r:id="rId71"/>
    <p:sldId id="1268" r:id="rId72"/>
    <p:sldId id="1790" r:id="rId73"/>
    <p:sldId id="2122" r:id="rId74"/>
    <p:sldId id="2118" r:id="rId75"/>
    <p:sldId id="2119" r:id="rId76"/>
    <p:sldId id="2079" r:id="rId77"/>
    <p:sldId id="2080" r:id="rId78"/>
    <p:sldId id="2121"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E79"/>
    <a:srgbClr val="008F00"/>
    <a:srgbClr val="FF40FF"/>
    <a:srgbClr val="95E9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3365"/>
    <p:restoredTop sz="93782"/>
  </p:normalViewPr>
  <p:slideViewPr>
    <p:cSldViewPr snapToGrid="0" snapToObjects="1">
      <p:cViewPr varScale="1">
        <p:scale>
          <a:sx n="63" d="100"/>
          <a:sy n="63" d="100"/>
        </p:scale>
        <p:origin x="208" y="84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3B922F-B9AF-4314-96A4-1A8A0175E1B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C3A2089-FA9D-47AC-8B81-0F7BF11D0963}">
      <dgm:prSet custT="1"/>
      <dgm:spPr/>
      <dgm:t>
        <a:bodyPr/>
        <a:lstStyle/>
        <a:p>
          <a:r>
            <a:rPr lang="en-US" sz="2000"/>
            <a:t>Analytics scripts of first-party publishers</a:t>
          </a:r>
        </a:p>
      </dgm:t>
    </dgm:pt>
    <dgm:pt modelId="{CAA19D96-FCDD-4376-834E-5A41388A8B62}" type="parTrans" cxnId="{B673FDDB-4900-4558-BC59-A62AA9E743A2}">
      <dgm:prSet/>
      <dgm:spPr/>
      <dgm:t>
        <a:bodyPr/>
        <a:lstStyle/>
        <a:p>
          <a:endParaRPr lang="en-US" sz="2000"/>
        </a:p>
      </dgm:t>
    </dgm:pt>
    <dgm:pt modelId="{0C5C4122-4795-4508-B4F2-60C53347F48C}" type="sibTrans" cxnId="{B673FDDB-4900-4558-BC59-A62AA9E743A2}">
      <dgm:prSet/>
      <dgm:spPr/>
      <dgm:t>
        <a:bodyPr/>
        <a:lstStyle/>
        <a:p>
          <a:endParaRPr lang="en-US" sz="2000"/>
        </a:p>
      </dgm:t>
    </dgm:pt>
    <dgm:pt modelId="{A36DD879-DF9B-47ED-A30B-C889949AFC0F}">
      <dgm:prSet custT="1"/>
      <dgm:spPr/>
      <dgm:t>
        <a:bodyPr/>
        <a:lstStyle/>
        <a:p>
          <a:r>
            <a:rPr lang="en-US" sz="2000"/>
            <a:t>Analytics scripts of third-party advertisers</a:t>
          </a:r>
        </a:p>
      </dgm:t>
    </dgm:pt>
    <dgm:pt modelId="{04DDBF61-94CF-40C9-A16E-6D0FD16381DF}" type="parTrans" cxnId="{9B4848B8-6D2A-43B9-BFB2-D717112CA27B}">
      <dgm:prSet/>
      <dgm:spPr/>
      <dgm:t>
        <a:bodyPr/>
        <a:lstStyle/>
        <a:p>
          <a:endParaRPr lang="en-US" sz="2000"/>
        </a:p>
      </dgm:t>
    </dgm:pt>
    <dgm:pt modelId="{D24D7AF1-C3E3-46BF-85CE-ABF2EBF62864}" type="sibTrans" cxnId="{9B4848B8-6D2A-43B9-BFB2-D717112CA27B}">
      <dgm:prSet/>
      <dgm:spPr/>
      <dgm:t>
        <a:bodyPr/>
        <a:lstStyle/>
        <a:p>
          <a:endParaRPr lang="en-US" sz="2000"/>
        </a:p>
      </dgm:t>
    </dgm:pt>
    <dgm:pt modelId="{2688EC88-7734-41BE-85AA-83BD66729B35}">
      <dgm:prSet custT="1"/>
      <dgm:spPr/>
      <dgm:t>
        <a:bodyPr/>
        <a:lstStyle/>
        <a:p>
          <a:r>
            <a:rPr lang="en-US" sz="1600"/>
            <a:t>For example, verify if the impression is shown to a human or a bot</a:t>
          </a:r>
        </a:p>
      </dgm:t>
    </dgm:pt>
    <dgm:pt modelId="{37B18EBA-3DB9-490B-8CF7-8A6D17BB41C0}" type="parTrans" cxnId="{C1A7AB63-6185-4A1A-81A5-9CD819553F82}">
      <dgm:prSet/>
      <dgm:spPr/>
      <dgm:t>
        <a:bodyPr/>
        <a:lstStyle/>
        <a:p>
          <a:endParaRPr lang="en-US" sz="2000"/>
        </a:p>
      </dgm:t>
    </dgm:pt>
    <dgm:pt modelId="{0623E299-433D-4EE6-95ED-49970BD23993}" type="sibTrans" cxnId="{C1A7AB63-6185-4A1A-81A5-9CD819553F82}">
      <dgm:prSet/>
      <dgm:spPr/>
      <dgm:t>
        <a:bodyPr/>
        <a:lstStyle/>
        <a:p>
          <a:endParaRPr lang="en-US" sz="2000"/>
        </a:p>
      </dgm:t>
    </dgm:pt>
    <dgm:pt modelId="{1313B126-0C0F-4A6C-914B-4160A3EBAF79}">
      <dgm:prSet custT="1"/>
      <dgm:spPr/>
      <dgm:t>
        <a:bodyPr/>
        <a:lstStyle/>
        <a:p>
          <a:r>
            <a:rPr lang="en-US" sz="2000"/>
            <a:t>Invisible, 1x1 pixel images (“tracking pixels”)</a:t>
          </a:r>
        </a:p>
      </dgm:t>
    </dgm:pt>
    <dgm:pt modelId="{1C85F35A-01BB-4220-AE15-B06AE8908394}" type="parTrans" cxnId="{A4D9BF9D-C27B-408A-A772-20C161975C34}">
      <dgm:prSet/>
      <dgm:spPr/>
      <dgm:t>
        <a:bodyPr/>
        <a:lstStyle/>
        <a:p>
          <a:endParaRPr lang="en-US" sz="2000"/>
        </a:p>
      </dgm:t>
    </dgm:pt>
    <dgm:pt modelId="{4A8E7320-0D6F-43A1-9760-743770D153D4}" type="sibTrans" cxnId="{A4D9BF9D-C27B-408A-A772-20C161975C34}">
      <dgm:prSet/>
      <dgm:spPr/>
      <dgm:t>
        <a:bodyPr/>
        <a:lstStyle/>
        <a:p>
          <a:endParaRPr lang="en-US" sz="2000"/>
        </a:p>
      </dgm:t>
    </dgm:pt>
    <dgm:pt modelId="{DB3FAADC-0ECF-4286-B0C4-0BAE8F32B6F5}">
      <dgm:prSet custT="1"/>
      <dgm:spPr/>
      <dgm:t>
        <a:bodyPr/>
        <a:lstStyle/>
        <a:p>
          <a:r>
            <a:rPr lang="en-US" sz="2000"/>
            <a:t>Embedded media players</a:t>
          </a:r>
        </a:p>
      </dgm:t>
    </dgm:pt>
    <dgm:pt modelId="{1DB3B68E-A279-44A3-85FB-AEEEC04AE4BE}" type="parTrans" cxnId="{2C0A85FF-1AD3-47BE-9430-FEECB9806BF1}">
      <dgm:prSet/>
      <dgm:spPr/>
      <dgm:t>
        <a:bodyPr/>
        <a:lstStyle/>
        <a:p>
          <a:endParaRPr lang="en-US" sz="2000"/>
        </a:p>
      </dgm:t>
    </dgm:pt>
    <dgm:pt modelId="{1C8ADD23-38D4-414B-98B4-3BB727A09F26}" type="sibTrans" cxnId="{2C0A85FF-1AD3-47BE-9430-FEECB9806BF1}">
      <dgm:prSet/>
      <dgm:spPr/>
      <dgm:t>
        <a:bodyPr/>
        <a:lstStyle/>
        <a:p>
          <a:endParaRPr lang="en-US" sz="2000"/>
        </a:p>
      </dgm:t>
    </dgm:pt>
    <dgm:pt modelId="{CE62E1BD-5720-4568-B7D6-C0E95974789C}">
      <dgm:prSet custT="1"/>
      <dgm:spPr/>
      <dgm:t>
        <a:bodyPr/>
        <a:lstStyle/>
        <a:p>
          <a:r>
            <a:rPr lang="en-US" sz="2000"/>
            <a:t>Social media widgets</a:t>
          </a:r>
        </a:p>
      </dgm:t>
    </dgm:pt>
    <dgm:pt modelId="{6151ACF7-AE0B-4873-B454-44B0D636E9FA}" type="parTrans" cxnId="{C0B77E8C-B1ED-443E-8C66-C2C02F957C6B}">
      <dgm:prSet/>
      <dgm:spPr/>
      <dgm:t>
        <a:bodyPr/>
        <a:lstStyle/>
        <a:p>
          <a:endParaRPr lang="en-US" sz="2000"/>
        </a:p>
      </dgm:t>
    </dgm:pt>
    <dgm:pt modelId="{984B163B-F9FC-41F9-AC1D-33FC80033ACC}" type="sibTrans" cxnId="{C0B77E8C-B1ED-443E-8C66-C2C02F957C6B}">
      <dgm:prSet/>
      <dgm:spPr/>
      <dgm:t>
        <a:bodyPr/>
        <a:lstStyle/>
        <a:p>
          <a:endParaRPr lang="en-US" sz="2000"/>
        </a:p>
      </dgm:t>
    </dgm:pt>
    <dgm:pt modelId="{CE47C827-9E64-4CED-9879-0CBB19ADC5DF}">
      <dgm:prSet custT="1"/>
      <dgm:spPr/>
      <dgm:t>
        <a:bodyPr/>
        <a:lstStyle/>
        <a:p>
          <a:r>
            <a:rPr lang="en-US" sz="2000"/>
            <a:t>CAPTCHAs</a:t>
          </a:r>
        </a:p>
      </dgm:t>
    </dgm:pt>
    <dgm:pt modelId="{9259E1F9-4C3F-45B2-991C-019CAF017F78}" type="parTrans" cxnId="{08275F32-CCBB-4A9E-ACAD-F1009E6B038C}">
      <dgm:prSet/>
      <dgm:spPr/>
      <dgm:t>
        <a:bodyPr/>
        <a:lstStyle/>
        <a:p>
          <a:endParaRPr lang="en-US" sz="2000"/>
        </a:p>
      </dgm:t>
    </dgm:pt>
    <dgm:pt modelId="{35F1C8B2-BC01-4210-8C4A-C8D7EC85623A}" type="sibTrans" cxnId="{08275F32-CCBB-4A9E-ACAD-F1009E6B038C}">
      <dgm:prSet/>
      <dgm:spPr/>
      <dgm:t>
        <a:bodyPr/>
        <a:lstStyle/>
        <a:p>
          <a:endParaRPr lang="en-US" sz="2000"/>
        </a:p>
      </dgm:t>
    </dgm:pt>
    <dgm:pt modelId="{333254A4-DA7B-433C-8CB2-0C7706553F7A}">
      <dgm:prSet custT="1"/>
      <dgm:spPr/>
      <dgm:t>
        <a:bodyPr/>
        <a:lstStyle/>
        <a:p>
          <a:r>
            <a:rPr lang="en-US" sz="1600"/>
            <a:t>ReCAPTCHA v3 records “interactions with website”, generates a behavioral fingerprint, sends to Google, Google’s ML model decides if the user is human</a:t>
          </a:r>
        </a:p>
      </dgm:t>
    </dgm:pt>
    <dgm:pt modelId="{CDD0422E-272B-49FF-9E53-0AD0E0C6B649}" type="parTrans" cxnId="{A0910821-9834-4357-96EF-76568F14325A}">
      <dgm:prSet/>
      <dgm:spPr/>
      <dgm:t>
        <a:bodyPr/>
        <a:lstStyle/>
        <a:p>
          <a:endParaRPr lang="en-US" sz="2000"/>
        </a:p>
      </dgm:t>
    </dgm:pt>
    <dgm:pt modelId="{ABDC1F2A-217D-4E70-B873-4C1FFAC56055}" type="sibTrans" cxnId="{A0910821-9834-4357-96EF-76568F14325A}">
      <dgm:prSet/>
      <dgm:spPr/>
      <dgm:t>
        <a:bodyPr/>
        <a:lstStyle/>
        <a:p>
          <a:endParaRPr lang="en-US" sz="2000"/>
        </a:p>
      </dgm:t>
    </dgm:pt>
    <dgm:pt modelId="{82E7DDC2-3E80-4656-BEAC-8D5ED3D85A09}">
      <dgm:prSet custT="1"/>
      <dgm:spPr/>
      <dgm:t>
        <a:bodyPr/>
        <a:lstStyle/>
        <a:p>
          <a:r>
            <a:rPr lang="en-US" sz="2000"/>
            <a:t>Session replay services (record every keystroke, mouse movement, tap, swipe)</a:t>
          </a:r>
        </a:p>
      </dgm:t>
    </dgm:pt>
    <dgm:pt modelId="{03777FF7-51D3-45FB-89AF-1AB4D8064A19}" type="parTrans" cxnId="{0B6CCC06-27C8-4431-A791-FFD43BF5307E}">
      <dgm:prSet/>
      <dgm:spPr/>
      <dgm:t>
        <a:bodyPr/>
        <a:lstStyle/>
        <a:p>
          <a:endParaRPr lang="en-US" sz="2000"/>
        </a:p>
      </dgm:t>
    </dgm:pt>
    <dgm:pt modelId="{57C21869-4F6D-4A22-9EE1-5214E3A1D077}" type="sibTrans" cxnId="{0B6CCC06-27C8-4431-A791-FFD43BF5307E}">
      <dgm:prSet/>
      <dgm:spPr/>
      <dgm:t>
        <a:bodyPr/>
        <a:lstStyle/>
        <a:p>
          <a:endParaRPr lang="en-US" sz="2000"/>
        </a:p>
      </dgm:t>
    </dgm:pt>
    <dgm:pt modelId="{B402DB59-8A4F-5749-B8FD-85145C0F872A}" type="pres">
      <dgm:prSet presAssocID="{A43B922F-B9AF-4314-96A4-1A8A0175E1B0}" presName="linear" presStyleCnt="0">
        <dgm:presLayoutVars>
          <dgm:animLvl val="lvl"/>
          <dgm:resizeHandles val="exact"/>
        </dgm:presLayoutVars>
      </dgm:prSet>
      <dgm:spPr/>
    </dgm:pt>
    <dgm:pt modelId="{59873201-FD81-1049-814F-020F4BFF4649}" type="pres">
      <dgm:prSet presAssocID="{2C3A2089-FA9D-47AC-8B81-0F7BF11D0963}" presName="parentText" presStyleLbl="node1" presStyleIdx="0" presStyleCnt="7">
        <dgm:presLayoutVars>
          <dgm:chMax val="0"/>
          <dgm:bulletEnabled val="1"/>
        </dgm:presLayoutVars>
      </dgm:prSet>
      <dgm:spPr/>
    </dgm:pt>
    <dgm:pt modelId="{633249D6-94B9-6C48-97F8-AFCF8BF006EA}" type="pres">
      <dgm:prSet presAssocID="{0C5C4122-4795-4508-B4F2-60C53347F48C}" presName="spacer" presStyleCnt="0"/>
      <dgm:spPr/>
    </dgm:pt>
    <dgm:pt modelId="{446CE917-CE08-714D-BFA7-8669A3D33444}" type="pres">
      <dgm:prSet presAssocID="{A36DD879-DF9B-47ED-A30B-C889949AFC0F}" presName="parentText" presStyleLbl="node1" presStyleIdx="1" presStyleCnt="7">
        <dgm:presLayoutVars>
          <dgm:chMax val="0"/>
          <dgm:bulletEnabled val="1"/>
        </dgm:presLayoutVars>
      </dgm:prSet>
      <dgm:spPr/>
    </dgm:pt>
    <dgm:pt modelId="{7641D79E-F36A-EA4C-9096-36DBB94C067B}" type="pres">
      <dgm:prSet presAssocID="{A36DD879-DF9B-47ED-A30B-C889949AFC0F}" presName="childText" presStyleLbl="revTx" presStyleIdx="0" presStyleCnt="2">
        <dgm:presLayoutVars>
          <dgm:bulletEnabled val="1"/>
        </dgm:presLayoutVars>
      </dgm:prSet>
      <dgm:spPr/>
    </dgm:pt>
    <dgm:pt modelId="{DDB77213-B4CE-DC40-B893-61E99E5DC86D}" type="pres">
      <dgm:prSet presAssocID="{1313B126-0C0F-4A6C-914B-4160A3EBAF79}" presName="parentText" presStyleLbl="node1" presStyleIdx="2" presStyleCnt="7">
        <dgm:presLayoutVars>
          <dgm:chMax val="0"/>
          <dgm:bulletEnabled val="1"/>
        </dgm:presLayoutVars>
      </dgm:prSet>
      <dgm:spPr/>
    </dgm:pt>
    <dgm:pt modelId="{B959E30E-B576-EC4D-9032-4B83A4E9E021}" type="pres">
      <dgm:prSet presAssocID="{4A8E7320-0D6F-43A1-9760-743770D153D4}" presName="spacer" presStyleCnt="0"/>
      <dgm:spPr/>
    </dgm:pt>
    <dgm:pt modelId="{BBA8EDA1-1D7E-6143-8737-6E0949BD0939}" type="pres">
      <dgm:prSet presAssocID="{DB3FAADC-0ECF-4286-B0C4-0BAE8F32B6F5}" presName="parentText" presStyleLbl="node1" presStyleIdx="3" presStyleCnt="7">
        <dgm:presLayoutVars>
          <dgm:chMax val="0"/>
          <dgm:bulletEnabled val="1"/>
        </dgm:presLayoutVars>
      </dgm:prSet>
      <dgm:spPr/>
    </dgm:pt>
    <dgm:pt modelId="{1F86C7D2-2049-5042-80A2-EC6FBF6D488C}" type="pres">
      <dgm:prSet presAssocID="{1C8ADD23-38D4-414B-98B4-3BB727A09F26}" presName="spacer" presStyleCnt="0"/>
      <dgm:spPr/>
    </dgm:pt>
    <dgm:pt modelId="{00A46717-81EC-BA48-B11C-7962FBD22E1E}" type="pres">
      <dgm:prSet presAssocID="{CE62E1BD-5720-4568-B7D6-C0E95974789C}" presName="parentText" presStyleLbl="node1" presStyleIdx="4" presStyleCnt="7">
        <dgm:presLayoutVars>
          <dgm:chMax val="0"/>
          <dgm:bulletEnabled val="1"/>
        </dgm:presLayoutVars>
      </dgm:prSet>
      <dgm:spPr/>
    </dgm:pt>
    <dgm:pt modelId="{584FA37C-C6A0-FF44-8D5A-CEE003E46157}" type="pres">
      <dgm:prSet presAssocID="{984B163B-F9FC-41F9-AC1D-33FC80033ACC}" presName="spacer" presStyleCnt="0"/>
      <dgm:spPr/>
    </dgm:pt>
    <dgm:pt modelId="{F38BC944-AC80-DC44-943D-9A5895825927}" type="pres">
      <dgm:prSet presAssocID="{CE47C827-9E64-4CED-9879-0CBB19ADC5DF}" presName="parentText" presStyleLbl="node1" presStyleIdx="5" presStyleCnt="7">
        <dgm:presLayoutVars>
          <dgm:chMax val="0"/>
          <dgm:bulletEnabled val="1"/>
        </dgm:presLayoutVars>
      </dgm:prSet>
      <dgm:spPr/>
    </dgm:pt>
    <dgm:pt modelId="{16D34E0E-532C-C14C-9BBA-1E5FDB9E94A0}" type="pres">
      <dgm:prSet presAssocID="{CE47C827-9E64-4CED-9879-0CBB19ADC5DF}" presName="childText" presStyleLbl="revTx" presStyleIdx="1" presStyleCnt="2">
        <dgm:presLayoutVars>
          <dgm:bulletEnabled val="1"/>
        </dgm:presLayoutVars>
      </dgm:prSet>
      <dgm:spPr/>
    </dgm:pt>
    <dgm:pt modelId="{9A77D9AE-0553-7E47-8018-DF2653AEB670}" type="pres">
      <dgm:prSet presAssocID="{82E7DDC2-3E80-4656-BEAC-8D5ED3D85A09}" presName="parentText" presStyleLbl="node1" presStyleIdx="6" presStyleCnt="7">
        <dgm:presLayoutVars>
          <dgm:chMax val="0"/>
          <dgm:bulletEnabled val="1"/>
        </dgm:presLayoutVars>
      </dgm:prSet>
      <dgm:spPr/>
    </dgm:pt>
  </dgm:ptLst>
  <dgm:cxnLst>
    <dgm:cxn modelId="{0B6CCC06-27C8-4431-A791-FFD43BF5307E}" srcId="{A43B922F-B9AF-4314-96A4-1A8A0175E1B0}" destId="{82E7DDC2-3E80-4656-BEAC-8D5ED3D85A09}" srcOrd="6" destOrd="0" parTransId="{03777FF7-51D3-45FB-89AF-1AB4D8064A19}" sibTransId="{57C21869-4F6D-4A22-9EE1-5214E3A1D077}"/>
    <dgm:cxn modelId="{E23C011B-8747-2749-AEA5-70F43A320F6E}" type="presOf" srcId="{CE47C827-9E64-4CED-9879-0CBB19ADC5DF}" destId="{F38BC944-AC80-DC44-943D-9A5895825927}" srcOrd="0" destOrd="0" presId="urn:microsoft.com/office/officeart/2005/8/layout/vList2"/>
    <dgm:cxn modelId="{A0910821-9834-4357-96EF-76568F14325A}" srcId="{CE47C827-9E64-4CED-9879-0CBB19ADC5DF}" destId="{333254A4-DA7B-433C-8CB2-0C7706553F7A}" srcOrd="0" destOrd="0" parTransId="{CDD0422E-272B-49FF-9E53-0AD0E0C6B649}" sibTransId="{ABDC1F2A-217D-4E70-B873-4C1FFAC56055}"/>
    <dgm:cxn modelId="{08275F32-CCBB-4A9E-ACAD-F1009E6B038C}" srcId="{A43B922F-B9AF-4314-96A4-1A8A0175E1B0}" destId="{CE47C827-9E64-4CED-9879-0CBB19ADC5DF}" srcOrd="5" destOrd="0" parTransId="{9259E1F9-4C3F-45B2-991C-019CAF017F78}" sibTransId="{35F1C8B2-BC01-4210-8C4A-C8D7EC85623A}"/>
    <dgm:cxn modelId="{29FA1C60-5D36-294A-B07A-CE6C1926027C}" type="presOf" srcId="{A43B922F-B9AF-4314-96A4-1A8A0175E1B0}" destId="{B402DB59-8A4F-5749-B8FD-85145C0F872A}" srcOrd="0" destOrd="0" presId="urn:microsoft.com/office/officeart/2005/8/layout/vList2"/>
    <dgm:cxn modelId="{40E45860-9E9F-D343-A468-64C1FB9F3CEB}" type="presOf" srcId="{333254A4-DA7B-433C-8CB2-0C7706553F7A}" destId="{16D34E0E-532C-C14C-9BBA-1E5FDB9E94A0}" srcOrd="0" destOrd="0" presId="urn:microsoft.com/office/officeart/2005/8/layout/vList2"/>
    <dgm:cxn modelId="{C1A7AB63-6185-4A1A-81A5-9CD819553F82}" srcId="{A36DD879-DF9B-47ED-A30B-C889949AFC0F}" destId="{2688EC88-7734-41BE-85AA-83BD66729B35}" srcOrd="0" destOrd="0" parTransId="{37B18EBA-3DB9-490B-8CF7-8A6D17BB41C0}" sibTransId="{0623E299-433D-4EE6-95ED-49970BD23993}"/>
    <dgm:cxn modelId="{C0B77E8C-B1ED-443E-8C66-C2C02F957C6B}" srcId="{A43B922F-B9AF-4314-96A4-1A8A0175E1B0}" destId="{CE62E1BD-5720-4568-B7D6-C0E95974789C}" srcOrd="4" destOrd="0" parTransId="{6151ACF7-AE0B-4873-B454-44B0D636E9FA}" sibTransId="{984B163B-F9FC-41F9-AC1D-33FC80033ACC}"/>
    <dgm:cxn modelId="{A4D9BF9D-C27B-408A-A772-20C161975C34}" srcId="{A43B922F-B9AF-4314-96A4-1A8A0175E1B0}" destId="{1313B126-0C0F-4A6C-914B-4160A3EBAF79}" srcOrd="2" destOrd="0" parTransId="{1C85F35A-01BB-4220-AE15-B06AE8908394}" sibTransId="{4A8E7320-0D6F-43A1-9760-743770D153D4}"/>
    <dgm:cxn modelId="{C94246A2-2D2C-B64A-AAAA-46AEFB1283F7}" type="presOf" srcId="{A36DD879-DF9B-47ED-A30B-C889949AFC0F}" destId="{446CE917-CE08-714D-BFA7-8669A3D33444}" srcOrd="0" destOrd="0" presId="urn:microsoft.com/office/officeart/2005/8/layout/vList2"/>
    <dgm:cxn modelId="{88E989A5-D7A5-644E-A1EC-F0CC89B1008F}" type="presOf" srcId="{1313B126-0C0F-4A6C-914B-4160A3EBAF79}" destId="{DDB77213-B4CE-DC40-B893-61E99E5DC86D}" srcOrd="0" destOrd="0" presId="urn:microsoft.com/office/officeart/2005/8/layout/vList2"/>
    <dgm:cxn modelId="{604573AC-2A7A-0840-A95B-F35CABBB9B36}" type="presOf" srcId="{2C3A2089-FA9D-47AC-8B81-0F7BF11D0963}" destId="{59873201-FD81-1049-814F-020F4BFF4649}" srcOrd="0" destOrd="0" presId="urn:microsoft.com/office/officeart/2005/8/layout/vList2"/>
    <dgm:cxn modelId="{6F471FB1-8BC6-3943-8F4F-43746ECB8091}" type="presOf" srcId="{CE62E1BD-5720-4568-B7D6-C0E95974789C}" destId="{00A46717-81EC-BA48-B11C-7962FBD22E1E}" srcOrd="0" destOrd="0" presId="urn:microsoft.com/office/officeart/2005/8/layout/vList2"/>
    <dgm:cxn modelId="{9B4848B8-6D2A-43B9-BFB2-D717112CA27B}" srcId="{A43B922F-B9AF-4314-96A4-1A8A0175E1B0}" destId="{A36DD879-DF9B-47ED-A30B-C889949AFC0F}" srcOrd="1" destOrd="0" parTransId="{04DDBF61-94CF-40C9-A16E-6D0FD16381DF}" sibTransId="{D24D7AF1-C3E3-46BF-85CE-ABF2EBF62864}"/>
    <dgm:cxn modelId="{92E588B9-057D-5B4E-B222-7BD55A3E6790}" type="presOf" srcId="{2688EC88-7734-41BE-85AA-83BD66729B35}" destId="{7641D79E-F36A-EA4C-9096-36DBB94C067B}" srcOrd="0" destOrd="0" presId="urn:microsoft.com/office/officeart/2005/8/layout/vList2"/>
    <dgm:cxn modelId="{6041C1BB-1962-DE4A-80A2-267C0D606439}" type="presOf" srcId="{DB3FAADC-0ECF-4286-B0C4-0BAE8F32B6F5}" destId="{BBA8EDA1-1D7E-6143-8737-6E0949BD0939}" srcOrd="0" destOrd="0" presId="urn:microsoft.com/office/officeart/2005/8/layout/vList2"/>
    <dgm:cxn modelId="{D2D6DABB-9563-8648-A718-A898F7E0D9BA}" type="presOf" srcId="{82E7DDC2-3E80-4656-BEAC-8D5ED3D85A09}" destId="{9A77D9AE-0553-7E47-8018-DF2653AEB670}" srcOrd="0" destOrd="0" presId="urn:microsoft.com/office/officeart/2005/8/layout/vList2"/>
    <dgm:cxn modelId="{B673FDDB-4900-4558-BC59-A62AA9E743A2}" srcId="{A43B922F-B9AF-4314-96A4-1A8A0175E1B0}" destId="{2C3A2089-FA9D-47AC-8B81-0F7BF11D0963}" srcOrd="0" destOrd="0" parTransId="{CAA19D96-FCDD-4376-834E-5A41388A8B62}" sibTransId="{0C5C4122-4795-4508-B4F2-60C53347F48C}"/>
    <dgm:cxn modelId="{2C0A85FF-1AD3-47BE-9430-FEECB9806BF1}" srcId="{A43B922F-B9AF-4314-96A4-1A8A0175E1B0}" destId="{DB3FAADC-0ECF-4286-B0C4-0BAE8F32B6F5}" srcOrd="3" destOrd="0" parTransId="{1DB3B68E-A279-44A3-85FB-AEEEC04AE4BE}" sibTransId="{1C8ADD23-38D4-414B-98B4-3BB727A09F26}"/>
    <dgm:cxn modelId="{04904413-631F-9C47-B797-7361F67AD8C8}" type="presParOf" srcId="{B402DB59-8A4F-5749-B8FD-85145C0F872A}" destId="{59873201-FD81-1049-814F-020F4BFF4649}" srcOrd="0" destOrd="0" presId="urn:microsoft.com/office/officeart/2005/8/layout/vList2"/>
    <dgm:cxn modelId="{A4ACC899-C3A4-4246-BC98-9465D6DCFB7D}" type="presParOf" srcId="{B402DB59-8A4F-5749-B8FD-85145C0F872A}" destId="{633249D6-94B9-6C48-97F8-AFCF8BF006EA}" srcOrd="1" destOrd="0" presId="urn:microsoft.com/office/officeart/2005/8/layout/vList2"/>
    <dgm:cxn modelId="{2CA8CAAD-EB2E-8C4C-B276-E58ED3C1DA6F}" type="presParOf" srcId="{B402DB59-8A4F-5749-B8FD-85145C0F872A}" destId="{446CE917-CE08-714D-BFA7-8669A3D33444}" srcOrd="2" destOrd="0" presId="urn:microsoft.com/office/officeart/2005/8/layout/vList2"/>
    <dgm:cxn modelId="{7067F0A6-D3AB-5C44-B781-EF27BC846284}" type="presParOf" srcId="{B402DB59-8A4F-5749-B8FD-85145C0F872A}" destId="{7641D79E-F36A-EA4C-9096-36DBB94C067B}" srcOrd="3" destOrd="0" presId="urn:microsoft.com/office/officeart/2005/8/layout/vList2"/>
    <dgm:cxn modelId="{E0A52508-2D4C-D346-8930-61A5FEECFB98}" type="presParOf" srcId="{B402DB59-8A4F-5749-B8FD-85145C0F872A}" destId="{DDB77213-B4CE-DC40-B893-61E99E5DC86D}" srcOrd="4" destOrd="0" presId="urn:microsoft.com/office/officeart/2005/8/layout/vList2"/>
    <dgm:cxn modelId="{21594455-F20C-9546-9D5E-D091C095DB81}" type="presParOf" srcId="{B402DB59-8A4F-5749-B8FD-85145C0F872A}" destId="{B959E30E-B576-EC4D-9032-4B83A4E9E021}" srcOrd="5" destOrd="0" presId="urn:microsoft.com/office/officeart/2005/8/layout/vList2"/>
    <dgm:cxn modelId="{84B90C2F-5056-C74A-A3B8-74965137B2E3}" type="presParOf" srcId="{B402DB59-8A4F-5749-B8FD-85145C0F872A}" destId="{BBA8EDA1-1D7E-6143-8737-6E0949BD0939}" srcOrd="6" destOrd="0" presId="urn:microsoft.com/office/officeart/2005/8/layout/vList2"/>
    <dgm:cxn modelId="{A79EE653-B62F-8446-AD26-650D7880DBDE}" type="presParOf" srcId="{B402DB59-8A4F-5749-B8FD-85145C0F872A}" destId="{1F86C7D2-2049-5042-80A2-EC6FBF6D488C}" srcOrd="7" destOrd="0" presId="urn:microsoft.com/office/officeart/2005/8/layout/vList2"/>
    <dgm:cxn modelId="{24E7B2F6-0B30-334D-BAA7-7B7393E8EF5D}" type="presParOf" srcId="{B402DB59-8A4F-5749-B8FD-85145C0F872A}" destId="{00A46717-81EC-BA48-B11C-7962FBD22E1E}" srcOrd="8" destOrd="0" presId="urn:microsoft.com/office/officeart/2005/8/layout/vList2"/>
    <dgm:cxn modelId="{3AD4B994-B7F5-BD44-9392-7729D3012C6E}" type="presParOf" srcId="{B402DB59-8A4F-5749-B8FD-85145C0F872A}" destId="{584FA37C-C6A0-FF44-8D5A-CEE003E46157}" srcOrd="9" destOrd="0" presId="urn:microsoft.com/office/officeart/2005/8/layout/vList2"/>
    <dgm:cxn modelId="{2B3F8335-542A-5D4C-99D4-FD5160368332}" type="presParOf" srcId="{B402DB59-8A4F-5749-B8FD-85145C0F872A}" destId="{F38BC944-AC80-DC44-943D-9A5895825927}" srcOrd="10" destOrd="0" presId="urn:microsoft.com/office/officeart/2005/8/layout/vList2"/>
    <dgm:cxn modelId="{B4668D81-154A-1249-9616-DC7A4A7C1E59}" type="presParOf" srcId="{B402DB59-8A4F-5749-B8FD-85145C0F872A}" destId="{16D34E0E-532C-C14C-9BBA-1E5FDB9E94A0}" srcOrd="11" destOrd="0" presId="urn:microsoft.com/office/officeart/2005/8/layout/vList2"/>
    <dgm:cxn modelId="{7A5A5BF6-F616-1C43-A403-5EEFDA11608E}" type="presParOf" srcId="{B402DB59-8A4F-5749-B8FD-85145C0F872A}" destId="{9A77D9AE-0553-7E47-8018-DF2653AEB670}"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6503E2-7351-4614-B3C1-FB8467FF318F}" type="doc">
      <dgm:prSet loTypeId="urn:microsoft.com/office/officeart/2005/8/layout/hList1" loCatId="list" qsTypeId="urn:microsoft.com/office/officeart/2005/8/quickstyle/simple2" qsCatId="simple" csTypeId="urn:microsoft.com/office/officeart/2005/8/colors/accent1_2" csCatId="accent1"/>
      <dgm:spPr/>
      <dgm:t>
        <a:bodyPr/>
        <a:lstStyle/>
        <a:p>
          <a:endParaRPr lang="en-US"/>
        </a:p>
      </dgm:t>
    </dgm:pt>
    <dgm:pt modelId="{0718F7D1-93B8-4B8B-9202-008D6499DE0F}">
      <dgm:prSet/>
      <dgm:spPr/>
      <dgm:t>
        <a:bodyPr/>
        <a:lstStyle/>
        <a:p>
          <a:r>
            <a:rPr lang="en-US"/>
            <a:t>Programmatic drawing in the browser</a:t>
          </a:r>
        </a:p>
      </dgm:t>
    </dgm:pt>
    <dgm:pt modelId="{FD29D9B7-A3DA-458C-A6FB-2FCF3F370D60}" type="parTrans" cxnId="{07D0AFD4-5CA9-4DA1-BD96-4F325F89E984}">
      <dgm:prSet/>
      <dgm:spPr/>
      <dgm:t>
        <a:bodyPr/>
        <a:lstStyle/>
        <a:p>
          <a:endParaRPr lang="en-US"/>
        </a:p>
      </dgm:t>
    </dgm:pt>
    <dgm:pt modelId="{7D834C96-9D58-4A39-811F-DD4A1E540879}" type="sibTrans" cxnId="{07D0AFD4-5CA9-4DA1-BD96-4F325F89E984}">
      <dgm:prSet/>
      <dgm:spPr/>
      <dgm:t>
        <a:bodyPr/>
        <a:lstStyle/>
        <a:p>
          <a:endParaRPr lang="en-US"/>
        </a:p>
      </dgm:t>
    </dgm:pt>
    <dgm:pt modelId="{DA35094D-9684-47AC-ACDD-3B9D3D9A0BB9}">
      <dgm:prSet/>
      <dgm:spPr/>
      <dgm:t>
        <a:bodyPr/>
        <a:lstStyle/>
        <a:p>
          <a:r>
            <a:rPr lang="en-US"/>
            <a:t>Draw shapes, add text, 3D (via WebGL)</a:t>
          </a:r>
        </a:p>
      </dgm:t>
    </dgm:pt>
    <dgm:pt modelId="{B3B381A4-4321-4463-9D7E-59A5323E3349}" type="parTrans" cxnId="{17C82903-DAAA-46C1-AD54-77199378E9B3}">
      <dgm:prSet/>
      <dgm:spPr/>
      <dgm:t>
        <a:bodyPr/>
        <a:lstStyle/>
        <a:p>
          <a:endParaRPr lang="en-US"/>
        </a:p>
      </dgm:t>
    </dgm:pt>
    <dgm:pt modelId="{8298D909-8AA8-44D0-B11A-E4284BE7EDFC}" type="sibTrans" cxnId="{17C82903-DAAA-46C1-AD54-77199378E9B3}">
      <dgm:prSet/>
      <dgm:spPr/>
      <dgm:t>
        <a:bodyPr/>
        <a:lstStyle/>
        <a:p>
          <a:endParaRPr lang="en-US"/>
        </a:p>
      </dgm:t>
    </dgm:pt>
    <dgm:pt modelId="{7352BD3F-10F5-4624-BD7A-DCAD4CED4C10}">
      <dgm:prSet/>
      <dgm:spPr/>
      <dgm:t>
        <a:bodyPr/>
        <a:lstStyle/>
        <a:p>
          <a:r>
            <a:rPr lang="en-US"/>
            <a:t>Access to drawn pixels</a:t>
          </a:r>
        </a:p>
      </dgm:t>
    </dgm:pt>
    <dgm:pt modelId="{512ABE9C-370D-4365-B67A-3BC7E0968A4A}" type="parTrans" cxnId="{B06980D8-76B1-49D7-9D67-3DE747EB9A4B}">
      <dgm:prSet/>
      <dgm:spPr/>
      <dgm:t>
        <a:bodyPr/>
        <a:lstStyle/>
        <a:p>
          <a:endParaRPr lang="en-US"/>
        </a:p>
      </dgm:t>
    </dgm:pt>
    <dgm:pt modelId="{F8E61EEE-13DF-4FBC-8BF4-9D71A4780B5A}" type="sibTrans" cxnId="{B06980D8-76B1-49D7-9D67-3DE747EB9A4B}">
      <dgm:prSet/>
      <dgm:spPr/>
      <dgm:t>
        <a:bodyPr/>
        <a:lstStyle/>
        <a:p>
          <a:endParaRPr lang="en-US"/>
        </a:p>
      </dgm:t>
    </dgm:pt>
    <dgm:pt modelId="{9BA011F4-DBD1-4C85-8713-F2EE9C105E5E}">
      <dgm:prSet/>
      <dgm:spPr/>
      <dgm:t>
        <a:bodyPr/>
        <a:lstStyle/>
        <a:p>
          <a:r>
            <a:rPr lang="en-US" dirty="0"/>
            <a:t>Array of RGBA values</a:t>
          </a:r>
        </a:p>
      </dgm:t>
    </dgm:pt>
    <dgm:pt modelId="{0A1AA888-75C2-40A1-8293-25466C5F0234}" type="parTrans" cxnId="{4FC73575-0827-454A-A775-7C144B91779C}">
      <dgm:prSet/>
      <dgm:spPr/>
      <dgm:t>
        <a:bodyPr/>
        <a:lstStyle/>
        <a:p>
          <a:endParaRPr lang="en-US"/>
        </a:p>
      </dgm:t>
    </dgm:pt>
    <dgm:pt modelId="{D556CCA2-921F-425E-9242-D327A77AB5EA}" type="sibTrans" cxnId="{4FC73575-0827-454A-A775-7C144B91779C}">
      <dgm:prSet/>
      <dgm:spPr/>
      <dgm:t>
        <a:bodyPr/>
        <a:lstStyle/>
        <a:p>
          <a:endParaRPr lang="en-US"/>
        </a:p>
      </dgm:t>
    </dgm:pt>
    <dgm:pt modelId="{E2745792-8533-4C30-9EFA-BC40C6230F41}">
      <dgm:prSet/>
      <dgm:spPr/>
      <dgm:t>
        <a:bodyPr/>
        <a:lstStyle/>
        <a:p>
          <a:r>
            <a:rPr lang="en-US" dirty="0"/>
            <a:t>PNG-encoded data URL</a:t>
          </a:r>
        </a:p>
      </dgm:t>
    </dgm:pt>
    <dgm:pt modelId="{0FCE6D88-FA49-4B98-BB07-ACC15238900F}" type="parTrans" cxnId="{2859CE33-73FB-4477-AFCE-E214C1BA8A74}">
      <dgm:prSet/>
      <dgm:spPr/>
      <dgm:t>
        <a:bodyPr/>
        <a:lstStyle/>
        <a:p>
          <a:endParaRPr lang="en-US"/>
        </a:p>
      </dgm:t>
    </dgm:pt>
    <dgm:pt modelId="{B06B0836-6599-40E5-8447-0D7A2F78A252}" type="sibTrans" cxnId="{2859CE33-73FB-4477-AFCE-E214C1BA8A74}">
      <dgm:prSet/>
      <dgm:spPr/>
      <dgm:t>
        <a:bodyPr/>
        <a:lstStyle/>
        <a:p>
          <a:endParaRPr lang="en-US"/>
        </a:p>
      </dgm:t>
    </dgm:pt>
    <dgm:pt modelId="{0097B746-952F-9D4C-A450-D207AF675E95}" type="pres">
      <dgm:prSet presAssocID="{7A6503E2-7351-4614-B3C1-FB8467FF318F}" presName="Name0" presStyleCnt="0">
        <dgm:presLayoutVars>
          <dgm:dir/>
          <dgm:animLvl val="lvl"/>
          <dgm:resizeHandles val="exact"/>
        </dgm:presLayoutVars>
      </dgm:prSet>
      <dgm:spPr/>
    </dgm:pt>
    <dgm:pt modelId="{5300E879-F66D-8445-882C-715F6A67ABEB}" type="pres">
      <dgm:prSet presAssocID="{0718F7D1-93B8-4B8B-9202-008D6499DE0F}" presName="composite" presStyleCnt="0"/>
      <dgm:spPr/>
    </dgm:pt>
    <dgm:pt modelId="{73AEB930-2544-A542-AEFE-46CF00E8D930}" type="pres">
      <dgm:prSet presAssocID="{0718F7D1-93B8-4B8B-9202-008D6499DE0F}" presName="parTx" presStyleLbl="alignNode1" presStyleIdx="0" presStyleCnt="2">
        <dgm:presLayoutVars>
          <dgm:chMax val="0"/>
          <dgm:chPref val="0"/>
          <dgm:bulletEnabled val="1"/>
        </dgm:presLayoutVars>
      </dgm:prSet>
      <dgm:spPr/>
    </dgm:pt>
    <dgm:pt modelId="{27DF48A0-6AA2-BF43-A844-758A93822554}" type="pres">
      <dgm:prSet presAssocID="{0718F7D1-93B8-4B8B-9202-008D6499DE0F}" presName="desTx" presStyleLbl="alignAccFollowNode1" presStyleIdx="0" presStyleCnt="2">
        <dgm:presLayoutVars>
          <dgm:bulletEnabled val="1"/>
        </dgm:presLayoutVars>
      </dgm:prSet>
      <dgm:spPr/>
    </dgm:pt>
    <dgm:pt modelId="{C82C251B-DA96-4B4C-A57B-3A0AD4A94E50}" type="pres">
      <dgm:prSet presAssocID="{7D834C96-9D58-4A39-811F-DD4A1E540879}" presName="space" presStyleCnt="0"/>
      <dgm:spPr/>
    </dgm:pt>
    <dgm:pt modelId="{8EF86A74-7396-C649-BD90-7A3E8113D7D5}" type="pres">
      <dgm:prSet presAssocID="{7352BD3F-10F5-4624-BD7A-DCAD4CED4C10}" presName="composite" presStyleCnt="0"/>
      <dgm:spPr/>
    </dgm:pt>
    <dgm:pt modelId="{79A37A51-B70E-B447-884A-531DF99B6875}" type="pres">
      <dgm:prSet presAssocID="{7352BD3F-10F5-4624-BD7A-DCAD4CED4C10}" presName="parTx" presStyleLbl="alignNode1" presStyleIdx="1" presStyleCnt="2">
        <dgm:presLayoutVars>
          <dgm:chMax val="0"/>
          <dgm:chPref val="0"/>
          <dgm:bulletEnabled val="1"/>
        </dgm:presLayoutVars>
      </dgm:prSet>
      <dgm:spPr/>
    </dgm:pt>
    <dgm:pt modelId="{989950A0-7C96-8049-93E1-715F7344247C}" type="pres">
      <dgm:prSet presAssocID="{7352BD3F-10F5-4624-BD7A-DCAD4CED4C10}" presName="desTx" presStyleLbl="alignAccFollowNode1" presStyleIdx="1" presStyleCnt="2">
        <dgm:presLayoutVars>
          <dgm:bulletEnabled val="1"/>
        </dgm:presLayoutVars>
      </dgm:prSet>
      <dgm:spPr/>
    </dgm:pt>
  </dgm:ptLst>
  <dgm:cxnLst>
    <dgm:cxn modelId="{17C82903-DAAA-46C1-AD54-77199378E9B3}" srcId="{0718F7D1-93B8-4B8B-9202-008D6499DE0F}" destId="{DA35094D-9684-47AC-ACDD-3B9D3D9A0BB9}" srcOrd="0" destOrd="0" parTransId="{B3B381A4-4321-4463-9D7E-59A5323E3349}" sibTransId="{8298D909-8AA8-44D0-B11A-E4284BE7EDFC}"/>
    <dgm:cxn modelId="{2859CE33-73FB-4477-AFCE-E214C1BA8A74}" srcId="{7352BD3F-10F5-4624-BD7A-DCAD4CED4C10}" destId="{E2745792-8533-4C30-9EFA-BC40C6230F41}" srcOrd="1" destOrd="0" parTransId="{0FCE6D88-FA49-4B98-BB07-ACC15238900F}" sibTransId="{B06B0836-6599-40E5-8447-0D7A2F78A252}"/>
    <dgm:cxn modelId="{D443EB39-15DF-534C-8E74-05F1B896E413}" type="presOf" srcId="{7A6503E2-7351-4614-B3C1-FB8467FF318F}" destId="{0097B746-952F-9D4C-A450-D207AF675E95}" srcOrd="0" destOrd="0" presId="urn:microsoft.com/office/officeart/2005/8/layout/hList1"/>
    <dgm:cxn modelId="{4FC73575-0827-454A-A775-7C144B91779C}" srcId="{7352BD3F-10F5-4624-BD7A-DCAD4CED4C10}" destId="{9BA011F4-DBD1-4C85-8713-F2EE9C105E5E}" srcOrd="0" destOrd="0" parTransId="{0A1AA888-75C2-40A1-8293-25466C5F0234}" sibTransId="{D556CCA2-921F-425E-9242-D327A77AB5EA}"/>
    <dgm:cxn modelId="{28B15881-F293-BB47-A9BA-86AEA3CACAF9}" type="presOf" srcId="{DA35094D-9684-47AC-ACDD-3B9D3D9A0BB9}" destId="{27DF48A0-6AA2-BF43-A844-758A93822554}" srcOrd="0" destOrd="0" presId="urn:microsoft.com/office/officeart/2005/8/layout/hList1"/>
    <dgm:cxn modelId="{417AA299-221C-DE42-88ED-D1ABCF17AD1A}" type="presOf" srcId="{7352BD3F-10F5-4624-BD7A-DCAD4CED4C10}" destId="{79A37A51-B70E-B447-884A-531DF99B6875}" srcOrd="0" destOrd="0" presId="urn:microsoft.com/office/officeart/2005/8/layout/hList1"/>
    <dgm:cxn modelId="{07D0AFD4-5CA9-4DA1-BD96-4F325F89E984}" srcId="{7A6503E2-7351-4614-B3C1-FB8467FF318F}" destId="{0718F7D1-93B8-4B8B-9202-008D6499DE0F}" srcOrd="0" destOrd="0" parTransId="{FD29D9B7-A3DA-458C-A6FB-2FCF3F370D60}" sibTransId="{7D834C96-9D58-4A39-811F-DD4A1E540879}"/>
    <dgm:cxn modelId="{53342DD7-D032-2F4C-A943-594BF3AF9CB8}" type="presOf" srcId="{E2745792-8533-4C30-9EFA-BC40C6230F41}" destId="{989950A0-7C96-8049-93E1-715F7344247C}" srcOrd="0" destOrd="1" presId="urn:microsoft.com/office/officeart/2005/8/layout/hList1"/>
    <dgm:cxn modelId="{B06980D8-76B1-49D7-9D67-3DE747EB9A4B}" srcId="{7A6503E2-7351-4614-B3C1-FB8467FF318F}" destId="{7352BD3F-10F5-4624-BD7A-DCAD4CED4C10}" srcOrd="1" destOrd="0" parTransId="{512ABE9C-370D-4365-B67A-3BC7E0968A4A}" sibTransId="{F8E61EEE-13DF-4FBC-8BF4-9D71A4780B5A}"/>
    <dgm:cxn modelId="{190997EE-318F-3640-8F90-C9D7BECBE64F}" type="presOf" srcId="{9BA011F4-DBD1-4C85-8713-F2EE9C105E5E}" destId="{989950A0-7C96-8049-93E1-715F7344247C}" srcOrd="0" destOrd="0" presId="urn:microsoft.com/office/officeart/2005/8/layout/hList1"/>
    <dgm:cxn modelId="{CDFECBFA-B632-F346-BD50-0B6ACCB19259}" type="presOf" srcId="{0718F7D1-93B8-4B8B-9202-008D6499DE0F}" destId="{73AEB930-2544-A542-AEFE-46CF00E8D930}" srcOrd="0" destOrd="0" presId="urn:microsoft.com/office/officeart/2005/8/layout/hList1"/>
    <dgm:cxn modelId="{E2D29C1E-3DE5-9F44-ABBA-082DE934EEFE}" type="presParOf" srcId="{0097B746-952F-9D4C-A450-D207AF675E95}" destId="{5300E879-F66D-8445-882C-715F6A67ABEB}" srcOrd="0" destOrd="0" presId="urn:microsoft.com/office/officeart/2005/8/layout/hList1"/>
    <dgm:cxn modelId="{3C2021B3-1977-B94F-958E-71F232C3B300}" type="presParOf" srcId="{5300E879-F66D-8445-882C-715F6A67ABEB}" destId="{73AEB930-2544-A542-AEFE-46CF00E8D930}" srcOrd="0" destOrd="0" presId="urn:microsoft.com/office/officeart/2005/8/layout/hList1"/>
    <dgm:cxn modelId="{EA9A6B5B-32F5-B840-A23C-0D2908A4BEF8}" type="presParOf" srcId="{5300E879-F66D-8445-882C-715F6A67ABEB}" destId="{27DF48A0-6AA2-BF43-A844-758A93822554}" srcOrd="1" destOrd="0" presId="urn:microsoft.com/office/officeart/2005/8/layout/hList1"/>
    <dgm:cxn modelId="{20E92798-7BEB-C448-B252-64DD20CE148E}" type="presParOf" srcId="{0097B746-952F-9D4C-A450-D207AF675E95}" destId="{C82C251B-DA96-4B4C-A57B-3A0AD4A94E50}" srcOrd="1" destOrd="0" presId="urn:microsoft.com/office/officeart/2005/8/layout/hList1"/>
    <dgm:cxn modelId="{9F84B92D-09EE-9E45-95FC-916FD0B9A615}" type="presParOf" srcId="{0097B746-952F-9D4C-A450-D207AF675E95}" destId="{8EF86A74-7396-C649-BD90-7A3E8113D7D5}" srcOrd="2" destOrd="0" presId="urn:microsoft.com/office/officeart/2005/8/layout/hList1"/>
    <dgm:cxn modelId="{C9AD9321-C683-3941-97CB-925F1C5E3F61}" type="presParOf" srcId="{8EF86A74-7396-C649-BD90-7A3E8113D7D5}" destId="{79A37A51-B70E-B447-884A-531DF99B6875}" srcOrd="0" destOrd="0" presId="urn:microsoft.com/office/officeart/2005/8/layout/hList1"/>
    <dgm:cxn modelId="{E90EEAFA-B7FB-4F4F-981F-2650061AC48F}" type="presParOf" srcId="{8EF86A74-7396-C649-BD90-7A3E8113D7D5}" destId="{989950A0-7C96-8049-93E1-715F7344247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873201-FD81-1049-814F-020F4BFF4649}">
      <dsp:nvSpPr>
        <dsp:cNvPr id="0" name=""/>
        <dsp:cNvSpPr/>
      </dsp:nvSpPr>
      <dsp:spPr>
        <a:xfrm>
          <a:off x="0" y="1454"/>
          <a:ext cx="8733183" cy="5017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Analytics scripts of first-party publishers</a:t>
          </a:r>
        </a:p>
      </dsp:txBody>
      <dsp:txXfrm>
        <a:off x="24492" y="25946"/>
        <a:ext cx="8684199" cy="452744"/>
      </dsp:txXfrm>
    </dsp:sp>
    <dsp:sp modelId="{446CE917-CE08-714D-BFA7-8669A3D33444}">
      <dsp:nvSpPr>
        <dsp:cNvPr id="0" name=""/>
        <dsp:cNvSpPr/>
      </dsp:nvSpPr>
      <dsp:spPr>
        <a:xfrm>
          <a:off x="0" y="517217"/>
          <a:ext cx="8733183" cy="5017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Analytics scripts of third-party advertisers</a:t>
          </a:r>
        </a:p>
      </dsp:txBody>
      <dsp:txXfrm>
        <a:off x="24492" y="541709"/>
        <a:ext cx="8684199" cy="452744"/>
      </dsp:txXfrm>
    </dsp:sp>
    <dsp:sp modelId="{7641D79E-F36A-EA4C-9096-36DBB94C067B}">
      <dsp:nvSpPr>
        <dsp:cNvPr id="0" name=""/>
        <dsp:cNvSpPr/>
      </dsp:nvSpPr>
      <dsp:spPr>
        <a:xfrm>
          <a:off x="0" y="1018946"/>
          <a:ext cx="8733183" cy="277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279"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a:t>For example, verify if the impression is shown to a human or a bot</a:t>
          </a:r>
        </a:p>
      </dsp:txBody>
      <dsp:txXfrm>
        <a:off x="0" y="1018946"/>
        <a:ext cx="8733183" cy="277398"/>
      </dsp:txXfrm>
    </dsp:sp>
    <dsp:sp modelId="{DDB77213-B4CE-DC40-B893-61E99E5DC86D}">
      <dsp:nvSpPr>
        <dsp:cNvPr id="0" name=""/>
        <dsp:cNvSpPr/>
      </dsp:nvSpPr>
      <dsp:spPr>
        <a:xfrm>
          <a:off x="0" y="1296344"/>
          <a:ext cx="8733183" cy="5017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Invisible, 1x1 pixel images (“tracking pixels”)</a:t>
          </a:r>
        </a:p>
      </dsp:txBody>
      <dsp:txXfrm>
        <a:off x="24492" y="1320836"/>
        <a:ext cx="8684199" cy="452744"/>
      </dsp:txXfrm>
    </dsp:sp>
    <dsp:sp modelId="{BBA8EDA1-1D7E-6143-8737-6E0949BD0939}">
      <dsp:nvSpPr>
        <dsp:cNvPr id="0" name=""/>
        <dsp:cNvSpPr/>
      </dsp:nvSpPr>
      <dsp:spPr>
        <a:xfrm>
          <a:off x="0" y="1812107"/>
          <a:ext cx="8733183" cy="5017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Embedded media players</a:t>
          </a:r>
        </a:p>
      </dsp:txBody>
      <dsp:txXfrm>
        <a:off x="24492" y="1836599"/>
        <a:ext cx="8684199" cy="452744"/>
      </dsp:txXfrm>
    </dsp:sp>
    <dsp:sp modelId="{00A46717-81EC-BA48-B11C-7962FBD22E1E}">
      <dsp:nvSpPr>
        <dsp:cNvPr id="0" name=""/>
        <dsp:cNvSpPr/>
      </dsp:nvSpPr>
      <dsp:spPr>
        <a:xfrm>
          <a:off x="0" y="2327871"/>
          <a:ext cx="8733183" cy="5017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Social media widgets</a:t>
          </a:r>
        </a:p>
      </dsp:txBody>
      <dsp:txXfrm>
        <a:off x="24492" y="2352363"/>
        <a:ext cx="8684199" cy="452744"/>
      </dsp:txXfrm>
    </dsp:sp>
    <dsp:sp modelId="{F38BC944-AC80-DC44-943D-9A5895825927}">
      <dsp:nvSpPr>
        <dsp:cNvPr id="0" name=""/>
        <dsp:cNvSpPr/>
      </dsp:nvSpPr>
      <dsp:spPr>
        <a:xfrm>
          <a:off x="0" y="2843634"/>
          <a:ext cx="8733183" cy="5017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CAPTCHAs</a:t>
          </a:r>
        </a:p>
      </dsp:txBody>
      <dsp:txXfrm>
        <a:off x="24492" y="2868126"/>
        <a:ext cx="8684199" cy="452744"/>
      </dsp:txXfrm>
    </dsp:sp>
    <dsp:sp modelId="{16D34E0E-532C-C14C-9BBA-1E5FDB9E94A0}">
      <dsp:nvSpPr>
        <dsp:cNvPr id="0" name=""/>
        <dsp:cNvSpPr/>
      </dsp:nvSpPr>
      <dsp:spPr>
        <a:xfrm>
          <a:off x="0" y="3345363"/>
          <a:ext cx="8733183" cy="514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279"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a:t>ReCAPTCHA v3 records “interactions with website”, generates a behavioral fingerprint, sends to Google, Google’s ML model decides if the user is human</a:t>
          </a:r>
        </a:p>
      </dsp:txBody>
      <dsp:txXfrm>
        <a:off x="0" y="3345363"/>
        <a:ext cx="8733183" cy="514447"/>
      </dsp:txXfrm>
    </dsp:sp>
    <dsp:sp modelId="{9A77D9AE-0553-7E47-8018-DF2653AEB670}">
      <dsp:nvSpPr>
        <dsp:cNvPr id="0" name=""/>
        <dsp:cNvSpPr/>
      </dsp:nvSpPr>
      <dsp:spPr>
        <a:xfrm>
          <a:off x="0" y="3859810"/>
          <a:ext cx="8733183" cy="5017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Session replay services (record every keystroke, mouse movement, tap, swipe)</a:t>
          </a:r>
        </a:p>
      </dsp:txBody>
      <dsp:txXfrm>
        <a:off x="24492" y="3884302"/>
        <a:ext cx="8684199" cy="4527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AEB930-2544-A542-AEFE-46CF00E8D930}">
      <dsp:nvSpPr>
        <dsp:cNvPr id="0" name=""/>
        <dsp:cNvSpPr/>
      </dsp:nvSpPr>
      <dsp:spPr>
        <a:xfrm>
          <a:off x="49" y="154332"/>
          <a:ext cx="4700141" cy="131702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241808" tIns="138176" rIns="241808" bIns="138176" numCol="1" spcCol="1270" anchor="ctr" anchorCtr="0">
          <a:noAutofit/>
        </a:bodyPr>
        <a:lstStyle/>
        <a:p>
          <a:pPr marL="0" lvl="0" indent="0" algn="ctr" defTabSz="1511300">
            <a:lnSpc>
              <a:spcPct val="90000"/>
            </a:lnSpc>
            <a:spcBef>
              <a:spcPct val="0"/>
            </a:spcBef>
            <a:spcAft>
              <a:spcPct val="35000"/>
            </a:spcAft>
            <a:buNone/>
          </a:pPr>
          <a:r>
            <a:rPr lang="en-US" sz="3400" kern="1200"/>
            <a:t>Programmatic drawing in the browser</a:t>
          </a:r>
        </a:p>
      </dsp:txBody>
      <dsp:txXfrm>
        <a:off x="49" y="154332"/>
        <a:ext cx="4700141" cy="1317021"/>
      </dsp:txXfrm>
    </dsp:sp>
    <dsp:sp modelId="{27DF48A0-6AA2-BF43-A844-758A93822554}">
      <dsp:nvSpPr>
        <dsp:cNvPr id="0" name=""/>
        <dsp:cNvSpPr/>
      </dsp:nvSpPr>
      <dsp:spPr>
        <a:xfrm>
          <a:off x="49" y="1471354"/>
          <a:ext cx="4700141" cy="209992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1356" tIns="181356" rIns="241808" bIns="272034" numCol="1" spcCol="1270" anchor="t" anchorCtr="0">
          <a:noAutofit/>
        </a:bodyPr>
        <a:lstStyle/>
        <a:p>
          <a:pPr marL="285750" lvl="1" indent="-285750" algn="l" defTabSz="1511300">
            <a:lnSpc>
              <a:spcPct val="90000"/>
            </a:lnSpc>
            <a:spcBef>
              <a:spcPct val="0"/>
            </a:spcBef>
            <a:spcAft>
              <a:spcPct val="15000"/>
            </a:spcAft>
            <a:buChar char="•"/>
          </a:pPr>
          <a:r>
            <a:rPr lang="en-US" sz="3400" kern="1200"/>
            <a:t>Draw shapes, add text, 3D (via WebGL)</a:t>
          </a:r>
        </a:p>
      </dsp:txBody>
      <dsp:txXfrm>
        <a:off x="49" y="1471354"/>
        <a:ext cx="4700141" cy="2099925"/>
      </dsp:txXfrm>
    </dsp:sp>
    <dsp:sp modelId="{79A37A51-B70E-B447-884A-531DF99B6875}">
      <dsp:nvSpPr>
        <dsp:cNvPr id="0" name=""/>
        <dsp:cNvSpPr/>
      </dsp:nvSpPr>
      <dsp:spPr>
        <a:xfrm>
          <a:off x="5358209" y="154332"/>
          <a:ext cx="4700141" cy="131702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241808" tIns="138176" rIns="241808" bIns="138176" numCol="1" spcCol="1270" anchor="ctr" anchorCtr="0">
          <a:noAutofit/>
        </a:bodyPr>
        <a:lstStyle/>
        <a:p>
          <a:pPr marL="0" lvl="0" indent="0" algn="ctr" defTabSz="1511300">
            <a:lnSpc>
              <a:spcPct val="90000"/>
            </a:lnSpc>
            <a:spcBef>
              <a:spcPct val="0"/>
            </a:spcBef>
            <a:spcAft>
              <a:spcPct val="35000"/>
            </a:spcAft>
            <a:buNone/>
          </a:pPr>
          <a:r>
            <a:rPr lang="en-US" sz="3400" kern="1200"/>
            <a:t>Access to drawn pixels</a:t>
          </a:r>
        </a:p>
      </dsp:txBody>
      <dsp:txXfrm>
        <a:off x="5358209" y="154332"/>
        <a:ext cx="4700141" cy="1317021"/>
      </dsp:txXfrm>
    </dsp:sp>
    <dsp:sp modelId="{989950A0-7C96-8049-93E1-715F7344247C}">
      <dsp:nvSpPr>
        <dsp:cNvPr id="0" name=""/>
        <dsp:cNvSpPr/>
      </dsp:nvSpPr>
      <dsp:spPr>
        <a:xfrm>
          <a:off x="5358209" y="1471354"/>
          <a:ext cx="4700141" cy="209992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1356" tIns="181356" rIns="241808" bIns="272034" numCol="1" spcCol="1270" anchor="t" anchorCtr="0">
          <a:noAutofit/>
        </a:bodyPr>
        <a:lstStyle/>
        <a:p>
          <a:pPr marL="285750" lvl="1" indent="-285750" algn="l" defTabSz="1511300">
            <a:lnSpc>
              <a:spcPct val="90000"/>
            </a:lnSpc>
            <a:spcBef>
              <a:spcPct val="0"/>
            </a:spcBef>
            <a:spcAft>
              <a:spcPct val="15000"/>
            </a:spcAft>
            <a:buChar char="•"/>
          </a:pPr>
          <a:r>
            <a:rPr lang="en-US" sz="3400" kern="1200" dirty="0"/>
            <a:t>Array of RGBA values</a:t>
          </a:r>
        </a:p>
        <a:p>
          <a:pPr marL="285750" lvl="1" indent="-285750" algn="l" defTabSz="1511300">
            <a:lnSpc>
              <a:spcPct val="90000"/>
            </a:lnSpc>
            <a:spcBef>
              <a:spcPct val="0"/>
            </a:spcBef>
            <a:spcAft>
              <a:spcPct val="15000"/>
            </a:spcAft>
            <a:buChar char="•"/>
          </a:pPr>
          <a:r>
            <a:rPr lang="en-US" sz="3400" kern="1200" dirty="0"/>
            <a:t>PNG-encoded data URL</a:t>
          </a:r>
        </a:p>
      </dsp:txBody>
      <dsp:txXfrm>
        <a:off x="5358209" y="1471354"/>
        <a:ext cx="4700141" cy="209992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1T19:53:12.617"/>
    </inkml:context>
    <inkml:brush xml:id="br0">
      <inkml:brushProperty name="width" value="0.2" units="cm"/>
      <inkml:brushProperty name="height" value="0.2" units="cm"/>
      <inkml:brushProperty name="color" value="#008C3A"/>
    </inkml:brush>
  </inkml:definitions>
  <inkml:trace contextRef="#ctx0" brushRef="#br0">3647 1 24575,'-80'28'0,"12"-2"0,-2-3-812,5-13 812,-29 21-774,36-20 0,-2-1 774,-2 3 0,1 2 0,5 3 0,-1-2 0,-11-6 0,1 0 0,15 7 0,0-1 0,-17-5 0,-5-1 0,-6 8 0,4 1 0,28-9 0,-2-1 0,-15 1 0,-9 1 0,13-1 0,-6 5 0,6-8 0,-12 0 0,7 0 0,-32 10 0,26-7 0,-1-1 0,13 0 0,3 0 179,3-4 1,2 0-180,-26 2 0,-21 1 0,30 1 0,-15 8 0,21-2 0,11 0 0,8 0 378,7-7-378,-5-2 0,-2 1 0,-11-5 1399,15 5-1399,-8-7 224,25 0-224,-12 6 0,1-5 0,5 5 0,-6-6 0,1 0 0,5 0 0,-13 0 0,5 0 0,-7 7 0,0-6 0,1 12 0,-1-5 0,7 6 0,3 0 0,13-6 0,2-2 0,12-12 0,7-1 0,7-12 0,6-1 0,1-8 0,0-6 0,-1 11 0,7-17 0,1 17 0,8-19 0,-2 13 0,-5-5 0,3 7 0,-4-1 0,0 1 0,-1 0 0,-13 6 0,5 8 0,-5 2 0,0 9 0,-2-3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5T15:14:36.749"/>
    </inkml:context>
    <inkml:brush xml:id="br0">
      <inkml:brushProperty name="width" value="0.2" units="cm"/>
      <inkml:brushProperty name="height" value="0.2" units="cm"/>
    </inkml:brush>
  </inkml:definitions>
  <inkml:trace contextRef="#ctx0" brushRef="#br0">1 354 24575,'12'-14'0,"-5"-2"0,10 8 0,-8-4 0,16-8 0,-4 5 0,13-11 0,4-4 0,-2 0 0,0-6 0,-2 8 0,-11 7 0,3-6 0,-13 19 0,0-10 0,-1 11 0,0 0 0,1 2 0,-1 5 0,0 0 0,0 0 0,1 0 0,-1 0 0,0 0 0,1 0 0,-1 0 0,0 0 0,1 0 0,-1-6 0,0 5 0,-5-11 0,4 11 0,-10-4 0,5 5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5T15:14:39.695"/>
    </inkml:context>
    <inkml:brush xml:id="br0">
      <inkml:brushProperty name="width" value="0.2" units="cm"/>
      <inkml:brushProperty name="height" value="0.2" units="cm"/>
    </inkml:brush>
  </inkml:definitions>
  <inkml:trace contextRef="#ctx0" brushRef="#br0">4568 1 24575,'-49'0'0,"-13"0"0,-22 0 0,31 0 0,-1 0-1639,1 0 1,-3 0-1,-25 4 1,-5 2-1,2 4 1,0 1 1383,-5-1 0,-2 3 255,29 1 0,-2 4 0,-4-1 0,-3-1 0,-5-1 0,-1 2 0,2 2 0,-16 11 0,2 4 0,-3-2-112,9-8 1,-3-1 0,-1 0 0,7 1 111,-4 6 0,5 1 0,5-2 0,-8 1 0,2-1-373,14-8 1,-2 0-1,7 0 373,6 2 0,0 0 0,-10-2 0,-7 0 0,8-2 0,15 0 0,-2-1 0,-32 2 0,-16-1 0,11-2 0,20-1 0,1-3 0,-5-3 0,-7-2 0,10-1 1638,14 1 0,4 0-1434,-9-4 0,3 2-204,-33 18 1615,-3-6-1615,46 10 0,-11-11 0,19 9 3276,-13-3-3125,16-1 2103,-6 6-2254,5-13 899,1 12-899,1-12 25,8 5-25,6-7 0,2-1 0,12 1 0,-4-6 0,10 3 0,-10-8 0,4 9 0,-6-10 0,12-1 0,-3-7 0,15 0 0,-10-4 0,10 10 0,-10-10 0,5 4 0,0-12 0,-5-2 0,5-6 0,0 0 0,-4-20 0,4 7 0,0-35 0,1 40 0,1-33 0,4 36 0,-4-20 0,12 15 0,-4-13 0,5 12 0,-1-7 0,-5 10 0,-1 15 0,-2-13 0,-5 17 0,1-11 0,-2 20 0,-6 2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5T15:14:40.918"/>
    </inkml:context>
    <inkml:brush xml:id="br0">
      <inkml:brushProperty name="width" value="0.2" units="cm"/>
      <inkml:brushProperty name="height" value="0.2" units="cm"/>
    </inkml:brush>
  </inkml:definitions>
  <inkml:trace contextRef="#ctx0" brushRef="#br0">1 1 24575,'13'5'0,"10"-3"0,-8 9 0,12-3 0,0 5 0,8 1 0,9 7 0,19 4 0,-6-1 0,12 6 0,-15-6 0,8 7 0,-8-7 0,9 13 0,-25-19 0,7 18 0,-18-21 0,-7 4 0,-1-12 0,-7 4 0,1-9 0,-1 3 0,0-5 0,1 0 0,-1 6 0,0-5 0,1 10 0,-1-10 0,-5 10 0,4-9 0,-10-3 0,4-5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1T21:31:56.344"/>
    </inkml:context>
    <inkml:brush xml:id="br0">
      <inkml:brushProperty name="width" value="0.3" units="cm"/>
      <inkml:brushProperty name="height" value="0.6" units="cm"/>
      <inkml:brushProperty name="color" value="#FFFD78"/>
      <inkml:brushProperty name="tip" value="rectangle"/>
      <inkml:brushProperty name="rasterOp" value="maskPen"/>
    </inkml:brush>
  </inkml:definitions>
  <inkml:trace contextRef="#ctx0" brushRef="#br0">1 27 16383,'61'0'0,"-11"0"0,-4 0 0,-7 0 0,9 0 0,-9 7 0,-2-6 0,-14 6 0,-3-7 0,-7 6 0,1-5 0,5-1 0,-4-7 0,4-1 0,-5 2 0,6 0 0,-5-1 0,6-1 0,-8 2 0,1 6 0,5 0 0,-4 0 0,4 0 0,-6 0 0,7 0 0,-5 0 0,11 0 0,-4 6 0,0-4 0,6 5 0,2-7 0,2 6 0,-2-4 0,6 11 0,-12-11 0,6 5 0,-9-7 0,-1 7 0,-5-6 0,13 12 0,-6-11 0,7 4 0,18-6 0,-14 0 0,14 0 0,-25 0 0,6 0 0,-13 0 0,5 0 0,1 0 0,1 0 0,7 7 0,1-6 0,-1 13 0,-7-13 0,6 6 0,-13-7 0,5 0 0,-6 0 0,-1 0 0,6 0 0,-4 0 0,5 0 0,-7 0 0,6 0 0,-4 0 0,4 0 0,-5 0 0,-1-6 0,-46-15 0,29 11 0,-36-9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1T21:31:58.605"/>
    </inkml:context>
    <inkml:brush xml:id="br0">
      <inkml:brushProperty name="width" value="0.3" units="cm"/>
      <inkml:brushProperty name="height" value="0.6" units="cm"/>
      <inkml:brushProperty name="color" value="#FFFD78"/>
      <inkml:brushProperty name="tip" value="rectangle"/>
      <inkml:brushProperty name="rasterOp" value="maskPen"/>
    </inkml:brush>
  </inkml:definitions>
  <inkml:trace contextRef="#ctx0" brushRef="#br0">0 100 16383,'43'-8'0,"-6"2"0,-29 0 0,4 4 0,7-10 0,4 11 0,11-5 0,4-1 0,-7 5 0,7-5 0,-9 7 0,0 0 0,1 0 0,-1-7 0,-7 0 0,-1-2 0,-8 3 0,0 0 0,14 5 0,-4-5 0,13 6 0,1 0 0,-5 0 0,13 0 0,-14 0 0,7 0 0,-9 0 0,-7 0 0,14 7 0,-12-5 0,14 11 0,-1-4 0,-6-1 0,15 6 0,-15-12 0,14 5 0,-13-7 0,5 6 0,-15-4 0,-1 4 0,-8-6 0,1 0 0,5 0 0,-4 6 0,4-4 0,-5 4 0,-1 0 0,6-5 0,-4 5 0,4-6 0,-5 0 0,5 6 0,-4-4 0,4 4 0,-5-6 0,6 0 0,-5 5 0,13-3 0,-13 4 0,5 0 0,-6-5 0,-1 5 0,1-6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1T02:29:46.632"/>
    </inkml:context>
    <inkml:brush xml:id="br0">
      <inkml:brushProperty name="width" value="0.2" units="cm"/>
      <inkml:brushProperty name="height" value="0.2" units="cm"/>
      <inkml:brushProperty name="color" value="#941100"/>
    </inkml:brush>
  </inkml:definitions>
  <inkml:trace contextRef="#ctx0" brushRef="#br0">4188 23 24575,'-19'6'0,"-10"-1"0,2-5 0,-19 6 0,-3 2 0,-44 0-401,42-1 0,-1 0 401,-12-6 0,-3 0-449,-8 2 0,0 2 449,9-2 0,-1 1-791,-15 5 0,0 1 791,10-5 0,0 2 0,-15 9 0,-3 1-1158,-8-9 1,-2-2 1157,5 8 0,1 0 0,-4-3 0,1-3 0,13-2 0,4-2 0,7 1 0,2-2 0,-8-2 0,5-2 187,-22 1-187,36 0 0,1 0 0,-13 0 0,-24 0 0,45 0 0,0 0 0,-47 0 0,30 0 0,-3 0 0,5 0 0,-1 0-647,-9 3 0,-1 2 647,0 3 0,1 2 0,9 3 0,1 1 307,-5 3 0,3 1-307,18-5 0,2-1 2229,-45 11-2229,27-2 293,9-12-293,11 9 2668,19-11-2668,-2 0 888,21 2-888,-8-7 12,10 2-12,16-20 0,0 1 0,27-22 0,-11 11 0,14-14 0,-5-2 0,25-20 0,-12 7 0,4 8 0,-12 8 0,-8 24 0,-4-10 0,-5 17 0,-12 4 0,-4-1 0,2 3 0,-7-3 0,2 5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1T02:29:47.840"/>
    </inkml:context>
    <inkml:brush xml:id="br0">
      <inkml:brushProperty name="width" value="0.2" units="cm"/>
      <inkml:brushProperty name="height" value="0.2" units="cm"/>
      <inkml:brushProperty name="color" value="#941100"/>
    </inkml:brush>
  </inkml:definitions>
  <inkml:trace contextRef="#ctx0" brushRef="#br0">1 0 24575,'17'0'0,"11"0"0,-1 0 0,12 6 0,0 1 0,-7 0 0,21 12 0,-1-2 0,14 11 0,-2 1 0,-23-8 0,11-1 0,-24-3 0,10-3 0,-20 3 0,-1-10 0,-6 3 0,0-9 0,-5 4 0,-1-5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1T02:37:24.134"/>
    </inkml:context>
    <inkml:brush xml:id="br0">
      <inkml:brushProperty name="width" value="0.1" units="cm"/>
      <inkml:brushProperty name="height" value="0.1" units="cm"/>
    </inkml:brush>
  </inkml:definitions>
  <inkml:trace contextRef="#ctx0" brushRef="#br0">5 1559 24575,'-5'16'0,"9"-8"0,-3-4 0,16-16 0,9-14 0,8-8 0,16-16 0,8 5 0,11-14-660,15 11 660,-6-5 0,-33 29 0,2 1-550,6-1 0,0-1 550,2 0 0,0 1 0,-1 2 0,0 2 0,3-1 0,-2 1 0,-5 4 0,-2 0 0,0 4 0,2-1 0,11-7 0,1 0 0,28 1 0,-34 3 0,3-1 0,11 4 0,-1 0 0,-11 1 0,0-2 0,18-4 0,-1 0 0,-25 6 0,-2-1 0,3-6 0,0 0 0,44-7 0,-7-19 0,-36 28 0,-2 0-420,27-19 420,6 12 0,-9 2 0,-8 8 0,6-1 0,12 0 0,-5-1 0,6 7 0,-21-4 0,-8 6 0,-8-1 610,-2-4-610,-7 5 1110,8-1-1110,-7 2 0,14 6 0,12 0 460,-26 0-460,28 0 0,-24 0 0,13 0 0,15-6 0,-6-2 0,17-1-1411,13-12 1411,-9 10 0,-33-7 0,-5-1-732,-1 2 732,28-18 0,-38 20 0,26-6 0,-16 13 0,14 2 0,-4 6 0,1 0 0,20 7 0,-9-5 716,24 5-716,-42-7 0,1 0 0,43 0 0,-43 0 0,-1 0 0,42 0 0,-8-14 0,-11 11 0,-12-16 761,-7 11-761,-8 0 0,-8 2 0,-3 6 0,-17 0 0,10-6 666,-12 5-666,0-4 0,5 5 0,-11 0 0,0-5 0,-2 3 0,-4-2 0,5 4 0,0 0 0,0 0 0,0-5 0,0 3 0,-5-8 0,-12 9 0,-7-9 0,-6 8 0,2-8 0,-11 9 0,7-10 0,-8 10 0,6-10 0,-2 4 0,-1 0 0,-11-5 0,4 5 0,1 0 0,1 1 0,12 1 0,2 4 0,6-4 0,0 5 0,0-5 0,0 4 0,-6-4 0,4 5 0,-10-6 0,-2 5 0,-1-5 0,-5 6 0,0 0 0,6 0 0,-13 0 0,18 0 0,1-4 0,9 2 0,14-3 0,10 11 0,20 2 0,14 5 0,-17-5 0,-7-2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1T02:37:25.224"/>
    </inkml:context>
    <inkml:brush xml:id="br0">
      <inkml:brushProperty name="width" value="0.1" units="cm"/>
      <inkml:brushProperty name="height" value="0.1" units="cm"/>
    </inkml:brush>
  </inkml:definitions>
  <inkml:trace contextRef="#ctx0" brushRef="#br0">328 0 24575,'-11'0'0,"-1"11"0,1-3 0,-7 14 0,-1 3 0,-5 1 0,-1 5 0,-6-7 0,5 1 0,-12 0 0,18-6 0,-9 4 0,16-10 0,-4-1 0,6-3 0,5-3 0,-4 1 0,4-3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2T13:55:50.264"/>
    </inkml:context>
    <inkml:brush xml:id="br0">
      <inkml:brushProperty name="width" value="0.05" units="cm"/>
      <inkml:brushProperty name="height" value="0.05" units="cm"/>
    </inkml:brush>
  </inkml:definitions>
  <inkml:trace contextRef="#ctx0" brushRef="#br0">1700 1 24575,'-11'5'0,"0"7"0,-6 5 0,-8 8 0,-8 6 0,-15 11 0,6-6 0,-14 19 0,6-12 0,-10 24 0,10-21 0,-16 19-1499,4-11 1499,-14 2 0,5 11 0,6-21 0,7 10 0,-1-10 0,1 4 0,-1 0 0,10-13 0,-6 4 0,15-15 0,-6 0 0,8 0 0,5 5 0,-11-4 0,9 5 1499,-12 1-1499,1-11 0,11 3 0,-9-12 0,12-1 0,-6 1 0,6-1 0,-5 1 0,17-2 0,-3-4 0,12-2 0,0 0 0,5-9 0,6 7 0,1-12 0,9 8 0,-9-9 0,8 9 0,-7-9 0,7 9 0,-8-9 0,4-2 0,0-6 0,2-6 0,0 0 0,3 0 0,-9 1 0,10-1 0,-10 6 0,5-5 0,-6 11 0,4-5 0,-2 6 0,2 0 0,-4 0 0,5 5 0,-4-4 0,4 4 0,0-5 0,-4 0 0,4 0 0,0 5 0,-4-4 0,4 9 0,-5-4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1T19:53:13.763"/>
    </inkml:context>
    <inkml:brush xml:id="br0">
      <inkml:brushProperty name="width" value="0.2" units="cm"/>
      <inkml:brushProperty name="height" value="0.2" units="cm"/>
      <inkml:brushProperty name="color" value="#008C3A"/>
    </inkml:brush>
  </inkml:definitions>
  <inkml:trace contextRef="#ctx0" brushRef="#br0">0 0 24575,'26'21'0,"1"5"0,7-5 0,2 8 0,1-1 0,-3 0 0,1-1 0,-13-6 0,38 25 0,-7-5 0,0 2 0,15 12 0,-12-13 0,-7-6 0,-29-23 0,7 0 0,-6 0 0,-3 0 0,-5-6 0,-7 4 0,0-10 0,-6 5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2T13:55:51.744"/>
    </inkml:context>
    <inkml:brush xml:id="br0">
      <inkml:brushProperty name="width" value="0.05" units="cm"/>
      <inkml:brushProperty name="height" value="0.05" units="cm"/>
    </inkml:brush>
  </inkml:definitions>
  <inkml:trace contextRef="#ctx0" brushRef="#br0">38 7 20689,'-11'0'0,"0"0"1841,5-5-1841,-4 3 658,14 2-658,3 2 337,17 14-337,8-8 1050,0 5-1050,5-2 0,-6-4 0,8 6 0,-8-6 0,-6 3 0,-9-8 0,-5 2 0,0 1 0,0 1 0,-5 5 0,3 0 0,-3 0 0,0-1 0,4-4 0,-4 4 0,5-9 0,-5 9 0,-1-4 0,-5 0 0,0-1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0T20:06:25.625"/>
    </inkml:context>
    <inkml:brush xml:id="br0">
      <inkml:brushProperty name="width" value="0.5" units="cm"/>
      <inkml:brushProperty name="height" value="1" units="cm"/>
      <inkml:brushProperty name="color" value="#FFFD78"/>
      <inkml:brushProperty name="tip" value="rectangle"/>
      <inkml:brushProperty name="rasterOp" value="maskPen"/>
    </inkml:brush>
  </inkml:definitions>
  <inkml:trace contextRef="#ctx0" brushRef="#br0">0 267 16383,'73'-7'0,"6"5"0,-51-5 0,15 7 0,-9 0 0,-1 0 0,10-8 0,-7 6 0,-1-6 0,-3 8 0,-15 0 0,14 0 0,8 0 0,-12 0 0,19 0 0,-21 0 0,1 0 0,5 0 0,2 0 0,12 0 0,-3 0 0,-7 0 0,-11 0 0,-1 0 0,3 0 0,6 0 0,2 0 0,-2 0 0,11 0 0,2-8 0,1 5 0,-3-12 0,-10 13 0,1-13 0,0 13 0,-8-13 0,5 13 0,-5-5 0,8 7 0,-1 0 0,1 0 0,0 0 0,-9 0 0,7 0 0,-6 0 0,17 0 0,-7 0 0,16 9 0,-7-7 0,10 14 0,-1-14 0,11 6 0,-8-8 0,8 0 0,-28 0 0,36 0 0,-31 8 0,25-6 0,-14 6 0,-17-8 0,7 0 0,-10 0 0,16 0 0,-11-8 0,20 6 0,-13-13 0,0 12 0,29-14 0,-40 15 0,48-8 0,-42 10 0,46 0 0,-25 0 0,15 0 0,-16-7 0,-21 5 0,-1-6 0,-22 8 0,6 0 0,17 0 0,-3 0 0,11 0 0,-4 0 0,2 0 0,10-8 0,-10 6 0,18-6 0,-15 0 0,17 6 0,-11-6 0,1 8 0,-1 0 0,-8 0 0,30 0 0,-24 0 0,37 0 0,-32 0 0,18-9 0,-18 7 0,-1-7 0,-4 9 0,-16 0 0,17 0 0,-8 0 0,10 0 0,21 9 0,-16-7 0,-6 8 0,3-1 0,28-6 0,-15 2 0,3-1 0,-12-3 0,1-2 0,17 1 0,2 0 0,-13 0 0,-1 0 0,6 0 0,1 0 0,-1 0 0,0 0 0,-12 0 0,1 0 0,25 0 0,-2 0 0,-33 0 0,-2 0 0,17 0 0,-3 0 0,14 0 0,-11-8 0,-11 6 0,-13-13 0,-17 13 0,5-6 0,-5 0 0,17 6 0,2-13 0,1 13 0,16-15 0,32 5 0,-27 1 0,-13 6 0,1 1 0,27 4 0,-8 0 0,6 0 0,-18-9 0,-23 7 0,24-6 0,-35 8 0,37 0 0,-24 0 0,39 0 0,-23 0 0,8 0 0,-11 0 0,1 0 0,-18 0 0,24 0 0,-22 0 0,26 8 0,-10-6 0,5 10 0,2 2 0,20-10 0,-8 6 0,-1-1 0,-2-9 0,5 0 0,-21 0 0,-18 0 0,-5 0 0,-16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1T02:59:38.698"/>
    </inkml:context>
    <inkml:brush xml:id="br0">
      <inkml:brushProperty name="width" value="0.2" units="cm"/>
      <inkml:brushProperty name="height" value="0.2" units="cm"/>
      <inkml:brushProperty name="color" value="#E71224"/>
    </inkml:brush>
  </inkml:definitions>
  <inkml:trace contextRef="#ctx0" brushRef="#br0">225 299 24575,'-5'25'0,"-2"2"0,-5-9 0,1-4 0,4 1 0,-3-9 0,9 5 0,-9-4 0,9 2 0,-15-2 0,8 10 0,-10 2 0,6-1 0,0 4 0,0 3 0,-20 65 0,14-30 0,4-7 0,2-1 0,6-4 0,6 14 0,0 16 0,6 1 0,-4-2 0,11 2 0,-5-26 0,6 12 0,5-18 0,2-8 0,13 9 0,1-6 0,8 8 0,24 10 0,-4-13 0,14 8 0,4-11-581,-4-6 581,9 2 0,-11-10 0,-19-10 0,-2-6 0,-6-1 0,8 1 0,-1-6 0,1 4 0,0-4 0,17 0 0,4-2 0,-7-6 0,18 0 0,-18 0-323,-19 0 0,2 0 323,44-7 0,-2 5 0,-20-11 0,6 11 562,-21-10-562,13 10 0,-25-16 0,-1 4 0,-8-12 0,1-7 0,0-2 0,-6 1 0,0-12 0,-9 12 665,-4-20-665,-2 19 0,-6-10 0,7-3 0,0 5 0,2-5 0,-4 10 0,-5 6 0,-1-1 0,-5-4 0,5 4 0,-11-21 0,5 11 0,-6-20 0,-6 15 0,4-8 0,-10 8 0,4-6 0,-5 13 0,5-6 0,-3 8 0,-2 0 0,-1 6 0,-19-13 0,3 2 0,-6 0 0,-5-4 0,8 21 0,-16-14 0,14 14 0,-12-2 0,15 6 0,-1 8 0,-4-3 0,-3-2 0,-9-1 0,4 2 0,-3-1-456,-26-18 456,17 16 0,1 1 0,-12-15 0,-13 13 0,15-5 0,7 18 0,11-3 0,-5 6 0,29 6 0,-35-12 0,5 4 0,-6 1 0,1 1 0,-20 0 456,30 5-456,-34 1 0,27 2 0,1 12 0,-1-6 0,14 1 0,-3-2 0,19-1 0,1-3 0,8 8 0,6-4 0,0 0 0,0 4 0,-6 2 0,4 6 0,-5 0 0,7-1 0,0-6 0,-1 0 0,1 0 0,5 0 0,-4-5 0,9 4 0,-9-9 0,4 4 0,0 0 0,1-32 0,5 25 0,0-26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1T19:54:53.304"/>
    </inkml:context>
    <inkml:brush xml:id="br0">
      <inkml:brushProperty name="width" value="0.1" units="cm"/>
      <inkml:brushProperty name="height" value="0.1" units="cm"/>
    </inkml:brush>
  </inkml:definitions>
  <inkml:trace contextRef="#ctx0" brushRef="#br0">101 1 24575,'0'12'0,"0"14"0,0 16 0,6 24 0,2-5 0,7 2 0,-7-20 0,5 9 0,-5-6 0,1 6 0,3-16 0,-10-8 0,4 5 0,-1-17 0,-4 16 0,10-18 0,-9 5 0,3 0 0,-5-5 0,6 5 0,-5-7 0,4 0 0,1-5 0,1-1 0,0-12 0,-2-1 0,-10-5 0,-16-2 0,10 1 0,-20 5 0,22-3 0,-17 4 0,12 0 0,-5-5 0,7 11 0,5-10 0,-4 4 0,4 0 0,-6-4 0,6 4 0,-4 0 0,4-4 0,-5 4 0,-1 0 0,6 1 0,2 6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1T19:54:54.731"/>
    </inkml:context>
    <inkml:brush xml:id="br0">
      <inkml:brushProperty name="width" value="0.1" units="cm"/>
      <inkml:brushProperty name="height" value="0.1" units="cm"/>
    </inkml:brush>
  </inkml:definitions>
  <inkml:trace contextRef="#ctx0" brushRef="#br0">8 266 24575,'-7'-12'0,"7"-3"0,2-13 0,10 1 0,-5 7 0,6-6 0,-6 5 0,6-13 0,-6 11 0,0-10 0,4 25 0,-9-10 0,3 22 0,-5-8 0,0 9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1T03:17:19.963"/>
    </inkml:context>
    <inkml:brush xml:id="br0">
      <inkml:brushProperty name="width" value="0.5" units="cm"/>
      <inkml:brushProperty name="height" value="1" units="cm"/>
      <inkml:brushProperty name="color" value="#FFFD78"/>
      <inkml:brushProperty name="tip" value="rectangle"/>
      <inkml:brushProperty name="rasterOp" value="maskPen"/>
    </inkml:brush>
  </inkml:definitions>
  <inkml:trace contextRef="#ctx0" brushRef="#br0">0 88 16383,'76'6'0,"-8"-7"0,-29 0 0,-6-5 0,4 6 0,3 0 0,8 0 0,8 0 0,-8 0 0,6-6 0,-13 4 0,21-11 0,-20 12 0,20-12 0,-13 5 0,15-6 0,-7 6 0,0 1 0,-11 7 0,0 0 0,-5 0 0,6 0 0,-8-6 0,0 5 0,0-5 0,-7 6 0,5 0 0,-17 0 0,16 0 0,-11 0 0,7 0 0,-3 0 0,-5 0 0,0 0 0,7 0 0,1 0 0,14 0 0,-5 0 0,6 0 0,-15 0 0,13 6 0,-4 2 0,8 5 0,-3-5 0,-7 3 0,0-9 0,0 3 0,-7-5 0,6 0 0,-13 0 0,13 0 0,-18-4 0,9 2 0,-4-3 0,0 5 0,13 0 0,1 0 0,10 0 0,-8 0 0,11 0 0,-2 0 0,1 0 0,3 0 0,-15 0 0,-7 0 0,-1 0 0,0 0 0,-5 0 0,11 0 0,-5 0 0,7 6 0,-6-5 0,4 11 0,-5-11 0,7 11 0,8-4 0,-13-1 0,18-1 0,7 1 0,9-5 0,15 11 0,-17-11 0,-2 4 0,-8-6 0,-1 0 0,-7 0 0,-1 6 0,-1-5 0,-5 5 0,5-6 0,-7 0 0,-6 0 0,4 6 0,-5-5 0,7 5 0,0-6 0,0 0 0,16 7 0,-12-6 0,19 6 0,-21-7 0,12 0 0,-12 0 0,13 0 0,-13 0 0,5 0 0,-7 6 0,0-5 0,-7 5 0,6-6 0,-6 0 0,7 0 0,0 0 0,8 0 0,1 0 0,-7-6 0,11 5 0,-10-4 0,14 5 0,-1 0 0,9 6 0,-6-4 0,6 4 0,0-6 0,-21 0 0,10 0 0,-27 0 0,5 0 0,-1 0 0,-4 0 0,4 0 0,-7 0 0,4 0 0,-3 0 0,3-5 0,1-1 0,-5 0 0,5 1 0,-5-1 0,1 0 0,11-7 0,-9 7 0,9 0 0,-11 6 0,5-5 0,1 3 0,1-3 0,-8 5 0,4 0 0,-2-5 0,5 3 0,-1-3 0,-6 5 0,5 0 0,-5 0 0,9 0 0,-4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1T20:08:03.588"/>
    </inkml:context>
    <inkml:brush xml:id="br0">
      <inkml:brushProperty name="width" value="0.1" units="cm"/>
      <inkml:brushProperty name="height" value="0.1" units="cm"/>
    </inkml:brush>
  </inkml:definitions>
  <inkml:trace contextRef="#ctx0" brushRef="#br0">1960 0 24575,'-27'21'0,"0"5"0,-8-4 0,5 12 0,2-11 0,1 18 0,-2-18 0,-2 19 0,-11-12 0,5 6 0,-15-6 0,13-8 0,-11 6 0,5-5 0,-1 7 0,-23 2 0,12-9 0,-24 8 0,7-13 0,0 5 0,-7-6 0,8-1 0,-11 0-1511,-9 1 1511,7-8 0,23-4 0,0-2 0,-29-3 0,38 0 0,1 0 0,-18 0 0,16 0 0,3 0 0,8 0 0,8 0 0,8 0 1511,9 0-1511,12-5 0,1-2 0,12-6 0,-5 1 0,10-1 0,1-5 0,3-2 0,3-6 0,-5 5 0,14-6 0,-12 13 0,12-6 0,-15 8 0,0-1 0,1 6 0,-7-4 0,5 10 0,-9-5 0,3 6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1T20:08:04.866"/>
    </inkml:context>
    <inkml:brush xml:id="br0">
      <inkml:brushProperty name="width" value="0.1" units="cm"/>
      <inkml:brushProperty name="height" value="0.1" units="cm"/>
    </inkml:brush>
  </inkml:definitions>
  <inkml:trace contextRef="#ctx0" brushRef="#br0">0 0 24575,'6'25'0,"1"-3"0,7 17 0,-1-10 0,1 6 0,0-1 0,0-5 0,0 5 0,-7-7 0,5 0 0,-5-6 0,6 4 0,0-4 0,1 5 0,-7-5 0,-1-2 0,0-12 0,-5-2 0,5-5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5T16:06:09.870"/>
    </inkml:context>
    <inkml:brush xml:id="br0">
      <inkml:brushProperty name="width" value="0.35" units="cm"/>
      <inkml:brushProperty name="height" value="0.35" units="cm"/>
      <inkml:brushProperty name="color" value="#E71224"/>
    </inkml:brush>
  </inkml:definitions>
  <inkml:trace contextRef="#ctx0" brushRef="#br0">1 0 24575,'26'45'0,"1"0"0,8 10 0,3 1 0,8 5 0,8 5-246,-2-5 0,8 7 0,3 4 0,1-2 0,1 2 0,0-1 0,2 2 0,5 4 82,-12-13 0,4 3 0,2 2 0,1 0 0,0 1 0,-1-3 0,-2-1 0,0-2 0,-1 0 0,1 0 0,2 1 0,3 2 41,-8-9 0,2 3 0,3 0 0,0 1 0,0 0 0,0-1 0,-2-2 0,-2-2-41,6 6 0,-3-3 0,-2-1 0,1-1 0,1 2 0,3 2 23,2 2 1,1 1-1,3 1 1,0 1-1,0 1 1,-1-1-1,0 0 0,-4-3 1,0 0-1,0 1 1,-1-1-1,0 0 1,-1-1-1,-1-1-23,5 6 0,-2-2 0,0-1 0,-1 1 0,0-1 0,-1 2 0,1 0 0,0 1 0,0 0 0,-1 0 0,0 0 0,-1 0 0,-4-4 0,1 1 0,-1-1 0,-1 0 0,-2-1 0,-1-1-33,0 2 0,-4-3 1,0 0-1,0 1 0,3 1 0,8 9 0,3 2 1,2 0-1,-2-1 0,-3-3-49,3 2 0,-2-3 0,-2-1 0,-3-3-82,9 12 0,-4-4 0,-4-6-164,1-3 0,-3-3 245,-1 6 1,-1 0 737,-9-13 1,-1-1-199,2 5 0,-3-2 198,-12-12 1,-1-3-1,5 2 1,-2-2 121,3 18-613,-3-16 0,3 2 0,-7 3 0,1 1 0,19 11 0,3 0 0,-11-6 0,0-2 0,1-9 0,-3-4 0,8 11 983,-20-19 0,2 10 0,-6-1 0,8 23 0,0 3 0,4 18-492,-16-33 1,2 1 491,20 34-492,-7-17 1,-2-2 491,1-5 0,17 17-347,-48-63-636,4-4 0,4 19 640,15 27-640,7 9 0,-1 1 0,0 2-984,8 9 790,0 0 1,2 2 193,-15-32 0,1-4 0,6 8 0,2-1-97,-7-7 0,0-4 97,25 11 0,-12 4 0,3-18 0,-12 2 0,0 5 0,30 24-328,-26-23 0,6 6 0,0 1 0,0 0 0,0 0 0,4 3 82,1 0 0,2 4 0,2 1 0,3 2 49,-3-5 0,2 2 1,1 1-1,2 0 0,-2-1 0,1 0 0,0-1 1,0 1-1,0-2 0,0-1 117,10 11 0,0-1 0,-1-2 1,-3-5-249,7 4 0,-3-5 0,-8-8-164,-9-10 0,-5-7 1150,21 11-658,-48-43 127,-10-15-127,-15-13 983,3-13 0,-9 7-738,10-12 1,-5 28 0,6-9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5T16:06:11.194"/>
    </inkml:context>
    <inkml:brush xml:id="br0">
      <inkml:brushProperty name="width" value="0.35" units="cm"/>
      <inkml:brushProperty name="height" value="0.35" units="cm"/>
      <inkml:brushProperty name="color" value="#E71224"/>
    </inkml:brush>
  </inkml:definitions>
  <inkml:trace contextRef="#ctx0" brushRef="#br0">14406 1 24575,'-44'12'0,"-24"12"0,8 6 0,9-8 0,-9 3-492,-25 12 0,-9 5 164,18-10 0,-4 1 0,-6 3 131,14-4 0,-5 2 1,-2 1-1,-2 2 0,2-1 0,-2 2 0,1 0 1,0 0-1,-3 3 0,-3 1 56,12-4 1,-1 1-1,-3 1 1,-1 1-1,-1 2 1,0 1-1,-1 2 18,2 0 0,0 1 0,-1 1 0,-1 2 0,-1 1 0,-1 2 0,-3 1 0,-2 2 41,15-9 0,-2 2 0,-2 2 0,-2 0 0,0 2 0,-2 1 0,0 0 0,0 1 0,-1-1 0,2 2 0,-1-2 0,2 1 0,-1 0 0,1 0 0,0 1 0,0-1 0,0 1 0,0 1 0,0-1 0,0 1 0,-1 1 0,1 0 0,-2 0 0,0 1 11,7-4 1,-1 0 0,-1 1 0,0 1-1,0 0 1,0 0 0,-1 1 0,1 0 0,-1-1-1,1 1 1,0-1 0,1 0 0,1 0-1,0-1-11,-8 6 0,1 0 0,0 0 0,1 0 0,-1-1 0,2 1 0,-1-1 0,2-1 0,0 0 0,0 0 0,1-2 0,1 0-17,-5 5 1,1-2 0,1-1-1,1 0 1,1 0 0,-1-1-1,0-1 1,0 1 0,-2-1-1,0 0 9,2-2 1,-1 0-1,-1 0 1,-1 0 0,-1 0-1,1-1 1,0 0 0,0-2-1,2-1 1,1-2-1,1-1-33,-12 6 0,2-3 0,1-2 0,1-1 0,0-1 0,0-1 0,-1 1 0,-2 0 13,5-3 1,-1 0 0,-2 0 0,0 0-1,0-1 1,1 0 0,1-1 0,1-1-1,3-2-31,-6 4 1,2-3-1,2-1 1,1-1-1,1 1 1,-1-1-1,0 2 0,-2 0 1,0 0-1,-1 1 1,1 0-1,1 0 1,2-1-1,3 1 141,-1 0 1,3-1 0,2 0-1,1 1 1,-2 2 0,-1 4-1,-4 4 0,-3 5 0,-1 2 0,0 2 0,1-1 0,3-2 0,5-4 80,-3 2 1,4-3 0,2-2 0,1 1 0,-1 4-81,5-2 0,-1 2 0,0 2 0,1 0 0,2 0 0,3-1 0,-2 3 0,2 1 0,3 0 0,3-4 0,4-3 0,-5 4 0,7-4 0,-7 6 0,-1 1 0,-7 8 0,-3 3 0,2-2 0,7-8 0,-3 4 0,6-6 0,-3 1 245,6-8 1,-1 2 0,-1 0 0,3-3-156,-9 9 0,1-3 1,5-6 400,-3-3 1,3-4-1,-8 7 1,5-3 491,1 5 0,-10 1 0,38-22 0,9-16 0,10-6 0,2-5 0,1 4 0,-3-9 0,2 4 0,-3-5 0,23-21 0,-13 11-663,25-11-320,-24 11 0,8 9 0,-2-19 0,9 5 0,-2-14 0,-3 16 0,-5 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5T15:09:09.878"/>
    </inkml:context>
    <inkml:brush xml:id="br0">
      <inkml:brushProperty name="width" value="0.05" units="cm"/>
      <inkml:brushProperty name="height" value="0.05" units="cm"/>
    </inkml:brush>
  </inkml:definitions>
  <inkml:trace contextRef="#ctx0" brushRef="#br0">0 65 24575,'0'-13'0,"6"6"0,-5-4 0,10 10 0,-4-11 0,5 11 0,7-11 0,9 11 0,8-5 0,16 6 0,11 0 0,11 0 0,0 0-570,-19 3 0,4 3 570,-8 2 0,1 2 0,9 0 0,-1 1 0,35 14 0,-36-7 0,-4-1-206,10 3 206,-7-3 0,-4 1 0,-14 2 0,20 4 0,-32 3 0,7-5 0,-7 11 1128,8-2-1128,2 15 0,1-1 218,15 3-218,-4-1 0,7 1 0,-3-8 0,-9-3 0,-8-9 0,19 28 0,-15-13 0,3 14 0,-8-14 0,-21-14 0,5 6 0,-7-15 0,0-1 0,-6 0 0,4-5 0,-10 4 0,11 9 0,2 7 0,-5-3 0,9 0 0,-17-19 0,10 0 0,-10 1 0,10-7 0,-10 5 0,5-4 0,-1 5 0,-3 7 0,9 2 0,-9-1 0,10 6 0,-5-12 0,0 4 0,4-11 0,-10 4 0,10-4 0,-9 5 0,9 1 0,-10-1 0,10 7 0,-9-5 0,9-1 0,-4-8 0,-5-10 0,-10-3 0,-13-11 0,-14 4 0,13-5 0,-11 6 0,19 7 0,-5-4 0,6 4 0,1-6 0,-1 6 0,6-4 0,-4 10 0,10-10 0,-10 9 0,-3-9 0,-7 3 0,-6-12 0,-39-8 0,36 6 0,-35 1 0,51 10 0,1 4 0,7 0 0,6 2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6T00:04:44.730"/>
    </inkml:context>
    <inkml:brush xml:id="br0">
      <inkml:brushProperty name="width" value="0.35" units="cm"/>
      <inkml:brushProperty name="height" value="0.35" units="cm"/>
      <inkml:brushProperty name="color" value="#E71224"/>
    </inkml:brush>
  </inkml:definitions>
  <inkml:trace contextRef="#ctx0" brushRef="#br0">0 805 24575,'59'-20'0,"-10"3"0,12 17 0,-8 0 0,24 0 0,16 0-492,-33 5 0,3 2 0,6-1 0,3 2 0,13 5 0,2 1 0,-7-7 0,-1 0 474,0 5 1,-1-1 17,-8-10 0,-3 1 0,-11 8 0,-3 1 0,40-9 983,-28 8-736,-24-10 402,-4 0-649,-16 0 0,-2-8 0,-11-2 983,-16-18 0,-4-3-857,-17-9-126,-3-10 0,-8 7 0,-2-8 0,2 11 0,-1-11 0,1 8 0,-12-9 0,19 22 0,-17-20 0,18 6 0,-10-10 0,9-8 0,4 20 0,8-9 0,10 20 0,-6 4 0,15 8 0,-6 1 0,-1 8 0,-1 1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6T00:04:46.350"/>
    </inkml:context>
    <inkml:brush xml:id="br0">
      <inkml:brushProperty name="width" value="0.35" units="cm"/>
      <inkml:brushProperty name="height" value="0.35" units="cm"/>
      <inkml:brushProperty name="color" value="#E71224"/>
    </inkml:brush>
  </inkml:definitions>
  <inkml:trace contextRef="#ctx0" brushRef="#br0">743 1 24575,'-38'29'0,"9"-3"0,-8-6 0,16-2 0,-7 1 0,10-1 0,-1 0 0,1 0 0,-1 0 0,1 0 0,0-8 0,7 6 0,-5-14 0,6 6 0,0 0 0,-7-6 0,7 7 0,0-1 0,-6-6 0,5 14 0,-7-6 0,0 8 0,-1 0 0,9 0 0,-6-8 0,14 6 0,-15-14 0,7 14 0,-18-5 0,-2 8 0,-1 10 0,2-8 0,10-1 0,9-4 0,2-22 0,8 40 0,-9-17 0,-2 33 0,-1-20 0,4-2 0,-1-10 0,7 0 0,-14 0 0,6 0 0,0 1 0,-7-9 0,23-2 0,-4-8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6T00:04:58.682"/>
    </inkml:context>
    <inkml:brush xml:id="br0">
      <inkml:brushProperty name="width" value="0.35" units="cm"/>
      <inkml:brushProperty name="height" value="0.35" units="cm"/>
      <inkml:brushProperty name="color" value="#E71224"/>
    </inkml:brush>
  </inkml:definitions>
  <inkml:trace contextRef="#ctx0" brushRef="#br0">0 805 24575,'59'-20'0,"-10"3"0,12 17 0,-8 0 0,24 0 0,16 0-492,-33 5 0,3 2 0,6-1 0,3 2 0,13 5 0,2 1 0,-7-7 0,-1 0 474,0 5 1,-1-1 17,-8-10 0,-3 1 0,-11 8 0,-3 1 0,40-9 983,-28 8-736,-24-10 402,-4 0-649,-16 0 0,-2-8 0,-11-2 983,-16-18 0,-4-3-857,-17-9-126,-3-10 0,-8 7 0,-2-8 0,2 11 0,-1-11 0,1 8 0,-12-9 0,19 22 0,-17-20 0,18 6 0,-10-10 0,9-8 0,4 20 0,8-9 0,10 20 0,-6 4 0,15 8 0,-6 1 0,-1 8 0,-1 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6T00:04:58.683"/>
    </inkml:context>
    <inkml:brush xml:id="br0">
      <inkml:brushProperty name="width" value="0.35" units="cm"/>
      <inkml:brushProperty name="height" value="0.35" units="cm"/>
      <inkml:brushProperty name="color" value="#E71224"/>
    </inkml:brush>
  </inkml:definitions>
  <inkml:trace contextRef="#ctx0" brushRef="#br0">743 1 24575,'-38'29'0,"9"-3"0,-8-6 0,16-2 0,-7 1 0,10-1 0,-1 0 0,1 0 0,-1 0 0,1 0 0,0-8 0,7 6 0,-5-14 0,6 6 0,0 0 0,-7-6 0,7 7 0,0-1 0,-6-6 0,5 14 0,-7-6 0,0 8 0,-1 0 0,9 0 0,-6-8 0,14 6 0,-15-14 0,7 14 0,-18-5 0,-2 8 0,-1 10 0,2-8 0,10-1 0,9-4 0,2-22 0,8 40 0,-9-17 0,-2 33 0,-1-20 0,4-2 0,-1-10 0,7 0 0,-14 0 0,6 0 0,0 1 0,-7-9 0,23-2 0,-4-8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1T03:39:25.046"/>
    </inkml:context>
    <inkml:brush xml:id="br0">
      <inkml:brushProperty name="width" value="0.1" units="cm"/>
      <inkml:brushProperty name="height" value="0.1" units="cm"/>
    </inkml:brush>
  </inkml:definitions>
  <inkml:trace contextRef="#ctx0" brushRef="#br0">1 0 24575,'6'5'0,"-1"1"0,-5 11 0,0 8 0,0 1 0,0 19 0,6-4 0,2 15 0,12-1 0,11 28 0,-1-28-511,0 0 1,4 1 510,24 20-670,-17-21 0,4 0 670,4-6 0,3-3 0,-1 1 0,3-1 0,13 1 0,1-3 0,-12-12 0,1-1 0,11 8 0,3-2 0,0-8 0,2-2 0,12 6 0,1 0 0,-5-4 0,-2-2-851,-3-4 1,0-2 850,0-2 0,-1-2 0,-7-3 0,0-1-397,5 1 1,-2-2 396,-11-3 0,-5-2 793,15 2-793,18-2 0,-18-7 0,16 0 0,-12 0 0,-17 0 1214,-11 0-1214,-13 0 1828,4 0-1828,-11 0 987,4 5-987,9 3 33,-5-1-33,6 4 0,-3-9 0,-5 3 0,7 1 0,0-5 0,0 5 0,0-6 0,-7 0 0,-7 0 0,-8 0 0,0 0 0,-9-5 0,-3-1 0,-17-6 0,0 1 0,-5-1 0,-5-4 0,2-3 0,-9 1 0,-2-6 0,-2 4 0,-6 0 0,-7 1 0,5 0 0,-6 4 0,20-3 0,4 6 0,12 5 0,4-2 0,2 2 0,5 6 0,-5-3 0,-1 9 0,-5-10 0,-6-1 0,5-6 0,-11 0 0,10 6 0,1-5 0,7 5 0,5 5 0,0 7 0,0 1 0,0 3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1T03:39:26.465"/>
    </inkml:context>
    <inkml:brush xml:id="br0">
      <inkml:brushProperty name="width" value="0.1" units="cm"/>
      <inkml:brushProperty name="height" value="0.1" units="cm"/>
    </inkml:brush>
  </inkml:definitions>
  <inkml:trace contextRef="#ctx0" brushRef="#br0">639 1 22086,'0'11'0,"0"0"1204,-5-5-1204,-2 3 419,-10-2-419,-8 5 213,-15 7-213,-1-4 0,-13 5 653,13-2-653,-21 5 0,12 4 0,-22-4 0,21 2 0,-4-10 0,34 3 0,-7-11 0,20-2 0,-4 0 0,2-4 0,9 9 0,-9-9 0,9 9 0,-9-9 0,3 4 0,1 0 0,1 1 0,5-5 0,10 3 0,-8-9 0,8 5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1T20:19:40.111"/>
    </inkml:context>
    <inkml:brush xml:id="br0">
      <inkml:brushProperty name="width" value="0.5" units="cm"/>
      <inkml:brushProperty name="height" value="1" units="cm"/>
      <inkml:brushProperty name="color" value="#FFFD78"/>
      <inkml:brushProperty name="tip" value="rectangle"/>
      <inkml:brushProperty name="rasterOp" value="maskPen"/>
    </inkml:brush>
  </inkml:definitions>
  <inkml:trace contextRef="#ctx0" brushRef="#br0">0 29 16383,'47'21'0,"0"0"0,41 9 0,-41-24 0,31 2 0,-18 1 0,-4-3 0,2-2 0,41 3 0,-46-7 0,1 0 0,-2 4 0,-1 0 0,44-2 0,-39 2 0,5 0 0,5-3 0,6-2 0,-4 1 0,2 0 0,1 0 0,-1 0 0,4 0 0,-4 0 0,4 0 0,-3 0 0,-2-4 0,-1-1 0,-5 1 0,-1-1 0,-3 1 0,-6-2 0,6-7 0,30 11 0,-33-11 0,25 11 0,-25-12 0,-2 13 0,5-13 0,-26 6 0,35-8 0,-13 1 0,10-1 0,-9 7 0,11 2 0,-18 7 0,15 0 0,-4 0 0,-15 0 0,0 0 0,9 0 0,-22 0 0,14 0 0,-12 0 0,-5 0 0,13 0 0,-13 0 0,13 0 0,-6 0 0,8 0 0,35 0 0,-26 0 0,35 0 0,-34 7 0,0 1 0,-2 0 0,0 6 0,2-6 0,8 1 0,0 5 0,10-5 0,-16-1 0,14 0 0,-32-8 0,20 0 0,-11 0 0,43 0 0,-37 0 0,25 0 0,-33 0 0,1 0 0,14 0 0,-14 0 0,14 7 0,-6-6 0,0 6 0,-2-7 0,-9 0 0,-6 0 0,-3 0 0,12 0 0,-20 0 0,18 0 0,-16 0 0,1 0 0,13 0 0,-6-6 0,8 4 0,17-4 0,-13 6 0,21-7 0,-23 5 0,34-5 0,-21 7 0,14 0 0,-28 0 0,-4 0 0,-4 0 0,-1 0 0,6 0 0,-13 0 0,5 0 0,0 0 0,3 0 0,15 0 0,-7 0 0,16 0 0,-16 0 0,28 0 0,-25 0 0,24 0 0,-18 0 0,9 0 0,-1 0 0,-8 0 0,-2 0 0,-8 0 0,-1 6 0,20 2 0,-6 0 0,17-1 0,-20-7 0,6 0 0,-6 0 0,0 0 0,-2 0 0,0 0 0,2-7 0,0 5 0,-2-5 0,0 0 0,-6 5 0,14-11 0,-6 11 0,0-5 0,-2 7 0,-4-6 0,-11 4 0,-4-4 0,-14 1 0,11 3 0,-6-9 0,15 9 0,-12-4 0,7-1 0,3 6 0,14-6 0,4 7 0,-1 0 0,6 0 0,-14 7 0,5-6 0,-7 6 0,-8-1 0,6-5 0,-6 12 0,8-5 0,0 0 0,-1-2 0,1 1 0,17-6 0,-13 6 0,9-7 0,2 0 0,6 0 0,-7-4 0,2 0 0,24 2 0,1-12 0,-1 12 0,-21-6 0,17 8 0,-30 0 0,39 0 0,-33 0 0,8-6 0,-13 4 0,-7-4 0,-8 0 0,-1 4 0,-3-10 0,-3 11 0,3-5 0,11 6 0,-5 0 0,7 0 0,5 0 0,-12 0 0,14 0 0,0 0 0,2 0 0,0 0 0,-2 0 0,-16 0 0,-1 0 0,-9 0 0,21 0 0,-8 0 0,17 0 0,-13 0 0,9 7 0,2 2 0,0 0 0,-9 3 0,14-10 0,-10 4 0,50 1 0,-38-5 0,19 4 0,-36-6 0,-1 0 0,1 0 0,0 0 0,-8 0 0,6 0 0,2 0 0,2 0 0,6 0 0,0 7 0,2-5 0,0 11 0,6-11 0,-14 4 0,6-6 0,3 0 0,-15 0 0,-1 0 0,-13-6 0,7 5 0,5-5 0,3 12 0,1-5 0,3 12 0,1-5 0,5 7 0,1 0 0,-6-7 0,-8-1 0,-5-7 0,-13 0 0,7 0 0,8 0 0,-6 0 0,12 0 0,-12 0 0,6 0 0,-8 0 0,35 7 0,-19-6 0,21 6 0,-30-7 0,-13 0 0,4 0 0,0-6 0,2 5 0,3-10 0,-5 4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1T03:46:52.567"/>
    </inkml:context>
    <inkml:brush xml:id="br0">
      <inkml:brushProperty name="width" value="0.1" units="cm"/>
      <inkml:brushProperty name="height" value="0.1" units="cm"/>
    </inkml:brush>
  </inkml:definitions>
  <inkml:trace contextRef="#ctx0" brushRef="#br0">403 1200 24575,'-18'23'0,"-10"57"0,2 13 0,4-9 0,3-8 0,-2 14 0,3-12-1876,1 15 1876,5-25 0,1 2 0,7-16 0,-1-2 0,-1 0 0,-2 3 0,-2 26 0,0 0-1173,1-23 1,-1 3 1172,0 10 0,0 8 0,0-2-903,0 13 0,1 0 903,3 3 0,1 4 0,-1-21 0,-1 2 0,1-5 0,1 5 0,-1-2 0,-3 15 0,-1 2 0,3-25 0,1 2 0,0-7 0,0-2 0,2 1 0,0 12 0,0 10 0,2-4 0,2 11 0,0 2 0,0-10 0,0 5 0,0-3 0,0-16 0,0-2 0,0 2 0,2 8 0,2 1 0,-1-4 0,2 7 0,1 0-671,0-6 1,1 5 0,0-3 670,3 13 0,-1-4-272,0-2 0,0-2 272,0-1 0,0-6 0,7 19 0,-4-10 0,3 3 0,-2-29 0,0-1 0,1 31 0,1-2 0,-3-34 0,-1-1 0,3 28 0,-1-1 0,-5-25 0,2-3 0,2 11 0,0-2 0,4 34 869,6-9-869,-6-16 2449,0-3-2449,-4-3 2459,-4-12-2459,6 14 1717,-6-8-1717,4-8 1088,-11 14-1088,5-12 0,0 7 0,2-3 0,5-14 0,0 14 0,7-6 0,2 8 0,-1-8 0,4-1 0,-4-1 0,5-5 0,1 5 0,6-6 0,-6 0 0,13 1 0,-4 7 0,5-11 0,1 11 0,-1-14 0,-1 1 0,1-2 0,-2-7 0,7 0 0,-5 0 0,6 8 0,0-5 0,-12 3 0,26-4 0,-18-1 0,21 1 0,-8-6 0,-1 4 0,1-11 0,8 12 0,-6-11 0,14 12 0,-7-6 0,10 1-681,8 6 681,12-4 0,-7-1 0,-33-12 0,2 0 0,-8 0 0,0-1 0,48 7 0,-41-3 0,0 1 0,4-7 0,0 0-576,7 8 1,-1-1 575,-5-10 0,1 0 0,25 11 0,-3 0 0,6-6 0,-10-2 0,0 2 0,18 2 0,-29-11 0,1-2 0,-9 4 0,0 0 0,10-4 0,-2 0 0,-15-1 0,-2 2 0,6 2 0,-1 1 0,40-2 0,-46 1 0,2 1 0,-1 0 0,0 0 0,45-2 0,-45 5 0,1 0 0,41-5 0,-24 5 0,18 0 0,-8-6 0,8 13 0,-36-14 0,-2 1 0,10 12-219,-5-12 1,-1-1 218,12 6 0,-9-5 0,-1-2 0,12-5 0,-2 4 0,-13-10 0,-4 4 0,6 0 0,-6-4 0,4 4 0,-4 1 626,-1-5-626,-2 5 1163,-7-6-1163,0-1 480,0 1-480,-7 1 0,6-1 0,-6-6 0,7 5 0,7-6 0,-11 7 0,17 6 0,-18-4 0,12 3 0,-7-10 0,0-3 0,-6 1 0,-3 2 0,1 0 0,2-2 0,8-21 0,-1 11 0,2-18 0,6 5 0,4-8 0,7-2 0,-20 11 0,-1 8 0,-10-6 0,7-4 0,-5 1 0,3-4 0,-14 21 0,15-20 0,-7 11 0,15-23 0,-14 17 0,6-7 0,-1 8 0,-4-7 0,3 16 0,-5-12 0,-9 28 0,6-14 0,-6 10 0,7-12 0,-1 11 0,-4-10 0,2 11 0,-3-5 0,0 0 0,4 0 0,-5-1 0,1 1 0,-2 0 0,-5-1 0,14-7 0,-11 6 0,17-20 0,-18 24 0,4-15 0,0 12 0,-4-7 0,5-8 0,-6 1 0,0-7 0,6 5 0,-4-6 0,3 15 0,-5-13 0,0 10 0,0-11 0,0-1 0,2-18 0,-2 19 0,2-32 0,-1-4 0,1 9-272,-10 17 0,-1 1 272,9-23 0,-7 22 0,-2-3 0,0 9 0,1 0 0,3-8 0,-1 1 0,-6-38 0,6 1 0,-7-1-653,0 37 0,0 1 653,0-26 0,4 12 0,0-1 0,-1-23 0,1 26 0,0-1 0,-4 11 0,0 1 0,0-6 0,0 0 0,0 11 0,0-4 0,0-36 0,0-1 0,0 38 0,0 0 0,-4-44 0,-1 1 0,5 42 0,-2 2 0,-5-15 0,-1 0 0,3 16 0,1 1 0,-4-8 0,-1-3 0,0-8 0,0 0 0,0 5 0,0-2 0,0-26 0,-1 3 0,-6-6 0,7 14 0,0 1 0,-6-3 0,6 19 0,0-2 0,-7-28 0,8 40 0,0-1 0,0 4 0,-1 1-369,-2 0 1,-1-1 368,2-8 0,1-1 0,-3 8 0,0 0 0,4 1 0,0 0 0,-3 1 0,-1 3 0,-5-26 0,2 19 0,-1 1 0,-6-10 0,6 16 0,0 0 0,-13-18 0,-7-9 0,3-6 0,-1 31 0,6-8 0,3 25 488,-2-5-488,-7-6 0,-19-9 0,13 14 0,-26-24 0,4 16 0,-8-7 0,28 25 0,-2 0 210,-4-1 0,0 0-210,2 3 0,0-1 0,-4-7 0,-1-1 0,-3 4 0,0 0 0,7 1 0,1 1 0,-5-2 0,1 1 0,0 0 0,2-1 0,7 2 0,1 1 0,-8 2 0,0 0 0,3-3 0,0 1 0,-41-17 0,38 20 0,1 0 0,-39-18 0,40 26 0,-2 0 0,-10-5 0,1 2 0,7 5 0,0 2 0,-8-1 0,1 0 0,4 1 0,1 1 0,4 2 0,-1 1 0,-8 3 0,-1 0 0,5-2 0,-1 1 0,1 4 0,-1 3 0,2-2 0,0 0 0,-43-9 0,43 14 0,0-1 0,-45-13 0,44 9 0,1 1 0,-42-5 0,16-4 0,-3 11 0,6-4 640,-2 6-640,-6 0 0,0 0-431,18 0 1,0 0 430,-17 0 0,-6-1 0,-1 2 0,-2 7 0,21-8 0,-2 1 0,18 6 0,4 1 0,-36 0-130,11 7 130,3 6 0,-3-5 0,6 5 0,10-12 852,-1 3-852,16-4 133,-37 0-133,12 12 0,-6-11 0,3 12 0,-3-6 319,-1 6-319,25-12 0,-1 0 0,-36 13 0,8-13 0,1 5 0,1-5 0,-1 5 0,-6-4 0,29 8 0,2-9 0,13 15 139,-6-9-139,-8 11 0,-3-4 0,-8 1 0,16-9 0,-2 5 587,17-5-587,-11 7 0,6 4 0,14-16 0,-10 14 0,9-15 0,-6 10 0,-4-5 0,11-1 0,1-5 0,8 4 0,0-10 0,4 15 0,-10-3 0,9 11 0,-9 0 0,4 0 0,1 0 0,-5 0 0,10-5 0,-5 3 0,7-9 0,4 4 0,-9-1 0,8 3 0,-4-1 0,2-1 0,3-6 0,-4 0 0,5 0 0,-4 0 0,4 0 0,-11 5 0,4 3 0,-4-1 0,-1 5 0,5-5 0,-10 6 0,10 0 0,-4-6 0,10-1 0,2-6 0,16 6 0,9-4 0,-5-1 0,2-6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23:19:10.686"/>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63,'73'-23,"-16"4,-42 19,0-4,24 3,-12-8,12 7,-19-2,5 4,3 0,3 0,-6 4,0-2,7 2,-5-4,16 6,-23-5,12 5,-6-6,-3 5,11-4,-12 4,3-5,1 4,0 2,5 0,-4-2,-2-4,0 0,7-4,-9 3,15-4,-20 5,12-5,-5 4,-3-3,13 8,-12 2,15 0,-7 4,9-2,15-1,3 7,-7-7,17 2,12 6,1-4,8 2,-34-5,-24-8,-6 0,-1 0,-2 0,9 0,0-5,-9 4,12-8,-16 8,17-9,-14 9,5-3,4 4,-7-5,7 4,-5-8,2 8,-1-4,4 5,-8 0,8 0,1 0,-8 0,10 0,2 0,-5 0,8 0,-17 0,5 0,13 0,-9 0,8 0,-9 0,2 0,24 0,-11 0,26 0,-35 0,4 0,-24 0,10 0,2 0,1 5,1-4,-4 3,-2-4,12 0,-13 0,3 10,0-4,-3 5,8-7,-8-4,3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0T20:41:18.754"/>
    </inkml:context>
    <inkml:brush xml:id="br0">
      <inkml:brushProperty name="width" value="0.1" units="cm"/>
      <inkml:brushProperty name="height" value="0.1" units="cm"/>
    </inkml:brush>
  </inkml:definitions>
  <inkml:trace contextRef="#ctx0" brushRef="#br0">616 1690 24575,'11'-5'0,"0"-1"0,-5-11 0,5-8 0,-4-8 0,6 1 0,0-13 0,0-5 0,-5-16 0,-1 0 0,-7-15 0,0 35 0,-7-32 0,-7 34 0,-2-20 0,-9 16 0,10 1 0,-10 8 0,5 0 0,-6 0 0,6 6 0,-4 2 0,4 0 0,-5-1 0,5-1 0,-4-4 0,10 11 0,-11-12 0,-1-13 0,4 0 0,-10-15 0,3 2 0,-1 6 0,-13-8 0,6 8 0,1 15 0,3 3 0,9 15 0,0 12 0,5-3 0,2 10 0,11 5 0,1 2 0,5 16 0,0 25 0,-6-12 0,5 18 0,-4-24 0,5 0 0,0 0 0,0 0 0,0-6 0,0-1 0,0-6 0,0 0 0,0 0 0,0 0 0,0 0 0,0 0 0,5-5 0,1-17 0,5-3 0,0-10 0,-4 12 0,-2 7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5T15:09:11.287"/>
    </inkml:context>
    <inkml:brush xml:id="br0">
      <inkml:brushProperty name="width" value="0.05" units="cm"/>
      <inkml:brushProperty name="height" value="0.05" units="cm"/>
    </inkml:brush>
  </inkml:definitions>
  <inkml:trace contextRef="#ctx0" brushRef="#br0">1 424 24575,'6'-27'0,"1"0"0,7-8 0,0-1 0,0-1 0,-6-5 0,5 6 0,-6-1 0,7 9 0,-7 9 0,4 7 0,-10-1 0,5 1 0,-6-1 0,5 6 0,-3-4 0,9 10 0,-10-10 0,10 9 0,-10-9 0,5 10 0,-6-5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0T20:41:19.999"/>
    </inkml:context>
    <inkml:brush xml:id="br0">
      <inkml:brushProperty name="width" value="0.1" units="cm"/>
      <inkml:brushProperty name="height" value="0.1" units="cm"/>
    </inkml:brush>
  </inkml:definitions>
  <inkml:trace contextRef="#ctx0" brushRef="#br0">0 75 24575,'27'0'0,"16"0"0,-15 0 0,34 0 0,6-7 0,-18 6 0,1 0 0,22-12 0,0 6 0,-42 0 0,-13-3 0,-6 4 0,-7-6 0,-5 6 0,0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5T15:10:09.368"/>
    </inkml:context>
    <inkml:brush xml:id="br0">
      <inkml:brushProperty name="width" value="0.05" units="cm"/>
      <inkml:brushProperty name="height" value="0.05" units="cm"/>
    </inkml:brush>
  </inkml:definitions>
  <inkml:trace contextRef="#ctx0" brushRef="#br0">1 87 24575,'7'-6'0,"4"5"0,-10-10 0,10 10 0,-4-5 0,5 6 0,0-6 0,1 5 0,6-5 0,1 6 0,7 0 0,7-6 0,-5 4 0,13-4 0,3 6 0,0 0 0,7 0 0,0 0 0,2 0 0,9 0 0,-23 0 0,16 0 0,-16 0 0,23 0 0,18-8 0,-13-1 0,-5 4 0,2 0 0,18-2 0,-31 7 0,0 0 0,26 0 0,9 0 0,1 0 0,-35 4 0,-2 0 0,15-2 0,3 12 0,-23-12 0,24 19 0,-14-17 0,-3 6 0,2 2 0,17-3 0,27 0 0,-37-3 0,-8 1 0,6 1 0,4 1 0,0 4 0,8-4 0,-10 6 0,0-6 0,10 13 0,-8-12 0,17 14 0,3-8 0,-16 0 0,0-4 0,0 1 0,-8 3 0,7 0 0,1 0 0,0 2 0,25 14 0,-19-14 0,-2 13 0,-10-14 0,-8 5 0,-2-7 0,-16-1 0,6 7 0,2-5 0,10 12 0,9-4 0,-1 7 0,0-6 0,-8 3 0,7-11 0,-16 4 0,0-6 0,-11-8 0,-7 5 0,0-4 0,-6 5 0,-2 0 0,-7-6 0,0-2 0,-5 1 0,4 0 0,-4 7 0,5-1 0,7 1 0,-5-1 0,11 8 0,-4-6 0,-1 5 0,-1-6 0,0 0 0,-5-6 0,5 11 0,0-9 0,-4 10 0,3-7 0,-5 1 0,-1-1 0,0 0 0,7 1 0,-5 0 0,5-6 0,-12 4 0,4-10 0,-5 5 0,7-1 0,6 3 0,1 5 0,1-1 0,4 8 0,-5-6 0,7 6 0,0-1 0,0 2 0,8 7 0,-13-13 0,18 11 0,-17-23 0,4 16 0,-1-12 0,-12 0 0,4-1 0,-5-1 0,-1 2 0,0 0 0,-5 4 0,4-10 0,-4 10 0,5-4 0,1 0 0,-1-1 0,-5-12 0,-7 10 0,-14-8 0,-33 3 0,5-1 0,-29-4 0,16 6 0,1 0 0,2 0 0,16 0 0,8 0 0,9 0 0,6 0 0,1 0 0,-1 5 0,6 2 0,-4 0 0,4 4 0,-5-10 0,5 10 0,-5-10 0,6 5 0,-7-1 0,1-3 0,-7 9 0,4-9 0,-10 4 0,4-6 0,1 0 0,0 0 0,8 0 0,5-12 0,1 9 0,6-10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5T15:10:10.807"/>
    </inkml:context>
    <inkml:brush xml:id="br0">
      <inkml:brushProperty name="width" value="0.05" units="cm"/>
      <inkml:brushProperty name="height" value="0.05" units="cm"/>
    </inkml:brush>
  </inkml:definitions>
  <inkml:trace contextRef="#ctx0" brushRef="#br0">176 396 24575,'-6'-13'0,"-1"-6"0,-6 5 0,0-12 0,-1-2 0,0-1 0,0-5 0,0-1 0,0 6 0,0-13 0,0 20 0,7-11 0,1 18 0,0-4 0,5 7 0,-10 5 0,10-4 0,-5 9 0,6-3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5T15:10:43.410"/>
    </inkml:context>
    <inkml:brush xml:id="br0">
      <inkml:brushProperty name="width" value="0.05" units="cm"/>
      <inkml:brushProperty name="height" value="0.05" units="cm"/>
    </inkml:brush>
  </inkml:definitions>
  <inkml:trace contextRef="#ctx0" brushRef="#br0">1001 0 24575,'-8'27'0,"2"0"0,0 0 0,-2 8 0,0-6 0,2 5 0,6 0 0,0 11 0,0 9 0,0 8 0,-7 1 0,5-9 0,-5 6 0,7-6 0,-7 8 0,-1-8 0,-1-16 0,3 2 0,-1-10 0,5 6 0,-11 6 0,12-13 0,-19 13 0,17-6 0,-16 8 0,10-1 0,1 1 0,-5 0 0,5-8 0,-6 6 0,6-6 0,-10 0 0,8 6 0,-22 6 0,8-1 0,-11 9 0,12-20 0,2 6 0,8-20 0,-1 11 0,1-13 0,-1 7 0,7 0 0,-18 12 0,15-9 0,-22 9 0,16-5 0,-9-5 0,3 6 0,1-15 0,2-1 0,7-7 0,-1 1 0,1-1 0,5 0 0,-11 1 0,15-1 0,-15 8 0,11-6 0,-6 5 0,0-13 0,6 5 0,-4-9 0,10 9 0,-10-10 0,9 10 0,-9-10 0,4 10 0,0-4 0,-4 0 0,10 4 0,-10-4 0,4 5 0,0 0 0,-4 1 0,4-7 0,0 5 0,-4-9 0,9 9 0,-9-10 0,10 10 0,-11-22 0,11-6 0,-12-19 0,5-8 0,-6 7 0,0 3 0,6-1 0,-12-9 0,17 5 0,-18-4 0,14 22 0,0 2 0,1 7 0,6 5 0,0 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5T15:10:45.078"/>
    </inkml:context>
    <inkml:brush xml:id="br0">
      <inkml:brushProperty name="width" value="0.05" units="cm"/>
      <inkml:brushProperty name="height" value="0.05" units="cm"/>
    </inkml:brush>
  </inkml:definitions>
  <inkml:trace contextRef="#ctx0" brushRef="#br0">1 135 24575,'7'-5'0,"3"3"0,-3-9 0,18 4 0,-4-6 0,19-2 0,-3 1 0,-1 0 0,6-1 0,-14 8 0,7 0 0,-15 7 0,6 0 0,-12 0 0,11 0 0,-11 0 0,11 0 0,-4 0 0,-1 0 0,-1 0 0,-7 0 0,1 0 0,-7-5 0,0-2 0,-6 0 0,0 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5T15:14:35.364"/>
    </inkml:context>
    <inkml:brush xml:id="br0">
      <inkml:brushProperty name="width" value="0.2" units="cm"/>
      <inkml:brushProperty name="height" value="0.2" units="cm"/>
    </inkml:brush>
  </inkml:definitions>
  <inkml:trace contextRef="#ctx0" brushRef="#br0">741 0 24575,'0'44'0,"0"0"0,0 8 0,0 11 0,0 10 0,0 1 0,0-2 0,0-1 0,0-22 0,0 19 0,-7-30 0,5 14 0,-11-8 0,12 8 0,-12-7 0,11 16 0,-11-16 0,4 15 0,1 4 0,-5-8 0,4 23 0,-7-23 0,7 0 0,-5 11 0,-4 1 0,0 9 0,0-11 0,-3-8 0,11-11 0,-13 15 0,7 9 0,1-22 0,-1 19 0,2-30 0,-2 32 0,2-36 0,-2 32 0,-6-17 0,5 16 0,-7 6 0,9-24 0,0 3 0,1-14 0,-1 8 0,2-15 0,5 12 0,-4-19 0,11 12 0,-6-13 0,1 11 0,-2-2 0,-13 33 0,5-22 0,1 21 0,4-40 0,3 18 0,-6-18 0,0 13 0,7-8 0,-6 0 0,12-7 0,-11-1 0,11-7 0,-5-10 0,6-16 0,0-8 0,0-11 0,0 6 0,-6-12 0,5 1 0,-5 4 0,-1-7 0,5 19 0,-11-20 0,12 13 0,-11 1 0,10 9 0,-3 6 0,5 1 0,0-1 0,-6 1 0,5-1 0,-10 1 0,9-1 0,-3 6 0,5 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B7250E-0EEC-3342-BAA1-2161A6B2A476}" type="datetimeFigureOut">
              <a:rPr lang="en-US" smtClean="0"/>
              <a:t>1/31/23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79F8A5-8FD6-EA4C-8C10-4D7FB5642262}" type="slidenum">
              <a:rPr lang="en-US" smtClean="0"/>
              <a:t>‹#›</a:t>
            </a:fld>
            <a:endParaRPr lang="en-US"/>
          </a:p>
        </p:txBody>
      </p:sp>
    </p:spTree>
    <p:extLst>
      <p:ext uri="{BB962C8B-B14F-4D97-AF65-F5344CB8AC3E}">
        <p14:creationId xmlns:p14="http://schemas.microsoft.com/office/powerpoint/2010/main" val="2352469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421115B2-4C08-FC47-B8B7-BD4C403C2352}"/>
              </a:ext>
            </a:extLst>
          </p:cNvPr>
          <p:cNvSpPr>
            <a:spLocks noGrp="1" noRot="1" noChangeAspect="1" noTextEdit="1"/>
          </p:cNvSpPr>
          <p:nvPr>
            <p:ph type="sldImg"/>
          </p:nvPr>
        </p:nvSpPr>
        <p:spPr>
          <a:xfrm>
            <a:off x="401638" y="696913"/>
            <a:ext cx="6184900" cy="3479800"/>
          </a:xfrm>
          <a:ln/>
        </p:spPr>
      </p:sp>
      <p:sp>
        <p:nvSpPr>
          <p:cNvPr id="18434" name="Notes Placeholder 2">
            <a:extLst>
              <a:ext uri="{FF2B5EF4-FFF2-40B4-BE49-F238E27FC236}">
                <a16:creationId xmlns:a16="http://schemas.microsoft.com/office/drawing/2014/main" id="{81127225-D728-D342-BA41-203E7109823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8435" name="Slide Number Placeholder 3">
            <a:extLst>
              <a:ext uri="{FF2B5EF4-FFF2-40B4-BE49-F238E27FC236}">
                <a16:creationId xmlns:a16="http://schemas.microsoft.com/office/drawing/2014/main" id="{2CA4D6F9-C684-5842-A04C-E9A042F4AE6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bg2"/>
                </a:solidFill>
                <a:latin typeface="Tahoma" panose="020B0604030504040204" pitchFamily="34" charset="0"/>
                <a:ea typeface="ＭＳ Ｐゴシック" panose="020B0600070205080204" pitchFamily="34" charset="-128"/>
              </a:defRPr>
            </a:lvl1pPr>
            <a:lvl2pPr marL="742950" indent="-285750" defTabSz="928688">
              <a:defRPr sz="2400">
                <a:solidFill>
                  <a:schemeClr val="bg2"/>
                </a:solidFill>
                <a:latin typeface="Tahoma" panose="020B0604030504040204" pitchFamily="34" charset="0"/>
                <a:ea typeface="ＭＳ Ｐゴシック" panose="020B0600070205080204" pitchFamily="34" charset="-128"/>
              </a:defRPr>
            </a:lvl2pPr>
            <a:lvl3pPr marL="1143000" indent="-228600" defTabSz="928688">
              <a:defRPr sz="2400">
                <a:solidFill>
                  <a:schemeClr val="bg2"/>
                </a:solidFill>
                <a:latin typeface="Tahoma" panose="020B0604030504040204" pitchFamily="34" charset="0"/>
                <a:ea typeface="ＭＳ Ｐゴシック" panose="020B0600070205080204" pitchFamily="34" charset="-128"/>
              </a:defRPr>
            </a:lvl3pPr>
            <a:lvl4pPr marL="1600200" indent="-228600" defTabSz="928688">
              <a:defRPr sz="2400">
                <a:solidFill>
                  <a:schemeClr val="bg2"/>
                </a:solidFill>
                <a:latin typeface="Tahoma" panose="020B0604030504040204" pitchFamily="34" charset="0"/>
                <a:ea typeface="ＭＳ Ｐゴシック" panose="020B0600070205080204" pitchFamily="34" charset="-128"/>
              </a:defRPr>
            </a:lvl4pPr>
            <a:lvl5pPr marL="2057400" indent="-228600" defTabSz="928688">
              <a:defRPr sz="2400">
                <a:solidFill>
                  <a:schemeClr val="bg2"/>
                </a:solidFill>
                <a:latin typeface="Tahoma" panose="020B0604030504040204" pitchFamily="34" charset="0"/>
                <a:ea typeface="ＭＳ Ｐゴシック" panose="020B0600070205080204" pitchFamily="34" charset="-128"/>
              </a:defRPr>
            </a:lvl5pPr>
            <a:lvl6pPr marL="25146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fld id="{9D01A1FC-2A6D-3648-AC06-6F495ABB32AE}" type="slidenum">
              <a:rPr lang="en-US" altLang="en-US" sz="1200">
                <a:solidFill>
                  <a:schemeClr val="tx1"/>
                </a:solidFill>
                <a:latin typeface="Times New Roman" panose="02020603050405020304" pitchFamily="18" charset="0"/>
              </a:rPr>
              <a:pPr/>
              <a:t>2</a:t>
            </a:fld>
            <a:endParaRPr lang="en-US"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468906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F4A7BE9B-9C56-3A41-A2ED-E6A089DABBFE}"/>
              </a:ext>
            </a:extLst>
          </p:cNvPr>
          <p:cNvSpPr>
            <a:spLocks noGrp="1" noRot="1" noChangeAspect="1" noTextEdit="1"/>
          </p:cNvSpPr>
          <p:nvPr>
            <p:ph type="sldImg"/>
          </p:nvPr>
        </p:nvSpPr>
        <p:spPr>
          <a:xfrm>
            <a:off x="401638" y="696913"/>
            <a:ext cx="6184900" cy="3479800"/>
          </a:xfrm>
          <a:ln/>
        </p:spPr>
      </p:sp>
      <p:sp>
        <p:nvSpPr>
          <p:cNvPr id="27650" name="Notes Placeholder 2">
            <a:extLst>
              <a:ext uri="{FF2B5EF4-FFF2-40B4-BE49-F238E27FC236}">
                <a16:creationId xmlns:a16="http://schemas.microsoft.com/office/drawing/2014/main" id="{D1F5DF53-674E-4747-82A6-75D131E8D4A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27651" name="Slide Number Placeholder 3">
            <a:extLst>
              <a:ext uri="{FF2B5EF4-FFF2-40B4-BE49-F238E27FC236}">
                <a16:creationId xmlns:a16="http://schemas.microsoft.com/office/drawing/2014/main" id="{8C09AEC7-BD8A-7E4B-A367-EE42A4076E0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bg2"/>
                </a:solidFill>
                <a:latin typeface="Tahoma" panose="020B0604030504040204" pitchFamily="34" charset="0"/>
                <a:ea typeface="ＭＳ Ｐゴシック" panose="020B0600070205080204" pitchFamily="34" charset="-128"/>
              </a:defRPr>
            </a:lvl1pPr>
            <a:lvl2pPr marL="742950" indent="-285750" defTabSz="928688">
              <a:defRPr sz="2400">
                <a:solidFill>
                  <a:schemeClr val="bg2"/>
                </a:solidFill>
                <a:latin typeface="Tahoma" panose="020B0604030504040204" pitchFamily="34" charset="0"/>
                <a:ea typeface="ＭＳ Ｐゴシック" panose="020B0600070205080204" pitchFamily="34" charset="-128"/>
              </a:defRPr>
            </a:lvl2pPr>
            <a:lvl3pPr marL="1143000" indent="-228600" defTabSz="928688">
              <a:defRPr sz="2400">
                <a:solidFill>
                  <a:schemeClr val="bg2"/>
                </a:solidFill>
                <a:latin typeface="Tahoma" panose="020B0604030504040204" pitchFamily="34" charset="0"/>
                <a:ea typeface="ＭＳ Ｐゴシック" panose="020B0600070205080204" pitchFamily="34" charset="-128"/>
              </a:defRPr>
            </a:lvl3pPr>
            <a:lvl4pPr marL="1600200" indent="-228600" defTabSz="928688">
              <a:defRPr sz="2400">
                <a:solidFill>
                  <a:schemeClr val="bg2"/>
                </a:solidFill>
                <a:latin typeface="Tahoma" panose="020B0604030504040204" pitchFamily="34" charset="0"/>
                <a:ea typeface="ＭＳ Ｐゴシック" panose="020B0600070205080204" pitchFamily="34" charset="-128"/>
              </a:defRPr>
            </a:lvl4pPr>
            <a:lvl5pPr marL="2057400" indent="-228600" defTabSz="928688">
              <a:defRPr sz="2400">
                <a:solidFill>
                  <a:schemeClr val="bg2"/>
                </a:solidFill>
                <a:latin typeface="Tahoma" panose="020B0604030504040204" pitchFamily="34" charset="0"/>
                <a:ea typeface="ＭＳ Ｐゴシック" panose="020B0600070205080204" pitchFamily="34" charset="-128"/>
              </a:defRPr>
            </a:lvl5pPr>
            <a:lvl6pPr marL="25146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fld id="{2432750A-E36E-DA4D-99E8-CE6DBDD47E03}" type="slidenum">
              <a:rPr lang="en-US" altLang="en-US" sz="1200">
                <a:solidFill>
                  <a:schemeClr val="tx1"/>
                </a:solidFill>
                <a:latin typeface="Times New Roman" panose="02020603050405020304" pitchFamily="18" charset="0"/>
              </a:rPr>
              <a:pPr/>
              <a:t>36</a:t>
            </a:fld>
            <a:endParaRPr lang="en-US"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219629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AA9EFF96-0EC4-3D46-8652-AA1CD0169739}"/>
              </a:ext>
            </a:extLst>
          </p:cNvPr>
          <p:cNvSpPr>
            <a:spLocks noGrp="1" noRot="1" noChangeAspect="1" noTextEdit="1"/>
          </p:cNvSpPr>
          <p:nvPr>
            <p:ph type="sldImg"/>
          </p:nvPr>
        </p:nvSpPr>
        <p:spPr>
          <a:xfrm>
            <a:off x="401638" y="696913"/>
            <a:ext cx="6184900" cy="3479800"/>
          </a:xfrm>
          <a:ln/>
        </p:spPr>
      </p:sp>
      <p:sp>
        <p:nvSpPr>
          <p:cNvPr id="31746" name="Notes Placeholder 2">
            <a:extLst>
              <a:ext uri="{FF2B5EF4-FFF2-40B4-BE49-F238E27FC236}">
                <a16:creationId xmlns:a16="http://schemas.microsoft.com/office/drawing/2014/main" id="{FBBE834B-0D5D-8D44-B269-28A29E0E38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31747" name="Slide Number Placeholder 3">
            <a:extLst>
              <a:ext uri="{FF2B5EF4-FFF2-40B4-BE49-F238E27FC236}">
                <a16:creationId xmlns:a16="http://schemas.microsoft.com/office/drawing/2014/main" id="{0B0E6722-ED8A-9C45-A9D0-65B1AC9431B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bg2"/>
                </a:solidFill>
                <a:latin typeface="Tahoma" panose="020B0604030504040204" pitchFamily="34" charset="0"/>
                <a:ea typeface="ＭＳ Ｐゴシック" panose="020B0600070205080204" pitchFamily="34" charset="-128"/>
              </a:defRPr>
            </a:lvl1pPr>
            <a:lvl2pPr marL="742950" indent="-285750" defTabSz="928688">
              <a:defRPr sz="2400">
                <a:solidFill>
                  <a:schemeClr val="bg2"/>
                </a:solidFill>
                <a:latin typeface="Tahoma" panose="020B0604030504040204" pitchFamily="34" charset="0"/>
                <a:ea typeface="ＭＳ Ｐゴシック" panose="020B0600070205080204" pitchFamily="34" charset="-128"/>
              </a:defRPr>
            </a:lvl2pPr>
            <a:lvl3pPr marL="1143000" indent="-228600" defTabSz="928688">
              <a:defRPr sz="2400">
                <a:solidFill>
                  <a:schemeClr val="bg2"/>
                </a:solidFill>
                <a:latin typeface="Tahoma" panose="020B0604030504040204" pitchFamily="34" charset="0"/>
                <a:ea typeface="ＭＳ Ｐゴシック" panose="020B0600070205080204" pitchFamily="34" charset="-128"/>
              </a:defRPr>
            </a:lvl3pPr>
            <a:lvl4pPr marL="1600200" indent="-228600" defTabSz="928688">
              <a:defRPr sz="2400">
                <a:solidFill>
                  <a:schemeClr val="bg2"/>
                </a:solidFill>
                <a:latin typeface="Tahoma" panose="020B0604030504040204" pitchFamily="34" charset="0"/>
                <a:ea typeface="ＭＳ Ｐゴシック" panose="020B0600070205080204" pitchFamily="34" charset="-128"/>
              </a:defRPr>
            </a:lvl4pPr>
            <a:lvl5pPr marL="2057400" indent="-228600" defTabSz="928688">
              <a:defRPr sz="2400">
                <a:solidFill>
                  <a:schemeClr val="bg2"/>
                </a:solidFill>
                <a:latin typeface="Tahoma" panose="020B0604030504040204" pitchFamily="34" charset="0"/>
                <a:ea typeface="ＭＳ Ｐゴシック" panose="020B0600070205080204" pitchFamily="34" charset="-128"/>
              </a:defRPr>
            </a:lvl5pPr>
            <a:lvl6pPr marL="25146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fld id="{5BD099D6-2A3E-6347-8F25-7BF12853B59D}" type="slidenum">
              <a:rPr lang="en-US" altLang="en-US" sz="1200">
                <a:solidFill>
                  <a:schemeClr val="tx1"/>
                </a:solidFill>
                <a:latin typeface="Times New Roman" panose="02020603050405020304" pitchFamily="18" charset="0"/>
              </a:rPr>
              <a:pPr/>
              <a:t>37</a:t>
            </a:fld>
            <a:endParaRPr lang="en-US"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505652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0B3B894E-7770-BE4D-B43D-23295779F76D}"/>
              </a:ext>
            </a:extLst>
          </p:cNvPr>
          <p:cNvSpPr>
            <a:spLocks noGrp="1" noRot="1" noChangeAspect="1" noTextEdit="1"/>
          </p:cNvSpPr>
          <p:nvPr>
            <p:ph type="sldImg"/>
          </p:nvPr>
        </p:nvSpPr>
        <p:spPr>
          <a:xfrm>
            <a:off x="401638" y="696913"/>
            <a:ext cx="6184900" cy="3479800"/>
          </a:xfrm>
          <a:ln/>
        </p:spPr>
      </p:sp>
      <p:sp>
        <p:nvSpPr>
          <p:cNvPr id="68610" name="Notes Placeholder 2">
            <a:extLst>
              <a:ext uri="{FF2B5EF4-FFF2-40B4-BE49-F238E27FC236}">
                <a16:creationId xmlns:a16="http://schemas.microsoft.com/office/drawing/2014/main" id="{C53AA339-4DE5-3347-B026-8422F733E3F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68611" name="Slide Number Placeholder 3">
            <a:extLst>
              <a:ext uri="{FF2B5EF4-FFF2-40B4-BE49-F238E27FC236}">
                <a16:creationId xmlns:a16="http://schemas.microsoft.com/office/drawing/2014/main" id="{2C0A0655-2D30-CB4A-828C-5769DBA884B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bg2"/>
                </a:solidFill>
                <a:latin typeface="Tahoma" panose="020B0604030504040204" pitchFamily="34" charset="0"/>
                <a:ea typeface="ＭＳ Ｐゴシック" panose="020B0600070205080204" pitchFamily="34" charset="-128"/>
              </a:defRPr>
            </a:lvl1pPr>
            <a:lvl2pPr marL="742950" indent="-285750" defTabSz="928688">
              <a:defRPr sz="2400">
                <a:solidFill>
                  <a:schemeClr val="bg2"/>
                </a:solidFill>
                <a:latin typeface="Tahoma" panose="020B0604030504040204" pitchFamily="34" charset="0"/>
                <a:ea typeface="ＭＳ Ｐゴシック" panose="020B0600070205080204" pitchFamily="34" charset="-128"/>
              </a:defRPr>
            </a:lvl2pPr>
            <a:lvl3pPr marL="1143000" indent="-228600" defTabSz="928688">
              <a:defRPr sz="2400">
                <a:solidFill>
                  <a:schemeClr val="bg2"/>
                </a:solidFill>
                <a:latin typeface="Tahoma" panose="020B0604030504040204" pitchFamily="34" charset="0"/>
                <a:ea typeface="ＭＳ Ｐゴシック" panose="020B0600070205080204" pitchFamily="34" charset="-128"/>
              </a:defRPr>
            </a:lvl3pPr>
            <a:lvl4pPr marL="1600200" indent="-228600" defTabSz="928688">
              <a:defRPr sz="2400">
                <a:solidFill>
                  <a:schemeClr val="bg2"/>
                </a:solidFill>
                <a:latin typeface="Tahoma" panose="020B0604030504040204" pitchFamily="34" charset="0"/>
                <a:ea typeface="ＭＳ Ｐゴシック" panose="020B0600070205080204" pitchFamily="34" charset="-128"/>
              </a:defRPr>
            </a:lvl4pPr>
            <a:lvl5pPr marL="2057400" indent="-228600" defTabSz="928688">
              <a:defRPr sz="2400">
                <a:solidFill>
                  <a:schemeClr val="bg2"/>
                </a:solidFill>
                <a:latin typeface="Tahoma" panose="020B0604030504040204" pitchFamily="34" charset="0"/>
                <a:ea typeface="ＭＳ Ｐゴシック" panose="020B0600070205080204" pitchFamily="34" charset="-128"/>
              </a:defRPr>
            </a:lvl5pPr>
            <a:lvl6pPr marL="25146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fld id="{419FB073-9FC3-9D45-B4B4-A68450602B2F}" type="slidenum">
              <a:rPr lang="en-US" altLang="en-US" sz="1200">
                <a:solidFill>
                  <a:schemeClr val="tx1"/>
                </a:solidFill>
                <a:latin typeface="Times New Roman" panose="02020603050405020304" pitchFamily="18" charset="0"/>
              </a:rPr>
              <a:pPr/>
              <a:t>40</a:t>
            </a:fld>
            <a:endParaRPr lang="en-US"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4241571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62D8DFCB-59BC-5F4E-86AC-CED6A125C370}"/>
              </a:ext>
            </a:extLst>
          </p:cNvPr>
          <p:cNvSpPr>
            <a:spLocks noGrp="1" noRot="1" noChangeAspect="1" noTextEdit="1"/>
          </p:cNvSpPr>
          <p:nvPr>
            <p:ph type="sldImg"/>
          </p:nvPr>
        </p:nvSpPr>
        <p:spPr>
          <a:xfrm>
            <a:off x="401638" y="696913"/>
            <a:ext cx="6184900" cy="3479800"/>
          </a:xfrm>
          <a:ln/>
        </p:spPr>
      </p:sp>
      <p:sp>
        <p:nvSpPr>
          <p:cNvPr id="33794" name="Notes Placeholder 2">
            <a:extLst>
              <a:ext uri="{FF2B5EF4-FFF2-40B4-BE49-F238E27FC236}">
                <a16:creationId xmlns:a16="http://schemas.microsoft.com/office/drawing/2014/main" id="{DB0C9E78-6785-3C40-8711-9DB3DCB021A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33795" name="Slide Number Placeholder 3">
            <a:extLst>
              <a:ext uri="{FF2B5EF4-FFF2-40B4-BE49-F238E27FC236}">
                <a16:creationId xmlns:a16="http://schemas.microsoft.com/office/drawing/2014/main" id="{F47BCF79-0C90-4C43-B8BC-681E9DBEC0F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bg2"/>
                </a:solidFill>
                <a:latin typeface="Tahoma" panose="020B0604030504040204" pitchFamily="34" charset="0"/>
                <a:ea typeface="ＭＳ Ｐゴシック" panose="020B0600070205080204" pitchFamily="34" charset="-128"/>
              </a:defRPr>
            </a:lvl1pPr>
            <a:lvl2pPr marL="742950" indent="-285750" defTabSz="928688">
              <a:defRPr sz="2400">
                <a:solidFill>
                  <a:schemeClr val="bg2"/>
                </a:solidFill>
                <a:latin typeface="Tahoma" panose="020B0604030504040204" pitchFamily="34" charset="0"/>
                <a:ea typeface="ＭＳ Ｐゴシック" panose="020B0600070205080204" pitchFamily="34" charset="-128"/>
              </a:defRPr>
            </a:lvl2pPr>
            <a:lvl3pPr marL="1143000" indent="-228600" defTabSz="928688">
              <a:defRPr sz="2400">
                <a:solidFill>
                  <a:schemeClr val="bg2"/>
                </a:solidFill>
                <a:latin typeface="Tahoma" panose="020B0604030504040204" pitchFamily="34" charset="0"/>
                <a:ea typeface="ＭＳ Ｐゴシック" panose="020B0600070205080204" pitchFamily="34" charset="-128"/>
              </a:defRPr>
            </a:lvl3pPr>
            <a:lvl4pPr marL="1600200" indent="-228600" defTabSz="928688">
              <a:defRPr sz="2400">
                <a:solidFill>
                  <a:schemeClr val="bg2"/>
                </a:solidFill>
                <a:latin typeface="Tahoma" panose="020B0604030504040204" pitchFamily="34" charset="0"/>
                <a:ea typeface="ＭＳ Ｐゴシック" panose="020B0600070205080204" pitchFamily="34" charset="-128"/>
              </a:defRPr>
            </a:lvl4pPr>
            <a:lvl5pPr marL="2057400" indent="-228600" defTabSz="928688">
              <a:defRPr sz="2400">
                <a:solidFill>
                  <a:schemeClr val="bg2"/>
                </a:solidFill>
                <a:latin typeface="Tahoma" panose="020B0604030504040204" pitchFamily="34" charset="0"/>
                <a:ea typeface="ＭＳ Ｐゴシック" panose="020B0600070205080204" pitchFamily="34" charset="-128"/>
              </a:defRPr>
            </a:lvl5pPr>
            <a:lvl6pPr marL="25146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fld id="{08F39617-7117-7F4D-8B00-9900FC6A7826}" type="slidenum">
              <a:rPr lang="en-US" altLang="en-US" sz="1200">
                <a:solidFill>
                  <a:schemeClr val="tx1"/>
                </a:solidFill>
                <a:latin typeface="Times New Roman" panose="02020603050405020304" pitchFamily="18" charset="0"/>
              </a:rPr>
              <a:pPr/>
              <a:t>41</a:t>
            </a:fld>
            <a:endParaRPr lang="en-US"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234565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AA9EFF96-0EC4-3D46-8652-AA1CD0169739}"/>
              </a:ext>
            </a:extLst>
          </p:cNvPr>
          <p:cNvSpPr>
            <a:spLocks noGrp="1" noRot="1" noChangeAspect="1" noTextEdit="1"/>
          </p:cNvSpPr>
          <p:nvPr>
            <p:ph type="sldImg"/>
          </p:nvPr>
        </p:nvSpPr>
        <p:spPr>
          <a:xfrm>
            <a:off x="401638" y="696913"/>
            <a:ext cx="6184900" cy="3479800"/>
          </a:xfrm>
          <a:ln/>
        </p:spPr>
      </p:sp>
      <p:sp>
        <p:nvSpPr>
          <p:cNvPr id="31746" name="Notes Placeholder 2">
            <a:extLst>
              <a:ext uri="{FF2B5EF4-FFF2-40B4-BE49-F238E27FC236}">
                <a16:creationId xmlns:a16="http://schemas.microsoft.com/office/drawing/2014/main" id="{FBBE834B-0D5D-8D44-B269-28A29E0E38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31747" name="Slide Number Placeholder 3">
            <a:extLst>
              <a:ext uri="{FF2B5EF4-FFF2-40B4-BE49-F238E27FC236}">
                <a16:creationId xmlns:a16="http://schemas.microsoft.com/office/drawing/2014/main" id="{0B0E6722-ED8A-9C45-A9D0-65B1AC9431B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bg2"/>
                </a:solidFill>
                <a:latin typeface="Tahoma" panose="020B0604030504040204" pitchFamily="34" charset="0"/>
                <a:ea typeface="ＭＳ Ｐゴシック" panose="020B0600070205080204" pitchFamily="34" charset="-128"/>
              </a:defRPr>
            </a:lvl1pPr>
            <a:lvl2pPr marL="742950" indent="-285750" defTabSz="928688">
              <a:defRPr sz="2400">
                <a:solidFill>
                  <a:schemeClr val="bg2"/>
                </a:solidFill>
                <a:latin typeface="Tahoma" panose="020B0604030504040204" pitchFamily="34" charset="0"/>
                <a:ea typeface="ＭＳ Ｐゴシック" panose="020B0600070205080204" pitchFamily="34" charset="-128"/>
              </a:defRPr>
            </a:lvl2pPr>
            <a:lvl3pPr marL="1143000" indent="-228600" defTabSz="928688">
              <a:defRPr sz="2400">
                <a:solidFill>
                  <a:schemeClr val="bg2"/>
                </a:solidFill>
                <a:latin typeface="Tahoma" panose="020B0604030504040204" pitchFamily="34" charset="0"/>
                <a:ea typeface="ＭＳ Ｐゴシック" panose="020B0600070205080204" pitchFamily="34" charset="-128"/>
              </a:defRPr>
            </a:lvl3pPr>
            <a:lvl4pPr marL="1600200" indent="-228600" defTabSz="928688">
              <a:defRPr sz="2400">
                <a:solidFill>
                  <a:schemeClr val="bg2"/>
                </a:solidFill>
                <a:latin typeface="Tahoma" panose="020B0604030504040204" pitchFamily="34" charset="0"/>
                <a:ea typeface="ＭＳ Ｐゴシック" panose="020B0600070205080204" pitchFamily="34" charset="-128"/>
              </a:defRPr>
            </a:lvl4pPr>
            <a:lvl5pPr marL="2057400" indent="-228600" defTabSz="928688">
              <a:defRPr sz="2400">
                <a:solidFill>
                  <a:schemeClr val="bg2"/>
                </a:solidFill>
                <a:latin typeface="Tahoma" panose="020B0604030504040204" pitchFamily="34" charset="0"/>
                <a:ea typeface="ＭＳ Ｐゴシック" panose="020B0600070205080204" pitchFamily="34" charset="-128"/>
              </a:defRPr>
            </a:lvl5pPr>
            <a:lvl6pPr marL="25146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fld id="{5BD099D6-2A3E-6347-8F25-7BF12853B59D}" type="slidenum">
              <a:rPr lang="en-US" altLang="en-US" sz="1200">
                <a:solidFill>
                  <a:schemeClr val="tx1"/>
                </a:solidFill>
                <a:latin typeface="Times New Roman" panose="02020603050405020304" pitchFamily="18" charset="0"/>
              </a:rPr>
              <a:pPr/>
              <a:t>42</a:t>
            </a:fld>
            <a:endParaRPr lang="en-US"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351827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C9176014-7D4E-B443-B358-6B769D333C58}"/>
              </a:ext>
            </a:extLst>
          </p:cNvPr>
          <p:cNvSpPr>
            <a:spLocks noGrp="1" noRot="1" noChangeAspect="1" noTextEdit="1"/>
          </p:cNvSpPr>
          <p:nvPr>
            <p:ph type="sldImg"/>
          </p:nvPr>
        </p:nvSpPr>
        <p:spPr>
          <a:xfrm>
            <a:off x="401638" y="696913"/>
            <a:ext cx="6184900" cy="3479800"/>
          </a:xfrm>
          <a:ln/>
        </p:spPr>
      </p:sp>
      <p:sp>
        <p:nvSpPr>
          <p:cNvPr id="37890" name="Notes Placeholder 2">
            <a:extLst>
              <a:ext uri="{FF2B5EF4-FFF2-40B4-BE49-F238E27FC236}">
                <a16:creationId xmlns:a16="http://schemas.microsoft.com/office/drawing/2014/main" id="{8809AFA0-F563-8941-AE83-9ECFB99E156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37891" name="Slide Number Placeholder 3">
            <a:extLst>
              <a:ext uri="{FF2B5EF4-FFF2-40B4-BE49-F238E27FC236}">
                <a16:creationId xmlns:a16="http://schemas.microsoft.com/office/drawing/2014/main" id="{61983054-4824-1C47-AFC4-9389F56B5C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bg2"/>
                </a:solidFill>
                <a:latin typeface="Tahoma" panose="020B0604030504040204" pitchFamily="34" charset="0"/>
                <a:ea typeface="ＭＳ Ｐゴシック" panose="020B0600070205080204" pitchFamily="34" charset="-128"/>
              </a:defRPr>
            </a:lvl1pPr>
            <a:lvl2pPr marL="742950" indent="-285750" defTabSz="928688">
              <a:defRPr sz="2400">
                <a:solidFill>
                  <a:schemeClr val="bg2"/>
                </a:solidFill>
                <a:latin typeface="Tahoma" panose="020B0604030504040204" pitchFamily="34" charset="0"/>
                <a:ea typeface="ＭＳ Ｐゴシック" panose="020B0600070205080204" pitchFamily="34" charset="-128"/>
              </a:defRPr>
            </a:lvl2pPr>
            <a:lvl3pPr marL="1143000" indent="-228600" defTabSz="928688">
              <a:defRPr sz="2400">
                <a:solidFill>
                  <a:schemeClr val="bg2"/>
                </a:solidFill>
                <a:latin typeface="Tahoma" panose="020B0604030504040204" pitchFamily="34" charset="0"/>
                <a:ea typeface="ＭＳ Ｐゴシック" panose="020B0600070205080204" pitchFamily="34" charset="-128"/>
              </a:defRPr>
            </a:lvl3pPr>
            <a:lvl4pPr marL="1600200" indent="-228600" defTabSz="928688">
              <a:defRPr sz="2400">
                <a:solidFill>
                  <a:schemeClr val="bg2"/>
                </a:solidFill>
                <a:latin typeface="Tahoma" panose="020B0604030504040204" pitchFamily="34" charset="0"/>
                <a:ea typeface="ＭＳ Ｐゴシック" panose="020B0600070205080204" pitchFamily="34" charset="-128"/>
              </a:defRPr>
            </a:lvl4pPr>
            <a:lvl5pPr marL="2057400" indent="-228600" defTabSz="928688">
              <a:defRPr sz="2400">
                <a:solidFill>
                  <a:schemeClr val="bg2"/>
                </a:solidFill>
                <a:latin typeface="Tahoma" panose="020B0604030504040204" pitchFamily="34" charset="0"/>
                <a:ea typeface="ＭＳ Ｐゴシック" panose="020B0600070205080204" pitchFamily="34" charset="-128"/>
              </a:defRPr>
            </a:lvl5pPr>
            <a:lvl6pPr marL="25146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fld id="{D76E2DBD-AB0F-2048-9F78-B56151920903}" type="slidenum">
              <a:rPr lang="en-US" altLang="en-US" sz="1200">
                <a:solidFill>
                  <a:schemeClr val="tx1"/>
                </a:solidFill>
                <a:latin typeface="Times New Roman" panose="02020603050405020304" pitchFamily="18" charset="0"/>
              </a:rPr>
              <a:pPr/>
              <a:t>43</a:t>
            </a:fld>
            <a:endParaRPr lang="en-US"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179702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922B1678-A5E9-A34E-AA31-EFC51B1ED097}"/>
              </a:ext>
            </a:extLst>
          </p:cNvPr>
          <p:cNvSpPr>
            <a:spLocks noGrp="1" noRot="1" noChangeAspect="1" noTextEdit="1"/>
          </p:cNvSpPr>
          <p:nvPr>
            <p:ph type="sldImg"/>
          </p:nvPr>
        </p:nvSpPr>
        <p:spPr>
          <a:xfrm>
            <a:off x="401638" y="696913"/>
            <a:ext cx="6184900" cy="3479800"/>
          </a:xfrm>
          <a:ln/>
        </p:spPr>
      </p:sp>
      <p:sp>
        <p:nvSpPr>
          <p:cNvPr id="39938" name="Notes Placeholder 2">
            <a:extLst>
              <a:ext uri="{FF2B5EF4-FFF2-40B4-BE49-F238E27FC236}">
                <a16:creationId xmlns:a16="http://schemas.microsoft.com/office/drawing/2014/main" id="{F0CA29F9-A7CF-9147-A748-070038B5E7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39939" name="Slide Number Placeholder 3">
            <a:extLst>
              <a:ext uri="{FF2B5EF4-FFF2-40B4-BE49-F238E27FC236}">
                <a16:creationId xmlns:a16="http://schemas.microsoft.com/office/drawing/2014/main" id="{BEC0199F-E67A-384F-AB1B-D24A040D5BA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bg2"/>
                </a:solidFill>
                <a:latin typeface="Tahoma" panose="020B0604030504040204" pitchFamily="34" charset="0"/>
                <a:ea typeface="ＭＳ Ｐゴシック" panose="020B0600070205080204" pitchFamily="34" charset="-128"/>
              </a:defRPr>
            </a:lvl1pPr>
            <a:lvl2pPr marL="742950" indent="-285750" defTabSz="928688">
              <a:defRPr sz="2400">
                <a:solidFill>
                  <a:schemeClr val="bg2"/>
                </a:solidFill>
                <a:latin typeface="Tahoma" panose="020B0604030504040204" pitchFamily="34" charset="0"/>
                <a:ea typeface="ＭＳ Ｐゴシック" panose="020B0600070205080204" pitchFamily="34" charset="-128"/>
              </a:defRPr>
            </a:lvl2pPr>
            <a:lvl3pPr marL="1143000" indent="-228600" defTabSz="928688">
              <a:defRPr sz="2400">
                <a:solidFill>
                  <a:schemeClr val="bg2"/>
                </a:solidFill>
                <a:latin typeface="Tahoma" panose="020B0604030504040204" pitchFamily="34" charset="0"/>
                <a:ea typeface="ＭＳ Ｐゴシック" panose="020B0600070205080204" pitchFamily="34" charset="-128"/>
              </a:defRPr>
            </a:lvl3pPr>
            <a:lvl4pPr marL="1600200" indent="-228600" defTabSz="928688">
              <a:defRPr sz="2400">
                <a:solidFill>
                  <a:schemeClr val="bg2"/>
                </a:solidFill>
                <a:latin typeface="Tahoma" panose="020B0604030504040204" pitchFamily="34" charset="0"/>
                <a:ea typeface="ＭＳ Ｐゴシック" panose="020B0600070205080204" pitchFamily="34" charset="-128"/>
              </a:defRPr>
            </a:lvl4pPr>
            <a:lvl5pPr marL="2057400" indent="-228600" defTabSz="928688">
              <a:defRPr sz="2400">
                <a:solidFill>
                  <a:schemeClr val="bg2"/>
                </a:solidFill>
                <a:latin typeface="Tahoma" panose="020B0604030504040204" pitchFamily="34" charset="0"/>
                <a:ea typeface="ＭＳ Ｐゴシック" panose="020B0600070205080204" pitchFamily="34" charset="-128"/>
              </a:defRPr>
            </a:lvl5pPr>
            <a:lvl6pPr marL="25146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fld id="{8134676D-E6DA-C242-A767-1804A7704E56}" type="slidenum">
              <a:rPr lang="en-US" altLang="en-US" sz="1200">
                <a:solidFill>
                  <a:schemeClr val="tx1"/>
                </a:solidFill>
                <a:latin typeface="Times New Roman" panose="02020603050405020304" pitchFamily="18" charset="0"/>
              </a:rPr>
              <a:pPr/>
              <a:t>45</a:t>
            </a:fld>
            <a:endParaRPr lang="en-US"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087423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39654354-8356-294B-BA2F-C6E2ACFA436D}"/>
              </a:ext>
            </a:extLst>
          </p:cNvPr>
          <p:cNvSpPr>
            <a:spLocks noGrp="1" noRot="1" noChangeAspect="1" noTextEdit="1"/>
          </p:cNvSpPr>
          <p:nvPr>
            <p:ph type="sldImg"/>
          </p:nvPr>
        </p:nvSpPr>
        <p:spPr>
          <a:xfrm>
            <a:off x="401638" y="696913"/>
            <a:ext cx="6184900" cy="3479800"/>
          </a:xfrm>
          <a:ln/>
        </p:spPr>
      </p:sp>
      <p:sp>
        <p:nvSpPr>
          <p:cNvPr id="41986" name="Notes Placeholder 2">
            <a:extLst>
              <a:ext uri="{FF2B5EF4-FFF2-40B4-BE49-F238E27FC236}">
                <a16:creationId xmlns:a16="http://schemas.microsoft.com/office/drawing/2014/main" id="{5C8EFF89-5509-EA4F-8BFC-AA2A11FFCED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41987" name="Slide Number Placeholder 3">
            <a:extLst>
              <a:ext uri="{FF2B5EF4-FFF2-40B4-BE49-F238E27FC236}">
                <a16:creationId xmlns:a16="http://schemas.microsoft.com/office/drawing/2014/main" id="{ECD34ADD-C0A8-E84C-8D8C-05DF431ABB7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bg2"/>
                </a:solidFill>
                <a:latin typeface="Tahoma" panose="020B0604030504040204" pitchFamily="34" charset="0"/>
                <a:ea typeface="ＭＳ Ｐゴシック" panose="020B0600070205080204" pitchFamily="34" charset="-128"/>
              </a:defRPr>
            </a:lvl1pPr>
            <a:lvl2pPr marL="742950" indent="-285750" defTabSz="928688">
              <a:defRPr sz="2400">
                <a:solidFill>
                  <a:schemeClr val="bg2"/>
                </a:solidFill>
                <a:latin typeface="Tahoma" panose="020B0604030504040204" pitchFamily="34" charset="0"/>
                <a:ea typeface="ＭＳ Ｐゴシック" panose="020B0600070205080204" pitchFamily="34" charset="-128"/>
              </a:defRPr>
            </a:lvl2pPr>
            <a:lvl3pPr marL="1143000" indent="-228600" defTabSz="928688">
              <a:defRPr sz="2400">
                <a:solidFill>
                  <a:schemeClr val="bg2"/>
                </a:solidFill>
                <a:latin typeface="Tahoma" panose="020B0604030504040204" pitchFamily="34" charset="0"/>
                <a:ea typeface="ＭＳ Ｐゴシック" panose="020B0600070205080204" pitchFamily="34" charset="-128"/>
              </a:defRPr>
            </a:lvl3pPr>
            <a:lvl4pPr marL="1600200" indent="-228600" defTabSz="928688">
              <a:defRPr sz="2400">
                <a:solidFill>
                  <a:schemeClr val="bg2"/>
                </a:solidFill>
                <a:latin typeface="Tahoma" panose="020B0604030504040204" pitchFamily="34" charset="0"/>
                <a:ea typeface="ＭＳ Ｐゴシック" panose="020B0600070205080204" pitchFamily="34" charset="-128"/>
              </a:defRPr>
            </a:lvl4pPr>
            <a:lvl5pPr marL="2057400" indent="-228600" defTabSz="928688">
              <a:defRPr sz="2400">
                <a:solidFill>
                  <a:schemeClr val="bg2"/>
                </a:solidFill>
                <a:latin typeface="Tahoma" panose="020B0604030504040204" pitchFamily="34" charset="0"/>
                <a:ea typeface="ＭＳ Ｐゴシック" panose="020B0600070205080204" pitchFamily="34" charset="-128"/>
              </a:defRPr>
            </a:lvl5pPr>
            <a:lvl6pPr marL="25146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fld id="{FDD87111-A4C4-0A44-B523-8889930B1B5E}" type="slidenum">
              <a:rPr lang="en-US" altLang="en-US" sz="1200">
                <a:solidFill>
                  <a:schemeClr val="tx1"/>
                </a:solidFill>
                <a:latin typeface="Times New Roman" panose="02020603050405020304" pitchFamily="18" charset="0"/>
              </a:rPr>
              <a:pPr/>
              <a:t>46</a:t>
            </a:fld>
            <a:endParaRPr lang="en-US"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102155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EA5DB82F-753B-474F-8880-02210D16C0F2}"/>
              </a:ext>
            </a:extLst>
          </p:cNvPr>
          <p:cNvSpPr>
            <a:spLocks noGrp="1" noRot="1" noChangeAspect="1" noTextEdit="1"/>
          </p:cNvSpPr>
          <p:nvPr>
            <p:ph type="sldImg"/>
          </p:nvPr>
        </p:nvSpPr>
        <p:spPr>
          <a:xfrm>
            <a:off x="401638" y="696913"/>
            <a:ext cx="6184900" cy="3479800"/>
          </a:xfrm>
          <a:ln/>
        </p:spPr>
      </p:sp>
      <p:sp>
        <p:nvSpPr>
          <p:cNvPr id="44034" name="Notes Placeholder 2">
            <a:extLst>
              <a:ext uri="{FF2B5EF4-FFF2-40B4-BE49-F238E27FC236}">
                <a16:creationId xmlns:a16="http://schemas.microsoft.com/office/drawing/2014/main" id="{F86A7596-4889-9E45-9B7F-C097DC9B7E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44035" name="Slide Number Placeholder 3">
            <a:extLst>
              <a:ext uri="{FF2B5EF4-FFF2-40B4-BE49-F238E27FC236}">
                <a16:creationId xmlns:a16="http://schemas.microsoft.com/office/drawing/2014/main" id="{6FB5B181-D904-CD42-9C19-935514D748C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bg2"/>
                </a:solidFill>
                <a:latin typeface="Tahoma" panose="020B0604030504040204" pitchFamily="34" charset="0"/>
                <a:ea typeface="ＭＳ Ｐゴシック" panose="020B0600070205080204" pitchFamily="34" charset="-128"/>
              </a:defRPr>
            </a:lvl1pPr>
            <a:lvl2pPr marL="742950" indent="-285750" defTabSz="928688">
              <a:defRPr sz="2400">
                <a:solidFill>
                  <a:schemeClr val="bg2"/>
                </a:solidFill>
                <a:latin typeface="Tahoma" panose="020B0604030504040204" pitchFamily="34" charset="0"/>
                <a:ea typeface="ＭＳ Ｐゴシック" panose="020B0600070205080204" pitchFamily="34" charset="-128"/>
              </a:defRPr>
            </a:lvl2pPr>
            <a:lvl3pPr marL="1143000" indent="-228600" defTabSz="928688">
              <a:defRPr sz="2400">
                <a:solidFill>
                  <a:schemeClr val="bg2"/>
                </a:solidFill>
                <a:latin typeface="Tahoma" panose="020B0604030504040204" pitchFamily="34" charset="0"/>
                <a:ea typeface="ＭＳ Ｐゴシック" panose="020B0600070205080204" pitchFamily="34" charset="-128"/>
              </a:defRPr>
            </a:lvl3pPr>
            <a:lvl4pPr marL="1600200" indent="-228600" defTabSz="928688">
              <a:defRPr sz="2400">
                <a:solidFill>
                  <a:schemeClr val="bg2"/>
                </a:solidFill>
                <a:latin typeface="Tahoma" panose="020B0604030504040204" pitchFamily="34" charset="0"/>
                <a:ea typeface="ＭＳ Ｐゴシック" panose="020B0600070205080204" pitchFamily="34" charset="-128"/>
              </a:defRPr>
            </a:lvl4pPr>
            <a:lvl5pPr marL="2057400" indent="-228600" defTabSz="928688">
              <a:defRPr sz="2400">
                <a:solidFill>
                  <a:schemeClr val="bg2"/>
                </a:solidFill>
                <a:latin typeface="Tahoma" panose="020B0604030504040204" pitchFamily="34" charset="0"/>
                <a:ea typeface="ＭＳ Ｐゴシック" panose="020B0600070205080204" pitchFamily="34" charset="-128"/>
              </a:defRPr>
            </a:lvl5pPr>
            <a:lvl6pPr marL="25146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fld id="{2BE9B6E2-A410-264A-8CFA-1D619011E83D}" type="slidenum">
              <a:rPr lang="en-US" altLang="en-US" sz="1200">
                <a:solidFill>
                  <a:schemeClr val="tx1"/>
                </a:solidFill>
                <a:latin typeface="Times New Roman" panose="02020603050405020304" pitchFamily="18" charset="0"/>
              </a:rPr>
              <a:pPr/>
              <a:t>47</a:t>
            </a:fld>
            <a:endParaRPr lang="en-US"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723001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BA4F5D2F-00AA-1E49-9FA2-AF9D21DE34CC}"/>
              </a:ext>
            </a:extLst>
          </p:cNvPr>
          <p:cNvSpPr>
            <a:spLocks noGrp="1" noRot="1" noChangeAspect="1" noTextEdit="1"/>
          </p:cNvSpPr>
          <p:nvPr>
            <p:ph type="sldImg"/>
          </p:nvPr>
        </p:nvSpPr>
        <p:spPr>
          <a:xfrm>
            <a:off x="401638" y="696913"/>
            <a:ext cx="6184900" cy="3479800"/>
          </a:xfrm>
          <a:ln/>
        </p:spPr>
      </p:sp>
      <p:sp>
        <p:nvSpPr>
          <p:cNvPr id="56322" name="Notes Placeholder 2">
            <a:extLst>
              <a:ext uri="{FF2B5EF4-FFF2-40B4-BE49-F238E27FC236}">
                <a16:creationId xmlns:a16="http://schemas.microsoft.com/office/drawing/2014/main" id="{CBBF0580-63B9-984D-BE1D-ECAA5DB5A4C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56323" name="Slide Number Placeholder 3">
            <a:extLst>
              <a:ext uri="{FF2B5EF4-FFF2-40B4-BE49-F238E27FC236}">
                <a16:creationId xmlns:a16="http://schemas.microsoft.com/office/drawing/2014/main" id="{1D2FA7BF-2A8F-3742-97E7-05A66AD78C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bg2"/>
                </a:solidFill>
                <a:latin typeface="Tahoma" panose="020B0604030504040204" pitchFamily="34" charset="0"/>
                <a:ea typeface="ＭＳ Ｐゴシック" panose="020B0600070205080204" pitchFamily="34" charset="-128"/>
              </a:defRPr>
            </a:lvl1pPr>
            <a:lvl2pPr marL="742950" indent="-285750" defTabSz="928688">
              <a:defRPr sz="2400">
                <a:solidFill>
                  <a:schemeClr val="bg2"/>
                </a:solidFill>
                <a:latin typeface="Tahoma" panose="020B0604030504040204" pitchFamily="34" charset="0"/>
                <a:ea typeface="ＭＳ Ｐゴシック" panose="020B0600070205080204" pitchFamily="34" charset="-128"/>
              </a:defRPr>
            </a:lvl2pPr>
            <a:lvl3pPr marL="1143000" indent="-228600" defTabSz="928688">
              <a:defRPr sz="2400">
                <a:solidFill>
                  <a:schemeClr val="bg2"/>
                </a:solidFill>
                <a:latin typeface="Tahoma" panose="020B0604030504040204" pitchFamily="34" charset="0"/>
                <a:ea typeface="ＭＳ Ｐゴシック" panose="020B0600070205080204" pitchFamily="34" charset="-128"/>
              </a:defRPr>
            </a:lvl3pPr>
            <a:lvl4pPr marL="1600200" indent="-228600" defTabSz="928688">
              <a:defRPr sz="2400">
                <a:solidFill>
                  <a:schemeClr val="bg2"/>
                </a:solidFill>
                <a:latin typeface="Tahoma" panose="020B0604030504040204" pitchFamily="34" charset="0"/>
                <a:ea typeface="ＭＳ Ｐゴシック" panose="020B0600070205080204" pitchFamily="34" charset="-128"/>
              </a:defRPr>
            </a:lvl4pPr>
            <a:lvl5pPr marL="2057400" indent="-228600" defTabSz="928688">
              <a:defRPr sz="2400">
                <a:solidFill>
                  <a:schemeClr val="bg2"/>
                </a:solidFill>
                <a:latin typeface="Tahoma" panose="020B0604030504040204" pitchFamily="34" charset="0"/>
                <a:ea typeface="ＭＳ Ｐゴシック" panose="020B0600070205080204" pitchFamily="34" charset="-128"/>
              </a:defRPr>
            </a:lvl5pPr>
            <a:lvl6pPr marL="25146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fld id="{CB354AD2-6BB9-B84C-B90D-8DDE26DA5EF3}" type="slidenum">
              <a:rPr lang="en-US" altLang="en-US" sz="1200">
                <a:solidFill>
                  <a:schemeClr val="tx1"/>
                </a:solidFill>
                <a:latin typeface="Times New Roman" panose="02020603050405020304" pitchFamily="18" charset="0"/>
              </a:rPr>
              <a:pPr/>
              <a:t>57</a:t>
            </a:fld>
            <a:endParaRPr lang="en-US"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04364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9CC22064-11E0-E642-9133-CF7DB65E3F25}"/>
              </a:ext>
            </a:extLst>
          </p:cNvPr>
          <p:cNvSpPr>
            <a:spLocks noGrp="1" noRot="1" noChangeAspect="1" noTextEdit="1"/>
          </p:cNvSpPr>
          <p:nvPr>
            <p:ph type="sldImg"/>
          </p:nvPr>
        </p:nvSpPr>
        <p:spPr>
          <a:xfrm>
            <a:off x="401638" y="696913"/>
            <a:ext cx="6184900" cy="3479800"/>
          </a:xfrm>
          <a:ln/>
        </p:spPr>
      </p:sp>
      <p:sp>
        <p:nvSpPr>
          <p:cNvPr id="21506" name="Notes Placeholder 2">
            <a:extLst>
              <a:ext uri="{FF2B5EF4-FFF2-40B4-BE49-F238E27FC236}">
                <a16:creationId xmlns:a16="http://schemas.microsoft.com/office/drawing/2014/main" id="{459BC5BA-2FD8-1845-BCBD-2B1A51F10E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94A57574-C38A-C640-8D41-666B6A8F8A2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bg2"/>
                </a:solidFill>
                <a:latin typeface="Tahoma" panose="020B0604030504040204" pitchFamily="34" charset="0"/>
                <a:ea typeface="ＭＳ Ｐゴシック" panose="020B0600070205080204" pitchFamily="34" charset="-128"/>
              </a:defRPr>
            </a:lvl1pPr>
            <a:lvl2pPr marL="742950" indent="-285750" defTabSz="928688">
              <a:defRPr sz="2400">
                <a:solidFill>
                  <a:schemeClr val="bg2"/>
                </a:solidFill>
                <a:latin typeface="Tahoma" panose="020B0604030504040204" pitchFamily="34" charset="0"/>
                <a:ea typeface="ＭＳ Ｐゴシック" panose="020B0600070205080204" pitchFamily="34" charset="-128"/>
              </a:defRPr>
            </a:lvl2pPr>
            <a:lvl3pPr marL="1143000" indent="-228600" defTabSz="928688">
              <a:defRPr sz="2400">
                <a:solidFill>
                  <a:schemeClr val="bg2"/>
                </a:solidFill>
                <a:latin typeface="Tahoma" panose="020B0604030504040204" pitchFamily="34" charset="0"/>
                <a:ea typeface="ＭＳ Ｐゴシック" panose="020B0600070205080204" pitchFamily="34" charset="-128"/>
              </a:defRPr>
            </a:lvl3pPr>
            <a:lvl4pPr marL="1600200" indent="-228600" defTabSz="928688">
              <a:defRPr sz="2400">
                <a:solidFill>
                  <a:schemeClr val="bg2"/>
                </a:solidFill>
                <a:latin typeface="Tahoma" panose="020B0604030504040204" pitchFamily="34" charset="0"/>
                <a:ea typeface="ＭＳ Ｐゴシック" panose="020B0600070205080204" pitchFamily="34" charset="-128"/>
              </a:defRPr>
            </a:lvl4pPr>
            <a:lvl5pPr marL="2057400" indent="-228600" defTabSz="928688">
              <a:defRPr sz="2400">
                <a:solidFill>
                  <a:schemeClr val="bg2"/>
                </a:solidFill>
                <a:latin typeface="Tahoma" panose="020B0604030504040204" pitchFamily="34" charset="0"/>
                <a:ea typeface="ＭＳ Ｐゴシック" panose="020B0600070205080204" pitchFamily="34" charset="-128"/>
              </a:defRPr>
            </a:lvl5pPr>
            <a:lvl6pPr marL="25146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fld id="{F117F825-F27C-0B49-8FDE-D9F51003BB56}" type="slidenum">
              <a:rPr lang="en-US" altLang="en-US" sz="1200">
                <a:solidFill>
                  <a:schemeClr val="tx1"/>
                </a:solidFill>
                <a:latin typeface="Times New Roman" panose="02020603050405020304" pitchFamily="18" charset="0"/>
              </a:rPr>
              <a:pPr/>
              <a:t>16</a:t>
            </a:fld>
            <a:endParaRPr lang="en-US"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789213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BA4F5D2F-00AA-1E49-9FA2-AF9D21DE34CC}"/>
              </a:ext>
            </a:extLst>
          </p:cNvPr>
          <p:cNvSpPr>
            <a:spLocks noGrp="1" noRot="1" noChangeAspect="1" noTextEdit="1"/>
          </p:cNvSpPr>
          <p:nvPr>
            <p:ph type="sldImg"/>
          </p:nvPr>
        </p:nvSpPr>
        <p:spPr>
          <a:xfrm>
            <a:off x="401638" y="696913"/>
            <a:ext cx="6184900" cy="3479800"/>
          </a:xfrm>
          <a:ln/>
        </p:spPr>
      </p:sp>
      <p:sp>
        <p:nvSpPr>
          <p:cNvPr id="56322" name="Notes Placeholder 2">
            <a:extLst>
              <a:ext uri="{FF2B5EF4-FFF2-40B4-BE49-F238E27FC236}">
                <a16:creationId xmlns:a16="http://schemas.microsoft.com/office/drawing/2014/main" id="{CBBF0580-63B9-984D-BE1D-ECAA5DB5A4C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56323" name="Slide Number Placeholder 3">
            <a:extLst>
              <a:ext uri="{FF2B5EF4-FFF2-40B4-BE49-F238E27FC236}">
                <a16:creationId xmlns:a16="http://schemas.microsoft.com/office/drawing/2014/main" id="{1D2FA7BF-2A8F-3742-97E7-05A66AD78C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bg2"/>
                </a:solidFill>
                <a:latin typeface="Tahoma" panose="020B0604030504040204" pitchFamily="34" charset="0"/>
                <a:ea typeface="ＭＳ Ｐゴシック" panose="020B0600070205080204" pitchFamily="34" charset="-128"/>
              </a:defRPr>
            </a:lvl1pPr>
            <a:lvl2pPr marL="742950" indent="-285750" defTabSz="928688">
              <a:defRPr sz="2400">
                <a:solidFill>
                  <a:schemeClr val="bg2"/>
                </a:solidFill>
                <a:latin typeface="Tahoma" panose="020B0604030504040204" pitchFamily="34" charset="0"/>
                <a:ea typeface="ＭＳ Ｐゴシック" panose="020B0600070205080204" pitchFamily="34" charset="-128"/>
              </a:defRPr>
            </a:lvl2pPr>
            <a:lvl3pPr marL="1143000" indent="-228600" defTabSz="928688">
              <a:defRPr sz="2400">
                <a:solidFill>
                  <a:schemeClr val="bg2"/>
                </a:solidFill>
                <a:latin typeface="Tahoma" panose="020B0604030504040204" pitchFamily="34" charset="0"/>
                <a:ea typeface="ＭＳ Ｐゴシック" panose="020B0600070205080204" pitchFamily="34" charset="-128"/>
              </a:defRPr>
            </a:lvl3pPr>
            <a:lvl4pPr marL="1600200" indent="-228600" defTabSz="928688">
              <a:defRPr sz="2400">
                <a:solidFill>
                  <a:schemeClr val="bg2"/>
                </a:solidFill>
                <a:latin typeface="Tahoma" panose="020B0604030504040204" pitchFamily="34" charset="0"/>
                <a:ea typeface="ＭＳ Ｐゴシック" panose="020B0600070205080204" pitchFamily="34" charset="-128"/>
              </a:defRPr>
            </a:lvl4pPr>
            <a:lvl5pPr marL="2057400" indent="-228600" defTabSz="928688">
              <a:defRPr sz="2400">
                <a:solidFill>
                  <a:schemeClr val="bg2"/>
                </a:solidFill>
                <a:latin typeface="Tahoma" panose="020B0604030504040204" pitchFamily="34" charset="0"/>
                <a:ea typeface="ＭＳ Ｐゴシック" panose="020B0600070205080204" pitchFamily="34" charset="-128"/>
              </a:defRPr>
            </a:lvl5pPr>
            <a:lvl6pPr marL="25146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fld id="{CB354AD2-6BB9-B84C-B90D-8DDE26DA5EF3}" type="slidenum">
              <a:rPr lang="en-US" altLang="en-US" sz="1200">
                <a:solidFill>
                  <a:schemeClr val="tx1"/>
                </a:solidFill>
                <a:latin typeface="Times New Roman" panose="02020603050405020304" pitchFamily="18" charset="0"/>
              </a:rPr>
              <a:pPr/>
              <a:t>58</a:t>
            </a:fld>
            <a:endParaRPr lang="en-US"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746643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BA4F5D2F-00AA-1E49-9FA2-AF9D21DE34CC}"/>
              </a:ext>
            </a:extLst>
          </p:cNvPr>
          <p:cNvSpPr>
            <a:spLocks noGrp="1" noRot="1" noChangeAspect="1" noTextEdit="1"/>
          </p:cNvSpPr>
          <p:nvPr>
            <p:ph type="sldImg"/>
          </p:nvPr>
        </p:nvSpPr>
        <p:spPr>
          <a:xfrm>
            <a:off x="401638" y="696913"/>
            <a:ext cx="6184900" cy="3479800"/>
          </a:xfrm>
          <a:ln/>
        </p:spPr>
      </p:sp>
      <p:sp>
        <p:nvSpPr>
          <p:cNvPr id="56322" name="Notes Placeholder 2">
            <a:extLst>
              <a:ext uri="{FF2B5EF4-FFF2-40B4-BE49-F238E27FC236}">
                <a16:creationId xmlns:a16="http://schemas.microsoft.com/office/drawing/2014/main" id="{CBBF0580-63B9-984D-BE1D-ECAA5DB5A4C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56323" name="Slide Number Placeholder 3">
            <a:extLst>
              <a:ext uri="{FF2B5EF4-FFF2-40B4-BE49-F238E27FC236}">
                <a16:creationId xmlns:a16="http://schemas.microsoft.com/office/drawing/2014/main" id="{1D2FA7BF-2A8F-3742-97E7-05A66AD78C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bg2"/>
                </a:solidFill>
                <a:latin typeface="Tahoma" panose="020B0604030504040204" pitchFamily="34" charset="0"/>
                <a:ea typeface="ＭＳ Ｐゴシック" panose="020B0600070205080204" pitchFamily="34" charset="-128"/>
              </a:defRPr>
            </a:lvl1pPr>
            <a:lvl2pPr marL="742950" indent="-285750" defTabSz="928688">
              <a:defRPr sz="2400">
                <a:solidFill>
                  <a:schemeClr val="bg2"/>
                </a:solidFill>
                <a:latin typeface="Tahoma" panose="020B0604030504040204" pitchFamily="34" charset="0"/>
                <a:ea typeface="ＭＳ Ｐゴシック" panose="020B0600070205080204" pitchFamily="34" charset="-128"/>
              </a:defRPr>
            </a:lvl2pPr>
            <a:lvl3pPr marL="1143000" indent="-228600" defTabSz="928688">
              <a:defRPr sz="2400">
                <a:solidFill>
                  <a:schemeClr val="bg2"/>
                </a:solidFill>
                <a:latin typeface="Tahoma" panose="020B0604030504040204" pitchFamily="34" charset="0"/>
                <a:ea typeface="ＭＳ Ｐゴシック" panose="020B0600070205080204" pitchFamily="34" charset="-128"/>
              </a:defRPr>
            </a:lvl3pPr>
            <a:lvl4pPr marL="1600200" indent="-228600" defTabSz="928688">
              <a:defRPr sz="2400">
                <a:solidFill>
                  <a:schemeClr val="bg2"/>
                </a:solidFill>
                <a:latin typeface="Tahoma" panose="020B0604030504040204" pitchFamily="34" charset="0"/>
                <a:ea typeface="ＭＳ Ｐゴシック" panose="020B0600070205080204" pitchFamily="34" charset="-128"/>
              </a:defRPr>
            </a:lvl4pPr>
            <a:lvl5pPr marL="2057400" indent="-228600" defTabSz="928688">
              <a:defRPr sz="2400">
                <a:solidFill>
                  <a:schemeClr val="bg2"/>
                </a:solidFill>
                <a:latin typeface="Tahoma" panose="020B0604030504040204" pitchFamily="34" charset="0"/>
                <a:ea typeface="ＭＳ Ｐゴシック" panose="020B0600070205080204" pitchFamily="34" charset="-128"/>
              </a:defRPr>
            </a:lvl5pPr>
            <a:lvl6pPr marL="25146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fld id="{CB354AD2-6BB9-B84C-B90D-8DDE26DA5EF3}" type="slidenum">
              <a:rPr lang="en-US" altLang="en-US" sz="1200">
                <a:solidFill>
                  <a:schemeClr val="tx1"/>
                </a:solidFill>
                <a:latin typeface="Times New Roman" panose="02020603050405020304" pitchFamily="18" charset="0"/>
              </a:rPr>
              <a:pPr/>
              <a:t>61</a:t>
            </a:fld>
            <a:endParaRPr lang="en-US"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339527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BF83FA28-CF7A-A34D-B9E4-E1B244300ABB}"/>
              </a:ext>
            </a:extLst>
          </p:cNvPr>
          <p:cNvSpPr>
            <a:spLocks noGrp="1" noRot="1" noChangeAspect="1" noTextEdit="1"/>
          </p:cNvSpPr>
          <p:nvPr>
            <p:ph type="sldImg"/>
          </p:nvPr>
        </p:nvSpPr>
        <p:spPr>
          <a:xfrm>
            <a:off x="401638" y="696913"/>
            <a:ext cx="6184900" cy="3479800"/>
          </a:xfrm>
          <a:ln/>
        </p:spPr>
      </p:sp>
      <p:sp>
        <p:nvSpPr>
          <p:cNvPr id="58370" name="Notes Placeholder 2">
            <a:extLst>
              <a:ext uri="{FF2B5EF4-FFF2-40B4-BE49-F238E27FC236}">
                <a16:creationId xmlns:a16="http://schemas.microsoft.com/office/drawing/2014/main" id="{5B6B2CAE-70E0-414B-A6EB-0BCA8A15FA6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58371" name="Slide Number Placeholder 3">
            <a:extLst>
              <a:ext uri="{FF2B5EF4-FFF2-40B4-BE49-F238E27FC236}">
                <a16:creationId xmlns:a16="http://schemas.microsoft.com/office/drawing/2014/main" id="{E6800CD3-E91D-9147-9B38-A1C7074D2B7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bg2"/>
                </a:solidFill>
                <a:latin typeface="Tahoma" panose="020B0604030504040204" pitchFamily="34" charset="0"/>
                <a:ea typeface="ＭＳ Ｐゴシック" panose="020B0600070205080204" pitchFamily="34" charset="-128"/>
              </a:defRPr>
            </a:lvl1pPr>
            <a:lvl2pPr marL="742950" indent="-285750" defTabSz="928688">
              <a:defRPr sz="2400">
                <a:solidFill>
                  <a:schemeClr val="bg2"/>
                </a:solidFill>
                <a:latin typeface="Tahoma" panose="020B0604030504040204" pitchFamily="34" charset="0"/>
                <a:ea typeface="ＭＳ Ｐゴシック" panose="020B0600070205080204" pitchFamily="34" charset="-128"/>
              </a:defRPr>
            </a:lvl2pPr>
            <a:lvl3pPr marL="1143000" indent="-228600" defTabSz="928688">
              <a:defRPr sz="2400">
                <a:solidFill>
                  <a:schemeClr val="bg2"/>
                </a:solidFill>
                <a:latin typeface="Tahoma" panose="020B0604030504040204" pitchFamily="34" charset="0"/>
                <a:ea typeface="ＭＳ Ｐゴシック" panose="020B0600070205080204" pitchFamily="34" charset="-128"/>
              </a:defRPr>
            </a:lvl3pPr>
            <a:lvl4pPr marL="1600200" indent="-228600" defTabSz="928688">
              <a:defRPr sz="2400">
                <a:solidFill>
                  <a:schemeClr val="bg2"/>
                </a:solidFill>
                <a:latin typeface="Tahoma" panose="020B0604030504040204" pitchFamily="34" charset="0"/>
                <a:ea typeface="ＭＳ Ｐゴシック" panose="020B0600070205080204" pitchFamily="34" charset="-128"/>
              </a:defRPr>
            </a:lvl4pPr>
            <a:lvl5pPr marL="2057400" indent="-228600" defTabSz="928688">
              <a:defRPr sz="2400">
                <a:solidFill>
                  <a:schemeClr val="bg2"/>
                </a:solidFill>
                <a:latin typeface="Tahoma" panose="020B0604030504040204" pitchFamily="34" charset="0"/>
                <a:ea typeface="ＭＳ Ｐゴシック" panose="020B0600070205080204" pitchFamily="34" charset="-128"/>
              </a:defRPr>
            </a:lvl5pPr>
            <a:lvl6pPr marL="25146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fld id="{6F2A1CAA-A801-494E-943E-8BDB6CCCCF38}" type="slidenum">
              <a:rPr lang="en-US" altLang="en-US" sz="1200">
                <a:solidFill>
                  <a:schemeClr val="tx1"/>
                </a:solidFill>
                <a:latin typeface="Times New Roman" panose="02020603050405020304" pitchFamily="18" charset="0"/>
              </a:rPr>
              <a:pPr/>
              <a:t>62</a:t>
            </a:fld>
            <a:endParaRPr lang="en-US"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940533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BF83FA28-CF7A-A34D-B9E4-E1B244300ABB}"/>
              </a:ext>
            </a:extLst>
          </p:cNvPr>
          <p:cNvSpPr>
            <a:spLocks noGrp="1" noRot="1" noChangeAspect="1" noTextEdit="1"/>
          </p:cNvSpPr>
          <p:nvPr>
            <p:ph type="sldImg"/>
          </p:nvPr>
        </p:nvSpPr>
        <p:spPr>
          <a:xfrm>
            <a:off x="401638" y="696913"/>
            <a:ext cx="6184900" cy="3479800"/>
          </a:xfrm>
          <a:ln/>
        </p:spPr>
      </p:sp>
      <p:sp>
        <p:nvSpPr>
          <p:cNvPr id="58370" name="Notes Placeholder 2">
            <a:extLst>
              <a:ext uri="{FF2B5EF4-FFF2-40B4-BE49-F238E27FC236}">
                <a16:creationId xmlns:a16="http://schemas.microsoft.com/office/drawing/2014/main" id="{5B6B2CAE-70E0-414B-A6EB-0BCA8A15FA6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58371" name="Slide Number Placeholder 3">
            <a:extLst>
              <a:ext uri="{FF2B5EF4-FFF2-40B4-BE49-F238E27FC236}">
                <a16:creationId xmlns:a16="http://schemas.microsoft.com/office/drawing/2014/main" id="{E6800CD3-E91D-9147-9B38-A1C7074D2B7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bg2"/>
                </a:solidFill>
                <a:latin typeface="Tahoma" panose="020B0604030504040204" pitchFamily="34" charset="0"/>
                <a:ea typeface="ＭＳ Ｐゴシック" panose="020B0600070205080204" pitchFamily="34" charset="-128"/>
              </a:defRPr>
            </a:lvl1pPr>
            <a:lvl2pPr marL="742950" indent="-285750" defTabSz="928688">
              <a:defRPr sz="2400">
                <a:solidFill>
                  <a:schemeClr val="bg2"/>
                </a:solidFill>
                <a:latin typeface="Tahoma" panose="020B0604030504040204" pitchFamily="34" charset="0"/>
                <a:ea typeface="ＭＳ Ｐゴシック" panose="020B0600070205080204" pitchFamily="34" charset="-128"/>
              </a:defRPr>
            </a:lvl2pPr>
            <a:lvl3pPr marL="1143000" indent="-228600" defTabSz="928688">
              <a:defRPr sz="2400">
                <a:solidFill>
                  <a:schemeClr val="bg2"/>
                </a:solidFill>
                <a:latin typeface="Tahoma" panose="020B0604030504040204" pitchFamily="34" charset="0"/>
                <a:ea typeface="ＭＳ Ｐゴシック" panose="020B0600070205080204" pitchFamily="34" charset="-128"/>
              </a:defRPr>
            </a:lvl3pPr>
            <a:lvl4pPr marL="1600200" indent="-228600" defTabSz="928688">
              <a:defRPr sz="2400">
                <a:solidFill>
                  <a:schemeClr val="bg2"/>
                </a:solidFill>
                <a:latin typeface="Tahoma" panose="020B0604030504040204" pitchFamily="34" charset="0"/>
                <a:ea typeface="ＭＳ Ｐゴシック" panose="020B0600070205080204" pitchFamily="34" charset="-128"/>
              </a:defRPr>
            </a:lvl4pPr>
            <a:lvl5pPr marL="2057400" indent="-228600" defTabSz="928688">
              <a:defRPr sz="2400">
                <a:solidFill>
                  <a:schemeClr val="bg2"/>
                </a:solidFill>
                <a:latin typeface="Tahoma" panose="020B0604030504040204" pitchFamily="34" charset="0"/>
                <a:ea typeface="ＭＳ Ｐゴシック" panose="020B0600070205080204" pitchFamily="34" charset="-128"/>
              </a:defRPr>
            </a:lvl5pPr>
            <a:lvl6pPr marL="25146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fld id="{6F2A1CAA-A801-494E-943E-8BDB6CCCCF38}" type="slidenum">
              <a:rPr lang="en-US" altLang="en-US" sz="1200">
                <a:solidFill>
                  <a:schemeClr val="tx1"/>
                </a:solidFill>
                <a:latin typeface="Times New Roman" panose="02020603050405020304" pitchFamily="18" charset="0"/>
              </a:rPr>
              <a:pPr/>
              <a:t>63</a:t>
            </a:fld>
            <a:endParaRPr lang="en-US"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625793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BF83FA28-CF7A-A34D-B9E4-E1B244300ABB}"/>
              </a:ext>
            </a:extLst>
          </p:cNvPr>
          <p:cNvSpPr>
            <a:spLocks noGrp="1" noRot="1" noChangeAspect="1" noTextEdit="1"/>
          </p:cNvSpPr>
          <p:nvPr>
            <p:ph type="sldImg"/>
          </p:nvPr>
        </p:nvSpPr>
        <p:spPr>
          <a:xfrm>
            <a:off x="401638" y="696913"/>
            <a:ext cx="6184900" cy="3479800"/>
          </a:xfrm>
          <a:ln/>
        </p:spPr>
      </p:sp>
      <p:sp>
        <p:nvSpPr>
          <p:cNvPr id="58370" name="Notes Placeholder 2">
            <a:extLst>
              <a:ext uri="{FF2B5EF4-FFF2-40B4-BE49-F238E27FC236}">
                <a16:creationId xmlns:a16="http://schemas.microsoft.com/office/drawing/2014/main" id="{5B6B2CAE-70E0-414B-A6EB-0BCA8A15FA6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58371" name="Slide Number Placeholder 3">
            <a:extLst>
              <a:ext uri="{FF2B5EF4-FFF2-40B4-BE49-F238E27FC236}">
                <a16:creationId xmlns:a16="http://schemas.microsoft.com/office/drawing/2014/main" id="{E6800CD3-E91D-9147-9B38-A1C7074D2B7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bg2"/>
                </a:solidFill>
                <a:latin typeface="Tahoma" panose="020B0604030504040204" pitchFamily="34" charset="0"/>
                <a:ea typeface="ＭＳ Ｐゴシック" panose="020B0600070205080204" pitchFamily="34" charset="-128"/>
              </a:defRPr>
            </a:lvl1pPr>
            <a:lvl2pPr marL="742950" indent="-285750" defTabSz="928688">
              <a:defRPr sz="2400">
                <a:solidFill>
                  <a:schemeClr val="bg2"/>
                </a:solidFill>
                <a:latin typeface="Tahoma" panose="020B0604030504040204" pitchFamily="34" charset="0"/>
                <a:ea typeface="ＭＳ Ｐゴシック" panose="020B0600070205080204" pitchFamily="34" charset="-128"/>
              </a:defRPr>
            </a:lvl2pPr>
            <a:lvl3pPr marL="1143000" indent="-228600" defTabSz="928688">
              <a:defRPr sz="2400">
                <a:solidFill>
                  <a:schemeClr val="bg2"/>
                </a:solidFill>
                <a:latin typeface="Tahoma" panose="020B0604030504040204" pitchFamily="34" charset="0"/>
                <a:ea typeface="ＭＳ Ｐゴシック" panose="020B0600070205080204" pitchFamily="34" charset="-128"/>
              </a:defRPr>
            </a:lvl3pPr>
            <a:lvl4pPr marL="1600200" indent="-228600" defTabSz="928688">
              <a:defRPr sz="2400">
                <a:solidFill>
                  <a:schemeClr val="bg2"/>
                </a:solidFill>
                <a:latin typeface="Tahoma" panose="020B0604030504040204" pitchFamily="34" charset="0"/>
                <a:ea typeface="ＭＳ Ｐゴシック" panose="020B0600070205080204" pitchFamily="34" charset="-128"/>
              </a:defRPr>
            </a:lvl4pPr>
            <a:lvl5pPr marL="2057400" indent="-228600" defTabSz="928688">
              <a:defRPr sz="2400">
                <a:solidFill>
                  <a:schemeClr val="bg2"/>
                </a:solidFill>
                <a:latin typeface="Tahoma" panose="020B0604030504040204" pitchFamily="34" charset="0"/>
                <a:ea typeface="ＭＳ Ｐゴシック" panose="020B0600070205080204" pitchFamily="34" charset="-128"/>
              </a:defRPr>
            </a:lvl5pPr>
            <a:lvl6pPr marL="25146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fld id="{6F2A1CAA-A801-494E-943E-8BDB6CCCCF38}" type="slidenum">
              <a:rPr lang="en-US" altLang="en-US" sz="1200">
                <a:solidFill>
                  <a:schemeClr val="tx1"/>
                </a:solidFill>
                <a:latin typeface="Times New Roman" panose="02020603050405020304" pitchFamily="18" charset="0"/>
              </a:rPr>
              <a:pPr/>
              <a:t>64</a:t>
            </a:fld>
            <a:endParaRPr lang="en-US"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528962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BA4F5D2F-00AA-1E49-9FA2-AF9D21DE34CC}"/>
              </a:ext>
            </a:extLst>
          </p:cNvPr>
          <p:cNvSpPr>
            <a:spLocks noGrp="1" noRot="1" noChangeAspect="1" noTextEdit="1"/>
          </p:cNvSpPr>
          <p:nvPr>
            <p:ph type="sldImg"/>
          </p:nvPr>
        </p:nvSpPr>
        <p:spPr>
          <a:xfrm>
            <a:off x="401638" y="696913"/>
            <a:ext cx="6184900" cy="3479800"/>
          </a:xfrm>
          <a:ln/>
        </p:spPr>
      </p:sp>
      <p:sp>
        <p:nvSpPr>
          <p:cNvPr id="56322" name="Notes Placeholder 2">
            <a:extLst>
              <a:ext uri="{FF2B5EF4-FFF2-40B4-BE49-F238E27FC236}">
                <a16:creationId xmlns:a16="http://schemas.microsoft.com/office/drawing/2014/main" id="{CBBF0580-63B9-984D-BE1D-ECAA5DB5A4C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56323" name="Slide Number Placeholder 3">
            <a:extLst>
              <a:ext uri="{FF2B5EF4-FFF2-40B4-BE49-F238E27FC236}">
                <a16:creationId xmlns:a16="http://schemas.microsoft.com/office/drawing/2014/main" id="{1D2FA7BF-2A8F-3742-97E7-05A66AD78C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bg2"/>
                </a:solidFill>
                <a:latin typeface="Tahoma" panose="020B0604030504040204" pitchFamily="34" charset="0"/>
                <a:ea typeface="ＭＳ Ｐゴシック" panose="020B0600070205080204" pitchFamily="34" charset="-128"/>
              </a:defRPr>
            </a:lvl1pPr>
            <a:lvl2pPr marL="742950" indent="-285750" defTabSz="928688">
              <a:defRPr sz="2400">
                <a:solidFill>
                  <a:schemeClr val="bg2"/>
                </a:solidFill>
                <a:latin typeface="Tahoma" panose="020B0604030504040204" pitchFamily="34" charset="0"/>
                <a:ea typeface="ＭＳ Ｐゴシック" panose="020B0600070205080204" pitchFamily="34" charset="-128"/>
              </a:defRPr>
            </a:lvl2pPr>
            <a:lvl3pPr marL="1143000" indent="-228600" defTabSz="928688">
              <a:defRPr sz="2400">
                <a:solidFill>
                  <a:schemeClr val="bg2"/>
                </a:solidFill>
                <a:latin typeface="Tahoma" panose="020B0604030504040204" pitchFamily="34" charset="0"/>
                <a:ea typeface="ＭＳ Ｐゴシック" panose="020B0600070205080204" pitchFamily="34" charset="-128"/>
              </a:defRPr>
            </a:lvl3pPr>
            <a:lvl4pPr marL="1600200" indent="-228600" defTabSz="928688">
              <a:defRPr sz="2400">
                <a:solidFill>
                  <a:schemeClr val="bg2"/>
                </a:solidFill>
                <a:latin typeface="Tahoma" panose="020B0604030504040204" pitchFamily="34" charset="0"/>
                <a:ea typeface="ＭＳ Ｐゴシック" panose="020B0600070205080204" pitchFamily="34" charset="-128"/>
              </a:defRPr>
            </a:lvl4pPr>
            <a:lvl5pPr marL="2057400" indent="-228600" defTabSz="928688">
              <a:defRPr sz="2400">
                <a:solidFill>
                  <a:schemeClr val="bg2"/>
                </a:solidFill>
                <a:latin typeface="Tahoma" panose="020B0604030504040204" pitchFamily="34" charset="0"/>
                <a:ea typeface="ＭＳ Ｐゴシック" panose="020B0600070205080204" pitchFamily="34" charset="-128"/>
              </a:defRPr>
            </a:lvl5pPr>
            <a:lvl6pPr marL="25146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fld id="{CB354AD2-6BB9-B84C-B90D-8DDE26DA5EF3}" type="slidenum">
              <a:rPr lang="en-US" altLang="en-US" sz="1200">
                <a:solidFill>
                  <a:schemeClr val="tx1"/>
                </a:solidFill>
                <a:latin typeface="Times New Roman" panose="02020603050405020304" pitchFamily="18" charset="0"/>
              </a:rPr>
              <a:pPr/>
              <a:t>68</a:t>
            </a:fld>
            <a:endParaRPr lang="en-US"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540022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AADB5B62-07EF-CF42-95EB-42BA84AED1B4}"/>
              </a:ext>
            </a:extLst>
          </p:cNvPr>
          <p:cNvSpPr>
            <a:spLocks noGrp="1" noRot="1" noChangeAspect="1" noTextEdit="1"/>
          </p:cNvSpPr>
          <p:nvPr>
            <p:ph type="sldImg"/>
          </p:nvPr>
        </p:nvSpPr>
        <p:spPr>
          <a:xfrm>
            <a:off x="401638" y="696913"/>
            <a:ext cx="6184900" cy="3479800"/>
          </a:xfrm>
          <a:ln/>
        </p:spPr>
      </p:sp>
      <p:sp>
        <p:nvSpPr>
          <p:cNvPr id="66562" name="Notes Placeholder 2">
            <a:extLst>
              <a:ext uri="{FF2B5EF4-FFF2-40B4-BE49-F238E27FC236}">
                <a16:creationId xmlns:a16="http://schemas.microsoft.com/office/drawing/2014/main" id="{584871A1-8218-524B-8795-058E6E77C7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66563" name="Slide Number Placeholder 3">
            <a:extLst>
              <a:ext uri="{FF2B5EF4-FFF2-40B4-BE49-F238E27FC236}">
                <a16:creationId xmlns:a16="http://schemas.microsoft.com/office/drawing/2014/main" id="{4D4E9473-0EFA-424C-B611-E2EF978D5CA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bg2"/>
                </a:solidFill>
                <a:latin typeface="Tahoma" panose="020B0604030504040204" pitchFamily="34" charset="0"/>
                <a:ea typeface="ＭＳ Ｐゴシック" panose="020B0600070205080204" pitchFamily="34" charset="-128"/>
              </a:defRPr>
            </a:lvl1pPr>
            <a:lvl2pPr marL="742950" indent="-285750" defTabSz="928688">
              <a:defRPr sz="2400">
                <a:solidFill>
                  <a:schemeClr val="bg2"/>
                </a:solidFill>
                <a:latin typeface="Tahoma" panose="020B0604030504040204" pitchFamily="34" charset="0"/>
                <a:ea typeface="ＭＳ Ｐゴシック" panose="020B0600070205080204" pitchFamily="34" charset="-128"/>
              </a:defRPr>
            </a:lvl2pPr>
            <a:lvl3pPr marL="1143000" indent="-228600" defTabSz="928688">
              <a:defRPr sz="2400">
                <a:solidFill>
                  <a:schemeClr val="bg2"/>
                </a:solidFill>
                <a:latin typeface="Tahoma" panose="020B0604030504040204" pitchFamily="34" charset="0"/>
                <a:ea typeface="ＭＳ Ｐゴシック" panose="020B0600070205080204" pitchFamily="34" charset="-128"/>
              </a:defRPr>
            </a:lvl3pPr>
            <a:lvl4pPr marL="1600200" indent="-228600" defTabSz="928688">
              <a:defRPr sz="2400">
                <a:solidFill>
                  <a:schemeClr val="bg2"/>
                </a:solidFill>
                <a:latin typeface="Tahoma" panose="020B0604030504040204" pitchFamily="34" charset="0"/>
                <a:ea typeface="ＭＳ Ｐゴシック" panose="020B0600070205080204" pitchFamily="34" charset="-128"/>
              </a:defRPr>
            </a:lvl4pPr>
            <a:lvl5pPr marL="2057400" indent="-228600" defTabSz="928688">
              <a:defRPr sz="2400">
                <a:solidFill>
                  <a:schemeClr val="bg2"/>
                </a:solidFill>
                <a:latin typeface="Tahoma" panose="020B0604030504040204" pitchFamily="34" charset="0"/>
                <a:ea typeface="ＭＳ Ｐゴシック" panose="020B0600070205080204" pitchFamily="34" charset="-128"/>
              </a:defRPr>
            </a:lvl5pPr>
            <a:lvl6pPr marL="25146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fld id="{F3643134-A287-7B47-BBF3-E1F1148A7595}" type="slidenum">
              <a:rPr lang="en-US" altLang="en-US" sz="1200">
                <a:solidFill>
                  <a:schemeClr val="tx1"/>
                </a:solidFill>
                <a:latin typeface="Times New Roman" panose="02020603050405020304" pitchFamily="18" charset="0"/>
              </a:rPr>
              <a:pPr/>
              <a:t>71</a:t>
            </a:fld>
            <a:endParaRPr lang="en-US"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3258657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0B3B894E-7770-BE4D-B43D-23295779F76D}"/>
              </a:ext>
            </a:extLst>
          </p:cNvPr>
          <p:cNvSpPr>
            <a:spLocks noGrp="1" noRot="1" noChangeAspect="1" noTextEdit="1"/>
          </p:cNvSpPr>
          <p:nvPr>
            <p:ph type="sldImg"/>
          </p:nvPr>
        </p:nvSpPr>
        <p:spPr>
          <a:xfrm>
            <a:off x="401638" y="696913"/>
            <a:ext cx="6184900" cy="3479800"/>
          </a:xfrm>
          <a:ln/>
        </p:spPr>
      </p:sp>
      <p:sp>
        <p:nvSpPr>
          <p:cNvPr id="68610" name="Notes Placeholder 2">
            <a:extLst>
              <a:ext uri="{FF2B5EF4-FFF2-40B4-BE49-F238E27FC236}">
                <a16:creationId xmlns:a16="http://schemas.microsoft.com/office/drawing/2014/main" id="{C53AA339-4DE5-3347-B026-8422F733E3F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68611" name="Slide Number Placeholder 3">
            <a:extLst>
              <a:ext uri="{FF2B5EF4-FFF2-40B4-BE49-F238E27FC236}">
                <a16:creationId xmlns:a16="http://schemas.microsoft.com/office/drawing/2014/main" id="{2C0A0655-2D30-CB4A-828C-5769DBA884B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bg2"/>
                </a:solidFill>
                <a:latin typeface="Tahoma" panose="020B0604030504040204" pitchFamily="34" charset="0"/>
                <a:ea typeface="ＭＳ Ｐゴシック" panose="020B0600070205080204" pitchFamily="34" charset="-128"/>
              </a:defRPr>
            </a:lvl1pPr>
            <a:lvl2pPr marL="742950" indent="-285750" defTabSz="928688">
              <a:defRPr sz="2400">
                <a:solidFill>
                  <a:schemeClr val="bg2"/>
                </a:solidFill>
                <a:latin typeface="Tahoma" panose="020B0604030504040204" pitchFamily="34" charset="0"/>
                <a:ea typeface="ＭＳ Ｐゴシック" panose="020B0600070205080204" pitchFamily="34" charset="-128"/>
              </a:defRPr>
            </a:lvl2pPr>
            <a:lvl3pPr marL="1143000" indent="-228600" defTabSz="928688">
              <a:defRPr sz="2400">
                <a:solidFill>
                  <a:schemeClr val="bg2"/>
                </a:solidFill>
                <a:latin typeface="Tahoma" panose="020B0604030504040204" pitchFamily="34" charset="0"/>
                <a:ea typeface="ＭＳ Ｐゴシック" panose="020B0600070205080204" pitchFamily="34" charset="-128"/>
              </a:defRPr>
            </a:lvl3pPr>
            <a:lvl4pPr marL="1600200" indent="-228600" defTabSz="928688">
              <a:defRPr sz="2400">
                <a:solidFill>
                  <a:schemeClr val="bg2"/>
                </a:solidFill>
                <a:latin typeface="Tahoma" panose="020B0604030504040204" pitchFamily="34" charset="0"/>
                <a:ea typeface="ＭＳ Ｐゴシック" panose="020B0600070205080204" pitchFamily="34" charset="-128"/>
              </a:defRPr>
            </a:lvl4pPr>
            <a:lvl5pPr marL="2057400" indent="-228600" defTabSz="928688">
              <a:defRPr sz="2400">
                <a:solidFill>
                  <a:schemeClr val="bg2"/>
                </a:solidFill>
                <a:latin typeface="Tahoma" panose="020B0604030504040204" pitchFamily="34" charset="0"/>
                <a:ea typeface="ＭＳ Ｐゴシック" panose="020B0600070205080204" pitchFamily="34" charset="-128"/>
              </a:defRPr>
            </a:lvl5pPr>
            <a:lvl6pPr marL="25146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fld id="{419FB073-9FC3-9D45-B4B4-A68450602B2F}" type="slidenum">
              <a:rPr lang="en-US" altLang="en-US" sz="1200">
                <a:solidFill>
                  <a:schemeClr val="tx1"/>
                </a:solidFill>
                <a:latin typeface="Times New Roman" panose="02020603050405020304" pitchFamily="18" charset="0"/>
              </a:rPr>
              <a:pPr/>
              <a:t>72</a:t>
            </a:fld>
            <a:endParaRPr lang="en-US"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398476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9CC22064-11E0-E642-9133-CF7DB65E3F25}"/>
              </a:ext>
            </a:extLst>
          </p:cNvPr>
          <p:cNvSpPr>
            <a:spLocks noGrp="1" noRot="1" noChangeAspect="1" noTextEdit="1"/>
          </p:cNvSpPr>
          <p:nvPr>
            <p:ph type="sldImg"/>
          </p:nvPr>
        </p:nvSpPr>
        <p:spPr>
          <a:xfrm>
            <a:off x="401638" y="696913"/>
            <a:ext cx="6184900" cy="3479800"/>
          </a:xfrm>
          <a:ln/>
        </p:spPr>
      </p:sp>
      <p:sp>
        <p:nvSpPr>
          <p:cNvPr id="21506" name="Notes Placeholder 2">
            <a:extLst>
              <a:ext uri="{FF2B5EF4-FFF2-40B4-BE49-F238E27FC236}">
                <a16:creationId xmlns:a16="http://schemas.microsoft.com/office/drawing/2014/main" id="{459BC5BA-2FD8-1845-BCBD-2B1A51F10E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94A57574-C38A-C640-8D41-666B6A8F8A2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bg2"/>
                </a:solidFill>
                <a:latin typeface="Tahoma" panose="020B0604030504040204" pitchFamily="34" charset="0"/>
                <a:ea typeface="ＭＳ Ｐゴシック" panose="020B0600070205080204" pitchFamily="34" charset="-128"/>
              </a:defRPr>
            </a:lvl1pPr>
            <a:lvl2pPr marL="742950" indent="-285750" defTabSz="928688">
              <a:defRPr sz="2400">
                <a:solidFill>
                  <a:schemeClr val="bg2"/>
                </a:solidFill>
                <a:latin typeface="Tahoma" panose="020B0604030504040204" pitchFamily="34" charset="0"/>
                <a:ea typeface="ＭＳ Ｐゴシック" panose="020B0600070205080204" pitchFamily="34" charset="-128"/>
              </a:defRPr>
            </a:lvl2pPr>
            <a:lvl3pPr marL="1143000" indent="-228600" defTabSz="928688">
              <a:defRPr sz="2400">
                <a:solidFill>
                  <a:schemeClr val="bg2"/>
                </a:solidFill>
                <a:latin typeface="Tahoma" panose="020B0604030504040204" pitchFamily="34" charset="0"/>
                <a:ea typeface="ＭＳ Ｐゴシック" panose="020B0600070205080204" pitchFamily="34" charset="-128"/>
              </a:defRPr>
            </a:lvl3pPr>
            <a:lvl4pPr marL="1600200" indent="-228600" defTabSz="928688">
              <a:defRPr sz="2400">
                <a:solidFill>
                  <a:schemeClr val="bg2"/>
                </a:solidFill>
                <a:latin typeface="Tahoma" panose="020B0604030504040204" pitchFamily="34" charset="0"/>
                <a:ea typeface="ＭＳ Ｐゴシック" panose="020B0600070205080204" pitchFamily="34" charset="-128"/>
              </a:defRPr>
            </a:lvl4pPr>
            <a:lvl5pPr marL="2057400" indent="-228600" defTabSz="928688">
              <a:defRPr sz="2400">
                <a:solidFill>
                  <a:schemeClr val="bg2"/>
                </a:solidFill>
                <a:latin typeface="Tahoma" panose="020B0604030504040204" pitchFamily="34" charset="0"/>
                <a:ea typeface="ＭＳ Ｐゴシック" panose="020B0600070205080204" pitchFamily="34" charset="-128"/>
              </a:defRPr>
            </a:lvl5pPr>
            <a:lvl6pPr marL="25146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fld id="{F117F825-F27C-0B49-8FDE-D9F51003BB56}" type="slidenum">
              <a:rPr lang="en-US" altLang="en-US" sz="1200">
                <a:solidFill>
                  <a:schemeClr val="tx1"/>
                </a:solidFill>
                <a:latin typeface="Times New Roman" panose="02020603050405020304" pitchFamily="18" charset="0"/>
              </a:rPr>
              <a:pPr/>
              <a:t>17</a:t>
            </a:fld>
            <a:endParaRPr lang="en-US"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568260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0586DD1A-1568-B745-AACC-252CCAE8B6C6}"/>
              </a:ext>
            </a:extLst>
          </p:cNvPr>
          <p:cNvSpPr>
            <a:spLocks noGrp="1" noRot="1" noChangeAspect="1" noTextEdit="1"/>
          </p:cNvSpPr>
          <p:nvPr>
            <p:ph type="sldImg"/>
          </p:nvPr>
        </p:nvSpPr>
        <p:spPr>
          <a:xfrm>
            <a:off x="401638" y="696913"/>
            <a:ext cx="6184900" cy="3479800"/>
          </a:xfrm>
          <a:ln/>
        </p:spPr>
      </p:sp>
      <p:sp>
        <p:nvSpPr>
          <p:cNvPr id="60418" name="Notes Placeholder 2">
            <a:extLst>
              <a:ext uri="{FF2B5EF4-FFF2-40B4-BE49-F238E27FC236}">
                <a16:creationId xmlns:a16="http://schemas.microsoft.com/office/drawing/2014/main" id="{4FCC3147-191C-DE4E-8890-E0B1F14097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60419" name="Slide Number Placeholder 3">
            <a:extLst>
              <a:ext uri="{FF2B5EF4-FFF2-40B4-BE49-F238E27FC236}">
                <a16:creationId xmlns:a16="http://schemas.microsoft.com/office/drawing/2014/main" id="{40C21C04-A670-2648-8DFB-9BECD01DA09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bg2"/>
                </a:solidFill>
                <a:latin typeface="Tahoma" panose="020B0604030504040204" pitchFamily="34" charset="0"/>
                <a:ea typeface="ＭＳ Ｐゴシック" panose="020B0600070205080204" pitchFamily="34" charset="-128"/>
              </a:defRPr>
            </a:lvl1pPr>
            <a:lvl2pPr marL="742950" indent="-285750" defTabSz="928688">
              <a:defRPr sz="2400">
                <a:solidFill>
                  <a:schemeClr val="bg2"/>
                </a:solidFill>
                <a:latin typeface="Tahoma" panose="020B0604030504040204" pitchFamily="34" charset="0"/>
                <a:ea typeface="ＭＳ Ｐゴシック" panose="020B0600070205080204" pitchFamily="34" charset="-128"/>
              </a:defRPr>
            </a:lvl2pPr>
            <a:lvl3pPr marL="1143000" indent="-228600" defTabSz="928688">
              <a:defRPr sz="2400">
                <a:solidFill>
                  <a:schemeClr val="bg2"/>
                </a:solidFill>
                <a:latin typeface="Tahoma" panose="020B0604030504040204" pitchFamily="34" charset="0"/>
                <a:ea typeface="ＭＳ Ｐゴシック" panose="020B0600070205080204" pitchFamily="34" charset="-128"/>
              </a:defRPr>
            </a:lvl3pPr>
            <a:lvl4pPr marL="1600200" indent="-228600" defTabSz="928688">
              <a:defRPr sz="2400">
                <a:solidFill>
                  <a:schemeClr val="bg2"/>
                </a:solidFill>
                <a:latin typeface="Tahoma" panose="020B0604030504040204" pitchFamily="34" charset="0"/>
                <a:ea typeface="ＭＳ Ｐゴシック" panose="020B0600070205080204" pitchFamily="34" charset="-128"/>
              </a:defRPr>
            </a:lvl4pPr>
            <a:lvl5pPr marL="2057400" indent="-228600" defTabSz="928688">
              <a:defRPr sz="2400">
                <a:solidFill>
                  <a:schemeClr val="bg2"/>
                </a:solidFill>
                <a:latin typeface="Tahoma" panose="020B0604030504040204" pitchFamily="34" charset="0"/>
                <a:ea typeface="ＭＳ Ｐゴシック" panose="020B0600070205080204" pitchFamily="34" charset="-128"/>
              </a:defRPr>
            </a:lvl5pPr>
            <a:lvl6pPr marL="25146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fld id="{68554E96-41E6-934C-9F5E-141323A41DEE}" type="slidenum">
              <a:rPr lang="en-US" altLang="en-US" sz="1200">
                <a:solidFill>
                  <a:schemeClr val="tx1"/>
                </a:solidFill>
                <a:latin typeface="Times New Roman" panose="02020603050405020304" pitchFamily="18" charset="0"/>
              </a:rPr>
              <a:pPr/>
              <a:t>20</a:t>
            </a:fld>
            <a:endParaRPr lang="en-US"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645977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F4A7BE9B-9C56-3A41-A2ED-E6A089DABBFE}"/>
              </a:ext>
            </a:extLst>
          </p:cNvPr>
          <p:cNvSpPr>
            <a:spLocks noGrp="1" noRot="1" noChangeAspect="1" noTextEdit="1"/>
          </p:cNvSpPr>
          <p:nvPr>
            <p:ph type="sldImg"/>
          </p:nvPr>
        </p:nvSpPr>
        <p:spPr>
          <a:xfrm>
            <a:off x="401638" y="696913"/>
            <a:ext cx="6184900" cy="3479800"/>
          </a:xfrm>
          <a:ln/>
        </p:spPr>
      </p:sp>
      <p:sp>
        <p:nvSpPr>
          <p:cNvPr id="27650" name="Notes Placeholder 2">
            <a:extLst>
              <a:ext uri="{FF2B5EF4-FFF2-40B4-BE49-F238E27FC236}">
                <a16:creationId xmlns:a16="http://schemas.microsoft.com/office/drawing/2014/main" id="{D1F5DF53-674E-4747-82A6-75D131E8D4A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27651" name="Slide Number Placeholder 3">
            <a:extLst>
              <a:ext uri="{FF2B5EF4-FFF2-40B4-BE49-F238E27FC236}">
                <a16:creationId xmlns:a16="http://schemas.microsoft.com/office/drawing/2014/main" id="{8C09AEC7-BD8A-7E4B-A367-EE42A4076E0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bg2"/>
                </a:solidFill>
                <a:latin typeface="Tahoma" panose="020B0604030504040204" pitchFamily="34" charset="0"/>
                <a:ea typeface="ＭＳ Ｐゴシック" panose="020B0600070205080204" pitchFamily="34" charset="-128"/>
              </a:defRPr>
            </a:lvl1pPr>
            <a:lvl2pPr marL="742950" indent="-285750" defTabSz="928688">
              <a:defRPr sz="2400">
                <a:solidFill>
                  <a:schemeClr val="bg2"/>
                </a:solidFill>
                <a:latin typeface="Tahoma" panose="020B0604030504040204" pitchFamily="34" charset="0"/>
                <a:ea typeface="ＭＳ Ｐゴシック" panose="020B0600070205080204" pitchFamily="34" charset="-128"/>
              </a:defRPr>
            </a:lvl2pPr>
            <a:lvl3pPr marL="1143000" indent="-228600" defTabSz="928688">
              <a:defRPr sz="2400">
                <a:solidFill>
                  <a:schemeClr val="bg2"/>
                </a:solidFill>
                <a:latin typeface="Tahoma" panose="020B0604030504040204" pitchFamily="34" charset="0"/>
                <a:ea typeface="ＭＳ Ｐゴシック" panose="020B0600070205080204" pitchFamily="34" charset="-128"/>
              </a:defRPr>
            </a:lvl3pPr>
            <a:lvl4pPr marL="1600200" indent="-228600" defTabSz="928688">
              <a:defRPr sz="2400">
                <a:solidFill>
                  <a:schemeClr val="bg2"/>
                </a:solidFill>
                <a:latin typeface="Tahoma" panose="020B0604030504040204" pitchFamily="34" charset="0"/>
                <a:ea typeface="ＭＳ Ｐゴシック" panose="020B0600070205080204" pitchFamily="34" charset="-128"/>
              </a:defRPr>
            </a:lvl4pPr>
            <a:lvl5pPr marL="2057400" indent="-228600" defTabSz="928688">
              <a:defRPr sz="2400">
                <a:solidFill>
                  <a:schemeClr val="bg2"/>
                </a:solidFill>
                <a:latin typeface="Tahoma" panose="020B0604030504040204" pitchFamily="34" charset="0"/>
                <a:ea typeface="ＭＳ Ｐゴシック" panose="020B0600070205080204" pitchFamily="34" charset="-128"/>
              </a:defRPr>
            </a:lvl5pPr>
            <a:lvl6pPr marL="25146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fld id="{2432750A-E36E-DA4D-99E8-CE6DBDD47E03}" type="slidenum">
              <a:rPr lang="en-US" altLang="en-US" sz="1200">
                <a:solidFill>
                  <a:schemeClr val="tx1"/>
                </a:solidFill>
                <a:latin typeface="Times New Roman" panose="02020603050405020304" pitchFamily="18" charset="0"/>
              </a:rPr>
              <a:pPr/>
              <a:t>26</a:t>
            </a:fld>
            <a:endParaRPr lang="en-US"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148235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AA9EFF96-0EC4-3D46-8652-AA1CD0169739}"/>
              </a:ext>
            </a:extLst>
          </p:cNvPr>
          <p:cNvSpPr>
            <a:spLocks noGrp="1" noRot="1" noChangeAspect="1" noTextEdit="1"/>
          </p:cNvSpPr>
          <p:nvPr>
            <p:ph type="sldImg"/>
          </p:nvPr>
        </p:nvSpPr>
        <p:spPr>
          <a:xfrm>
            <a:off x="401638" y="696913"/>
            <a:ext cx="6184900" cy="3479800"/>
          </a:xfrm>
          <a:ln/>
        </p:spPr>
      </p:sp>
      <p:sp>
        <p:nvSpPr>
          <p:cNvPr id="31746" name="Notes Placeholder 2">
            <a:extLst>
              <a:ext uri="{FF2B5EF4-FFF2-40B4-BE49-F238E27FC236}">
                <a16:creationId xmlns:a16="http://schemas.microsoft.com/office/drawing/2014/main" id="{FBBE834B-0D5D-8D44-B269-28A29E0E38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31747" name="Slide Number Placeholder 3">
            <a:extLst>
              <a:ext uri="{FF2B5EF4-FFF2-40B4-BE49-F238E27FC236}">
                <a16:creationId xmlns:a16="http://schemas.microsoft.com/office/drawing/2014/main" id="{0B0E6722-ED8A-9C45-A9D0-65B1AC9431B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bg2"/>
                </a:solidFill>
                <a:latin typeface="Tahoma" panose="020B0604030504040204" pitchFamily="34" charset="0"/>
                <a:ea typeface="ＭＳ Ｐゴシック" panose="020B0600070205080204" pitchFamily="34" charset="-128"/>
              </a:defRPr>
            </a:lvl1pPr>
            <a:lvl2pPr marL="742950" indent="-285750" defTabSz="928688">
              <a:defRPr sz="2400">
                <a:solidFill>
                  <a:schemeClr val="bg2"/>
                </a:solidFill>
                <a:latin typeface="Tahoma" panose="020B0604030504040204" pitchFamily="34" charset="0"/>
                <a:ea typeface="ＭＳ Ｐゴシック" panose="020B0600070205080204" pitchFamily="34" charset="-128"/>
              </a:defRPr>
            </a:lvl2pPr>
            <a:lvl3pPr marL="1143000" indent="-228600" defTabSz="928688">
              <a:defRPr sz="2400">
                <a:solidFill>
                  <a:schemeClr val="bg2"/>
                </a:solidFill>
                <a:latin typeface="Tahoma" panose="020B0604030504040204" pitchFamily="34" charset="0"/>
                <a:ea typeface="ＭＳ Ｐゴシック" panose="020B0600070205080204" pitchFamily="34" charset="-128"/>
              </a:defRPr>
            </a:lvl3pPr>
            <a:lvl4pPr marL="1600200" indent="-228600" defTabSz="928688">
              <a:defRPr sz="2400">
                <a:solidFill>
                  <a:schemeClr val="bg2"/>
                </a:solidFill>
                <a:latin typeface="Tahoma" panose="020B0604030504040204" pitchFamily="34" charset="0"/>
                <a:ea typeface="ＭＳ Ｐゴシック" panose="020B0600070205080204" pitchFamily="34" charset="-128"/>
              </a:defRPr>
            </a:lvl4pPr>
            <a:lvl5pPr marL="2057400" indent="-228600" defTabSz="928688">
              <a:defRPr sz="2400">
                <a:solidFill>
                  <a:schemeClr val="bg2"/>
                </a:solidFill>
                <a:latin typeface="Tahoma" panose="020B0604030504040204" pitchFamily="34" charset="0"/>
                <a:ea typeface="ＭＳ Ｐゴシック" panose="020B0600070205080204" pitchFamily="34" charset="-128"/>
              </a:defRPr>
            </a:lvl5pPr>
            <a:lvl6pPr marL="25146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fld id="{5BD099D6-2A3E-6347-8F25-7BF12853B59D}" type="slidenum">
              <a:rPr lang="en-US" altLang="en-US" sz="1200">
                <a:solidFill>
                  <a:schemeClr val="tx1"/>
                </a:solidFill>
                <a:latin typeface="Times New Roman" panose="02020603050405020304" pitchFamily="18" charset="0"/>
              </a:rPr>
              <a:pPr/>
              <a:t>27</a:t>
            </a:fld>
            <a:endParaRPr lang="en-US"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485975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AA9EFF96-0EC4-3D46-8652-AA1CD0169739}"/>
              </a:ext>
            </a:extLst>
          </p:cNvPr>
          <p:cNvSpPr>
            <a:spLocks noGrp="1" noRot="1" noChangeAspect="1" noTextEdit="1"/>
          </p:cNvSpPr>
          <p:nvPr>
            <p:ph type="sldImg"/>
          </p:nvPr>
        </p:nvSpPr>
        <p:spPr>
          <a:xfrm>
            <a:off x="401638" y="696913"/>
            <a:ext cx="6184900" cy="3479800"/>
          </a:xfrm>
          <a:ln/>
        </p:spPr>
      </p:sp>
      <p:sp>
        <p:nvSpPr>
          <p:cNvPr id="31746" name="Notes Placeholder 2">
            <a:extLst>
              <a:ext uri="{FF2B5EF4-FFF2-40B4-BE49-F238E27FC236}">
                <a16:creationId xmlns:a16="http://schemas.microsoft.com/office/drawing/2014/main" id="{FBBE834B-0D5D-8D44-B269-28A29E0E38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31747" name="Slide Number Placeholder 3">
            <a:extLst>
              <a:ext uri="{FF2B5EF4-FFF2-40B4-BE49-F238E27FC236}">
                <a16:creationId xmlns:a16="http://schemas.microsoft.com/office/drawing/2014/main" id="{0B0E6722-ED8A-9C45-A9D0-65B1AC9431B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bg2"/>
                </a:solidFill>
                <a:latin typeface="Tahoma" panose="020B0604030504040204" pitchFamily="34" charset="0"/>
                <a:ea typeface="ＭＳ Ｐゴシック" panose="020B0600070205080204" pitchFamily="34" charset="-128"/>
              </a:defRPr>
            </a:lvl1pPr>
            <a:lvl2pPr marL="742950" indent="-285750" defTabSz="928688">
              <a:defRPr sz="2400">
                <a:solidFill>
                  <a:schemeClr val="bg2"/>
                </a:solidFill>
                <a:latin typeface="Tahoma" panose="020B0604030504040204" pitchFamily="34" charset="0"/>
                <a:ea typeface="ＭＳ Ｐゴシック" panose="020B0600070205080204" pitchFamily="34" charset="-128"/>
              </a:defRPr>
            </a:lvl2pPr>
            <a:lvl3pPr marL="1143000" indent="-228600" defTabSz="928688">
              <a:defRPr sz="2400">
                <a:solidFill>
                  <a:schemeClr val="bg2"/>
                </a:solidFill>
                <a:latin typeface="Tahoma" panose="020B0604030504040204" pitchFamily="34" charset="0"/>
                <a:ea typeface="ＭＳ Ｐゴシック" panose="020B0600070205080204" pitchFamily="34" charset="-128"/>
              </a:defRPr>
            </a:lvl3pPr>
            <a:lvl4pPr marL="1600200" indent="-228600" defTabSz="928688">
              <a:defRPr sz="2400">
                <a:solidFill>
                  <a:schemeClr val="bg2"/>
                </a:solidFill>
                <a:latin typeface="Tahoma" panose="020B0604030504040204" pitchFamily="34" charset="0"/>
                <a:ea typeface="ＭＳ Ｐゴシック" panose="020B0600070205080204" pitchFamily="34" charset="-128"/>
              </a:defRPr>
            </a:lvl4pPr>
            <a:lvl5pPr marL="2057400" indent="-228600" defTabSz="928688">
              <a:defRPr sz="2400">
                <a:solidFill>
                  <a:schemeClr val="bg2"/>
                </a:solidFill>
                <a:latin typeface="Tahoma" panose="020B0604030504040204" pitchFamily="34" charset="0"/>
                <a:ea typeface="ＭＳ Ｐゴシック" panose="020B0600070205080204" pitchFamily="34" charset="-128"/>
              </a:defRPr>
            </a:lvl5pPr>
            <a:lvl6pPr marL="25146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fld id="{5BD099D6-2A3E-6347-8F25-7BF12853B59D}" type="slidenum">
              <a:rPr lang="en-US" altLang="en-US" sz="1200">
                <a:solidFill>
                  <a:schemeClr val="tx1"/>
                </a:solidFill>
                <a:latin typeface="Times New Roman" panose="02020603050405020304" pitchFamily="18" charset="0"/>
              </a:rPr>
              <a:pPr/>
              <a:t>30</a:t>
            </a:fld>
            <a:endParaRPr lang="en-US"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529193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AA9EFF96-0EC4-3D46-8652-AA1CD0169739}"/>
              </a:ext>
            </a:extLst>
          </p:cNvPr>
          <p:cNvSpPr>
            <a:spLocks noGrp="1" noRot="1" noChangeAspect="1" noTextEdit="1"/>
          </p:cNvSpPr>
          <p:nvPr>
            <p:ph type="sldImg"/>
          </p:nvPr>
        </p:nvSpPr>
        <p:spPr>
          <a:xfrm>
            <a:off x="401638" y="696913"/>
            <a:ext cx="6184900" cy="3479800"/>
          </a:xfrm>
          <a:ln/>
        </p:spPr>
      </p:sp>
      <p:sp>
        <p:nvSpPr>
          <p:cNvPr id="31746" name="Notes Placeholder 2">
            <a:extLst>
              <a:ext uri="{FF2B5EF4-FFF2-40B4-BE49-F238E27FC236}">
                <a16:creationId xmlns:a16="http://schemas.microsoft.com/office/drawing/2014/main" id="{FBBE834B-0D5D-8D44-B269-28A29E0E38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31747" name="Slide Number Placeholder 3">
            <a:extLst>
              <a:ext uri="{FF2B5EF4-FFF2-40B4-BE49-F238E27FC236}">
                <a16:creationId xmlns:a16="http://schemas.microsoft.com/office/drawing/2014/main" id="{0B0E6722-ED8A-9C45-A9D0-65B1AC9431B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bg2"/>
                </a:solidFill>
                <a:latin typeface="Tahoma" panose="020B0604030504040204" pitchFamily="34" charset="0"/>
                <a:ea typeface="ＭＳ Ｐゴシック" panose="020B0600070205080204" pitchFamily="34" charset="-128"/>
              </a:defRPr>
            </a:lvl1pPr>
            <a:lvl2pPr marL="742950" indent="-285750" defTabSz="928688">
              <a:defRPr sz="2400">
                <a:solidFill>
                  <a:schemeClr val="bg2"/>
                </a:solidFill>
                <a:latin typeface="Tahoma" panose="020B0604030504040204" pitchFamily="34" charset="0"/>
                <a:ea typeface="ＭＳ Ｐゴシック" panose="020B0600070205080204" pitchFamily="34" charset="-128"/>
              </a:defRPr>
            </a:lvl2pPr>
            <a:lvl3pPr marL="1143000" indent="-228600" defTabSz="928688">
              <a:defRPr sz="2400">
                <a:solidFill>
                  <a:schemeClr val="bg2"/>
                </a:solidFill>
                <a:latin typeface="Tahoma" panose="020B0604030504040204" pitchFamily="34" charset="0"/>
                <a:ea typeface="ＭＳ Ｐゴシック" panose="020B0600070205080204" pitchFamily="34" charset="-128"/>
              </a:defRPr>
            </a:lvl3pPr>
            <a:lvl4pPr marL="1600200" indent="-228600" defTabSz="928688">
              <a:defRPr sz="2400">
                <a:solidFill>
                  <a:schemeClr val="bg2"/>
                </a:solidFill>
                <a:latin typeface="Tahoma" panose="020B0604030504040204" pitchFamily="34" charset="0"/>
                <a:ea typeface="ＭＳ Ｐゴシック" panose="020B0600070205080204" pitchFamily="34" charset="-128"/>
              </a:defRPr>
            </a:lvl4pPr>
            <a:lvl5pPr marL="2057400" indent="-228600" defTabSz="928688">
              <a:defRPr sz="2400">
                <a:solidFill>
                  <a:schemeClr val="bg2"/>
                </a:solidFill>
                <a:latin typeface="Tahoma" panose="020B0604030504040204" pitchFamily="34" charset="0"/>
                <a:ea typeface="ＭＳ Ｐゴシック" panose="020B0600070205080204" pitchFamily="34" charset="-128"/>
              </a:defRPr>
            </a:lvl5pPr>
            <a:lvl6pPr marL="25146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defTabSz="928688"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fld id="{5BD099D6-2A3E-6347-8F25-7BF12853B59D}" type="slidenum">
              <a:rPr lang="en-US" altLang="en-US" sz="1200">
                <a:solidFill>
                  <a:schemeClr val="tx1"/>
                </a:solidFill>
                <a:latin typeface="Times New Roman" panose="02020603050405020304" pitchFamily="18" charset="0"/>
              </a:rPr>
              <a:pPr/>
              <a:t>31</a:t>
            </a:fld>
            <a:endParaRPr lang="en-US"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551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696913"/>
            <a:ext cx="6184900" cy="34798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1045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1/31/23</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087704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95644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700609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1117600" y="1524000"/>
            <a:ext cx="52324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53200" y="1524000"/>
            <a:ext cx="52324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a:extLst>
              <a:ext uri="{FF2B5EF4-FFF2-40B4-BE49-F238E27FC236}">
                <a16:creationId xmlns:a16="http://schemas.microsoft.com/office/drawing/2014/main" id="{C22AB2A3-46B5-DE4E-8836-12687DADED50}"/>
              </a:ext>
            </a:extLst>
          </p:cNvPr>
          <p:cNvSpPr>
            <a:spLocks noGrp="1" noChangeArrowheads="1"/>
          </p:cNvSpPr>
          <p:nvPr>
            <p:ph type="sldNum" sz="quarter" idx="10"/>
          </p:nvPr>
        </p:nvSpPr>
        <p:spPr/>
        <p:txBody>
          <a:bodyPr/>
          <a:lstStyle>
            <a:lvl1pPr>
              <a:defRPr/>
            </a:lvl1pPr>
          </a:lstStyle>
          <a:p>
            <a:fld id="{BC7DDDEE-CAE0-A24B-A15C-825B383A33DC}" type="slidenum">
              <a:rPr lang="en-GB" altLang="en-US"/>
              <a:pPr/>
              <a:t>‹#›</a:t>
            </a:fld>
            <a:endParaRPr lang="en-GB" altLang="en-US"/>
          </a:p>
        </p:txBody>
      </p:sp>
    </p:spTree>
    <p:extLst>
      <p:ext uri="{BB962C8B-B14F-4D97-AF65-F5344CB8AC3E}">
        <p14:creationId xmlns:p14="http://schemas.microsoft.com/office/powerpoint/2010/main" val="3657526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79264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1/31/23</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756078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1/31/23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618381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1/31/23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516312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1/31/23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8122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1/31/23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396967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1/31/23</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09570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1/31/23</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88301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1/31/23</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53553542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sldNum="0" hdr="0" ftr="0" dt="0"/>
  <p:txStyles>
    <p:titleStyle>
      <a:lvl1pPr algn="l" defTabSz="914400" rtl="0" eaLnBrk="1" latinLnBrk="0" hangingPunct="1">
        <a:lnSpc>
          <a:spcPct val="90000"/>
        </a:lnSpc>
        <a:spcBef>
          <a:spcPct val="0"/>
        </a:spcBef>
        <a:buNone/>
        <a:defRPr lang="en-US" sz="4000" b="1"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customXml" Target="../ink/ink15.xml"/><Relationship Id="rId1" Type="http://schemas.openxmlformats.org/officeDocument/2006/relationships/slideLayout" Target="../slideLayouts/slideLayout2.xml"/><Relationship Id="rId5" Type="http://schemas.openxmlformats.org/officeDocument/2006/relationships/image" Target="../media/image810.png"/><Relationship Id="rId4" Type="http://schemas.openxmlformats.org/officeDocument/2006/relationships/customXml" Target="../ink/ink16.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image" Target="../media/image23.emf"/><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customXml" Target="../ink/ink18.xml"/><Relationship Id="rId4" Type="http://schemas.openxmlformats.org/officeDocument/2006/relationships/image" Target="../media/image110.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4.png"/><Relationship Id="rId7" Type="http://schemas.openxmlformats.org/officeDocument/2006/relationships/image" Target="../media/image29.png"/><Relationship Id="rId12"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3.jpeg"/><Relationship Id="rId5" Type="http://schemas.openxmlformats.org/officeDocument/2006/relationships/image" Target="../media/image26.jpeg"/><Relationship Id="rId10" Type="http://schemas.openxmlformats.org/officeDocument/2006/relationships/image" Target="../media/image32.jpeg"/><Relationship Id="rId4" Type="http://schemas.openxmlformats.org/officeDocument/2006/relationships/image" Target="../media/image25.png"/><Relationship Id="rId9" Type="http://schemas.openxmlformats.org/officeDocument/2006/relationships/image" Target="../media/image31.jpeg"/></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8xn1rO1oQmk?feature=oembed" TargetMode="Externa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customXml" Target="../ink/ink1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customXml" Target="../ink/ink20.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90.png"/><Relationship Id="rId4" Type="http://schemas.openxmlformats.org/officeDocument/2006/relationships/customXml" Target="../ink/ink21.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ustomXml" Target="../ink/ink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customXml" Target="../ink/ink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s://fil.forbrukerradet.no/wp-content/uploads/2020/01/2020-01-14-out-of-control-final-version.pdf"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400.png"/><Relationship Id="rId3" Type="http://schemas.openxmlformats.org/officeDocument/2006/relationships/customXml" Target="../ink/ink22.xml"/><Relationship Id="rId7" Type="http://schemas.openxmlformats.org/officeDocument/2006/relationships/customXml" Target="../ink/ink24.xml"/><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390.png"/><Relationship Id="rId5" Type="http://schemas.openxmlformats.org/officeDocument/2006/relationships/customXml" Target="../ink/ink23.xml"/><Relationship Id="rId4" Type="http://schemas.openxmlformats.org/officeDocument/2006/relationships/image" Target="../media/image370.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40.png"/><Relationship Id="rId5" Type="http://schemas.openxmlformats.org/officeDocument/2006/relationships/customXml" Target="../ink/ink25.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8" Type="http://schemas.openxmlformats.org/officeDocument/2006/relationships/image" Target="../media/image55.png"/><Relationship Id="rId7" Type="http://schemas.openxmlformats.org/officeDocument/2006/relationships/image" Target="../media/image490.png"/><Relationship Id="rId2" Type="http://schemas.openxmlformats.org/officeDocument/2006/relationships/customXml" Target="../ink/ink26.xml"/><Relationship Id="rId1" Type="http://schemas.openxmlformats.org/officeDocument/2006/relationships/slideLayout" Target="../slideLayouts/slideLayout2.xml"/><Relationship Id="rId6" Type="http://schemas.openxmlformats.org/officeDocument/2006/relationships/customXml" Target="../ink/ink27.xml"/><Relationship Id="rId5" Type="http://schemas.openxmlformats.org/officeDocument/2006/relationships/image" Target="../media/image480.png"/></Relationships>
</file>

<file path=ppt/slides/_rels/slide39.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10.png"/><Relationship Id="rId5" Type="http://schemas.openxmlformats.org/officeDocument/2006/relationships/customXml" Target="../ink/ink29.xml"/><Relationship Id="rId4" Type="http://schemas.openxmlformats.org/officeDocument/2006/relationships/image" Target="../media/image500.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customXml" Target="../ink/ink8.xml"/><Relationship Id="rId3" Type="http://schemas.openxmlformats.org/officeDocument/2006/relationships/customXml" Target="../ink/ink3.xml"/><Relationship Id="rId7" Type="http://schemas.openxmlformats.org/officeDocument/2006/relationships/customXml" Target="../ink/ink5.xml"/><Relationship Id="rId12"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customXml" Target="../ink/ink7.xml"/><Relationship Id="rId5" Type="http://schemas.openxmlformats.org/officeDocument/2006/relationships/customXml" Target="../ink/ink4.xml"/><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customXml" Target="../ink/ink6.xml"/><Relationship Id="rId1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58.png"/><Relationship Id="rId4" Type="http://schemas.openxmlformats.org/officeDocument/2006/relationships/image" Target="../media/image57.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customXml" Target="../ink/ink9.xml"/><Relationship Id="rId7" Type="http://schemas.openxmlformats.org/officeDocument/2006/relationships/customXml" Target="../ink/ink11.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customXml" Target="../ink/ink10.xml"/><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customXml" Target="../ink/ink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5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customXml" Target="../ink/ink33.xml"/><Relationship Id="rId3" Type="http://schemas.openxmlformats.org/officeDocument/2006/relationships/customXml" Target="../ink/ink30.xml"/><Relationship Id="rId7" Type="http://schemas.openxmlformats.org/officeDocument/2006/relationships/customXml" Target="../ink/ink32.xml"/><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860.png"/><Relationship Id="rId5" Type="http://schemas.openxmlformats.org/officeDocument/2006/relationships/customXml" Target="../ink/ink31.xml"/><Relationship Id="rId4" Type="http://schemas.openxmlformats.org/officeDocument/2006/relationships/image" Target="../media/image850.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760.png"/><Relationship Id="rId3" Type="http://schemas.openxmlformats.org/officeDocument/2006/relationships/image" Target="../media/image95.jpeg"/><Relationship Id="rId7" Type="http://schemas.openxmlformats.org/officeDocument/2006/relationships/customXml" Target="../ink/ink35.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50.png"/><Relationship Id="rId5" Type="http://schemas.openxmlformats.org/officeDocument/2006/relationships/customXml" Target="../ink/ink34.xml"/><Relationship Id="rId4" Type="http://schemas.openxmlformats.org/officeDocument/2006/relationships/image" Target="../media/image96.png"/></Relationships>
</file>

<file path=ppt/slides/_rels/slide6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5" Type="http://schemas.openxmlformats.org/officeDocument/2006/relationships/image" Target="../media/image891.png"/><Relationship Id="rId4" Type="http://schemas.openxmlformats.org/officeDocument/2006/relationships/customXml" Target="../ink/ink36.xml"/></Relationships>
</file>

<file path=ppt/slides/_rels/slide66.xml.rels><?xml version="1.0" encoding="UTF-8" standalone="yes"?>
<Relationships xmlns="http://schemas.openxmlformats.org/package/2006/relationships"><Relationship Id="rId3" Type="http://schemas.openxmlformats.org/officeDocument/2006/relationships/image" Target="../media/image790.png"/><Relationship Id="rId2" Type="http://schemas.openxmlformats.org/officeDocument/2006/relationships/customXml" Target="../ink/ink37.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6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hyperlink" Target="https://www.ftc.gov/system/files/documents/reports/data-brokers-call-transparency-accountability-report-federal-trade-commission-may-2014/140527databrokerreport.pdf" TargetMode="Externa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8" Type="http://schemas.openxmlformats.org/officeDocument/2006/relationships/image" Target="../media/image890.png"/><Relationship Id="rId3" Type="http://schemas.openxmlformats.org/officeDocument/2006/relationships/image" Target="../media/image104.png"/><Relationship Id="rId7" Type="http://schemas.openxmlformats.org/officeDocument/2006/relationships/customXml" Target="../ink/ink38.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7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76.xml.rels><?xml version="1.0" encoding="UTF-8" standalone="yes"?>
<Relationships xmlns="http://schemas.openxmlformats.org/package/2006/relationships"><Relationship Id="rId8" Type="http://schemas.openxmlformats.org/officeDocument/2006/relationships/image" Target="../media/image1010.png"/><Relationship Id="rId3" Type="http://schemas.openxmlformats.org/officeDocument/2006/relationships/image" Target="../media/image117.jpeg"/><Relationship Id="rId7" Type="http://schemas.openxmlformats.org/officeDocument/2006/relationships/customXml" Target="../ink/ink40.xml"/><Relationship Id="rId2" Type="http://schemas.openxmlformats.org/officeDocument/2006/relationships/image" Target="../media/image116.jpeg"/><Relationship Id="rId1" Type="http://schemas.openxmlformats.org/officeDocument/2006/relationships/slideLayout" Target="../slideLayouts/slideLayout2.xml"/><Relationship Id="rId6" Type="http://schemas.openxmlformats.org/officeDocument/2006/relationships/image" Target="../media/image1000.png"/><Relationship Id="rId5" Type="http://schemas.openxmlformats.org/officeDocument/2006/relationships/customXml" Target="../ink/ink39.xml"/><Relationship Id="rId4" Type="http://schemas.openxmlformats.org/officeDocument/2006/relationships/image" Target="../media/image118.jpeg"/></Relationships>
</file>

<file path=ppt/slides/_rels/slide7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9.png"/><Relationship Id="rId1" Type="http://schemas.openxmlformats.org/officeDocument/2006/relationships/slideLayout" Target="../slideLayouts/slideLayout7.xml"/><Relationship Id="rId4" Type="http://schemas.openxmlformats.org/officeDocument/2006/relationships/image" Target="../media/image122.jpeg"/></Relationships>
</file>

<file path=ppt/slides/_rels/slide7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image" Target="../media/image19.gif"/><Relationship Id="rId1" Type="http://schemas.openxmlformats.org/officeDocument/2006/relationships/slideLayout" Target="../slideLayouts/slideLayout2.xml"/><Relationship Id="rId6" Type="http://schemas.openxmlformats.org/officeDocument/2006/relationships/image" Target="../media/image1011.png"/><Relationship Id="rId5" Type="http://schemas.openxmlformats.org/officeDocument/2006/relationships/customXml" Target="../ink/ink14.xml"/><Relationship Id="rId4" Type="http://schemas.openxmlformats.org/officeDocument/2006/relationships/image" Target="../media/image91.png"/></Relationships>
</file>

<file path=ppt/slides/_rels/slide9.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Cookie Trays | Campagna&amp;#39;s Cookie Closet">
            <a:extLst>
              <a:ext uri="{FF2B5EF4-FFF2-40B4-BE49-F238E27FC236}">
                <a16:creationId xmlns:a16="http://schemas.microsoft.com/office/drawing/2014/main" id="{01946498-FC4F-EA4F-9E94-E1587C443546}"/>
              </a:ext>
            </a:extLst>
          </p:cNvPr>
          <p:cNvPicPr>
            <a:picLocks noChangeAspect="1" noChangeArrowheads="1"/>
          </p:cNvPicPr>
          <p:nvPr/>
        </p:nvPicPr>
        <p:blipFill rotWithShape="1">
          <a:blip r:embed="rId2">
            <a:alphaModFix amt="90000"/>
            <a:extLst>
              <a:ext uri="{28A0092B-C50C-407E-A947-70E740481C1C}">
                <a14:useLocalDpi xmlns:a14="http://schemas.microsoft.com/office/drawing/2010/main" val="0"/>
              </a:ext>
            </a:extLst>
          </a:blip>
          <a:srcRect/>
          <a:stretch/>
        </p:blipFill>
        <p:spPr bwMode="auto">
          <a:xfrm>
            <a:off x="1" y="10"/>
            <a:ext cx="12191999" cy="685798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B4A12B6-EF0D-43E8-8C17-4FAD4D276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lumMod val="85000"/>
              <a:lumOff val="15000"/>
              <a:alpha val="93000"/>
            </a:schemeClr>
          </a:solidFill>
          <a:ln w="6350" cap="flat" cmpd="sng" algn="ctr">
            <a:noFill/>
            <a:prstDash val="solid"/>
          </a:ln>
          <a:effectLst>
            <a:softEdge rad="0"/>
          </a:effectLst>
        </p:spPr>
      </p:sp>
      <p:sp>
        <p:nvSpPr>
          <p:cNvPr id="11" name="Rectangle 10">
            <a:extLst>
              <a:ext uri="{FF2B5EF4-FFF2-40B4-BE49-F238E27FC236}">
                <a16:creationId xmlns:a16="http://schemas.microsoft.com/office/drawing/2014/main" id="{AE107525-0C02-447F-8A3F-553320A723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2"/>
            </a:solidFill>
            <a:prstDash val="solid"/>
            <a:miter lim="800000"/>
          </a:ln>
          <a:effectLst/>
        </p:spPr>
      </p:sp>
      <p:sp>
        <p:nvSpPr>
          <p:cNvPr id="2" name="Title 1">
            <a:extLst>
              <a:ext uri="{FF2B5EF4-FFF2-40B4-BE49-F238E27FC236}">
                <a16:creationId xmlns:a16="http://schemas.microsoft.com/office/drawing/2014/main" id="{3037FBA6-5957-5343-BA85-4256B55265D7}"/>
              </a:ext>
            </a:extLst>
          </p:cNvPr>
          <p:cNvSpPr>
            <a:spLocks noGrp="1"/>
          </p:cNvSpPr>
          <p:nvPr>
            <p:ph type="ctrTitle"/>
          </p:nvPr>
        </p:nvSpPr>
        <p:spPr>
          <a:xfrm>
            <a:off x="1629103" y="2244830"/>
            <a:ext cx="8933796" cy="2437232"/>
          </a:xfrm>
        </p:spPr>
        <p:txBody>
          <a:bodyPr>
            <a:normAutofit/>
          </a:bodyPr>
          <a:lstStyle/>
          <a:p>
            <a:r>
              <a:rPr lang="en-US" sz="6000" dirty="0"/>
              <a:t>Web Tracking and FINGERPRINTING</a:t>
            </a:r>
          </a:p>
        </p:txBody>
      </p:sp>
      <p:sp>
        <p:nvSpPr>
          <p:cNvPr id="3" name="Subtitle 2">
            <a:extLst>
              <a:ext uri="{FF2B5EF4-FFF2-40B4-BE49-F238E27FC236}">
                <a16:creationId xmlns:a16="http://schemas.microsoft.com/office/drawing/2014/main" id="{51228F5B-F803-B247-A292-43F3338B4DA7}"/>
              </a:ext>
            </a:extLst>
          </p:cNvPr>
          <p:cNvSpPr>
            <a:spLocks noGrp="1"/>
          </p:cNvSpPr>
          <p:nvPr>
            <p:ph type="subTitle" idx="1"/>
          </p:nvPr>
        </p:nvSpPr>
        <p:spPr>
          <a:xfrm>
            <a:off x="1508759" y="4493843"/>
            <a:ext cx="8936846" cy="764323"/>
          </a:xfrm>
        </p:spPr>
        <p:txBody>
          <a:bodyPr>
            <a:noAutofit/>
          </a:bodyPr>
          <a:lstStyle/>
          <a:p>
            <a:pPr>
              <a:spcAft>
                <a:spcPts val="600"/>
              </a:spcAft>
            </a:pPr>
            <a:r>
              <a:rPr lang="en-US" sz="3200" dirty="0"/>
              <a:t>Vitaly Shmatikov</a:t>
            </a:r>
          </a:p>
        </p:txBody>
      </p:sp>
      <p:sp>
        <p:nvSpPr>
          <p:cNvPr id="13" name="Rectangle 12">
            <a:extLst>
              <a:ext uri="{FF2B5EF4-FFF2-40B4-BE49-F238E27FC236}">
                <a16:creationId xmlns:a16="http://schemas.microsoft.com/office/drawing/2014/main" id="{AB7A42E3-05D8-4A0B-9D4E-20EF581E5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6EE9A54B-189D-4645-8254-FDC4210EC6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11CE48F-D5E4-4520-AF1E-8F85CFBDA5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1448851-39AD-4943-BF9C-C50704E083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484207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a:extLst>
              <a:ext uri="{FF2B5EF4-FFF2-40B4-BE49-F238E27FC236}">
                <a16:creationId xmlns:a16="http://schemas.microsoft.com/office/drawing/2014/main" id="{E960D9CC-EB63-7444-89B7-DF1C3CA51F6C}"/>
              </a:ext>
            </a:extLst>
          </p:cNvPr>
          <p:cNvSpPr>
            <a:spLocks noGrp="1" noChangeArrowheads="1"/>
          </p:cNvSpPr>
          <p:nvPr>
            <p:ph type="title"/>
          </p:nvPr>
        </p:nvSpPr>
        <p:spPr/>
        <p:txBody>
          <a:bodyPr/>
          <a:lstStyle/>
          <a:p>
            <a:r>
              <a:rPr lang="en-US" altLang="en-US" dirty="0">
                <a:ea typeface="ＭＳ Ｐゴシック" panose="020B0600070205080204" pitchFamily="34" charset="-128"/>
              </a:rPr>
              <a:t>First Party vs. Third Party</a:t>
            </a:r>
          </a:p>
        </p:txBody>
      </p:sp>
      <p:pic>
        <p:nvPicPr>
          <p:cNvPr id="12290" name="Picture 2">
            <a:extLst>
              <a:ext uri="{FF2B5EF4-FFF2-40B4-BE49-F238E27FC236}">
                <a16:creationId xmlns:a16="http://schemas.microsoft.com/office/drawing/2014/main" id="{C73A6283-9199-C446-B283-38E38F8A31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802020"/>
            <a:ext cx="6607855" cy="40109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9AD4AA3-CA12-B74C-BF33-E014FD26FBBB}"/>
              </a:ext>
            </a:extLst>
          </p:cNvPr>
          <p:cNvSpPr txBox="1"/>
          <p:nvPr/>
        </p:nvSpPr>
        <p:spPr>
          <a:xfrm>
            <a:off x="8099198" y="2014194"/>
            <a:ext cx="3569342" cy="2308324"/>
          </a:xfrm>
          <a:prstGeom prst="rect">
            <a:avLst/>
          </a:prstGeom>
          <a:noFill/>
        </p:spPr>
        <p:txBody>
          <a:bodyPr wrap="square" rtlCol="0">
            <a:spAutoFit/>
          </a:bodyPr>
          <a:lstStyle/>
          <a:p>
            <a:r>
              <a:rPr lang="en-US" sz="2400" b="1" dirty="0"/>
              <a:t>Third-party tracking: </a:t>
            </a:r>
          </a:p>
          <a:p>
            <a:endParaRPr lang="en-US" sz="2400" dirty="0"/>
          </a:p>
          <a:p>
            <a:r>
              <a:rPr lang="en-US" sz="2400" dirty="0"/>
              <a:t>collection of personal information by companies that users do </a:t>
            </a:r>
            <a:r>
              <a:rPr lang="en-US" sz="2400" u="sng" dirty="0"/>
              <a:t>not</a:t>
            </a:r>
            <a:r>
              <a:rPr lang="en-US" sz="2400" dirty="0"/>
              <a:t> intend to interact with</a:t>
            </a:r>
          </a:p>
        </p:txBody>
      </p:sp>
      <p:sp>
        <p:nvSpPr>
          <p:cNvPr id="6" name="TextBox 5">
            <a:extLst>
              <a:ext uri="{FF2B5EF4-FFF2-40B4-BE49-F238E27FC236}">
                <a16:creationId xmlns:a16="http://schemas.microsoft.com/office/drawing/2014/main" id="{B5888ABA-30DB-E04E-A16D-06A707275028}"/>
              </a:ext>
            </a:extLst>
          </p:cNvPr>
          <p:cNvSpPr txBox="1"/>
          <p:nvPr/>
        </p:nvSpPr>
        <p:spPr>
          <a:xfrm>
            <a:off x="6468376" y="6067679"/>
            <a:ext cx="5351145" cy="338554"/>
          </a:xfrm>
          <a:prstGeom prst="rect">
            <a:avLst/>
          </a:prstGeom>
          <a:noFill/>
        </p:spPr>
        <p:txBody>
          <a:bodyPr wrap="none" rtlCol="0">
            <a:spAutoFit/>
          </a:bodyPr>
          <a:lstStyle/>
          <a:p>
            <a:r>
              <a:rPr lang="en-US" sz="1600" i="1" dirty="0"/>
              <a:t>Source: Cyphers and </a:t>
            </a:r>
            <a:r>
              <a:rPr lang="en-US" sz="1600" i="1" dirty="0" err="1"/>
              <a:t>Gebhart</a:t>
            </a:r>
            <a:r>
              <a:rPr lang="en-US" sz="1600" i="1" dirty="0"/>
              <a:t>. “Behind the One-Way Mirror”.</a:t>
            </a:r>
          </a:p>
        </p:txBody>
      </p:sp>
    </p:spTree>
    <p:extLst>
      <p:ext uri="{BB962C8B-B14F-4D97-AF65-F5344CB8AC3E}">
        <p14:creationId xmlns:p14="http://schemas.microsoft.com/office/powerpoint/2010/main" val="404020287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a:extLst>
              <a:ext uri="{FF2B5EF4-FFF2-40B4-BE49-F238E27FC236}">
                <a16:creationId xmlns:a16="http://schemas.microsoft.com/office/drawing/2014/main" id="{E960D9CC-EB63-7444-89B7-DF1C3CA51F6C}"/>
              </a:ext>
            </a:extLst>
          </p:cNvPr>
          <p:cNvSpPr>
            <a:spLocks noGrp="1" noChangeArrowheads="1"/>
          </p:cNvSpPr>
          <p:nvPr>
            <p:ph type="title"/>
          </p:nvPr>
        </p:nvSpPr>
        <p:spPr/>
        <p:txBody>
          <a:bodyPr/>
          <a:lstStyle/>
          <a:p>
            <a:r>
              <a:rPr lang="en-US" altLang="en-US" dirty="0">
                <a:ea typeface="ＭＳ Ｐゴシック" panose="020B0600070205080204" pitchFamily="34" charset="-128"/>
              </a:rPr>
              <a:t>Tracking via Cookies</a:t>
            </a:r>
          </a:p>
        </p:txBody>
      </p:sp>
      <p:sp>
        <p:nvSpPr>
          <p:cNvPr id="19458" name="Rectangle 2">
            <a:extLst>
              <a:ext uri="{FF2B5EF4-FFF2-40B4-BE49-F238E27FC236}">
                <a16:creationId xmlns:a16="http://schemas.microsoft.com/office/drawing/2014/main" id="{668A0AD6-0C07-8644-8975-9842637E41C7}"/>
              </a:ext>
            </a:extLst>
          </p:cNvPr>
          <p:cNvSpPr>
            <a:spLocks noGrp="1" noChangeArrowheads="1"/>
          </p:cNvSpPr>
          <p:nvPr>
            <p:ph type="body" idx="1"/>
          </p:nvPr>
        </p:nvSpPr>
        <p:spPr>
          <a:xfrm>
            <a:off x="1066800" y="2103120"/>
            <a:ext cx="8779329" cy="3849624"/>
          </a:xfrm>
        </p:spPr>
        <p:txBody>
          <a:bodyPr>
            <a:normAutofit/>
          </a:bodyPr>
          <a:lstStyle/>
          <a:p>
            <a:pPr marL="0" indent="0">
              <a:buNone/>
            </a:pPr>
            <a:r>
              <a:rPr lang="en-US" altLang="en-US" sz="2800" dirty="0">
                <a:solidFill>
                  <a:srgbClr val="C00000"/>
                </a:solidFill>
                <a:ea typeface="ＭＳ Ｐゴシック" panose="020B0600070205080204" pitchFamily="34" charset="-128"/>
              </a:rPr>
              <a:t>Cookie</a:t>
            </a:r>
            <a:r>
              <a:rPr lang="en-US" altLang="en-US" sz="2800" dirty="0">
                <a:ea typeface="ＭＳ Ｐゴシック" panose="020B0600070205080204" pitchFamily="34" charset="-128"/>
              </a:rPr>
              <a:t>: value set by Web server, automatically sent by the browser on subsequent requests to same(</a:t>
            </a:r>
            <a:r>
              <a:rPr lang="en-US" altLang="en-US" sz="2800" dirty="0" err="1">
                <a:ea typeface="ＭＳ Ｐゴシック" panose="020B0600070205080204" pitchFamily="34" charset="-128"/>
              </a:rPr>
              <a:t>ish</a:t>
            </a:r>
            <a:r>
              <a:rPr lang="en-US" altLang="en-US" sz="2800" dirty="0">
                <a:ea typeface="ＭＳ Ｐゴシック" panose="020B0600070205080204" pitchFamily="34" charset="-128"/>
              </a:rPr>
              <a:t>) origin</a:t>
            </a:r>
          </a:p>
          <a:p>
            <a:pPr marL="0" indent="0">
              <a:buNone/>
            </a:pPr>
            <a:r>
              <a:rPr lang="en-US" altLang="en-US" sz="2800" dirty="0">
                <a:ea typeface="ＭＳ Ｐゴシック" panose="020B0600070205080204" pitchFamily="34" charset="-128"/>
              </a:rPr>
              <a:t>Link two sessions at same site</a:t>
            </a:r>
          </a:p>
          <a:p>
            <a:pPr lvl="1"/>
            <a:r>
              <a:rPr lang="en-US" altLang="en-US" sz="2400" dirty="0">
                <a:ea typeface="ＭＳ Ｐゴシック" panose="020B0600070205080204" pitchFamily="34" charset="-128"/>
              </a:rPr>
              <a:t>Authentication, personalization, etc.</a:t>
            </a:r>
          </a:p>
          <a:p>
            <a:pPr marL="0" indent="0">
              <a:buNone/>
            </a:pPr>
            <a:r>
              <a:rPr lang="en-US" altLang="en-US" sz="2800" dirty="0">
                <a:ea typeface="ＭＳ Ｐゴシック" panose="020B0600070205080204" pitchFamily="34" charset="-128"/>
              </a:rPr>
              <a:t>Link sessions between different sites</a:t>
            </a:r>
          </a:p>
          <a:p>
            <a:pPr marL="0" indent="0">
              <a:buNone/>
            </a:pPr>
            <a:r>
              <a:rPr lang="en-US" altLang="en-US" sz="2800" dirty="0">
                <a:ea typeface="ＭＳ Ｐゴシック" panose="020B0600070205080204" pitchFamily="34" charset="-128"/>
              </a:rPr>
              <a:t>Can be combined with user-identifying information</a:t>
            </a:r>
          </a:p>
        </p:txBody>
      </p:sp>
      <p:sp>
        <p:nvSpPr>
          <p:cNvPr id="3" name="TextBox 2">
            <a:extLst>
              <a:ext uri="{FF2B5EF4-FFF2-40B4-BE49-F238E27FC236}">
                <a16:creationId xmlns:a16="http://schemas.microsoft.com/office/drawing/2014/main" id="{6A939E98-A58C-084D-B1EC-BCA88AE80BB0}"/>
              </a:ext>
            </a:extLst>
          </p:cNvPr>
          <p:cNvSpPr txBox="1"/>
          <p:nvPr/>
        </p:nvSpPr>
        <p:spPr>
          <a:xfrm>
            <a:off x="8705257" y="3925956"/>
            <a:ext cx="1589315" cy="707886"/>
          </a:xfrm>
          <a:prstGeom prst="rect">
            <a:avLst/>
          </a:prstGeom>
          <a:noFill/>
        </p:spPr>
        <p:txBody>
          <a:bodyPr wrap="square" rtlCol="0">
            <a:spAutoFit/>
          </a:bodyPr>
          <a:lstStyle/>
          <a:p>
            <a:r>
              <a:rPr lang="en-US" sz="2000" b="1" dirty="0">
                <a:solidFill>
                  <a:srgbClr val="C00000"/>
                </a:solidFill>
              </a:rPr>
              <a:t>Third-party cookies</a:t>
            </a:r>
          </a:p>
        </p:txBody>
      </p:sp>
      <p:grpSp>
        <p:nvGrpSpPr>
          <p:cNvPr id="7" name="Group 6">
            <a:extLst>
              <a:ext uri="{FF2B5EF4-FFF2-40B4-BE49-F238E27FC236}">
                <a16:creationId xmlns:a16="http://schemas.microsoft.com/office/drawing/2014/main" id="{A38EDF20-649E-BB41-AE1A-C3770C11D997}"/>
              </a:ext>
            </a:extLst>
          </p:cNvPr>
          <p:cNvGrpSpPr/>
          <p:nvPr/>
        </p:nvGrpSpPr>
        <p:grpSpPr>
          <a:xfrm>
            <a:off x="6971550" y="4274539"/>
            <a:ext cx="1507680" cy="284400"/>
            <a:chOff x="7508263" y="3777583"/>
            <a:chExt cx="1507680" cy="284400"/>
          </a:xfrm>
        </p:grpSpPr>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BB775D91-6043-894E-B144-A8703F3E5592}"/>
                    </a:ext>
                  </a:extLst>
                </p14:cNvPr>
                <p14:cNvContentPartPr/>
                <p14:nvPr/>
              </p14:nvContentPartPr>
              <p14:xfrm>
                <a:off x="7508263" y="3777583"/>
                <a:ext cx="1507680" cy="159840"/>
              </p14:xfrm>
            </p:contentPart>
          </mc:Choice>
          <mc:Fallback xmlns="">
            <p:pic>
              <p:nvPicPr>
                <p:cNvPr id="5" name="Ink 4">
                  <a:extLst>
                    <a:ext uri="{FF2B5EF4-FFF2-40B4-BE49-F238E27FC236}">
                      <a16:creationId xmlns:a16="http://schemas.microsoft.com/office/drawing/2014/main" id="{BB775D91-6043-894E-B144-A8703F3E5592}"/>
                    </a:ext>
                  </a:extLst>
                </p:cNvPr>
                <p:cNvPicPr/>
                <p:nvPr/>
              </p:nvPicPr>
              <p:blipFill>
                <a:blip r:embed="rId3"/>
                <a:stretch>
                  <a:fillRect/>
                </a:stretch>
              </p:blipFill>
              <p:spPr>
                <a:xfrm>
                  <a:off x="7472623" y="3741583"/>
                  <a:ext cx="157932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8D54BC86-0DBB-C546-9627-9B91584601E4}"/>
                    </a:ext>
                  </a:extLst>
                </p14:cNvPr>
                <p14:cNvContentPartPr/>
                <p14:nvPr/>
              </p14:nvContentPartPr>
              <p14:xfrm>
                <a:off x="7541383" y="3980623"/>
                <a:ext cx="232200" cy="81360"/>
              </p14:xfrm>
            </p:contentPart>
          </mc:Choice>
          <mc:Fallback xmlns="">
            <p:pic>
              <p:nvPicPr>
                <p:cNvPr id="6" name="Ink 5">
                  <a:extLst>
                    <a:ext uri="{FF2B5EF4-FFF2-40B4-BE49-F238E27FC236}">
                      <a16:creationId xmlns:a16="http://schemas.microsoft.com/office/drawing/2014/main" id="{8D54BC86-0DBB-C546-9627-9B91584601E4}"/>
                    </a:ext>
                  </a:extLst>
                </p:cNvPr>
                <p:cNvPicPr/>
                <p:nvPr/>
              </p:nvPicPr>
              <p:blipFill>
                <a:blip r:embed="rId5"/>
                <a:stretch>
                  <a:fillRect/>
                </a:stretch>
              </p:blipFill>
              <p:spPr>
                <a:xfrm>
                  <a:off x="7505743" y="3944623"/>
                  <a:ext cx="303840" cy="153000"/>
                </a:xfrm>
                <a:prstGeom prst="rect">
                  <a:avLst/>
                </a:prstGeom>
              </p:spPr>
            </p:pic>
          </mc:Fallback>
        </mc:AlternateContent>
      </p:grpSp>
    </p:spTree>
    <p:extLst>
      <p:ext uri="{BB962C8B-B14F-4D97-AF65-F5344CB8AC3E}">
        <p14:creationId xmlns:p14="http://schemas.microsoft.com/office/powerpoint/2010/main" val="427925120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6523001E-920D-6A49-9524-ECB2B819B55B}"/>
              </a:ext>
            </a:extLst>
          </p:cNvPr>
          <p:cNvSpPr>
            <a:spLocks noGrp="1" noChangeArrowheads="1"/>
          </p:cNvSpPr>
          <p:nvPr>
            <p:ph type="title"/>
          </p:nvPr>
        </p:nvSpPr>
        <p:spPr/>
        <p:txBody>
          <a:bodyPr/>
          <a:lstStyle/>
          <a:p>
            <a:r>
              <a:rPr lang="en-US" altLang="en-US">
                <a:ea typeface="ＭＳ Ｐゴシック" panose="020B0600070205080204" pitchFamily="34" charset="-128"/>
              </a:rPr>
              <a:t>Website Storing Info In Browser</a:t>
            </a:r>
          </a:p>
        </p:txBody>
      </p:sp>
      <p:sp>
        <p:nvSpPr>
          <p:cNvPr id="20483" name="Rectangle 3">
            <a:extLst>
              <a:ext uri="{FF2B5EF4-FFF2-40B4-BE49-F238E27FC236}">
                <a16:creationId xmlns:a16="http://schemas.microsoft.com/office/drawing/2014/main" id="{8BC6032C-5A07-444C-A737-E9C3DA5AA88A}"/>
              </a:ext>
            </a:extLst>
          </p:cNvPr>
          <p:cNvSpPr>
            <a:spLocks noGrp="1" noChangeArrowheads="1"/>
          </p:cNvSpPr>
          <p:nvPr>
            <p:ph type="body" idx="1"/>
          </p:nvPr>
        </p:nvSpPr>
        <p:spPr>
          <a:xfrm>
            <a:off x="1066800" y="1809393"/>
            <a:ext cx="5644243" cy="4457700"/>
          </a:xfrm>
        </p:spPr>
        <p:txBody>
          <a:bodyPr>
            <a:normAutofit/>
          </a:bodyPr>
          <a:lstStyle/>
          <a:p>
            <a:pPr>
              <a:buFont typeface="Monotype Sorts" pitchFamily="2" charset="2"/>
              <a:buNone/>
            </a:pPr>
            <a:r>
              <a:rPr lang="en-US" altLang="en-US" sz="2400" dirty="0">
                <a:ea typeface="ＭＳ Ｐゴシック" panose="020B0600070205080204" pitchFamily="34" charset="-128"/>
              </a:rPr>
              <a:t>   A </a:t>
            </a:r>
            <a:r>
              <a:rPr lang="en-US" altLang="en-US" sz="2400" dirty="0">
                <a:solidFill>
                  <a:srgbClr val="C00000"/>
                </a:solidFill>
                <a:ea typeface="ＭＳ Ｐゴシック" panose="020B0600070205080204" pitchFamily="34" charset="-128"/>
              </a:rPr>
              <a:t>cookie</a:t>
            </a:r>
            <a:r>
              <a:rPr lang="en-US" altLang="en-US" sz="2400" dirty="0">
                <a:ea typeface="ＭＳ Ｐゴシック" panose="020B0600070205080204" pitchFamily="34" charset="-128"/>
              </a:rPr>
              <a:t> is a file created by a website to store information in the browser</a:t>
            </a:r>
          </a:p>
        </p:txBody>
      </p:sp>
      <p:sp>
        <p:nvSpPr>
          <p:cNvPr id="20484" name="Rectangle 4">
            <a:extLst>
              <a:ext uri="{FF2B5EF4-FFF2-40B4-BE49-F238E27FC236}">
                <a16:creationId xmlns:a16="http://schemas.microsoft.com/office/drawing/2014/main" id="{AC76B79E-9361-2A41-A655-3C57E18125A0}"/>
              </a:ext>
            </a:extLst>
          </p:cNvPr>
          <p:cNvSpPr>
            <a:spLocks noChangeArrowheads="1"/>
          </p:cNvSpPr>
          <p:nvPr/>
        </p:nvSpPr>
        <p:spPr bwMode="auto">
          <a:xfrm>
            <a:off x="2710544" y="3321020"/>
            <a:ext cx="1128713" cy="8382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2"/>
              </a:buClr>
              <a:buFont typeface="Monotype Sorts" pitchFamily="2" charset="2"/>
              <a:buChar char="u"/>
              <a:defRPr kumimoji="1" sz="28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Char char="•"/>
              <a:defRPr kumimoji="1" sz="2400">
                <a:solidFill>
                  <a:schemeClr val="bg2"/>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9pPr>
          </a:lstStyle>
          <a:p>
            <a:pPr>
              <a:spcBef>
                <a:spcPct val="0"/>
              </a:spcBef>
              <a:buClrTx/>
              <a:buFontTx/>
              <a:buNone/>
            </a:pPr>
            <a:endParaRPr kumimoji="0" lang="en-US" altLang="en-US" sz="2400">
              <a:solidFill>
                <a:schemeClr val="bg2"/>
              </a:solidFill>
              <a:latin typeface="+mn-lt"/>
            </a:endParaRPr>
          </a:p>
        </p:txBody>
      </p:sp>
      <p:sp>
        <p:nvSpPr>
          <p:cNvPr id="20485" name="AutoShape 5">
            <a:extLst>
              <a:ext uri="{FF2B5EF4-FFF2-40B4-BE49-F238E27FC236}">
                <a16:creationId xmlns:a16="http://schemas.microsoft.com/office/drawing/2014/main" id="{CD6A1717-0C9E-1349-9C26-136E77975B63}"/>
              </a:ext>
            </a:extLst>
          </p:cNvPr>
          <p:cNvSpPr>
            <a:spLocks noChangeArrowheads="1"/>
          </p:cNvSpPr>
          <p:nvPr/>
        </p:nvSpPr>
        <p:spPr bwMode="auto">
          <a:xfrm>
            <a:off x="2810556" y="3421033"/>
            <a:ext cx="914400" cy="609600"/>
          </a:xfrm>
          <a:prstGeom prst="roundRect">
            <a:avLst>
              <a:gd name="adj" fmla="val 16667"/>
            </a:avLst>
          </a:prstGeom>
          <a:solidFill>
            <a:schemeClr val="accent1"/>
          </a:solidFill>
          <a:ln w="9525">
            <a:solidFill>
              <a:schemeClr val="tx1"/>
            </a:solidFill>
            <a:round/>
            <a:headEnd/>
            <a:tailEnd/>
          </a:ln>
        </p:spPr>
        <p:txBody>
          <a:bodyPr wrap="none" anchor="ctr"/>
          <a:lstStyle>
            <a:lvl1pPr>
              <a:spcBef>
                <a:spcPct val="20000"/>
              </a:spcBef>
              <a:buClr>
                <a:schemeClr val="accent2"/>
              </a:buClr>
              <a:buFont typeface="Monotype Sorts" pitchFamily="2" charset="2"/>
              <a:buChar char="u"/>
              <a:defRPr kumimoji="1" sz="28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Char char="•"/>
              <a:defRPr kumimoji="1" sz="2400">
                <a:solidFill>
                  <a:schemeClr val="bg2"/>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9pPr>
          </a:lstStyle>
          <a:p>
            <a:pPr algn="ctr">
              <a:spcBef>
                <a:spcPct val="0"/>
              </a:spcBef>
              <a:buClrTx/>
              <a:buFontTx/>
              <a:buNone/>
            </a:pPr>
            <a:r>
              <a:rPr kumimoji="0" lang="en-US" altLang="en-US" sz="1800">
                <a:latin typeface="+mn-lt"/>
              </a:rPr>
              <a:t>Browser</a:t>
            </a:r>
          </a:p>
        </p:txBody>
      </p:sp>
      <p:sp>
        <p:nvSpPr>
          <p:cNvPr id="20486" name="AutoShape 6">
            <a:extLst>
              <a:ext uri="{FF2B5EF4-FFF2-40B4-BE49-F238E27FC236}">
                <a16:creationId xmlns:a16="http://schemas.microsoft.com/office/drawing/2014/main" id="{C9DD3048-9B9D-E94B-96DE-50638190F201}"/>
              </a:ext>
            </a:extLst>
          </p:cNvPr>
          <p:cNvSpPr>
            <a:spLocks noChangeArrowheads="1"/>
          </p:cNvSpPr>
          <p:nvPr/>
        </p:nvSpPr>
        <p:spPr bwMode="auto">
          <a:xfrm>
            <a:off x="2329543" y="4159220"/>
            <a:ext cx="1524000" cy="228600"/>
          </a:xfrm>
          <a:prstGeom prst="parallelogram">
            <a:avLst>
              <a:gd name="adj" fmla="val 166667"/>
            </a:avLst>
          </a:prstGeom>
          <a:solidFill>
            <a:schemeClr val="accent1"/>
          </a:solidFill>
          <a:ln w="9525">
            <a:solidFill>
              <a:schemeClr val="tx1"/>
            </a:solidFill>
            <a:miter lim="800000"/>
            <a:headEnd/>
            <a:tailEnd/>
          </a:ln>
        </p:spPr>
        <p:txBody>
          <a:bodyPr wrap="none" anchor="ctr"/>
          <a:lstStyle>
            <a:lvl1pPr>
              <a:spcBef>
                <a:spcPct val="20000"/>
              </a:spcBef>
              <a:buClr>
                <a:schemeClr val="accent2"/>
              </a:buClr>
              <a:buFont typeface="Monotype Sorts" pitchFamily="2" charset="2"/>
              <a:buChar char="u"/>
              <a:defRPr kumimoji="1" sz="28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Char char="•"/>
              <a:defRPr kumimoji="1" sz="2400">
                <a:solidFill>
                  <a:schemeClr val="bg2"/>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9pPr>
          </a:lstStyle>
          <a:p>
            <a:pPr>
              <a:spcBef>
                <a:spcPct val="0"/>
              </a:spcBef>
              <a:buClrTx/>
              <a:buFontTx/>
              <a:buNone/>
            </a:pPr>
            <a:endParaRPr kumimoji="0" lang="en-US" altLang="en-US" sz="2400">
              <a:solidFill>
                <a:schemeClr val="bg2"/>
              </a:solidFill>
              <a:latin typeface="+mn-lt"/>
            </a:endParaRPr>
          </a:p>
        </p:txBody>
      </p:sp>
      <p:sp>
        <p:nvSpPr>
          <p:cNvPr id="20487" name="Rectangle 7">
            <a:extLst>
              <a:ext uri="{FF2B5EF4-FFF2-40B4-BE49-F238E27FC236}">
                <a16:creationId xmlns:a16="http://schemas.microsoft.com/office/drawing/2014/main" id="{1FC1E150-6FAF-F149-BF57-1F6362087C32}"/>
              </a:ext>
            </a:extLst>
          </p:cNvPr>
          <p:cNvSpPr>
            <a:spLocks noChangeArrowheads="1"/>
          </p:cNvSpPr>
          <p:nvPr/>
        </p:nvSpPr>
        <p:spPr bwMode="auto">
          <a:xfrm>
            <a:off x="2329543" y="4387820"/>
            <a:ext cx="1143000" cy="1524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2"/>
              </a:buClr>
              <a:buFont typeface="Monotype Sorts" pitchFamily="2" charset="2"/>
              <a:buChar char="u"/>
              <a:defRPr kumimoji="1" sz="28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Char char="•"/>
              <a:defRPr kumimoji="1" sz="2400">
                <a:solidFill>
                  <a:schemeClr val="bg2"/>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9pPr>
          </a:lstStyle>
          <a:p>
            <a:pPr>
              <a:spcBef>
                <a:spcPct val="0"/>
              </a:spcBef>
              <a:buClrTx/>
              <a:buFontTx/>
              <a:buNone/>
            </a:pPr>
            <a:endParaRPr kumimoji="0" lang="en-US" altLang="en-US" sz="2400">
              <a:solidFill>
                <a:schemeClr val="bg2"/>
              </a:solidFill>
              <a:latin typeface="+mn-lt"/>
            </a:endParaRPr>
          </a:p>
        </p:txBody>
      </p:sp>
      <p:sp>
        <p:nvSpPr>
          <p:cNvPr id="20488" name="Freeform 8">
            <a:extLst>
              <a:ext uri="{FF2B5EF4-FFF2-40B4-BE49-F238E27FC236}">
                <a16:creationId xmlns:a16="http://schemas.microsoft.com/office/drawing/2014/main" id="{416D1F5F-89EF-484F-8180-6397434D7315}"/>
              </a:ext>
            </a:extLst>
          </p:cNvPr>
          <p:cNvSpPr>
            <a:spLocks/>
          </p:cNvSpPr>
          <p:nvPr/>
        </p:nvSpPr>
        <p:spPr bwMode="auto">
          <a:xfrm>
            <a:off x="3453493" y="4154458"/>
            <a:ext cx="400050" cy="385762"/>
          </a:xfrm>
          <a:custGeom>
            <a:avLst/>
            <a:gdLst>
              <a:gd name="T0" fmla="*/ 0 w 252"/>
              <a:gd name="T1" fmla="*/ 2147483646 h 243"/>
              <a:gd name="T2" fmla="*/ 2147483646 w 252"/>
              <a:gd name="T3" fmla="*/ 2147483646 h 243"/>
              <a:gd name="T4" fmla="*/ 2147483646 w 252"/>
              <a:gd name="T5" fmla="*/ 0 h 243"/>
              <a:gd name="T6" fmla="*/ 0 w 252"/>
              <a:gd name="T7" fmla="*/ 2147483646 h 243"/>
              <a:gd name="T8" fmla="*/ 0 w 252"/>
              <a:gd name="T9" fmla="*/ 2147483646 h 243"/>
              <a:gd name="T10" fmla="*/ 0 60000 65536"/>
              <a:gd name="T11" fmla="*/ 0 60000 65536"/>
              <a:gd name="T12" fmla="*/ 0 60000 65536"/>
              <a:gd name="T13" fmla="*/ 0 60000 65536"/>
              <a:gd name="T14" fmla="*/ 0 60000 65536"/>
              <a:gd name="T15" fmla="*/ 0 w 252"/>
              <a:gd name="T16" fmla="*/ 0 h 243"/>
              <a:gd name="T17" fmla="*/ 252 w 252"/>
              <a:gd name="T18" fmla="*/ 243 h 243"/>
            </a:gdLst>
            <a:ahLst/>
            <a:cxnLst>
              <a:cxn ang="T10">
                <a:pos x="T0" y="T1"/>
              </a:cxn>
              <a:cxn ang="T11">
                <a:pos x="T2" y="T3"/>
              </a:cxn>
              <a:cxn ang="T12">
                <a:pos x="T4" y="T5"/>
              </a:cxn>
              <a:cxn ang="T13">
                <a:pos x="T6" y="T7"/>
              </a:cxn>
              <a:cxn ang="T14">
                <a:pos x="T8" y="T9"/>
              </a:cxn>
            </a:cxnLst>
            <a:rect l="T15" t="T16" r="T17" b="T18"/>
            <a:pathLst>
              <a:path w="252" h="243">
                <a:moveTo>
                  <a:pt x="0" y="243"/>
                </a:moveTo>
                <a:lnTo>
                  <a:pt x="252" y="81"/>
                </a:lnTo>
                <a:lnTo>
                  <a:pt x="249" y="0"/>
                </a:lnTo>
                <a:lnTo>
                  <a:pt x="0" y="147"/>
                </a:lnTo>
                <a:lnTo>
                  <a:pt x="0" y="243"/>
                </a:lnTo>
                <a:close/>
              </a:path>
            </a:pathLst>
          </a:custGeom>
          <a:solidFill>
            <a:schemeClr val="accent1"/>
          </a:solidFill>
          <a:ln w="9525">
            <a:solidFill>
              <a:schemeClr val="tx1"/>
            </a:solidFill>
            <a:round/>
            <a:headEnd/>
            <a:tailEnd/>
          </a:ln>
        </p:spPr>
        <p:txBody>
          <a:bodyPr anchor="ctr"/>
          <a:lstStyle/>
          <a:p>
            <a:endParaRPr lang="en-US"/>
          </a:p>
        </p:txBody>
      </p:sp>
      <p:sp>
        <p:nvSpPr>
          <p:cNvPr id="20489" name="AutoShape 9">
            <a:extLst>
              <a:ext uri="{FF2B5EF4-FFF2-40B4-BE49-F238E27FC236}">
                <a16:creationId xmlns:a16="http://schemas.microsoft.com/office/drawing/2014/main" id="{E330073A-5B0A-AD46-98B7-C938C8EF328F}"/>
              </a:ext>
            </a:extLst>
          </p:cNvPr>
          <p:cNvSpPr>
            <a:spLocks noChangeArrowheads="1"/>
          </p:cNvSpPr>
          <p:nvPr/>
        </p:nvSpPr>
        <p:spPr bwMode="auto">
          <a:xfrm>
            <a:off x="8730343" y="3244820"/>
            <a:ext cx="1219200" cy="1271588"/>
          </a:xfrm>
          <a:prstGeom prst="can">
            <a:avLst>
              <a:gd name="adj" fmla="val 26074"/>
            </a:avLst>
          </a:prstGeom>
          <a:solidFill>
            <a:schemeClr val="accent1"/>
          </a:solidFill>
          <a:ln w="9525">
            <a:solidFill>
              <a:schemeClr val="tx1"/>
            </a:solidFill>
            <a:round/>
            <a:headEnd/>
            <a:tailEnd/>
          </a:ln>
        </p:spPr>
        <p:txBody>
          <a:bodyPr wrap="none" anchor="ctr"/>
          <a:lstStyle>
            <a:lvl1pPr>
              <a:spcBef>
                <a:spcPct val="20000"/>
              </a:spcBef>
              <a:buClr>
                <a:schemeClr val="accent2"/>
              </a:buClr>
              <a:buFont typeface="Monotype Sorts" pitchFamily="2" charset="2"/>
              <a:buChar char="u"/>
              <a:defRPr kumimoji="1" sz="28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Char char="•"/>
              <a:defRPr kumimoji="1" sz="2400">
                <a:solidFill>
                  <a:schemeClr val="bg2"/>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9pPr>
          </a:lstStyle>
          <a:p>
            <a:pPr algn="ctr">
              <a:spcBef>
                <a:spcPct val="0"/>
              </a:spcBef>
              <a:buClrTx/>
              <a:buFontTx/>
              <a:buNone/>
            </a:pPr>
            <a:r>
              <a:rPr kumimoji="0" lang="en-US" altLang="en-US" sz="2400">
                <a:latin typeface="+mn-lt"/>
              </a:rPr>
              <a:t>Server</a:t>
            </a:r>
          </a:p>
        </p:txBody>
      </p:sp>
      <p:sp>
        <p:nvSpPr>
          <p:cNvPr id="20490" name="Line 10">
            <a:extLst>
              <a:ext uri="{FF2B5EF4-FFF2-40B4-BE49-F238E27FC236}">
                <a16:creationId xmlns:a16="http://schemas.microsoft.com/office/drawing/2014/main" id="{538C2991-8452-E743-AFD3-21022303E4E5}"/>
              </a:ext>
            </a:extLst>
          </p:cNvPr>
          <p:cNvSpPr>
            <a:spLocks noChangeShapeType="1"/>
          </p:cNvSpPr>
          <p:nvPr/>
        </p:nvSpPr>
        <p:spPr bwMode="auto">
          <a:xfrm>
            <a:off x="3951400" y="3629055"/>
            <a:ext cx="4577181"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20491" name="Text Box 11">
            <a:extLst>
              <a:ext uri="{FF2B5EF4-FFF2-40B4-BE49-F238E27FC236}">
                <a16:creationId xmlns:a16="http://schemas.microsoft.com/office/drawing/2014/main" id="{DFB96752-18A0-464F-B3AB-C12A5507E231}"/>
              </a:ext>
            </a:extLst>
          </p:cNvPr>
          <p:cNvSpPr txBox="1">
            <a:spLocks noChangeArrowheads="1"/>
          </p:cNvSpPr>
          <p:nvPr/>
        </p:nvSpPr>
        <p:spPr bwMode="auto">
          <a:xfrm>
            <a:off x="4909108" y="3228945"/>
            <a:ext cx="16337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Font typeface="Monotype Sorts" pitchFamily="2" charset="2"/>
              <a:buChar char="u"/>
              <a:defRPr kumimoji="1" sz="28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Char char="•"/>
              <a:defRPr kumimoji="1" sz="2400">
                <a:solidFill>
                  <a:schemeClr val="bg2"/>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kumimoji="1" sz="2000">
                <a:solidFill>
                  <a:schemeClr val="accent2"/>
                </a:solidFill>
                <a:latin typeface="Tahoma" panose="020B0604030504040204" pitchFamily="34" charset="0"/>
                <a:ea typeface="ＭＳ Ｐゴシック" panose="020B0600070205080204" pitchFamily="34" charset="-128"/>
              </a:defRPr>
            </a:lvl9pPr>
          </a:lstStyle>
          <a:p>
            <a:pPr algn="ctr">
              <a:spcBef>
                <a:spcPct val="0"/>
              </a:spcBef>
              <a:buClrTx/>
              <a:buFontTx/>
              <a:buNone/>
            </a:pPr>
            <a:r>
              <a:rPr kumimoji="0" lang="en-US" altLang="en-US" sz="2000" dirty="0">
                <a:latin typeface="+mn-lt"/>
              </a:rPr>
              <a:t>HTTP request</a:t>
            </a:r>
          </a:p>
        </p:txBody>
      </p:sp>
      <p:pic>
        <p:nvPicPr>
          <p:cNvPr id="25" name="Picture 2">
            <a:extLst>
              <a:ext uri="{FF2B5EF4-FFF2-40B4-BE49-F238E27FC236}">
                <a16:creationId xmlns:a16="http://schemas.microsoft.com/office/drawing/2014/main" id="{B71F2158-984F-4041-ABDD-6AF06489D7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1401" y="4024343"/>
            <a:ext cx="4577180" cy="1875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9738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Content Placeholder 2" descr="Rectangle: Click to edit Master text styles&#13;&#10;Second level&#13;&#10;Third level&#13;&#10;Fourth level&#13;&#10;Fifth level">
            <a:extLst>
              <a:ext uri="{FF2B5EF4-FFF2-40B4-BE49-F238E27FC236}">
                <a16:creationId xmlns:a16="http://schemas.microsoft.com/office/drawing/2014/main" id="{177D2269-0108-5148-BFD2-AF84D61A0868}"/>
              </a:ext>
            </a:extLst>
          </p:cNvPr>
          <p:cNvSpPr>
            <a:spLocks noGrp="1" noChangeArrowheads="1"/>
          </p:cNvSpPr>
          <p:nvPr>
            <p:ph idx="1"/>
          </p:nvPr>
        </p:nvSpPr>
        <p:spPr>
          <a:xfrm>
            <a:off x="1186544" y="3677741"/>
            <a:ext cx="5486399" cy="2405528"/>
          </a:xfrm>
        </p:spPr>
        <p:txBody>
          <a:bodyPr>
            <a:noAutofit/>
          </a:bodyPr>
          <a:lstStyle/>
          <a:p>
            <a:pPr>
              <a:buFont typeface="Wingdings" pitchFamily="2" charset="2"/>
              <a:buNone/>
            </a:pPr>
            <a:r>
              <a:rPr lang="en-US" altLang="en-US" sz="2000" dirty="0">
                <a:solidFill>
                  <a:srgbClr val="C00000"/>
                </a:solidFill>
                <a:ea typeface="ＭＳ Ｐゴシック" panose="020B0600070205080204" pitchFamily="34" charset="-128"/>
              </a:rPr>
              <a:t>Browser sends all cookies in URL “scope”</a:t>
            </a:r>
            <a:endParaRPr lang="en-US" altLang="en-US" sz="2000" dirty="0">
              <a:ea typeface="ＭＳ Ｐゴシック" panose="020B0600070205080204" pitchFamily="34" charset="-128"/>
            </a:endParaRPr>
          </a:p>
          <a:p>
            <a:pPr>
              <a:spcBef>
                <a:spcPts val="1200"/>
              </a:spcBef>
              <a:buFont typeface="Arial" panose="020B0604020202020204" pitchFamily="34" charset="0"/>
              <a:buChar char="•"/>
            </a:pPr>
            <a:r>
              <a:rPr lang="en-US" altLang="en-US" sz="2000" dirty="0">
                <a:ea typeface="ＭＳ Ｐゴシック" panose="020B0600070205080204" pitchFamily="34" charset="-128"/>
              </a:rPr>
              <a:t>cookie-domain is domain-suffix of URL-domain</a:t>
            </a:r>
          </a:p>
          <a:p>
            <a:pPr>
              <a:spcBef>
                <a:spcPts val="1200"/>
              </a:spcBef>
              <a:buFont typeface="Arial" panose="020B0604020202020204" pitchFamily="34" charset="0"/>
              <a:buChar char="•"/>
            </a:pPr>
            <a:r>
              <a:rPr lang="en-US" altLang="en-US" sz="2000" dirty="0">
                <a:ea typeface="ＭＳ Ｐゴシック" panose="020B0600070205080204" pitchFamily="34" charset="-128"/>
              </a:rPr>
              <a:t>cookie-path is prefix of URL-path</a:t>
            </a:r>
          </a:p>
          <a:p>
            <a:pPr>
              <a:spcBef>
                <a:spcPts val="1200"/>
              </a:spcBef>
              <a:buFont typeface="Arial" panose="020B0604020202020204" pitchFamily="34" charset="0"/>
              <a:buChar char="•"/>
            </a:pPr>
            <a:r>
              <a:rPr lang="en-US" altLang="en-US" sz="2000" dirty="0">
                <a:ea typeface="ＭＳ Ｐゴシック" panose="020B0600070205080204" pitchFamily="34" charset="-128"/>
              </a:rPr>
              <a:t>only over HTTPS if cookie is “secure”</a:t>
            </a:r>
          </a:p>
        </p:txBody>
      </p:sp>
      <p:sp>
        <p:nvSpPr>
          <p:cNvPr id="10" name="Text Box 22">
            <a:extLst>
              <a:ext uri="{FF2B5EF4-FFF2-40B4-BE49-F238E27FC236}">
                <a16:creationId xmlns:a16="http://schemas.microsoft.com/office/drawing/2014/main" id="{772D7775-E3F8-6D46-864B-DE9F4D80A1AD}"/>
              </a:ext>
            </a:extLst>
          </p:cNvPr>
          <p:cNvSpPr txBox="1">
            <a:spLocks noChangeArrowheads="1"/>
          </p:cNvSpPr>
          <p:nvPr/>
        </p:nvSpPr>
        <p:spPr bwMode="auto">
          <a:xfrm>
            <a:off x="3087008" y="2014194"/>
            <a:ext cx="3167277" cy="646331"/>
          </a:xfrm>
          <a:prstGeom prst="rect">
            <a:avLst/>
          </a:prstGeom>
          <a:noFill/>
          <a:ln w="9525">
            <a:noFill/>
            <a:miter lim="800000"/>
            <a:headEnd/>
            <a:tailEnd/>
          </a:ln>
          <a:effectLst/>
        </p:spPr>
        <p:txBody>
          <a:bodyPr wrap="none">
            <a:spAutoFit/>
          </a:bodyPr>
          <a:lstStyle/>
          <a:p>
            <a:pPr>
              <a:defRPr/>
            </a:pPr>
            <a:r>
              <a:rPr lang="en-US" dirty="0"/>
              <a:t>GET  //URL-domain/URL-path</a:t>
            </a:r>
          </a:p>
          <a:p>
            <a:pPr>
              <a:defRPr/>
            </a:pPr>
            <a:r>
              <a:rPr lang="en-US" dirty="0"/>
              <a:t>Cookie:  NAME = VALUE</a:t>
            </a:r>
          </a:p>
        </p:txBody>
      </p:sp>
      <p:sp>
        <p:nvSpPr>
          <p:cNvPr id="57347" name="Title 12">
            <a:extLst>
              <a:ext uri="{FF2B5EF4-FFF2-40B4-BE49-F238E27FC236}">
                <a16:creationId xmlns:a16="http://schemas.microsoft.com/office/drawing/2014/main" id="{009DAB5D-0AA7-6B43-91F4-50558A3E7660}"/>
              </a:ext>
            </a:extLst>
          </p:cNvPr>
          <p:cNvSpPr>
            <a:spLocks noGrp="1" noChangeArrowheads="1"/>
          </p:cNvSpPr>
          <p:nvPr>
            <p:ph type="title"/>
          </p:nvPr>
        </p:nvSpPr>
        <p:spPr/>
        <p:txBody>
          <a:bodyPr/>
          <a:lstStyle/>
          <a:p>
            <a:r>
              <a:rPr lang="en-US" altLang="en-US" dirty="0">
                <a:ea typeface="ＭＳ Ｐゴシック" panose="020B0600070205080204" pitchFamily="34" charset="-128"/>
              </a:rPr>
              <a:t>Same Origin Policy for Cookies</a:t>
            </a:r>
          </a:p>
        </p:txBody>
      </p:sp>
      <p:sp>
        <p:nvSpPr>
          <p:cNvPr id="17" name="Rectangle 5">
            <a:extLst>
              <a:ext uri="{FF2B5EF4-FFF2-40B4-BE49-F238E27FC236}">
                <a16:creationId xmlns:a16="http://schemas.microsoft.com/office/drawing/2014/main" id="{CE3B03CA-356E-4B4C-AD8C-78628493B02C}"/>
              </a:ext>
            </a:extLst>
          </p:cNvPr>
          <p:cNvSpPr>
            <a:spLocks noChangeArrowheads="1"/>
          </p:cNvSpPr>
          <p:nvPr/>
        </p:nvSpPr>
        <p:spPr bwMode="auto">
          <a:xfrm>
            <a:off x="1632858" y="2066799"/>
            <a:ext cx="1128713" cy="838200"/>
          </a:xfrm>
          <a:prstGeom prst="rect">
            <a:avLst/>
          </a:prstGeom>
          <a:solidFill>
            <a:schemeClr val="accent1"/>
          </a:solidFill>
          <a:ln w="9525">
            <a:solidFill>
              <a:schemeClr val="tx1"/>
            </a:solidFill>
            <a:miter lim="800000"/>
            <a:headEnd/>
            <a:tailEnd/>
          </a:ln>
        </p:spPr>
        <p:txBody>
          <a:bodyPr wrap="none" anchor="ctr"/>
          <a:lstStyle/>
          <a:p>
            <a:pPr>
              <a:defRPr/>
            </a:pPr>
            <a:endParaRPr lang="en-US"/>
          </a:p>
        </p:txBody>
      </p:sp>
      <p:sp>
        <p:nvSpPr>
          <p:cNvPr id="18" name="AutoShape 6">
            <a:extLst>
              <a:ext uri="{FF2B5EF4-FFF2-40B4-BE49-F238E27FC236}">
                <a16:creationId xmlns:a16="http://schemas.microsoft.com/office/drawing/2014/main" id="{6E2E3E46-9146-E542-8FFC-8A8FBB5CDEC5}"/>
              </a:ext>
            </a:extLst>
          </p:cNvPr>
          <p:cNvSpPr>
            <a:spLocks noChangeArrowheads="1"/>
          </p:cNvSpPr>
          <p:nvPr/>
        </p:nvSpPr>
        <p:spPr bwMode="auto">
          <a:xfrm>
            <a:off x="1785257" y="2203324"/>
            <a:ext cx="914400" cy="609600"/>
          </a:xfrm>
          <a:prstGeom prst="roundRect">
            <a:avLst>
              <a:gd name="adj" fmla="val 16667"/>
            </a:avLst>
          </a:prstGeom>
          <a:solidFill>
            <a:schemeClr val="accent1"/>
          </a:solidFill>
          <a:ln w="9525">
            <a:solidFill>
              <a:schemeClr val="tx1"/>
            </a:solidFill>
            <a:round/>
            <a:headEnd/>
            <a:tailEnd/>
          </a:ln>
          <a:effectLst/>
        </p:spPr>
        <p:txBody>
          <a:bodyPr wrap="none" anchor="ctr"/>
          <a:lstStyle/>
          <a:p>
            <a:pPr algn="ctr">
              <a:defRPr/>
            </a:pPr>
            <a:r>
              <a:rPr lang="en-US" dirty="0"/>
              <a:t>Browser</a:t>
            </a:r>
          </a:p>
        </p:txBody>
      </p:sp>
      <p:sp>
        <p:nvSpPr>
          <p:cNvPr id="19" name="AutoShape 7">
            <a:extLst>
              <a:ext uri="{FF2B5EF4-FFF2-40B4-BE49-F238E27FC236}">
                <a16:creationId xmlns:a16="http://schemas.microsoft.com/office/drawing/2014/main" id="{F85B46DB-87B4-B647-ABE5-825BACE23C78}"/>
              </a:ext>
            </a:extLst>
          </p:cNvPr>
          <p:cNvSpPr>
            <a:spLocks noChangeArrowheads="1"/>
          </p:cNvSpPr>
          <p:nvPr/>
        </p:nvSpPr>
        <p:spPr bwMode="auto">
          <a:xfrm>
            <a:off x="1251857" y="2904999"/>
            <a:ext cx="1524000" cy="228600"/>
          </a:xfrm>
          <a:prstGeom prst="parallelogram">
            <a:avLst>
              <a:gd name="adj" fmla="val 166667"/>
            </a:avLst>
          </a:prstGeom>
          <a:solidFill>
            <a:schemeClr val="accent1"/>
          </a:solidFill>
          <a:ln w="9525">
            <a:solidFill>
              <a:schemeClr val="tx1"/>
            </a:solidFill>
            <a:miter lim="800000"/>
            <a:headEnd/>
            <a:tailEnd/>
          </a:ln>
        </p:spPr>
        <p:txBody>
          <a:bodyPr wrap="none" anchor="ctr"/>
          <a:lstStyle/>
          <a:p>
            <a:pPr>
              <a:defRPr/>
            </a:pPr>
            <a:endParaRPr lang="en-US"/>
          </a:p>
        </p:txBody>
      </p:sp>
      <p:sp>
        <p:nvSpPr>
          <p:cNvPr id="20" name="Rectangle 8">
            <a:extLst>
              <a:ext uri="{FF2B5EF4-FFF2-40B4-BE49-F238E27FC236}">
                <a16:creationId xmlns:a16="http://schemas.microsoft.com/office/drawing/2014/main" id="{72279FD8-D2DC-AA44-BEA6-F3C5ABF5139C}"/>
              </a:ext>
            </a:extLst>
          </p:cNvPr>
          <p:cNvSpPr>
            <a:spLocks noChangeArrowheads="1"/>
          </p:cNvSpPr>
          <p:nvPr/>
        </p:nvSpPr>
        <p:spPr bwMode="auto">
          <a:xfrm>
            <a:off x="1251857" y="3133599"/>
            <a:ext cx="1143000" cy="152400"/>
          </a:xfrm>
          <a:prstGeom prst="rect">
            <a:avLst/>
          </a:prstGeom>
          <a:solidFill>
            <a:schemeClr val="accent1"/>
          </a:solidFill>
          <a:ln w="9525">
            <a:solidFill>
              <a:schemeClr val="tx1"/>
            </a:solidFill>
            <a:miter lim="800000"/>
            <a:headEnd/>
            <a:tailEnd/>
          </a:ln>
        </p:spPr>
        <p:txBody>
          <a:bodyPr wrap="none" anchor="ctr"/>
          <a:lstStyle/>
          <a:p>
            <a:pPr>
              <a:defRPr/>
            </a:pPr>
            <a:endParaRPr lang="en-US"/>
          </a:p>
        </p:txBody>
      </p:sp>
      <p:sp>
        <p:nvSpPr>
          <p:cNvPr id="21" name="Freeform 9">
            <a:extLst>
              <a:ext uri="{FF2B5EF4-FFF2-40B4-BE49-F238E27FC236}">
                <a16:creationId xmlns:a16="http://schemas.microsoft.com/office/drawing/2014/main" id="{EC65A35E-77BD-A44B-A44E-91824525FB07}"/>
              </a:ext>
            </a:extLst>
          </p:cNvPr>
          <p:cNvSpPr>
            <a:spLocks/>
          </p:cNvSpPr>
          <p:nvPr/>
        </p:nvSpPr>
        <p:spPr bwMode="auto">
          <a:xfrm>
            <a:off x="2375807" y="2900237"/>
            <a:ext cx="400050" cy="385762"/>
          </a:xfrm>
          <a:custGeom>
            <a:avLst/>
            <a:gdLst>
              <a:gd name="T0" fmla="*/ 0 w 252"/>
              <a:gd name="T1" fmla="*/ 2147483647 h 243"/>
              <a:gd name="T2" fmla="*/ 2147483647 w 252"/>
              <a:gd name="T3" fmla="*/ 2147483647 h 243"/>
              <a:gd name="T4" fmla="*/ 2147483647 w 252"/>
              <a:gd name="T5" fmla="*/ 0 h 243"/>
              <a:gd name="T6" fmla="*/ 0 w 252"/>
              <a:gd name="T7" fmla="*/ 2147483647 h 243"/>
              <a:gd name="T8" fmla="*/ 0 w 252"/>
              <a:gd name="T9" fmla="*/ 2147483647 h 243"/>
              <a:gd name="T10" fmla="*/ 0 60000 65536"/>
              <a:gd name="T11" fmla="*/ 0 60000 65536"/>
              <a:gd name="T12" fmla="*/ 0 60000 65536"/>
              <a:gd name="T13" fmla="*/ 0 60000 65536"/>
              <a:gd name="T14" fmla="*/ 0 60000 65536"/>
              <a:gd name="T15" fmla="*/ 0 w 252"/>
              <a:gd name="T16" fmla="*/ 0 h 243"/>
              <a:gd name="T17" fmla="*/ 252 w 252"/>
              <a:gd name="T18" fmla="*/ 243 h 243"/>
            </a:gdLst>
            <a:ahLst/>
            <a:cxnLst>
              <a:cxn ang="T10">
                <a:pos x="T0" y="T1"/>
              </a:cxn>
              <a:cxn ang="T11">
                <a:pos x="T2" y="T3"/>
              </a:cxn>
              <a:cxn ang="T12">
                <a:pos x="T4" y="T5"/>
              </a:cxn>
              <a:cxn ang="T13">
                <a:pos x="T6" y="T7"/>
              </a:cxn>
              <a:cxn ang="T14">
                <a:pos x="T8" y="T9"/>
              </a:cxn>
            </a:cxnLst>
            <a:rect l="T15" t="T16" r="T17" b="T18"/>
            <a:pathLst>
              <a:path w="252" h="243">
                <a:moveTo>
                  <a:pt x="0" y="243"/>
                </a:moveTo>
                <a:lnTo>
                  <a:pt x="252" y="81"/>
                </a:lnTo>
                <a:lnTo>
                  <a:pt x="249" y="0"/>
                </a:lnTo>
                <a:lnTo>
                  <a:pt x="0" y="147"/>
                </a:lnTo>
                <a:lnTo>
                  <a:pt x="0" y="243"/>
                </a:lnTo>
                <a:close/>
              </a:path>
            </a:pathLst>
          </a:custGeom>
          <a:solidFill>
            <a:schemeClr val="accent1"/>
          </a:solidFill>
          <a:ln w="9525" cap="flat" cmpd="sng">
            <a:solidFill>
              <a:schemeClr val="tx1"/>
            </a:solidFill>
            <a:prstDash val="solid"/>
            <a:round/>
            <a:headEnd type="none" w="med" len="med"/>
            <a:tailEnd type="none" w="med" len="med"/>
          </a:ln>
        </p:spPr>
        <p:txBody>
          <a:bodyPr anchor="ctr"/>
          <a:lstStyle/>
          <a:p>
            <a:pPr>
              <a:defRPr/>
            </a:pPr>
            <a:endParaRPr lang="en-US"/>
          </a:p>
        </p:txBody>
      </p:sp>
      <p:sp>
        <p:nvSpPr>
          <p:cNvPr id="22" name="AutoShape 10">
            <a:extLst>
              <a:ext uri="{FF2B5EF4-FFF2-40B4-BE49-F238E27FC236}">
                <a16:creationId xmlns:a16="http://schemas.microsoft.com/office/drawing/2014/main" id="{7C87DA82-842C-0A48-8B87-CECB74C6C51D}"/>
              </a:ext>
            </a:extLst>
          </p:cNvPr>
          <p:cNvSpPr>
            <a:spLocks noChangeArrowheads="1"/>
          </p:cNvSpPr>
          <p:nvPr/>
        </p:nvSpPr>
        <p:spPr bwMode="auto">
          <a:xfrm>
            <a:off x="6966857" y="1990599"/>
            <a:ext cx="1219200" cy="1271588"/>
          </a:xfrm>
          <a:prstGeom prst="can">
            <a:avLst>
              <a:gd name="adj" fmla="val 26074"/>
            </a:avLst>
          </a:prstGeom>
          <a:solidFill>
            <a:schemeClr val="accent1"/>
          </a:solidFill>
          <a:ln w="9525">
            <a:solidFill>
              <a:schemeClr val="tx1"/>
            </a:solidFill>
            <a:round/>
            <a:headEnd/>
            <a:tailEnd/>
          </a:ln>
          <a:effectLst/>
        </p:spPr>
        <p:txBody>
          <a:bodyPr wrap="none" anchor="ctr"/>
          <a:lstStyle/>
          <a:p>
            <a:pPr algn="ctr">
              <a:defRPr/>
            </a:pPr>
            <a:r>
              <a:rPr lang="en-US" dirty="0"/>
              <a:t>Server</a:t>
            </a:r>
          </a:p>
        </p:txBody>
      </p:sp>
      <p:cxnSp>
        <p:nvCxnSpPr>
          <p:cNvPr id="57354" name="Straight Arrow Connector 24">
            <a:extLst>
              <a:ext uri="{FF2B5EF4-FFF2-40B4-BE49-F238E27FC236}">
                <a16:creationId xmlns:a16="http://schemas.microsoft.com/office/drawing/2014/main" id="{3AAF0534-4D10-2E4D-8342-21C8CD25E0C1}"/>
              </a:ext>
            </a:extLst>
          </p:cNvPr>
          <p:cNvCxnSpPr>
            <a:cxnSpLocks noChangeShapeType="1"/>
          </p:cNvCxnSpPr>
          <p:nvPr/>
        </p:nvCxnSpPr>
        <p:spPr bwMode="auto">
          <a:xfrm>
            <a:off x="2775857" y="2355724"/>
            <a:ext cx="4191000" cy="158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7355" name="Straight Arrow Connector 26">
            <a:extLst>
              <a:ext uri="{FF2B5EF4-FFF2-40B4-BE49-F238E27FC236}">
                <a16:creationId xmlns:a16="http://schemas.microsoft.com/office/drawing/2014/main" id="{2B181986-95CD-734A-971D-F369218D8AD7}"/>
              </a:ext>
            </a:extLst>
          </p:cNvPr>
          <p:cNvCxnSpPr>
            <a:cxnSpLocks noChangeShapeType="1"/>
          </p:cNvCxnSpPr>
          <p:nvPr/>
        </p:nvCxnSpPr>
        <p:spPr bwMode="auto">
          <a:xfrm flipH="1">
            <a:off x="2775857" y="2889124"/>
            <a:ext cx="4191000" cy="158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4" name="TextBox 13">
            <a:extLst>
              <a:ext uri="{FF2B5EF4-FFF2-40B4-BE49-F238E27FC236}">
                <a16:creationId xmlns:a16="http://schemas.microsoft.com/office/drawing/2014/main" id="{18975E9D-6E71-E34B-9B05-904436CB3F94}"/>
              </a:ext>
            </a:extLst>
          </p:cNvPr>
          <p:cNvSpPr txBox="1"/>
          <p:nvPr/>
        </p:nvSpPr>
        <p:spPr>
          <a:xfrm>
            <a:off x="6890657" y="3674256"/>
            <a:ext cx="4234543" cy="1169551"/>
          </a:xfrm>
          <a:prstGeom prst="rect">
            <a:avLst/>
          </a:prstGeom>
          <a:noFill/>
        </p:spPr>
        <p:txBody>
          <a:bodyPr wrap="square">
            <a:spAutoFit/>
          </a:bodyPr>
          <a:lstStyle/>
          <a:p>
            <a:pPr marL="0" indent="0">
              <a:spcBef>
                <a:spcPts val="1200"/>
              </a:spcBef>
              <a:buNone/>
            </a:pPr>
            <a:r>
              <a:rPr lang="en-US" altLang="en-US" sz="2000" dirty="0">
                <a:solidFill>
                  <a:srgbClr val="C00000"/>
                </a:solidFill>
                <a:ea typeface="ＭＳ Ｐゴシック" panose="020B0600070205080204" pitchFamily="34" charset="-128"/>
              </a:rPr>
              <a:t>JavaScript can read cookie via DOM</a:t>
            </a:r>
          </a:p>
          <a:p>
            <a:pPr>
              <a:spcBef>
                <a:spcPts val="1200"/>
              </a:spcBef>
            </a:pPr>
            <a:r>
              <a:rPr lang="en-US" altLang="en-US" sz="2000" dirty="0">
                <a:ea typeface="ＭＳ Ｐゴシック" panose="020B0600070205080204" pitchFamily="34" charset="-128"/>
              </a:rPr>
              <a:t>… if cookie is from same domain, port, protocol</a:t>
            </a:r>
          </a:p>
        </p:txBody>
      </p:sp>
    </p:spTree>
    <p:extLst>
      <p:ext uri="{BB962C8B-B14F-4D97-AF65-F5344CB8AC3E}">
        <p14:creationId xmlns:p14="http://schemas.microsoft.com/office/powerpoint/2010/main" val="2014251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Content Placeholder 24" descr="Rectangle: Click to edit Master text styles&#10;Second level&#10;Third level&#10;Fourth level&#10;Fifth level">
            <a:extLst>
              <a:ext uri="{FF2B5EF4-FFF2-40B4-BE49-F238E27FC236}">
                <a16:creationId xmlns:a16="http://schemas.microsoft.com/office/drawing/2014/main" id="{22BDA5A6-4E7D-6A40-9AD2-B0699558F0CB}"/>
              </a:ext>
            </a:extLst>
          </p:cNvPr>
          <p:cNvSpPr>
            <a:spLocks noGrp="1" noChangeArrowheads="1"/>
          </p:cNvSpPr>
          <p:nvPr>
            <p:ph idx="1"/>
          </p:nvPr>
        </p:nvSpPr>
        <p:spPr>
          <a:xfrm>
            <a:off x="6362700" y="2403246"/>
            <a:ext cx="5029200" cy="3083152"/>
          </a:xfrm>
        </p:spPr>
        <p:txBody>
          <a:bodyPr>
            <a:noAutofit/>
          </a:bodyPr>
          <a:lstStyle/>
          <a:p>
            <a:pPr marL="0" indent="0">
              <a:buNone/>
            </a:pPr>
            <a:r>
              <a:rPr lang="en-US" altLang="en-US" sz="2000" dirty="0">
                <a:solidFill>
                  <a:srgbClr val="C00000"/>
                </a:solidFill>
                <a:ea typeface="ＭＳ Ｐゴシック" panose="020B0600070205080204" pitchFamily="34" charset="-128"/>
              </a:rPr>
              <a:t>Each frame of a page has an origin</a:t>
            </a:r>
          </a:p>
          <a:p>
            <a:pPr lvl="1"/>
            <a:r>
              <a:rPr lang="en-US" altLang="en-US" sz="1800" dirty="0">
                <a:ea typeface="ＭＳ Ｐゴシック" panose="020B0600070205080204" pitchFamily="34" charset="-128"/>
              </a:rPr>
              <a:t>Origin = protocol://</a:t>
            </a:r>
            <a:r>
              <a:rPr lang="en-US" altLang="en-US" sz="1800" dirty="0" err="1">
                <a:ea typeface="ＭＳ Ｐゴシック" panose="020B0600070205080204" pitchFamily="34" charset="-128"/>
              </a:rPr>
              <a:t>domain:port</a:t>
            </a:r>
            <a:endParaRPr lang="en-US" altLang="en-US" sz="1800" dirty="0">
              <a:ea typeface="ＭＳ Ｐゴシック" panose="020B0600070205080204" pitchFamily="34" charset="-128"/>
            </a:endParaRPr>
          </a:p>
          <a:p>
            <a:pPr marL="0" indent="0">
              <a:buNone/>
            </a:pPr>
            <a:r>
              <a:rPr lang="en-US" altLang="en-US" sz="2000" dirty="0">
                <a:solidFill>
                  <a:srgbClr val="C00000"/>
                </a:solidFill>
                <a:ea typeface="ＭＳ Ｐゴシック" panose="020B0600070205080204" pitchFamily="34" charset="-128"/>
              </a:rPr>
              <a:t>Frame can access objects from its own origin</a:t>
            </a:r>
          </a:p>
          <a:p>
            <a:pPr lvl="1"/>
            <a:r>
              <a:rPr lang="en-US" altLang="en-US" sz="1800" dirty="0">
                <a:ea typeface="ＭＳ Ｐゴシック" panose="020B0600070205080204" pitchFamily="34" charset="-128"/>
              </a:rPr>
              <a:t>Network access, read/write DOM, cookies and </a:t>
            </a:r>
            <a:r>
              <a:rPr lang="en-US" altLang="en-US" sz="1800" dirty="0" err="1">
                <a:ea typeface="ＭＳ Ｐゴシック" panose="020B0600070205080204" pitchFamily="34" charset="-128"/>
              </a:rPr>
              <a:t>localStorage</a:t>
            </a:r>
            <a:endParaRPr lang="en-US" altLang="en-US" sz="1800" dirty="0">
              <a:ea typeface="ＭＳ Ｐゴシック" panose="020B0600070205080204" pitchFamily="34" charset="-128"/>
            </a:endParaRPr>
          </a:p>
          <a:p>
            <a:pPr marL="0" indent="0">
              <a:buNone/>
            </a:pPr>
            <a:r>
              <a:rPr lang="en-US" altLang="en-US" sz="2000" dirty="0">
                <a:solidFill>
                  <a:srgbClr val="C00000"/>
                </a:solidFill>
                <a:ea typeface="ＭＳ Ｐゴシック" panose="020B0600070205080204" pitchFamily="34" charset="-128"/>
              </a:rPr>
              <a:t>Frame cannot access objects associated with other origins</a:t>
            </a:r>
          </a:p>
          <a:p>
            <a:pPr>
              <a:buFont typeface="Wingdings" pitchFamily="2" charset="2"/>
              <a:buNone/>
            </a:pPr>
            <a:endParaRPr lang="en-US" altLang="en-US" sz="1400" dirty="0">
              <a:ea typeface="ＭＳ Ｐゴシック" panose="020B0600070205080204" pitchFamily="34" charset="-128"/>
            </a:endParaRPr>
          </a:p>
        </p:txBody>
      </p:sp>
      <p:sp>
        <p:nvSpPr>
          <p:cNvPr id="73730" name="laptop">
            <a:extLst>
              <a:ext uri="{FF2B5EF4-FFF2-40B4-BE49-F238E27FC236}">
                <a16:creationId xmlns:a16="http://schemas.microsoft.com/office/drawing/2014/main" id="{3111BEBA-C6BB-164A-B942-38D7BFBDA13F}"/>
              </a:ext>
            </a:extLst>
          </p:cNvPr>
          <p:cNvSpPr>
            <a:spLocks noEditPoints="1" noChangeArrowheads="1"/>
          </p:cNvSpPr>
          <p:nvPr/>
        </p:nvSpPr>
        <p:spPr bwMode="auto">
          <a:xfrm>
            <a:off x="800100" y="2468562"/>
            <a:ext cx="3657600" cy="2667000"/>
          </a:xfrm>
          <a:custGeom>
            <a:avLst/>
            <a:gdLst>
              <a:gd name="T0" fmla="*/ 2147483646 w 21600"/>
              <a:gd name="T1" fmla="*/ 0 h 21600"/>
              <a:gd name="T2" fmla="*/ 2147483646 w 21600"/>
              <a:gd name="T3" fmla="*/ 2147483646 h 21600"/>
              <a:gd name="T4" fmla="*/ 2147483646 w 21600"/>
              <a:gd name="T5" fmla="*/ 0 h 21600"/>
              <a:gd name="T6" fmla="*/ 2147483646 w 21600"/>
              <a:gd name="T7" fmla="*/ 2147483646 h 21600"/>
              <a:gd name="T8" fmla="*/ 2147483646 w 21600"/>
              <a:gd name="T9" fmla="*/ 0 h 21600"/>
              <a:gd name="T10" fmla="*/ 2147483646 w 21600"/>
              <a:gd name="T11" fmla="*/ 2147483646 h 21600"/>
              <a:gd name="T12" fmla="*/ 0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4445 w 21600"/>
              <a:gd name="T25" fmla="*/ 1858 h 21600"/>
              <a:gd name="T26" fmla="*/ 17311 w 21600"/>
              <a:gd name="T27" fmla="*/ 123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a:lstStyle/>
          <a:p>
            <a:endParaRPr lang="en-US"/>
          </a:p>
        </p:txBody>
      </p:sp>
      <p:sp>
        <p:nvSpPr>
          <p:cNvPr id="2" name="TextBox 1">
            <a:extLst>
              <a:ext uri="{FF2B5EF4-FFF2-40B4-BE49-F238E27FC236}">
                <a16:creationId xmlns:a16="http://schemas.microsoft.com/office/drawing/2014/main" id="{51B58BDA-0E37-014C-A370-419958D92396}"/>
              </a:ext>
            </a:extLst>
          </p:cNvPr>
          <p:cNvSpPr txBox="1"/>
          <p:nvPr/>
        </p:nvSpPr>
        <p:spPr>
          <a:xfrm>
            <a:off x="1638300" y="2697163"/>
            <a:ext cx="990600" cy="1200329"/>
          </a:xfrm>
          <a:prstGeom prst="rect">
            <a:avLst/>
          </a:prstGeom>
          <a:solidFill>
            <a:schemeClr val="accent1">
              <a:lumMod val="40000"/>
              <a:lumOff val="60000"/>
            </a:schemeClr>
          </a:solidFill>
          <a:ln>
            <a:solidFill>
              <a:schemeClr val="tx2"/>
            </a:solidFill>
          </a:ln>
        </p:spPr>
        <p:txBody>
          <a:bodyPr>
            <a:spAutoFit/>
          </a:bodyPr>
          <a:lstStyle>
            <a:lvl1pPr>
              <a:defRPr sz="2400">
                <a:solidFill>
                  <a:schemeClr val="bg2"/>
                </a:solidFill>
                <a:latin typeface="Tahoma" panose="020B0604030504040204" pitchFamily="34" charset="0"/>
              </a:defRPr>
            </a:lvl1pPr>
            <a:lvl2pPr marL="742950" indent="-285750">
              <a:defRPr sz="2400">
                <a:solidFill>
                  <a:schemeClr val="bg2"/>
                </a:solidFill>
                <a:latin typeface="Tahoma" panose="020B0604030504040204" pitchFamily="34" charset="0"/>
              </a:defRPr>
            </a:lvl2pPr>
            <a:lvl3pPr marL="1143000" indent="-228600">
              <a:defRPr sz="2400">
                <a:solidFill>
                  <a:schemeClr val="bg2"/>
                </a:solidFill>
                <a:latin typeface="Tahoma" panose="020B0604030504040204" pitchFamily="34" charset="0"/>
              </a:defRPr>
            </a:lvl3pPr>
            <a:lvl4pPr marL="1600200" indent="-228600">
              <a:defRPr sz="2400">
                <a:solidFill>
                  <a:schemeClr val="bg2"/>
                </a:solidFill>
                <a:latin typeface="Tahoma" panose="020B0604030504040204" pitchFamily="34" charset="0"/>
              </a:defRPr>
            </a:lvl4pPr>
            <a:lvl5pPr marL="2057400" indent="-228600">
              <a:defRPr sz="2400">
                <a:solidFill>
                  <a:schemeClr val="bg2"/>
                </a:solidFill>
                <a:latin typeface="Tahoma" panose="020B0604030504040204" pitchFamily="34" charset="0"/>
              </a:defRPr>
            </a:lvl5pPr>
            <a:lvl6pPr marL="25146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6pPr>
            <a:lvl7pPr marL="29718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7pPr>
            <a:lvl8pPr marL="34290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8pPr>
            <a:lvl9pPr marL="38862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9pPr>
          </a:lstStyle>
          <a:p>
            <a:pPr>
              <a:defRPr/>
            </a:pPr>
            <a:r>
              <a:rPr lang="en-US" altLang="en-US">
                <a:solidFill>
                  <a:schemeClr val="tx1"/>
                </a:solidFill>
                <a:latin typeface="+mn-lt"/>
              </a:rPr>
              <a:t>A</a:t>
            </a:r>
          </a:p>
          <a:p>
            <a:pPr>
              <a:defRPr/>
            </a:pPr>
            <a:endParaRPr lang="en-US" altLang="en-US">
              <a:solidFill>
                <a:schemeClr val="tx1"/>
              </a:solidFill>
              <a:latin typeface="+mn-lt"/>
            </a:endParaRPr>
          </a:p>
          <a:p>
            <a:pPr>
              <a:defRPr/>
            </a:pPr>
            <a:endParaRPr lang="en-US" altLang="en-US">
              <a:solidFill>
                <a:schemeClr val="tx1"/>
              </a:solidFill>
              <a:latin typeface="+mn-lt"/>
            </a:endParaRPr>
          </a:p>
        </p:txBody>
      </p:sp>
      <p:sp>
        <p:nvSpPr>
          <p:cNvPr id="17" name="Can 16">
            <a:extLst>
              <a:ext uri="{FF2B5EF4-FFF2-40B4-BE49-F238E27FC236}">
                <a16:creationId xmlns:a16="http://schemas.microsoft.com/office/drawing/2014/main" id="{CCE3D729-84F1-F34A-A049-9E37A9F01618}"/>
              </a:ext>
            </a:extLst>
          </p:cNvPr>
          <p:cNvSpPr/>
          <p:nvPr/>
        </p:nvSpPr>
        <p:spPr>
          <a:xfrm>
            <a:off x="4914900" y="2333625"/>
            <a:ext cx="990600" cy="1104900"/>
          </a:xfrm>
          <a:prstGeom prst="can">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bg2"/>
                </a:solidFill>
                <a:latin typeface="Tahoma" panose="020B0604030504040204" pitchFamily="34" charset="0"/>
              </a:defRPr>
            </a:lvl1pPr>
            <a:lvl2pPr marL="742950" indent="-285750">
              <a:defRPr sz="2400">
                <a:solidFill>
                  <a:schemeClr val="bg2"/>
                </a:solidFill>
                <a:latin typeface="Tahoma" panose="020B0604030504040204" pitchFamily="34" charset="0"/>
              </a:defRPr>
            </a:lvl2pPr>
            <a:lvl3pPr marL="1143000" indent="-228600">
              <a:defRPr sz="2400">
                <a:solidFill>
                  <a:schemeClr val="bg2"/>
                </a:solidFill>
                <a:latin typeface="Tahoma" panose="020B0604030504040204" pitchFamily="34" charset="0"/>
              </a:defRPr>
            </a:lvl3pPr>
            <a:lvl4pPr marL="1600200" indent="-228600">
              <a:defRPr sz="2400">
                <a:solidFill>
                  <a:schemeClr val="bg2"/>
                </a:solidFill>
                <a:latin typeface="Tahoma" panose="020B0604030504040204" pitchFamily="34" charset="0"/>
              </a:defRPr>
            </a:lvl4pPr>
            <a:lvl5pPr marL="2057400" indent="-228600">
              <a:defRPr sz="2400">
                <a:solidFill>
                  <a:schemeClr val="bg2"/>
                </a:solidFill>
                <a:latin typeface="Tahoma" panose="020B0604030504040204" pitchFamily="34" charset="0"/>
              </a:defRPr>
            </a:lvl5pPr>
            <a:lvl6pPr marL="25146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6pPr>
            <a:lvl7pPr marL="29718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7pPr>
            <a:lvl8pPr marL="34290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8pPr>
            <a:lvl9pPr marL="38862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9pPr>
          </a:lstStyle>
          <a:p>
            <a:pPr algn="ctr">
              <a:defRPr/>
            </a:pPr>
            <a:r>
              <a:rPr lang="en-US" altLang="en-US" b="1">
                <a:solidFill>
                  <a:schemeClr val="tx1"/>
                </a:solidFill>
                <a:latin typeface="+mn-lt"/>
              </a:rPr>
              <a:t>A</a:t>
            </a:r>
          </a:p>
        </p:txBody>
      </p:sp>
      <p:sp>
        <p:nvSpPr>
          <p:cNvPr id="18" name="Can 17">
            <a:extLst>
              <a:ext uri="{FF2B5EF4-FFF2-40B4-BE49-F238E27FC236}">
                <a16:creationId xmlns:a16="http://schemas.microsoft.com/office/drawing/2014/main" id="{EB106C28-7F0A-D34D-B300-FCBE7259E35D}"/>
              </a:ext>
            </a:extLst>
          </p:cNvPr>
          <p:cNvSpPr/>
          <p:nvPr/>
        </p:nvSpPr>
        <p:spPr>
          <a:xfrm>
            <a:off x="4930775" y="3754437"/>
            <a:ext cx="990600" cy="1104900"/>
          </a:xfrm>
          <a:prstGeom prst="can">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bg2"/>
                </a:solidFill>
                <a:latin typeface="Tahoma" panose="020B0604030504040204" pitchFamily="34" charset="0"/>
              </a:defRPr>
            </a:lvl1pPr>
            <a:lvl2pPr marL="742950" indent="-285750">
              <a:defRPr sz="2400">
                <a:solidFill>
                  <a:schemeClr val="bg2"/>
                </a:solidFill>
                <a:latin typeface="Tahoma" panose="020B0604030504040204" pitchFamily="34" charset="0"/>
              </a:defRPr>
            </a:lvl2pPr>
            <a:lvl3pPr marL="1143000" indent="-228600">
              <a:defRPr sz="2400">
                <a:solidFill>
                  <a:schemeClr val="bg2"/>
                </a:solidFill>
                <a:latin typeface="Tahoma" panose="020B0604030504040204" pitchFamily="34" charset="0"/>
              </a:defRPr>
            </a:lvl3pPr>
            <a:lvl4pPr marL="1600200" indent="-228600">
              <a:defRPr sz="2400">
                <a:solidFill>
                  <a:schemeClr val="bg2"/>
                </a:solidFill>
                <a:latin typeface="Tahoma" panose="020B0604030504040204" pitchFamily="34" charset="0"/>
              </a:defRPr>
            </a:lvl4pPr>
            <a:lvl5pPr marL="2057400" indent="-228600">
              <a:defRPr sz="2400">
                <a:solidFill>
                  <a:schemeClr val="bg2"/>
                </a:solidFill>
                <a:latin typeface="Tahoma" panose="020B0604030504040204" pitchFamily="34" charset="0"/>
              </a:defRPr>
            </a:lvl5pPr>
            <a:lvl6pPr marL="25146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6pPr>
            <a:lvl7pPr marL="29718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7pPr>
            <a:lvl8pPr marL="34290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8pPr>
            <a:lvl9pPr marL="38862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9pPr>
          </a:lstStyle>
          <a:p>
            <a:pPr algn="ctr">
              <a:defRPr/>
            </a:pPr>
            <a:r>
              <a:rPr lang="en-US" altLang="en-US" b="1">
                <a:solidFill>
                  <a:schemeClr val="tx1"/>
                </a:solidFill>
                <a:latin typeface="+mn-lt"/>
              </a:rPr>
              <a:t>B</a:t>
            </a:r>
          </a:p>
        </p:txBody>
      </p:sp>
      <p:sp>
        <p:nvSpPr>
          <p:cNvPr id="3" name="Rectangle 2">
            <a:extLst>
              <a:ext uri="{FF2B5EF4-FFF2-40B4-BE49-F238E27FC236}">
                <a16:creationId xmlns:a16="http://schemas.microsoft.com/office/drawing/2014/main" id="{546E9853-D4D0-8945-BDFC-822197CE6D91}"/>
              </a:ext>
            </a:extLst>
          </p:cNvPr>
          <p:cNvSpPr/>
          <p:nvPr/>
        </p:nvSpPr>
        <p:spPr>
          <a:xfrm>
            <a:off x="13030200" y="3105150"/>
            <a:ext cx="76200" cy="46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Box 19">
            <a:extLst>
              <a:ext uri="{FF2B5EF4-FFF2-40B4-BE49-F238E27FC236}">
                <a16:creationId xmlns:a16="http://schemas.microsoft.com/office/drawing/2014/main" id="{6DBA5BBA-2A07-AB48-9E55-4FC0E54D1C73}"/>
              </a:ext>
            </a:extLst>
          </p:cNvPr>
          <p:cNvSpPr txBox="1"/>
          <p:nvPr/>
        </p:nvSpPr>
        <p:spPr>
          <a:xfrm>
            <a:off x="2705100" y="2697163"/>
            <a:ext cx="990600" cy="1200329"/>
          </a:xfrm>
          <a:prstGeom prst="rect">
            <a:avLst/>
          </a:prstGeom>
          <a:solidFill>
            <a:schemeClr val="accent3">
              <a:lumMod val="40000"/>
              <a:lumOff val="60000"/>
            </a:schemeClr>
          </a:solidFill>
          <a:ln>
            <a:solidFill>
              <a:schemeClr val="accent3">
                <a:lumMod val="50000"/>
              </a:schemeClr>
            </a:solidFill>
          </a:ln>
        </p:spPr>
        <p:txBody>
          <a:bodyPr>
            <a:spAutoFit/>
          </a:bodyPr>
          <a:lstStyle>
            <a:lvl1pPr>
              <a:defRPr sz="2400">
                <a:solidFill>
                  <a:schemeClr val="bg2"/>
                </a:solidFill>
                <a:latin typeface="Tahoma" panose="020B0604030504040204" pitchFamily="34" charset="0"/>
              </a:defRPr>
            </a:lvl1pPr>
            <a:lvl2pPr marL="742950" indent="-285750">
              <a:defRPr sz="2400">
                <a:solidFill>
                  <a:schemeClr val="bg2"/>
                </a:solidFill>
                <a:latin typeface="Tahoma" panose="020B0604030504040204" pitchFamily="34" charset="0"/>
              </a:defRPr>
            </a:lvl2pPr>
            <a:lvl3pPr marL="1143000" indent="-228600">
              <a:defRPr sz="2400">
                <a:solidFill>
                  <a:schemeClr val="bg2"/>
                </a:solidFill>
                <a:latin typeface="Tahoma" panose="020B0604030504040204" pitchFamily="34" charset="0"/>
              </a:defRPr>
            </a:lvl3pPr>
            <a:lvl4pPr marL="1600200" indent="-228600">
              <a:defRPr sz="2400">
                <a:solidFill>
                  <a:schemeClr val="bg2"/>
                </a:solidFill>
                <a:latin typeface="Tahoma" panose="020B0604030504040204" pitchFamily="34" charset="0"/>
              </a:defRPr>
            </a:lvl4pPr>
            <a:lvl5pPr marL="2057400" indent="-228600">
              <a:defRPr sz="2400">
                <a:solidFill>
                  <a:schemeClr val="bg2"/>
                </a:solidFill>
                <a:latin typeface="Tahoma" panose="020B0604030504040204" pitchFamily="34" charset="0"/>
              </a:defRPr>
            </a:lvl5pPr>
            <a:lvl6pPr marL="25146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6pPr>
            <a:lvl7pPr marL="29718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7pPr>
            <a:lvl8pPr marL="34290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8pPr>
            <a:lvl9pPr marL="38862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9pPr>
          </a:lstStyle>
          <a:p>
            <a:pPr>
              <a:defRPr/>
            </a:pPr>
            <a:r>
              <a:rPr lang="en-US" altLang="en-US">
                <a:solidFill>
                  <a:schemeClr val="tx1"/>
                </a:solidFill>
                <a:latin typeface="+mn-lt"/>
              </a:rPr>
              <a:t>B</a:t>
            </a:r>
          </a:p>
          <a:p>
            <a:pPr>
              <a:defRPr/>
            </a:pPr>
            <a:endParaRPr lang="en-US" altLang="en-US">
              <a:solidFill>
                <a:schemeClr val="tx1"/>
              </a:solidFill>
              <a:latin typeface="+mn-lt"/>
            </a:endParaRPr>
          </a:p>
          <a:p>
            <a:pPr>
              <a:defRPr/>
            </a:pPr>
            <a:endParaRPr lang="en-US" altLang="en-US">
              <a:solidFill>
                <a:schemeClr val="tx1"/>
              </a:solidFill>
              <a:latin typeface="+mn-lt"/>
            </a:endParaRPr>
          </a:p>
        </p:txBody>
      </p:sp>
      <p:sp>
        <p:nvSpPr>
          <p:cNvPr id="21" name="TextBox 20">
            <a:extLst>
              <a:ext uri="{FF2B5EF4-FFF2-40B4-BE49-F238E27FC236}">
                <a16:creationId xmlns:a16="http://schemas.microsoft.com/office/drawing/2014/main" id="{8BB5E608-D34A-0E40-985B-279B478CB0B2}"/>
              </a:ext>
            </a:extLst>
          </p:cNvPr>
          <p:cNvSpPr txBox="1"/>
          <p:nvPr/>
        </p:nvSpPr>
        <p:spPr>
          <a:xfrm>
            <a:off x="2971800" y="3078163"/>
            <a:ext cx="495300" cy="461963"/>
          </a:xfrm>
          <a:prstGeom prst="rect">
            <a:avLst/>
          </a:prstGeom>
          <a:solidFill>
            <a:schemeClr val="accent1">
              <a:lumMod val="40000"/>
              <a:lumOff val="60000"/>
            </a:schemeClr>
          </a:solidFill>
          <a:ln>
            <a:solidFill>
              <a:schemeClr val="tx2"/>
            </a:solidFill>
          </a:ln>
        </p:spPr>
        <p:txBody>
          <a:bodyPr>
            <a:spAutoFit/>
          </a:bodyPr>
          <a:lstStyle>
            <a:lvl1pPr>
              <a:defRPr sz="2400">
                <a:solidFill>
                  <a:schemeClr val="bg2"/>
                </a:solidFill>
                <a:latin typeface="Tahoma" panose="020B0604030504040204" pitchFamily="34" charset="0"/>
              </a:defRPr>
            </a:lvl1pPr>
            <a:lvl2pPr marL="742950" indent="-285750">
              <a:defRPr sz="2400">
                <a:solidFill>
                  <a:schemeClr val="bg2"/>
                </a:solidFill>
                <a:latin typeface="Tahoma" panose="020B0604030504040204" pitchFamily="34" charset="0"/>
              </a:defRPr>
            </a:lvl2pPr>
            <a:lvl3pPr marL="1143000" indent="-228600">
              <a:defRPr sz="2400">
                <a:solidFill>
                  <a:schemeClr val="bg2"/>
                </a:solidFill>
                <a:latin typeface="Tahoma" panose="020B0604030504040204" pitchFamily="34" charset="0"/>
              </a:defRPr>
            </a:lvl3pPr>
            <a:lvl4pPr marL="1600200" indent="-228600">
              <a:defRPr sz="2400">
                <a:solidFill>
                  <a:schemeClr val="bg2"/>
                </a:solidFill>
                <a:latin typeface="Tahoma" panose="020B0604030504040204" pitchFamily="34" charset="0"/>
              </a:defRPr>
            </a:lvl4pPr>
            <a:lvl5pPr marL="2057400" indent="-228600">
              <a:defRPr sz="2400">
                <a:solidFill>
                  <a:schemeClr val="bg2"/>
                </a:solidFill>
                <a:latin typeface="Tahoma" panose="020B0604030504040204" pitchFamily="34" charset="0"/>
              </a:defRPr>
            </a:lvl5pPr>
            <a:lvl6pPr marL="25146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6pPr>
            <a:lvl7pPr marL="29718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7pPr>
            <a:lvl8pPr marL="34290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8pPr>
            <a:lvl9pPr marL="38862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9pPr>
          </a:lstStyle>
          <a:p>
            <a:pPr>
              <a:defRPr/>
            </a:pPr>
            <a:r>
              <a:rPr lang="en-US" altLang="en-US">
                <a:solidFill>
                  <a:schemeClr val="tx1"/>
                </a:solidFill>
                <a:latin typeface="+mn-lt"/>
              </a:rPr>
              <a:t>A</a:t>
            </a:r>
          </a:p>
        </p:txBody>
      </p:sp>
      <p:sp>
        <p:nvSpPr>
          <p:cNvPr id="73737" name="Line 21">
            <a:extLst>
              <a:ext uri="{FF2B5EF4-FFF2-40B4-BE49-F238E27FC236}">
                <a16:creationId xmlns:a16="http://schemas.microsoft.com/office/drawing/2014/main" id="{30488340-B89B-CC48-A98A-490DCCEB2CF1}"/>
              </a:ext>
            </a:extLst>
          </p:cNvPr>
          <p:cNvSpPr>
            <a:spLocks noChangeShapeType="1"/>
          </p:cNvSpPr>
          <p:nvPr/>
        </p:nvSpPr>
        <p:spPr bwMode="auto">
          <a:xfrm>
            <a:off x="3543301" y="3836987"/>
            <a:ext cx="1387475" cy="469900"/>
          </a:xfrm>
          <a:prstGeom prst="line">
            <a:avLst/>
          </a:prstGeom>
          <a:noFill/>
          <a:ln w="76200">
            <a:solidFill>
              <a:srgbClr val="969696"/>
            </a:solidFill>
            <a:round/>
            <a:headEnd type="triangle" w="med" len="med"/>
            <a:tailEnd type="triangle" w="med" len="med"/>
          </a:ln>
          <a:extLst>
            <a:ext uri="{909E8E84-426E-40DD-AFC4-6F175D3DCCD1}">
              <a14:hiddenFill xmlns:a14="http://schemas.microsoft.com/office/drawing/2010/main">
                <a:noFill/>
              </a14:hiddenFill>
            </a:ext>
          </a:extLst>
        </p:spPr>
        <p:txBody>
          <a:bodyPr lIns="82296" tIns="41148" rIns="82296" bIns="41148"/>
          <a:lstStyle/>
          <a:p>
            <a:endParaRPr lang="en-US"/>
          </a:p>
        </p:txBody>
      </p:sp>
      <p:sp>
        <p:nvSpPr>
          <p:cNvPr id="73738" name="Line 21">
            <a:extLst>
              <a:ext uri="{FF2B5EF4-FFF2-40B4-BE49-F238E27FC236}">
                <a16:creationId xmlns:a16="http://schemas.microsoft.com/office/drawing/2014/main" id="{D3A9CE47-A9ED-9D42-BC78-1641199E2F7E}"/>
              </a:ext>
            </a:extLst>
          </p:cNvPr>
          <p:cNvSpPr>
            <a:spLocks noChangeShapeType="1"/>
          </p:cNvSpPr>
          <p:nvPr/>
        </p:nvSpPr>
        <p:spPr bwMode="auto">
          <a:xfrm flipV="1">
            <a:off x="3429001" y="2886075"/>
            <a:ext cx="1501775" cy="317500"/>
          </a:xfrm>
          <a:prstGeom prst="line">
            <a:avLst/>
          </a:prstGeom>
          <a:noFill/>
          <a:ln w="76200">
            <a:solidFill>
              <a:srgbClr val="969696"/>
            </a:solidFill>
            <a:round/>
            <a:headEnd type="triangle" w="med" len="med"/>
            <a:tailEnd type="triangle" w="med" len="med"/>
          </a:ln>
          <a:extLst>
            <a:ext uri="{909E8E84-426E-40DD-AFC4-6F175D3DCCD1}">
              <a14:hiddenFill xmlns:a14="http://schemas.microsoft.com/office/drawing/2010/main">
                <a:noFill/>
              </a14:hiddenFill>
            </a:ext>
          </a:extLst>
        </p:spPr>
        <p:txBody>
          <a:bodyPr lIns="82296" tIns="41148" rIns="82296" bIns="41148"/>
          <a:lstStyle/>
          <a:p>
            <a:endParaRPr lang="en-US"/>
          </a:p>
        </p:txBody>
      </p:sp>
      <p:sp>
        <p:nvSpPr>
          <p:cNvPr id="5" name="Title 4">
            <a:extLst>
              <a:ext uri="{FF2B5EF4-FFF2-40B4-BE49-F238E27FC236}">
                <a16:creationId xmlns:a16="http://schemas.microsoft.com/office/drawing/2014/main" id="{908350B7-E5ED-1643-A4D1-ABC055698119}"/>
              </a:ext>
            </a:extLst>
          </p:cNvPr>
          <p:cNvSpPr>
            <a:spLocks noGrp="1"/>
          </p:cNvSpPr>
          <p:nvPr>
            <p:ph type="title"/>
          </p:nvPr>
        </p:nvSpPr>
        <p:spPr/>
        <p:txBody>
          <a:bodyPr/>
          <a:lstStyle/>
          <a:p>
            <a:r>
              <a:rPr lang="en-US" dirty="0"/>
              <a:t>Same Origin Policy for </a:t>
            </a:r>
            <a:r>
              <a:rPr lang="en-US" dirty="0" err="1"/>
              <a:t>iFrames</a:t>
            </a:r>
            <a:endParaRPr lang="en-US" dirty="0"/>
          </a:p>
        </p:txBody>
      </p:sp>
    </p:spTree>
    <p:extLst>
      <p:ext uri="{BB962C8B-B14F-4D97-AF65-F5344CB8AC3E}">
        <p14:creationId xmlns:p14="http://schemas.microsoft.com/office/powerpoint/2010/main" val="265100249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an 16">
            <a:extLst>
              <a:ext uri="{FF2B5EF4-FFF2-40B4-BE49-F238E27FC236}">
                <a16:creationId xmlns:a16="http://schemas.microsoft.com/office/drawing/2014/main" id="{CCE3D729-84F1-F34A-A049-9E37A9F01618}"/>
              </a:ext>
            </a:extLst>
          </p:cNvPr>
          <p:cNvSpPr/>
          <p:nvPr/>
        </p:nvSpPr>
        <p:spPr>
          <a:xfrm>
            <a:off x="7821386" y="1716012"/>
            <a:ext cx="1501774" cy="1104900"/>
          </a:xfrm>
          <a:prstGeom prst="can">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bg2"/>
                </a:solidFill>
                <a:latin typeface="Tahoma" panose="020B0604030504040204" pitchFamily="34" charset="0"/>
              </a:defRPr>
            </a:lvl1pPr>
            <a:lvl2pPr marL="742950" indent="-285750">
              <a:defRPr sz="2400">
                <a:solidFill>
                  <a:schemeClr val="bg2"/>
                </a:solidFill>
                <a:latin typeface="Tahoma" panose="020B0604030504040204" pitchFamily="34" charset="0"/>
              </a:defRPr>
            </a:lvl2pPr>
            <a:lvl3pPr marL="1143000" indent="-228600">
              <a:defRPr sz="2400">
                <a:solidFill>
                  <a:schemeClr val="bg2"/>
                </a:solidFill>
                <a:latin typeface="Tahoma" panose="020B0604030504040204" pitchFamily="34" charset="0"/>
              </a:defRPr>
            </a:lvl3pPr>
            <a:lvl4pPr marL="1600200" indent="-228600">
              <a:defRPr sz="2400">
                <a:solidFill>
                  <a:schemeClr val="bg2"/>
                </a:solidFill>
                <a:latin typeface="Tahoma" panose="020B0604030504040204" pitchFamily="34" charset="0"/>
              </a:defRPr>
            </a:lvl4pPr>
            <a:lvl5pPr marL="2057400" indent="-228600">
              <a:defRPr sz="2400">
                <a:solidFill>
                  <a:schemeClr val="bg2"/>
                </a:solidFill>
                <a:latin typeface="Tahoma" panose="020B0604030504040204" pitchFamily="34" charset="0"/>
              </a:defRPr>
            </a:lvl5pPr>
            <a:lvl6pPr marL="25146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6pPr>
            <a:lvl7pPr marL="29718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7pPr>
            <a:lvl8pPr marL="34290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8pPr>
            <a:lvl9pPr marL="38862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9pPr>
          </a:lstStyle>
          <a:p>
            <a:pPr algn="ctr">
              <a:defRPr/>
            </a:pPr>
            <a:r>
              <a:rPr lang="en-US" altLang="en-US" b="1" dirty="0" err="1">
                <a:solidFill>
                  <a:schemeClr val="tx1"/>
                </a:solidFill>
                <a:latin typeface="+mn-lt"/>
              </a:rPr>
              <a:t>Shop.com</a:t>
            </a:r>
            <a:endParaRPr lang="en-US" altLang="en-US" b="1" dirty="0">
              <a:solidFill>
                <a:schemeClr val="tx1"/>
              </a:solidFill>
              <a:latin typeface="+mn-lt"/>
            </a:endParaRPr>
          </a:p>
        </p:txBody>
      </p:sp>
      <p:sp>
        <p:nvSpPr>
          <p:cNvPr id="18" name="Can 17">
            <a:extLst>
              <a:ext uri="{FF2B5EF4-FFF2-40B4-BE49-F238E27FC236}">
                <a16:creationId xmlns:a16="http://schemas.microsoft.com/office/drawing/2014/main" id="{EB106C28-7F0A-D34D-B300-FCBE7259E35D}"/>
              </a:ext>
            </a:extLst>
          </p:cNvPr>
          <p:cNvSpPr/>
          <p:nvPr/>
        </p:nvSpPr>
        <p:spPr>
          <a:xfrm>
            <a:off x="8218260" y="3300069"/>
            <a:ext cx="1833566" cy="1104900"/>
          </a:xfrm>
          <a:prstGeom prst="can">
            <a:avLst/>
          </a:prstGeom>
          <a:solidFill>
            <a:schemeClr val="accent1">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bg2"/>
                </a:solidFill>
                <a:latin typeface="Tahoma" panose="020B0604030504040204" pitchFamily="34" charset="0"/>
              </a:defRPr>
            </a:lvl1pPr>
            <a:lvl2pPr marL="742950" indent="-285750">
              <a:defRPr sz="2400">
                <a:solidFill>
                  <a:schemeClr val="bg2"/>
                </a:solidFill>
                <a:latin typeface="Tahoma" panose="020B0604030504040204" pitchFamily="34" charset="0"/>
              </a:defRPr>
            </a:lvl2pPr>
            <a:lvl3pPr marL="1143000" indent="-228600">
              <a:defRPr sz="2400">
                <a:solidFill>
                  <a:schemeClr val="bg2"/>
                </a:solidFill>
                <a:latin typeface="Tahoma" panose="020B0604030504040204" pitchFamily="34" charset="0"/>
              </a:defRPr>
            </a:lvl3pPr>
            <a:lvl4pPr marL="1600200" indent="-228600">
              <a:defRPr sz="2400">
                <a:solidFill>
                  <a:schemeClr val="bg2"/>
                </a:solidFill>
                <a:latin typeface="Tahoma" panose="020B0604030504040204" pitchFamily="34" charset="0"/>
              </a:defRPr>
            </a:lvl4pPr>
            <a:lvl5pPr marL="2057400" indent="-228600">
              <a:defRPr sz="2400">
                <a:solidFill>
                  <a:schemeClr val="bg2"/>
                </a:solidFill>
                <a:latin typeface="Tahoma" panose="020B0604030504040204" pitchFamily="34" charset="0"/>
              </a:defRPr>
            </a:lvl5pPr>
            <a:lvl6pPr marL="25146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6pPr>
            <a:lvl7pPr marL="29718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7pPr>
            <a:lvl8pPr marL="34290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8pPr>
            <a:lvl9pPr marL="38862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9pPr>
          </a:lstStyle>
          <a:p>
            <a:pPr algn="ctr">
              <a:defRPr/>
            </a:pPr>
            <a:r>
              <a:rPr lang="en-US" altLang="en-US" b="1" dirty="0" err="1">
                <a:solidFill>
                  <a:schemeClr val="tx1"/>
                </a:solidFill>
                <a:latin typeface="+mn-lt"/>
              </a:rPr>
              <a:t>Tracker.com</a:t>
            </a:r>
            <a:endParaRPr lang="en-US" altLang="en-US" b="1" dirty="0">
              <a:solidFill>
                <a:schemeClr val="tx1"/>
              </a:solidFill>
              <a:latin typeface="+mn-lt"/>
            </a:endParaRPr>
          </a:p>
        </p:txBody>
      </p:sp>
      <p:sp>
        <p:nvSpPr>
          <p:cNvPr id="3" name="Rectangle 2">
            <a:extLst>
              <a:ext uri="{FF2B5EF4-FFF2-40B4-BE49-F238E27FC236}">
                <a16:creationId xmlns:a16="http://schemas.microsoft.com/office/drawing/2014/main" id="{546E9853-D4D0-8945-BDFC-822197CE6D91}"/>
              </a:ext>
            </a:extLst>
          </p:cNvPr>
          <p:cNvSpPr/>
          <p:nvPr/>
        </p:nvSpPr>
        <p:spPr>
          <a:xfrm>
            <a:off x="15582900" y="3105150"/>
            <a:ext cx="76200" cy="46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730" name="laptop">
            <a:extLst>
              <a:ext uri="{FF2B5EF4-FFF2-40B4-BE49-F238E27FC236}">
                <a16:creationId xmlns:a16="http://schemas.microsoft.com/office/drawing/2014/main" id="{3111BEBA-C6BB-164A-B942-38D7BFBDA13F}"/>
              </a:ext>
            </a:extLst>
          </p:cNvPr>
          <p:cNvSpPr>
            <a:spLocks noEditPoints="1" noChangeArrowheads="1"/>
          </p:cNvSpPr>
          <p:nvPr/>
        </p:nvSpPr>
        <p:spPr bwMode="auto">
          <a:xfrm>
            <a:off x="1534886" y="2014194"/>
            <a:ext cx="6858000" cy="2667000"/>
          </a:xfrm>
          <a:custGeom>
            <a:avLst/>
            <a:gdLst>
              <a:gd name="T0" fmla="*/ 2147483646 w 21600"/>
              <a:gd name="T1" fmla="*/ 0 h 21600"/>
              <a:gd name="T2" fmla="*/ 2147483646 w 21600"/>
              <a:gd name="T3" fmla="*/ 2147483646 h 21600"/>
              <a:gd name="T4" fmla="*/ 2147483646 w 21600"/>
              <a:gd name="T5" fmla="*/ 0 h 21600"/>
              <a:gd name="T6" fmla="*/ 2147483646 w 21600"/>
              <a:gd name="T7" fmla="*/ 2147483646 h 21600"/>
              <a:gd name="T8" fmla="*/ 2147483646 w 21600"/>
              <a:gd name="T9" fmla="*/ 0 h 21600"/>
              <a:gd name="T10" fmla="*/ 2147483646 w 21600"/>
              <a:gd name="T11" fmla="*/ 2147483646 h 21600"/>
              <a:gd name="T12" fmla="*/ 0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4445 w 21600"/>
              <a:gd name="T25" fmla="*/ 1858 h 21600"/>
              <a:gd name="T26" fmla="*/ 17311 w 21600"/>
              <a:gd name="T27" fmla="*/ 123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a:lstStyle/>
          <a:p>
            <a:endParaRPr lang="en-US"/>
          </a:p>
        </p:txBody>
      </p:sp>
      <p:sp>
        <p:nvSpPr>
          <p:cNvPr id="20" name="TextBox 19">
            <a:extLst>
              <a:ext uri="{FF2B5EF4-FFF2-40B4-BE49-F238E27FC236}">
                <a16:creationId xmlns:a16="http://schemas.microsoft.com/office/drawing/2014/main" id="{6DBA5BBA-2A07-AB48-9E55-4FC0E54D1C73}"/>
              </a:ext>
            </a:extLst>
          </p:cNvPr>
          <p:cNvSpPr txBox="1"/>
          <p:nvPr/>
        </p:nvSpPr>
        <p:spPr>
          <a:xfrm>
            <a:off x="2963636" y="2242795"/>
            <a:ext cx="4000500" cy="1200329"/>
          </a:xfrm>
          <a:prstGeom prst="rect">
            <a:avLst/>
          </a:prstGeom>
          <a:solidFill>
            <a:schemeClr val="accent3">
              <a:lumMod val="40000"/>
              <a:lumOff val="60000"/>
            </a:schemeClr>
          </a:solidFill>
          <a:ln>
            <a:solidFill>
              <a:schemeClr val="accent3">
                <a:lumMod val="50000"/>
              </a:schemeClr>
            </a:solidFill>
          </a:ln>
        </p:spPr>
        <p:txBody>
          <a:bodyPr wrap="square">
            <a:spAutoFit/>
          </a:bodyPr>
          <a:lstStyle>
            <a:lvl1pPr>
              <a:defRPr sz="2400">
                <a:solidFill>
                  <a:schemeClr val="bg2"/>
                </a:solidFill>
                <a:latin typeface="Tahoma" panose="020B0604030504040204" pitchFamily="34" charset="0"/>
              </a:defRPr>
            </a:lvl1pPr>
            <a:lvl2pPr marL="742950" indent="-285750">
              <a:defRPr sz="2400">
                <a:solidFill>
                  <a:schemeClr val="bg2"/>
                </a:solidFill>
                <a:latin typeface="Tahoma" panose="020B0604030504040204" pitchFamily="34" charset="0"/>
              </a:defRPr>
            </a:lvl2pPr>
            <a:lvl3pPr marL="1143000" indent="-228600">
              <a:defRPr sz="2400">
                <a:solidFill>
                  <a:schemeClr val="bg2"/>
                </a:solidFill>
                <a:latin typeface="Tahoma" panose="020B0604030504040204" pitchFamily="34" charset="0"/>
              </a:defRPr>
            </a:lvl3pPr>
            <a:lvl4pPr marL="1600200" indent="-228600">
              <a:defRPr sz="2400">
                <a:solidFill>
                  <a:schemeClr val="bg2"/>
                </a:solidFill>
                <a:latin typeface="Tahoma" panose="020B0604030504040204" pitchFamily="34" charset="0"/>
              </a:defRPr>
            </a:lvl4pPr>
            <a:lvl5pPr marL="2057400" indent="-228600">
              <a:defRPr sz="2400">
                <a:solidFill>
                  <a:schemeClr val="bg2"/>
                </a:solidFill>
                <a:latin typeface="Tahoma" panose="020B0604030504040204" pitchFamily="34" charset="0"/>
              </a:defRPr>
            </a:lvl5pPr>
            <a:lvl6pPr marL="25146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6pPr>
            <a:lvl7pPr marL="29718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7pPr>
            <a:lvl8pPr marL="34290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8pPr>
            <a:lvl9pPr marL="38862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9pPr>
          </a:lstStyle>
          <a:p>
            <a:pPr>
              <a:defRPr/>
            </a:pPr>
            <a:r>
              <a:rPr lang="en-US" altLang="en-US" dirty="0" err="1">
                <a:solidFill>
                  <a:schemeClr val="tx1"/>
                </a:solidFill>
                <a:latin typeface="+mn-lt"/>
              </a:rPr>
              <a:t>shop.com</a:t>
            </a:r>
            <a:endParaRPr lang="en-US" altLang="en-US" dirty="0">
              <a:solidFill>
                <a:schemeClr val="tx1"/>
              </a:solidFill>
              <a:latin typeface="+mn-lt"/>
            </a:endParaRPr>
          </a:p>
          <a:p>
            <a:pPr>
              <a:defRPr/>
            </a:pPr>
            <a:endParaRPr lang="en-US" altLang="en-US" dirty="0">
              <a:solidFill>
                <a:schemeClr val="tx1"/>
              </a:solidFill>
              <a:latin typeface="+mn-lt"/>
            </a:endParaRPr>
          </a:p>
          <a:p>
            <a:pPr>
              <a:defRPr/>
            </a:pPr>
            <a:endParaRPr lang="en-US" altLang="en-US" dirty="0">
              <a:solidFill>
                <a:schemeClr val="tx1"/>
              </a:solidFill>
              <a:latin typeface="+mn-lt"/>
            </a:endParaRPr>
          </a:p>
        </p:txBody>
      </p:sp>
      <p:sp>
        <p:nvSpPr>
          <p:cNvPr id="21" name="TextBox 20">
            <a:extLst>
              <a:ext uri="{FF2B5EF4-FFF2-40B4-BE49-F238E27FC236}">
                <a16:creationId xmlns:a16="http://schemas.microsoft.com/office/drawing/2014/main" id="{8BB5E608-D34A-0E40-985B-279B478CB0B2}"/>
              </a:ext>
            </a:extLst>
          </p:cNvPr>
          <p:cNvSpPr txBox="1"/>
          <p:nvPr/>
        </p:nvSpPr>
        <p:spPr>
          <a:xfrm>
            <a:off x="3820887" y="2771432"/>
            <a:ext cx="2714625" cy="461963"/>
          </a:xfrm>
          <a:prstGeom prst="rect">
            <a:avLst/>
          </a:prstGeom>
          <a:solidFill>
            <a:schemeClr val="accent1">
              <a:lumMod val="40000"/>
              <a:lumOff val="60000"/>
            </a:schemeClr>
          </a:solidFill>
          <a:ln>
            <a:solidFill>
              <a:schemeClr val="tx2"/>
            </a:solidFill>
          </a:ln>
        </p:spPr>
        <p:txBody>
          <a:bodyPr wrap="square">
            <a:spAutoFit/>
          </a:bodyPr>
          <a:lstStyle>
            <a:lvl1pPr>
              <a:defRPr sz="2400">
                <a:solidFill>
                  <a:schemeClr val="bg2"/>
                </a:solidFill>
                <a:latin typeface="Tahoma" panose="020B0604030504040204" pitchFamily="34" charset="0"/>
              </a:defRPr>
            </a:lvl1pPr>
            <a:lvl2pPr marL="742950" indent="-285750">
              <a:defRPr sz="2400">
                <a:solidFill>
                  <a:schemeClr val="bg2"/>
                </a:solidFill>
                <a:latin typeface="Tahoma" panose="020B0604030504040204" pitchFamily="34" charset="0"/>
              </a:defRPr>
            </a:lvl2pPr>
            <a:lvl3pPr marL="1143000" indent="-228600">
              <a:defRPr sz="2400">
                <a:solidFill>
                  <a:schemeClr val="bg2"/>
                </a:solidFill>
                <a:latin typeface="Tahoma" panose="020B0604030504040204" pitchFamily="34" charset="0"/>
              </a:defRPr>
            </a:lvl3pPr>
            <a:lvl4pPr marL="1600200" indent="-228600">
              <a:defRPr sz="2400">
                <a:solidFill>
                  <a:schemeClr val="bg2"/>
                </a:solidFill>
                <a:latin typeface="Tahoma" panose="020B0604030504040204" pitchFamily="34" charset="0"/>
              </a:defRPr>
            </a:lvl4pPr>
            <a:lvl5pPr marL="2057400" indent="-228600">
              <a:defRPr sz="2400">
                <a:solidFill>
                  <a:schemeClr val="bg2"/>
                </a:solidFill>
                <a:latin typeface="Tahoma" panose="020B0604030504040204" pitchFamily="34" charset="0"/>
              </a:defRPr>
            </a:lvl5pPr>
            <a:lvl6pPr marL="25146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6pPr>
            <a:lvl7pPr marL="29718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7pPr>
            <a:lvl8pPr marL="34290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8pPr>
            <a:lvl9pPr marL="38862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9pPr>
          </a:lstStyle>
          <a:p>
            <a:pPr>
              <a:defRPr/>
            </a:pPr>
            <a:r>
              <a:rPr lang="en-US" altLang="en-US" dirty="0">
                <a:solidFill>
                  <a:schemeClr val="tx1"/>
                </a:solidFill>
                <a:latin typeface="+mn-lt"/>
              </a:rPr>
              <a:t>Hey, Ron Swanson</a:t>
            </a:r>
          </a:p>
        </p:txBody>
      </p:sp>
      <p:sp>
        <p:nvSpPr>
          <p:cNvPr id="73737" name="Line 21">
            <a:extLst>
              <a:ext uri="{FF2B5EF4-FFF2-40B4-BE49-F238E27FC236}">
                <a16:creationId xmlns:a16="http://schemas.microsoft.com/office/drawing/2014/main" id="{30488340-B89B-CC48-A98A-490DCCEB2CF1}"/>
              </a:ext>
            </a:extLst>
          </p:cNvPr>
          <p:cNvSpPr>
            <a:spLocks noChangeShapeType="1"/>
          </p:cNvSpPr>
          <p:nvPr/>
        </p:nvSpPr>
        <p:spPr bwMode="auto">
          <a:xfrm>
            <a:off x="6535512" y="3233395"/>
            <a:ext cx="1682750" cy="619125"/>
          </a:xfrm>
          <a:prstGeom prst="line">
            <a:avLst/>
          </a:prstGeom>
          <a:noFill/>
          <a:ln w="76200">
            <a:solidFill>
              <a:srgbClr val="969696"/>
            </a:solidFill>
            <a:round/>
            <a:headEnd type="triangle" w="med" len="med"/>
            <a:tailEnd type="triangle" w="med" len="med"/>
          </a:ln>
          <a:extLst>
            <a:ext uri="{909E8E84-426E-40DD-AFC4-6F175D3DCCD1}">
              <a14:hiddenFill xmlns:a14="http://schemas.microsoft.com/office/drawing/2010/main">
                <a:noFill/>
              </a14:hiddenFill>
            </a:ext>
          </a:extLst>
        </p:spPr>
        <p:txBody>
          <a:bodyPr lIns="82296" tIns="41148" rIns="82296" bIns="41148"/>
          <a:lstStyle/>
          <a:p>
            <a:endParaRPr lang="en-US"/>
          </a:p>
        </p:txBody>
      </p:sp>
      <p:sp>
        <p:nvSpPr>
          <p:cNvPr id="73738" name="Line 21">
            <a:extLst>
              <a:ext uri="{FF2B5EF4-FFF2-40B4-BE49-F238E27FC236}">
                <a16:creationId xmlns:a16="http://schemas.microsoft.com/office/drawing/2014/main" id="{D3A9CE47-A9ED-9D42-BC78-1641199E2F7E}"/>
              </a:ext>
            </a:extLst>
          </p:cNvPr>
          <p:cNvSpPr>
            <a:spLocks noChangeShapeType="1"/>
          </p:cNvSpPr>
          <p:nvPr/>
        </p:nvSpPr>
        <p:spPr bwMode="auto">
          <a:xfrm flipV="1">
            <a:off x="6224362" y="2236444"/>
            <a:ext cx="1501775" cy="317500"/>
          </a:xfrm>
          <a:prstGeom prst="line">
            <a:avLst/>
          </a:prstGeom>
          <a:noFill/>
          <a:ln w="76200">
            <a:solidFill>
              <a:srgbClr val="969696"/>
            </a:solidFill>
            <a:round/>
            <a:headEnd type="triangle" w="med" len="med"/>
            <a:tailEnd type="triangle" w="med" len="med"/>
          </a:ln>
          <a:extLst>
            <a:ext uri="{909E8E84-426E-40DD-AFC4-6F175D3DCCD1}">
              <a14:hiddenFill xmlns:a14="http://schemas.microsoft.com/office/drawing/2010/main">
                <a:noFill/>
              </a14:hiddenFill>
            </a:ext>
          </a:extLst>
        </p:spPr>
        <p:txBody>
          <a:bodyPr lIns="82296" tIns="41148" rIns="82296" bIns="41148"/>
          <a:lstStyle/>
          <a:p>
            <a:endParaRPr lang="en-US"/>
          </a:p>
        </p:txBody>
      </p:sp>
      <p:pic>
        <p:nvPicPr>
          <p:cNvPr id="11" name="Picture 17" descr="j0215940">
            <a:extLst>
              <a:ext uri="{FF2B5EF4-FFF2-40B4-BE49-F238E27FC236}">
                <a16:creationId xmlns:a16="http://schemas.microsoft.com/office/drawing/2014/main" id="{7CC695B4-CB13-264D-AF3E-4B62EA727D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486" y="4960594"/>
            <a:ext cx="609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descr="j0215940">
            <a:extLst>
              <a:ext uri="{FF2B5EF4-FFF2-40B4-BE49-F238E27FC236}">
                <a16:creationId xmlns:a16="http://schemas.microsoft.com/office/drawing/2014/main" id="{6171355C-9249-0149-8727-36BAE11D0D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7040" y="4963745"/>
            <a:ext cx="609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j0215940">
            <a:extLst>
              <a:ext uri="{FF2B5EF4-FFF2-40B4-BE49-F238E27FC236}">
                <a16:creationId xmlns:a16="http://schemas.microsoft.com/office/drawing/2014/main" id="{4885BB72-051B-0841-8C36-9B5288F927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5132" y="4979376"/>
            <a:ext cx="609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7" descr="j0215940">
            <a:extLst>
              <a:ext uri="{FF2B5EF4-FFF2-40B4-BE49-F238E27FC236}">
                <a16:creationId xmlns:a16="http://schemas.microsoft.com/office/drawing/2014/main" id="{05D0A231-62E1-F54A-9F19-CE3E5D899A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6086" y="4979376"/>
            <a:ext cx="609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A62101F-8769-6F48-B8F9-F883929E8622}"/>
              </a:ext>
            </a:extLst>
          </p:cNvPr>
          <p:cNvSpPr txBox="1"/>
          <p:nvPr/>
        </p:nvSpPr>
        <p:spPr>
          <a:xfrm>
            <a:off x="1529897" y="5625242"/>
            <a:ext cx="3406702" cy="369332"/>
          </a:xfrm>
          <a:prstGeom prst="rect">
            <a:avLst/>
          </a:prstGeom>
          <a:noFill/>
        </p:spPr>
        <p:txBody>
          <a:bodyPr wrap="none" rtlCol="0">
            <a:spAutoFit/>
          </a:bodyPr>
          <a:lstStyle/>
          <a:p>
            <a:r>
              <a:rPr lang="en-US" dirty="0"/>
              <a:t>Which server sees which cookies?</a:t>
            </a:r>
          </a:p>
        </p:txBody>
      </p:sp>
      <p:sp>
        <p:nvSpPr>
          <p:cNvPr id="16" name="Oval 8">
            <a:extLst>
              <a:ext uri="{FF2B5EF4-FFF2-40B4-BE49-F238E27FC236}">
                <a16:creationId xmlns:a16="http://schemas.microsoft.com/office/drawing/2014/main" id="{B6088DAC-0369-DA40-9A56-8DE6D012BC56}"/>
              </a:ext>
            </a:extLst>
          </p:cNvPr>
          <p:cNvSpPr>
            <a:spLocks noChangeArrowheads="1"/>
          </p:cNvSpPr>
          <p:nvPr/>
        </p:nvSpPr>
        <p:spPr bwMode="auto">
          <a:xfrm>
            <a:off x="3439886" y="4833595"/>
            <a:ext cx="1705708" cy="696913"/>
          </a:xfrm>
          <a:prstGeom prst="ellipse">
            <a:avLst/>
          </a:prstGeom>
          <a:noFill/>
          <a:ln w="28575">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defRPr sz="2400">
                <a:solidFill>
                  <a:schemeClr val="bg2"/>
                </a:solidFill>
                <a:latin typeface="Tahoma" panose="020B0604030504040204" pitchFamily="34" charset="0"/>
                <a:ea typeface="ＭＳ Ｐゴシック" panose="020B0600070205080204" pitchFamily="34" charset="-128"/>
              </a:defRPr>
            </a:lvl1pPr>
            <a:lvl2pPr marL="742950" indent="-285750">
              <a:defRPr sz="2400">
                <a:solidFill>
                  <a:schemeClr val="bg2"/>
                </a:solidFill>
                <a:latin typeface="Tahoma" panose="020B0604030504040204" pitchFamily="34" charset="0"/>
                <a:ea typeface="ＭＳ Ｐゴシック" panose="020B0600070205080204" pitchFamily="34" charset="-128"/>
              </a:defRPr>
            </a:lvl2pPr>
            <a:lvl3pPr marL="1143000" indent="-228600">
              <a:defRPr sz="2400">
                <a:solidFill>
                  <a:schemeClr val="bg2"/>
                </a:solidFill>
                <a:latin typeface="Tahoma" panose="020B0604030504040204" pitchFamily="34" charset="0"/>
                <a:ea typeface="ＭＳ Ｐゴシック" panose="020B0600070205080204" pitchFamily="34" charset="-128"/>
              </a:defRPr>
            </a:lvl3pPr>
            <a:lvl4pPr marL="1600200" indent="-228600">
              <a:defRPr sz="2400">
                <a:solidFill>
                  <a:schemeClr val="bg2"/>
                </a:solidFill>
                <a:latin typeface="Tahoma" panose="020B0604030504040204" pitchFamily="34" charset="0"/>
                <a:ea typeface="ＭＳ Ｐゴシック" panose="020B0600070205080204" pitchFamily="34" charset="-128"/>
              </a:defRPr>
            </a:lvl4pPr>
            <a:lvl5pPr marL="2057400" indent="-228600">
              <a:defRPr sz="2400">
                <a:solidFill>
                  <a:schemeClr val="bg2"/>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endParaRPr lang="en-US" altLang="en-US">
              <a:latin typeface="+mn-lt"/>
            </a:endParaRPr>
          </a:p>
        </p:txBody>
      </p:sp>
      <p:sp>
        <p:nvSpPr>
          <p:cNvPr id="4" name="TextBox 3">
            <a:extLst>
              <a:ext uri="{FF2B5EF4-FFF2-40B4-BE49-F238E27FC236}">
                <a16:creationId xmlns:a16="http://schemas.microsoft.com/office/drawing/2014/main" id="{62083272-A85B-4245-A237-5AE01E7B6EB5}"/>
              </a:ext>
            </a:extLst>
          </p:cNvPr>
          <p:cNvSpPr txBox="1"/>
          <p:nvPr/>
        </p:nvSpPr>
        <p:spPr>
          <a:xfrm>
            <a:off x="5497287" y="4833595"/>
            <a:ext cx="3009899" cy="707886"/>
          </a:xfrm>
          <a:prstGeom prst="rect">
            <a:avLst/>
          </a:prstGeom>
          <a:noFill/>
        </p:spPr>
        <p:txBody>
          <a:bodyPr wrap="square" rtlCol="0">
            <a:spAutoFit/>
          </a:bodyPr>
          <a:lstStyle/>
          <a:p>
            <a:r>
              <a:rPr lang="en-US" sz="2000" dirty="0"/>
              <a:t>Any iframe can set and read cookies in its origin</a:t>
            </a:r>
          </a:p>
        </p:txBody>
      </p:sp>
      <p:sp>
        <p:nvSpPr>
          <p:cNvPr id="19" name="Line 21">
            <a:extLst>
              <a:ext uri="{FF2B5EF4-FFF2-40B4-BE49-F238E27FC236}">
                <a16:creationId xmlns:a16="http://schemas.microsoft.com/office/drawing/2014/main" id="{1D8F8C77-F020-7F45-A354-60D58029750C}"/>
              </a:ext>
            </a:extLst>
          </p:cNvPr>
          <p:cNvSpPr>
            <a:spLocks noChangeShapeType="1"/>
          </p:cNvSpPr>
          <p:nvPr/>
        </p:nvSpPr>
        <p:spPr bwMode="auto">
          <a:xfrm flipH="1">
            <a:off x="4330840" y="3158106"/>
            <a:ext cx="545732" cy="1821270"/>
          </a:xfrm>
          <a:prstGeom prst="line">
            <a:avLst/>
          </a:prstGeom>
          <a:noFill/>
          <a:ln w="762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lIns="82296" tIns="41148" rIns="82296" bIns="41148"/>
          <a:lstStyle/>
          <a:p>
            <a:endParaRPr lang="en-US" dirty="0">
              <a:highlight>
                <a:srgbClr val="FF0000"/>
              </a:highlight>
            </a:endParaRPr>
          </a:p>
        </p:txBody>
      </p:sp>
      <p:sp>
        <p:nvSpPr>
          <p:cNvPr id="5" name="TextBox 4">
            <a:extLst>
              <a:ext uri="{FF2B5EF4-FFF2-40B4-BE49-F238E27FC236}">
                <a16:creationId xmlns:a16="http://schemas.microsoft.com/office/drawing/2014/main" id="{F38AC011-9C22-6F4C-9373-CE50971AC3FB}"/>
              </a:ext>
            </a:extLst>
          </p:cNvPr>
          <p:cNvSpPr txBox="1"/>
          <p:nvPr/>
        </p:nvSpPr>
        <p:spPr>
          <a:xfrm>
            <a:off x="5637703" y="5595594"/>
            <a:ext cx="3816086" cy="707886"/>
          </a:xfrm>
          <a:prstGeom prst="rect">
            <a:avLst/>
          </a:prstGeom>
          <a:solidFill>
            <a:schemeClr val="accent2">
              <a:lumMod val="40000"/>
              <a:lumOff val="60000"/>
            </a:schemeClr>
          </a:solidFill>
          <a:ln w="38100">
            <a:solidFill>
              <a:schemeClr val="accent3">
                <a:lumMod val="50000"/>
              </a:schemeClr>
            </a:solidFill>
          </a:ln>
          <a:effectLst>
            <a:outerShdw blurRad="50800" dist="38100" dir="2700000" algn="tl" rotWithShape="0">
              <a:prstClr val="black">
                <a:alpha val="40000"/>
              </a:prstClr>
            </a:outerShdw>
          </a:effectLst>
        </p:spPr>
        <p:txBody>
          <a:bodyPr wrap="square" rtlCol="0">
            <a:spAutoFit/>
          </a:bodyPr>
          <a:lstStyle/>
          <a:p>
            <a:r>
              <a:rPr lang="en-US" sz="2000" dirty="0"/>
              <a:t>How does </a:t>
            </a:r>
            <a:r>
              <a:rPr lang="en-US" sz="2000" dirty="0" err="1"/>
              <a:t>tracker.com</a:t>
            </a:r>
            <a:r>
              <a:rPr lang="en-US" sz="2000" dirty="0"/>
              <a:t> know that you are visiting </a:t>
            </a:r>
            <a:r>
              <a:rPr lang="en-US" sz="2000" dirty="0" err="1"/>
              <a:t>shop.com</a:t>
            </a:r>
            <a:r>
              <a:rPr lang="en-US" sz="2000" dirty="0"/>
              <a:t>?</a:t>
            </a:r>
          </a:p>
        </p:txBody>
      </p:sp>
      <p:sp>
        <p:nvSpPr>
          <p:cNvPr id="7" name="Title 6">
            <a:extLst>
              <a:ext uri="{FF2B5EF4-FFF2-40B4-BE49-F238E27FC236}">
                <a16:creationId xmlns:a16="http://schemas.microsoft.com/office/drawing/2014/main" id="{0A4606E8-1348-A142-A075-B9505982CFD5}"/>
              </a:ext>
            </a:extLst>
          </p:cNvPr>
          <p:cNvSpPr>
            <a:spLocks noGrp="1"/>
          </p:cNvSpPr>
          <p:nvPr>
            <p:ph type="title"/>
          </p:nvPr>
        </p:nvSpPr>
        <p:spPr/>
        <p:txBody>
          <a:bodyPr/>
          <a:lstStyle/>
          <a:p>
            <a:r>
              <a:rPr lang="en-US" dirty="0"/>
              <a:t>Same Origin Policy for </a:t>
            </a:r>
            <a:r>
              <a:rPr lang="en-US" dirty="0" err="1"/>
              <a:t>iFrames</a:t>
            </a:r>
            <a:endParaRPr lang="en-US" dirty="0"/>
          </a:p>
        </p:txBody>
      </p:sp>
      <p:sp>
        <p:nvSpPr>
          <p:cNvPr id="8" name="TextBox 7">
            <a:extLst>
              <a:ext uri="{FF2B5EF4-FFF2-40B4-BE49-F238E27FC236}">
                <a16:creationId xmlns:a16="http://schemas.microsoft.com/office/drawing/2014/main" id="{C7C7DCED-5611-9942-8FF4-9B283FB535F6}"/>
              </a:ext>
            </a:extLst>
          </p:cNvPr>
          <p:cNvSpPr txBox="1"/>
          <p:nvPr/>
        </p:nvSpPr>
        <p:spPr>
          <a:xfrm>
            <a:off x="9671217" y="2605936"/>
            <a:ext cx="1130438" cy="646331"/>
          </a:xfrm>
          <a:prstGeom prst="rect">
            <a:avLst/>
          </a:prstGeom>
          <a:noFill/>
        </p:spPr>
        <p:txBody>
          <a:bodyPr wrap="none" rtlCol="0">
            <a:spAutoFit/>
          </a:bodyPr>
          <a:lstStyle/>
          <a:p>
            <a:r>
              <a:rPr lang="en-US" dirty="0" err="1"/>
              <a:t>Referer</a:t>
            </a:r>
            <a:r>
              <a:rPr lang="en-US" dirty="0"/>
              <a:t>: </a:t>
            </a:r>
          </a:p>
          <a:p>
            <a:r>
              <a:rPr lang="en-US" dirty="0" err="1"/>
              <a:t>shop.com</a:t>
            </a:r>
            <a:endParaRPr lang="en-US" dirty="0"/>
          </a:p>
        </p:txBody>
      </p:sp>
      <p:grpSp>
        <p:nvGrpSpPr>
          <p:cNvPr id="15" name="Group 14">
            <a:extLst>
              <a:ext uri="{FF2B5EF4-FFF2-40B4-BE49-F238E27FC236}">
                <a16:creationId xmlns:a16="http://schemas.microsoft.com/office/drawing/2014/main" id="{A777C2F6-93B1-AF42-97EF-AA8080311F71}"/>
              </a:ext>
            </a:extLst>
          </p:cNvPr>
          <p:cNvGrpSpPr/>
          <p:nvPr/>
        </p:nvGrpSpPr>
        <p:grpSpPr>
          <a:xfrm>
            <a:off x="7445164" y="2966427"/>
            <a:ext cx="2113560" cy="571680"/>
            <a:chOff x="7586357" y="3015823"/>
            <a:chExt cx="2113560" cy="571680"/>
          </a:xfrm>
        </p:grpSpPr>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D063543B-16DE-434A-9BC2-4986CC6CEEB7}"/>
                    </a:ext>
                  </a:extLst>
                </p14:cNvPr>
                <p14:cNvContentPartPr/>
                <p14:nvPr/>
              </p14:nvContentPartPr>
              <p14:xfrm>
                <a:off x="7586357" y="3015823"/>
                <a:ext cx="2113560" cy="571680"/>
              </p14:xfrm>
            </p:contentPart>
          </mc:Choice>
          <mc:Fallback xmlns="">
            <p:pic>
              <p:nvPicPr>
                <p:cNvPr id="9" name="Ink 8">
                  <a:extLst>
                    <a:ext uri="{FF2B5EF4-FFF2-40B4-BE49-F238E27FC236}">
                      <a16:creationId xmlns:a16="http://schemas.microsoft.com/office/drawing/2014/main" id="{D063543B-16DE-434A-9BC2-4986CC6CEEB7}"/>
                    </a:ext>
                  </a:extLst>
                </p:cNvPr>
                <p:cNvPicPr/>
                <p:nvPr/>
              </p:nvPicPr>
              <p:blipFill>
                <a:blip r:embed="rId4"/>
                <a:stretch>
                  <a:fillRect/>
                </a:stretch>
              </p:blipFill>
              <p:spPr>
                <a:xfrm>
                  <a:off x="7568357" y="2997823"/>
                  <a:ext cx="2149200" cy="607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E0B39674-5DB6-D14F-B457-54A63D8B033F}"/>
                    </a:ext>
                  </a:extLst>
                </p14:cNvPr>
                <p14:cNvContentPartPr/>
                <p14:nvPr/>
              </p14:nvContentPartPr>
              <p14:xfrm>
                <a:off x="9577517" y="3106543"/>
                <a:ext cx="118080" cy="104760"/>
              </p14:xfrm>
            </p:contentPart>
          </mc:Choice>
          <mc:Fallback xmlns="">
            <p:pic>
              <p:nvPicPr>
                <p:cNvPr id="10" name="Ink 9">
                  <a:extLst>
                    <a:ext uri="{FF2B5EF4-FFF2-40B4-BE49-F238E27FC236}">
                      <a16:creationId xmlns:a16="http://schemas.microsoft.com/office/drawing/2014/main" id="{E0B39674-5DB6-D14F-B457-54A63D8B033F}"/>
                    </a:ext>
                  </a:extLst>
                </p:cNvPr>
                <p:cNvPicPr/>
                <p:nvPr/>
              </p:nvPicPr>
              <p:blipFill>
                <a:blip r:embed="rId6"/>
                <a:stretch>
                  <a:fillRect/>
                </a:stretch>
              </p:blipFill>
              <p:spPr>
                <a:xfrm>
                  <a:off x="9559877" y="3088543"/>
                  <a:ext cx="153720" cy="140400"/>
                </a:xfrm>
                <a:prstGeom prst="rect">
                  <a:avLst/>
                </a:prstGeom>
              </p:spPr>
            </p:pic>
          </mc:Fallback>
        </mc:AlternateContent>
      </p:grpSp>
    </p:spTree>
    <p:extLst>
      <p:ext uri="{BB962C8B-B14F-4D97-AF65-F5344CB8AC3E}">
        <p14:creationId xmlns:p14="http://schemas.microsoft.com/office/powerpoint/2010/main" val="14387730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37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animBg="1"/>
      <p:bldP spid="73737" grpId="0" animBg="1"/>
      <p:bldP spid="73738" grpId="0" animBg="1"/>
      <p:bldP spid="2" grpId="0"/>
      <p:bldP spid="16" grpId="0" animBg="1"/>
      <p:bldP spid="4" grpId="0"/>
      <p:bldP spid="19" grpId="0" animBg="1"/>
      <p:bldP spid="5"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6">
            <a:extLst>
              <a:ext uri="{FF2B5EF4-FFF2-40B4-BE49-F238E27FC236}">
                <a16:creationId xmlns:a16="http://schemas.microsoft.com/office/drawing/2014/main" id="{B36C50AB-04FD-A14A-8FBD-679CD0F1CF2D}"/>
              </a:ext>
            </a:extLst>
          </p:cNvPr>
          <p:cNvPicPr>
            <a:picLocks noChangeAspect="1" noChangeArrowheads="1"/>
          </p:cNvPicPr>
          <p:nvPr/>
        </p:nvPicPr>
        <p:blipFill>
          <a:blip r:embed="rId3">
            <a:clrChange>
              <a:clrFrom>
                <a:srgbClr val="F5FCEF"/>
              </a:clrFrom>
              <a:clrTo>
                <a:srgbClr val="F5FCEF">
                  <a:alpha val="0"/>
                </a:srgbClr>
              </a:clrTo>
            </a:clrChange>
            <a:extLst>
              <a:ext uri="{28A0092B-C50C-407E-A947-70E740481C1C}">
                <a14:useLocalDpi xmlns:a14="http://schemas.microsoft.com/office/drawing/2010/main" val="0"/>
              </a:ext>
            </a:extLst>
          </a:blip>
          <a:srcRect/>
          <a:stretch>
            <a:fillRect/>
          </a:stretch>
        </p:blipFill>
        <p:spPr bwMode="auto">
          <a:xfrm>
            <a:off x="8701088" y="2601119"/>
            <a:ext cx="5619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5">
            <a:extLst>
              <a:ext uri="{FF2B5EF4-FFF2-40B4-BE49-F238E27FC236}">
                <a16:creationId xmlns:a16="http://schemas.microsoft.com/office/drawing/2014/main" id="{98DC7B37-860E-7240-990E-3F202BCDBD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1412" y="2594769"/>
            <a:ext cx="787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itle 1">
            <a:extLst>
              <a:ext uri="{FF2B5EF4-FFF2-40B4-BE49-F238E27FC236}">
                <a16:creationId xmlns:a16="http://schemas.microsoft.com/office/drawing/2014/main" id="{CBF305E3-DE63-3B49-B4E1-D05A56D1A46C}"/>
              </a:ext>
            </a:extLst>
          </p:cNvPr>
          <p:cNvSpPr>
            <a:spLocks noGrp="1"/>
          </p:cNvSpPr>
          <p:nvPr>
            <p:ph type="title"/>
          </p:nvPr>
        </p:nvSpPr>
        <p:spPr>
          <a:xfrm>
            <a:off x="1066800" y="642594"/>
            <a:ext cx="4288971" cy="1371600"/>
          </a:xfrm>
        </p:spPr>
        <p:txBody>
          <a:bodyPr>
            <a:normAutofit/>
          </a:bodyPr>
          <a:lstStyle/>
          <a:p>
            <a:pPr>
              <a:lnSpc>
                <a:spcPct val="100000"/>
              </a:lnSpc>
            </a:pPr>
            <a:r>
              <a:rPr lang="en-US" altLang="en-US" dirty="0">
                <a:ea typeface="ＭＳ Ｐゴシック" panose="020B0600070205080204" pitchFamily="34" charset="-128"/>
              </a:rPr>
              <a:t>Tracking with Third-Party Cookies</a:t>
            </a:r>
          </a:p>
        </p:txBody>
      </p:sp>
      <p:pic>
        <p:nvPicPr>
          <p:cNvPr id="20484" name="Picture 2" descr="http://t3.gstatic.com/images?q=tbn:VnPLspm5-iz_VM:http://www.clker.com/cliparts/b/b/9/1/1214085216338227548computer%2520user.svg.hi.png">
            <a:extLst>
              <a:ext uri="{FF2B5EF4-FFF2-40B4-BE49-F238E27FC236}">
                <a16:creationId xmlns:a16="http://schemas.microsoft.com/office/drawing/2014/main" id="{E34362B8-207B-C94B-A9F3-987C4F8C0DD2}"/>
              </a:ext>
            </a:extLst>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643813" y="4544219"/>
            <a:ext cx="4968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4" descr="http://t1.gstatic.com/images?q=tbn:SI4lDQM5btkBYM:http://indiandevs.com/blogimages/gimp/1-100/12.png">
            <a:extLst>
              <a:ext uri="{FF2B5EF4-FFF2-40B4-BE49-F238E27FC236}">
                <a16:creationId xmlns:a16="http://schemas.microsoft.com/office/drawing/2014/main" id="{4C95C50F-CA4F-0648-93F8-18260F8AA8F2}"/>
              </a:ext>
            </a:extLst>
          </p:cNvPr>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272212" y="2791619"/>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a:extLst>
              <a:ext uri="{FF2B5EF4-FFF2-40B4-BE49-F238E27FC236}">
                <a16:creationId xmlns:a16="http://schemas.microsoft.com/office/drawing/2014/main" id="{E399D3D6-C7F5-2249-B9F8-5EAA1640EF8B}"/>
              </a:ext>
            </a:extLst>
          </p:cNvPr>
          <p:cNvSpPr/>
          <p:nvPr/>
        </p:nvSpPr>
        <p:spPr>
          <a:xfrm>
            <a:off x="6729411" y="3325019"/>
            <a:ext cx="76200" cy="76200"/>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defRPr/>
            </a:pPr>
            <a:endParaRPr lang="en-US">
              <a:solidFill>
                <a:srgbClr val="FFFFFF"/>
              </a:solidFill>
            </a:endParaRPr>
          </a:p>
        </p:txBody>
      </p:sp>
      <p:cxnSp>
        <p:nvCxnSpPr>
          <p:cNvPr id="7" name="Straight Arrow Connector 6">
            <a:extLst>
              <a:ext uri="{FF2B5EF4-FFF2-40B4-BE49-F238E27FC236}">
                <a16:creationId xmlns:a16="http://schemas.microsoft.com/office/drawing/2014/main" id="{A55C6609-EC68-4C42-947F-649C181CC27A}"/>
              </a:ext>
            </a:extLst>
          </p:cNvPr>
          <p:cNvCxnSpPr/>
          <p:nvPr/>
        </p:nvCxnSpPr>
        <p:spPr>
          <a:xfrm>
            <a:off x="6729412" y="3629819"/>
            <a:ext cx="990600" cy="8382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pic>
        <p:nvPicPr>
          <p:cNvPr id="20490" name="Picture 4" descr="http://t1.gstatic.com/images?q=tbn:SI4lDQM5btkBYM:http://indiandevs.com/blogimages/gimp/1-100/12.png">
            <a:extLst>
              <a:ext uri="{FF2B5EF4-FFF2-40B4-BE49-F238E27FC236}">
                <a16:creationId xmlns:a16="http://schemas.microsoft.com/office/drawing/2014/main" id="{B3DD8F94-E3EE-9F4A-BCD0-3ACC1FE02642}"/>
              </a:ext>
            </a:extLst>
          </p:cNvPr>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491412" y="2791619"/>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a:extLst>
              <a:ext uri="{FF2B5EF4-FFF2-40B4-BE49-F238E27FC236}">
                <a16:creationId xmlns:a16="http://schemas.microsoft.com/office/drawing/2014/main" id="{44573360-4F1F-4F47-B2C9-2F5344165FAE}"/>
              </a:ext>
            </a:extLst>
          </p:cNvPr>
          <p:cNvSpPr/>
          <p:nvPr/>
        </p:nvSpPr>
        <p:spPr>
          <a:xfrm>
            <a:off x="7948611" y="3325019"/>
            <a:ext cx="76200" cy="76200"/>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defRPr/>
            </a:pPr>
            <a:endParaRPr lang="en-US">
              <a:solidFill>
                <a:srgbClr val="FFFFFF"/>
              </a:solidFill>
            </a:endParaRPr>
          </a:p>
        </p:txBody>
      </p:sp>
      <p:cxnSp>
        <p:nvCxnSpPr>
          <p:cNvPr id="10" name="Straight Arrow Connector 9">
            <a:extLst>
              <a:ext uri="{FF2B5EF4-FFF2-40B4-BE49-F238E27FC236}">
                <a16:creationId xmlns:a16="http://schemas.microsoft.com/office/drawing/2014/main" id="{544CD564-4CCF-4D40-9C6F-85AF6167549F}"/>
              </a:ext>
            </a:extLst>
          </p:cNvPr>
          <p:cNvCxnSpPr/>
          <p:nvPr/>
        </p:nvCxnSpPr>
        <p:spPr>
          <a:xfrm rot="5400000">
            <a:off x="7454900" y="4048920"/>
            <a:ext cx="836612" cy="158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pic>
        <p:nvPicPr>
          <p:cNvPr id="20495" name="Picture 4" descr="http://t1.gstatic.com/images?q=tbn:SI4lDQM5btkBYM:http://indiandevs.com/blogimages/gimp/1-100/12.png">
            <a:extLst>
              <a:ext uri="{FF2B5EF4-FFF2-40B4-BE49-F238E27FC236}">
                <a16:creationId xmlns:a16="http://schemas.microsoft.com/office/drawing/2014/main" id="{BD156EFC-7765-304A-A79E-5A6567E7F63D}"/>
              </a:ext>
            </a:extLst>
          </p:cNvPr>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634412" y="2791619"/>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1">
            <a:extLst>
              <a:ext uri="{FF2B5EF4-FFF2-40B4-BE49-F238E27FC236}">
                <a16:creationId xmlns:a16="http://schemas.microsoft.com/office/drawing/2014/main" id="{B38D0925-2949-BD43-B4FF-2CECCD8FB11E}"/>
              </a:ext>
            </a:extLst>
          </p:cNvPr>
          <p:cNvSpPr/>
          <p:nvPr/>
        </p:nvSpPr>
        <p:spPr>
          <a:xfrm>
            <a:off x="9091611" y="3325019"/>
            <a:ext cx="76200" cy="76200"/>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defRPr/>
            </a:pPr>
            <a:endParaRPr lang="en-US">
              <a:solidFill>
                <a:srgbClr val="FFFFFF"/>
              </a:solidFill>
            </a:endParaRPr>
          </a:p>
        </p:txBody>
      </p:sp>
      <p:cxnSp>
        <p:nvCxnSpPr>
          <p:cNvPr id="13" name="Straight Arrow Connector 12">
            <a:extLst>
              <a:ext uri="{FF2B5EF4-FFF2-40B4-BE49-F238E27FC236}">
                <a16:creationId xmlns:a16="http://schemas.microsoft.com/office/drawing/2014/main" id="{83E38B33-C2DF-444A-BFDB-0FE97A0F1DAA}"/>
              </a:ext>
            </a:extLst>
          </p:cNvPr>
          <p:cNvCxnSpPr/>
          <p:nvPr/>
        </p:nvCxnSpPr>
        <p:spPr>
          <a:xfrm rot="10800000" flipV="1">
            <a:off x="8024812" y="3629819"/>
            <a:ext cx="990600" cy="8382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36A7C40-F4D8-0F47-A3B4-DEC9E49E6205}"/>
              </a:ext>
            </a:extLst>
          </p:cNvPr>
          <p:cNvCxnSpPr/>
          <p:nvPr/>
        </p:nvCxnSpPr>
        <p:spPr>
          <a:xfrm rot="5400000" flipH="1" flipV="1">
            <a:off x="6900862" y="1820069"/>
            <a:ext cx="1371600" cy="1638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DF186F3-E7AA-8540-AF5B-109D1429CCE9}"/>
              </a:ext>
            </a:extLst>
          </p:cNvPr>
          <p:cNvCxnSpPr/>
          <p:nvPr/>
        </p:nvCxnSpPr>
        <p:spPr>
          <a:xfrm rot="5400000" flipH="1" flipV="1">
            <a:off x="7662862" y="2353469"/>
            <a:ext cx="1295400" cy="647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B55541D-4C82-1244-AC95-B6EB040E1B68}"/>
              </a:ext>
            </a:extLst>
          </p:cNvPr>
          <p:cNvCxnSpPr/>
          <p:nvPr/>
        </p:nvCxnSpPr>
        <p:spPr>
          <a:xfrm rot="16200000" flipV="1">
            <a:off x="8348662" y="2543969"/>
            <a:ext cx="1295400" cy="266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123" name="Picture 3">
            <a:extLst>
              <a:ext uri="{FF2B5EF4-FFF2-40B4-BE49-F238E27FC236}">
                <a16:creationId xmlns:a16="http://schemas.microsoft.com/office/drawing/2014/main" id="{EB026C3B-EE10-C04C-8C93-87A6237B4A4D}"/>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01048" y="1120431"/>
            <a:ext cx="69056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4" name="Picture 4">
            <a:extLst>
              <a:ext uri="{FF2B5EF4-FFF2-40B4-BE49-F238E27FC236}">
                <a16:creationId xmlns:a16="http://schemas.microsoft.com/office/drawing/2014/main" id="{3BDBB507-9796-714D-92AF-0B51754156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2601120"/>
            <a:ext cx="11144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84817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6">
            <a:extLst>
              <a:ext uri="{FF2B5EF4-FFF2-40B4-BE49-F238E27FC236}">
                <a16:creationId xmlns:a16="http://schemas.microsoft.com/office/drawing/2014/main" id="{B36C50AB-04FD-A14A-8FBD-679CD0F1CF2D}"/>
              </a:ext>
            </a:extLst>
          </p:cNvPr>
          <p:cNvPicPr>
            <a:picLocks noChangeAspect="1" noChangeArrowheads="1"/>
          </p:cNvPicPr>
          <p:nvPr/>
        </p:nvPicPr>
        <p:blipFill>
          <a:blip r:embed="rId3">
            <a:clrChange>
              <a:clrFrom>
                <a:srgbClr val="F5FCEF"/>
              </a:clrFrom>
              <a:clrTo>
                <a:srgbClr val="F5FCEF">
                  <a:alpha val="0"/>
                </a:srgbClr>
              </a:clrTo>
            </a:clrChange>
            <a:extLst>
              <a:ext uri="{28A0092B-C50C-407E-A947-70E740481C1C}">
                <a14:useLocalDpi xmlns:a14="http://schemas.microsoft.com/office/drawing/2010/main" val="0"/>
              </a:ext>
            </a:extLst>
          </a:blip>
          <a:srcRect/>
          <a:stretch>
            <a:fillRect/>
          </a:stretch>
        </p:blipFill>
        <p:spPr bwMode="auto">
          <a:xfrm>
            <a:off x="5190446" y="3506446"/>
            <a:ext cx="5619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5">
            <a:extLst>
              <a:ext uri="{FF2B5EF4-FFF2-40B4-BE49-F238E27FC236}">
                <a16:creationId xmlns:a16="http://schemas.microsoft.com/office/drawing/2014/main" id="{98DC7B37-860E-7240-990E-3F202BCDBD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0770" y="3500096"/>
            <a:ext cx="787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itle 1">
            <a:extLst>
              <a:ext uri="{FF2B5EF4-FFF2-40B4-BE49-F238E27FC236}">
                <a16:creationId xmlns:a16="http://schemas.microsoft.com/office/drawing/2014/main" id="{CBF305E3-DE63-3B49-B4E1-D05A56D1A46C}"/>
              </a:ext>
            </a:extLst>
          </p:cNvPr>
          <p:cNvSpPr>
            <a:spLocks noGrp="1"/>
          </p:cNvSpPr>
          <p:nvPr>
            <p:ph type="title"/>
          </p:nvPr>
        </p:nvSpPr>
        <p:spPr>
          <a:xfrm>
            <a:off x="1066800" y="642594"/>
            <a:ext cx="5243512" cy="1371600"/>
          </a:xfrm>
        </p:spPr>
        <p:txBody>
          <a:bodyPr>
            <a:normAutofit/>
          </a:bodyPr>
          <a:lstStyle/>
          <a:p>
            <a:pPr>
              <a:lnSpc>
                <a:spcPct val="100000"/>
              </a:lnSpc>
            </a:pPr>
            <a:r>
              <a:rPr lang="en-US" altLang="en-US" dirty="0">
                <a:ea typeface="ＭＳ Ｐゴシック" panose="020B0600070205080204" pitchFamily="34" charset="-128"/>
              </a:rPr>
              <a:t>Behavioral </a:t>
            </a:r>
            <a:br>
              <a:rPr lang="en-US" altLang="en-US" dirty="0">
                <a:ea typeface="ＭＳ Ｐゴシック" panose="020B0600070205080204" pitchFamily="34" charset="-128"/>
              </a:rPr>
            </a:br>
            <a:r>
              <a:rPr lang="en-US" altLang="en-US" dirty="0">
                <a:ea typeface="ＭＳ Ｐゴシック" panose="020B0600070205080204" pitchFamily="34" charset="-128"/>
              </a:rPr>
              <a:t>Targeting</a:t>
            </a:r>
          </a:p>
        </p:txBody>
      </p:sp>
      <p:pic>
        <p:nvPicPr>
          <p:cNvPr id="20484" name="Picture 2" descr="http://t3.gstatic.com/images?q=tbn:VnPLspm5-iz_VM:http://www.clker.com/cliparts/b/b/9/1/1214085216338227548computer%2520user.svg.hi.png">
            <a:extLst>
              <a:ext uri="{FF2B5EF4-FFF2-40B4-BE49-F238E27FC236}">
                <a16:creationId xmlns:a16="http://schemas.microsoft.com/office/drawing/2014/main" id="{E34362B8-207B-C94B-A9F3-987C4F8C0DD2}"/>
              </a:ext>
            </a:extLst>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133171" y="5449546"/>
            <a:ext cx="4968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4" descr="http://t1.gstatic.com/images?q=tbn:SI4lDQM5btkBYM:http://indiandevs.com/blogimages/gimp/1-100/12.png">
            <a:extLst>
              <a:ext uri="{FF2B5EF4-FFF2-40B4-BE49-F238E27FC236}">
                <a16:creationId xmlns:a16="http://schemas.microsoft.com/office/drawing/2014/main" id="{4C95C50F-CA4F-0648-93F8-18260F8AA8F2}"/>
              </a:ext>
            </a:extLst>
          </p:cNvPr>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761570" y="3696946"/>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a:extLst>
              <a:ext uri="{FF2B5EF4-FFF2-40B4-BE49-F238E27FC236}">
                <a16:creationId xmlns:a16="http://schemas.microsoft.com/office/drawing/2014/main" id="{E399D3D6-C7F5-2249-B9F8-5EAA1640EF8B}"/>
              </a:ext>
            </a:extLst>
          </p:cNvPr>
          <p:cNvSpPr/>
          <p:nvPr/>
        </p:nvSpPr>
        <p:spPr>
          <a:xfrm>
            <a:off x="3218769" y="4230346"/>
            <a:ext cx="76200" cy="76200"/>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defRPr/>
            </a:pPr>
            <a:endParaRPr lang="en-US">
              <a:solidFill>
                <a:srgbClr val="FFFFFF"/>
              </a:solidFill>
            </a:endParaRPr>
          </a:p>
        </p:txBody>
      </p:sp>
      <p:cxnSp>
        <p:nvCxnSpPr>
          <p:cNvPr id="7" name="Straight Arrow Connector 6">
            <a:extLst>
              <a:ext uri="{FF2B5EF4-FFF2-40B4-BE49-F238E27FC236}">
                <a16:creationId xmlns:a16="http://schemas.microsoft.com/office/drawing/2014/main" id="{A55C6609-EC68-4C42-947F-649C181CC27A}"/>
              </a:ext>
            </a:extLst>
          </p:cNvPr>
          <p:cNvCxnSpPr/>
          <p:nvPr/>
        </p:nvCxnSpPr>
        <p:spPr>
          <a:xfrm>
            <a:off x="3218770" y="4535146"/>
            <a:ext cx="990600" cy="8382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pic>
        <p:nvPicPr>
          <p:cNvPr id="20490" name="Picture 4" descr="http://t1.gstatic.com/images?q=tbn:SI4lDQM5btkBYM:http://indiandevs.com/blogimages/gimp/1-100/12.png">
            <a:extLst>
              <a:ext uri="{FF2B5EF4-FFF2-40B4-BE49-F238E27FC236}">
                <a16:creationId xmlns:a16="http://schemas.microsoft.com/office/drawing/2014/main" id="{B3DD8F94-E3EE-9F4A-BCD0-3ACC1FE02642}"/>
              </a:ext>
            </a:extLst>
          </p:cNvPr>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980770" y="3696946"/>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a:extLst>
              <a:ext uri="{FF2B5EF4-FFF2-40B4-BE49-F238E27FC236}">
                <a16:creationId xmlns:a16="http://schemas.microsoft.com/office/drawing/2014/main" id="{44573360-4F1F-4F47-B2C9-2F5344165FAE}"/>
              </a:ext>
            </a:extLst>
          </p:cNvPr>
          <p:cNvSpPr/>
          <p:nvPr/>
        </p:nvSpPr>
        <p:spPr>
          <a:xfrm>
            <a:off x="4437969" y="4230346"/>
            <a:ext cx="76200" cy="76200"/>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defRPr/>
            </a:pPr>
            <a:endParaRPr lang="en-US">
              <a:solidFill>
                <a:srgbClr val="FFFFFF"/>
              </a:solidFill>
            </a:endParaRPr>
          </a:p>
        </p:txBody>
      </p:sp>
      <p:cxnSp>
        <p:nvCxnSpPr>
          <p:cNvPr id="10" name="Straight Arrow Connector 9">
            <a:extLst>
              <a:ext uri="{FF2B5EF4-FFF2-40B4-BE49-F238E27FC236}">
                <a16:creationId xmlns:a16="http://schemas.microsoft.com/office/drawing/2014/main" id="{544CD564-4CCF-4D40-9C6F-85AF6167549F}"/>
              </a:ext>
            </a:extLst>
          </p:cNvPr>
          <p:cNvCxnSpPr/>
          <p:nvPr/>
        </p:nvCxnSpPr>
        <p:spPr>
          <a:xfrm rot="5400000">
            <a:off x="3944258" y="4954247"/>
            <a:ext cx="836612" cy="158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pic>
        <p:nvPicPr>
          <p:cNvPr id="20495" name="Picture 4" descr="http://t1.gstatic.com/images?q=tbn:SI4lDQM5btkBYM:http://indiandevs.com/blogimages/gimp/1-100/12.png">
            <a:extLst>
              <a:ext uri="{FF2B5EF4-FFF2-40B4-BE49-F238E27FC236}">
                <a16:creationId xmlns:a16="http://schemas.microsoft.com/office/drawing/2014/main" id="{BD156EFC-7765-304A-A79E-5A6567E7F63D}"/>
              </a:ext>
            </a:extLst>
          </p:cNvPr>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123770" y="3696946"/>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1">
            <a:extLst>
              <a:ext uri="{FF2B5EF4-FFF2-40B4-BE49-F238E27FC236}">
                <a16:creationId xmlns:a16="http://schemas.microsoft.com/office/drawing/2014/main" id="{B38D0925-2949-BD43-B4FF-2CECCD8FB11E}"/>
              </a:ext>
            </a:extLst>
          </p:cNvPr>
          <p:cNvSpPr/>
          <p:nvPr/>
        </p:nvSpPr>
        <p:spPr>
          <a:xfrm>
            <a:off x="5580969" y="4230346"/>
            <a:ext cx="76200" cy="76200"/>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defRPr/>
            </a:pPr>
            <a:endParaRPr lang="en-US">
              <a:solidFill>
                <a:srgbClr val="FFFFFF"/>
              </a:solidFill>
            </a:endParaRPr>
          </a:p>
        </p:txBody>
      </p:sp>
      <p:cxnSp>
        <p:nvCxnSpPr>
          <p:cNvPr id="13" name="Straight Arrow Connector 12">
            <a:extLst>
              <a:ext uri="{FF2B5EF4-FFF2-40B4-BE49-F238E27FC236}">
                <a16:creationId xmlns:a16="http://schemas.microsoft.com/office/drawing/2014/main" id="{83E38B33-C2DF-444A-BFDB-0FE97A0F1DAA}"/>
              </a:ext>
            </a:extLst>
          </p:cNvPr>
          <p:cNvCxnSpPr/>
          <p:nvPr/>
        </p:nvCxnSpPr>
        <p:spPr>
          <a:xfrm rot="10800000" flipV="1">
            <a:off x="4514170" y="4535146"/>
            <a:ext cx="990600" cy="8382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36A7C40-F4D8-0F47-A3B4-DEC9E49E6205}"/>
              </a:ext>
            </a:extLst>
          </p:cNvPr>
          <p:cNvCxnSpPr/>
          <p:nvPr/>
        </p:nvCxnSpPr>
        <p:spPr>
          <a:xfrm rot="5400000" flipH="1" flipV="1">
            <a:off x="3390220" y="2725396"/>
            <a:ext cx="1371600" cy="1638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DF186F3-E7AA-8540-AF5B-109D1429CCE9}"/>
              </a:ext>
            </a:extLst>
          </p:cNvPr>
          <p:cNvCxnSpPr/>
          <p:nvPr/>
        </p:nvCxnSpPr>
        <p:spPr>
          <a:xfrm rot="5400000" flipH="1" flipV="1">
            <a:off x="4152220" y="3258796"/>
            <a:ext cx="1295400" cy="647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B55541D-4C82-1244-AC95-B6EB040E1B68}"/>
              </a:ext>
            </a:extLst>
          </p:cNvPr>
          <p:cNvCxnSpPr/>
          <p:nvPr/>
        </p:nvCxnSpPr>
        <p:spPr>
          <a:xfrm rot="16200000" flipV="1">
            <a:off x="4838020" y="3449296"/>
            <a:ext cx="1295400" cy="266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504" name="Picture 4">
            <a:extLst>
              <a:ext uri="{FF2B5EF4-FFF2-40B4-BE49-F238E27FC236}">
                <a16:creationId xmlns:a16="http://schemas.microsoft.com/office/drawing/2014/main" id="{3BDBB507-9796-714D-92AF-0B51754156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85358" y="3506447"/>
            <a:ext cx="11144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ounded Rectangle 19">
            <a:extLst>
              <a:ext uri="{FF2B5EF4-FFF2-40B4-BE49-F238E27FC236}">
                <a16:creationId xmlns:a16="http://schemas.microsoft.com/office/drawing/2014/main" id="{84F5BDB4-10BF-0E44-87BE-D3B24166A1B3}"/>
              </a:ext>
            </a:extLst>
          </p:cNvPr>
          <p:cNvSpPr>
            <a:spLocks noChangeArrowheads="1"/>
          </p:cNvSpPr>
          <p:nvPr/>
        </p:nvSpPr>
        <p:spPr bwMode="auto">
          <a:xfrm>
            <a:off x="1867354" y="4001746"/>
            <a:ext cx="1218064" cy="304800"/>
          </a:xfrm>
          <a:prstGeom prst="roundRect">
            <a:avLst>
              <a:gd name="adj" fmla="val 16667"/>
            </a:avLst>
          </a:prstGeom>
          <a:gradFill rotWithShape="1">
            <a:gsLst>
              <a:gs pos="0">
                <a:srgbClr val="BCBCFF"/>
              </a:gs>
              <a:gs pos="35001">
                <a:srgbClr val="CECEFF"/>
              </a:gs>
              <a:gs pos="100000">
                <a:srgbClr val="EAEAFF"/>
              </a:gs>
            </a:gsLst>
            <a:lin ang="16200000" scaled="1"/>
          </a:gradFill>
          <a:ln w="9525">
            <a:solidFill>
              <a:srgbClr val="ADADFB"/>
            </a:solidFill>
            <a:round/>
            <a:headEnd/>
            <a:tailEnd/>
          </a:ln>
          <a:effectLst>
            <a:outerShdw blurRad="63500" dist="20000" dir="5400000" rotWithShape="0">
              <a:srgbClr val="000000">
                <a:alpha val="37999"/>
              </a:srgbClr>
            </a:outerShdw>
          </a:effectLst>
        </p:spPr>
        <p:txBody>
          <a:bodyPr anchor="ctr"/>
          <a:lstStyle/>
          <a:p>
            <a:pPr>
              <a:buFontTx/>
              <a:buNone/>
              <a:defRPr/>
            </a:pPr>
            <a:r>
              <a:rPr lang="en-US" dirty="0">
                <a:solidFill>
                  <a:schemeClr val="dk1"/>
                </a:solidFill>
              </a:rPr>
              <a:t>Publishers</a:t>
            </a:r>
          </a:p>
        </p:txBody>
      </p:sp>
      <p:pic>
        <p:nvPicPr>
          <p:cNvPr id="21" name="Picture 6" descr="http://t0.gstatic.com/images?q=tbn:euTIeJiIDiolPM:http://www.comparebuyandsave.com/images/index/Auction.jpg">
            <a:extLst>
              <a:ext uri="{FF2B5EF4-FFF2-40B4-BE49-F238E27FC236}">
                <a16:creationId xmlns:a16="http://schemas.microsoft.com/office/drawing/2014/main" id="{A99DA506-7272-E745-9CF2-E94ADF77096C}"/>
              </a:ext>
            </a:extLst>
          </p:cNvPr>
          <p:cNvPicPr>
            <a:picLocks noChangeAspect="1" noChangeArrowheads="1"/>
          </p:cNvPicPr>
          <p:nvPr/>
        </p:nvPicPr>
        <p:blipFill>
          <a:blip r:embed="rId8">
            <a:clrChange>
              <a:clrFrom>
                <a:srgbClr val="FEFDFF"/>
              </a:clrFrom>
              <a:clrTo>
                <a:srgbClr val="FEFDFF">
                  <a:alpha val="0"/>
                </a:srgbClr>
              </a:clrTo>
            </a:clrChange>
            <a:extLst>
              <a:ext uri="{28A0092B-C50C-407E-A947-70E740481C1C}">
                <a14:useLocalDpi xmlns:a14="http://schemas.microsoft.com/office/drawing/2010/main" val="0"/>
              </a:ext>
            </a:extLst>
          </a:blip>
          <a:srcRect/>
          <a:stretch>
            <a:fillRect/>
          </a:stretch>
        </p:blipFill>
        <p:spPr bwMode="auto">
          <a:xfrm>
            <a:off x="5003120" y="1633194"/>
            <a:ext cx="6159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ounded Rectangle 21">
            <a:extLst>
              <a:ext uri="{FF2B5EF4-FFF2-40B4-BE49-F238E27FC236}">
                <a16:creationId xmlns:a16="http://schemas.microsoft.com/office/drawing/2014/main" id="{1D424060-9252-C44F-BB53-25B55E1EEB65}"/>
              </a:ext>
            </a:extLst>
          </p:cNvPr>
          <p:cNvSpPr>
            <a:spLocks noChangeArrowheads="1"/>
          </p:cNvSpPr>
          <p:nvPr/>
        </p:nvSpPr>
        <p:spPr bwMode="auto">
          <a:xfrm>
            <a:off x="3523570" y="2014194"/>
            <a:ext cx="1362075" cy="330202"/>
          </a:xfrm>
          <a:prstGeom prst="roundRect">
            <a:avLst>
              <a:gd name="adj" fmla="val 16667"/>
            </a:avLst>
          </a:prstGeom>
          <a:gradFill rotWithShape="1">
            <a:gsLst>
              <a:gs pos="0">
                <a:srgbClr val="BCBCFF"/>
              </a:gs>
              <a:gs pos="35001">
                <a:srgbClr val="CECEFF"/>
              </a:gs>
              <a:gs pos="100000">
                <a:srgbClr val="EAEAFF"/>
              </a:gs>
            </a:gsLst>
            <a:lin ang="16200000" scaled="1"/>
          </a:gradFill>
          <a:ln w="9525">
            <a:solidFill>
              <a:srgbClr val="ADADFB"/>
            </a:solidFill>
            <a:round/>
            <a:headEnd/>
            <a:tailEnd/>
          </a:ln>
          <a:effectLst>
            <a:outerShdw blurRad="63500" dist="20000" dir="5400000" rotWithShape="0">
              <a:srgbClr val="000000">
                <a:alpha val="37999"/>
              </a:srgbClr>
            </a:outerShdw>
          </a:effectLst>
        </p:spPr>
        <p:txBody>
          <a:bodyPr anchor="ctr"/>
          <a:lstStyle/>
          <a:p>
            <a:pPr>
              <a:buFontTx/>
              <a:buNone/>
              <a:defRPr/>
            </a:pPr>
            <a:r>
              <a:rPr lang="en-US" dirty="0">
                <a:solidFill>
                  <a:schemeClr val="dk1"/>
                </a:solidFill>
              </a:rPr>
              <a:t>Ad network</a:t>
            </a:r>
          </a:p>
        </p:txBody>
      </p:sp>
      <p:pic>
        <p:nvPicPr>
          <p:cNvPr id="23" name="Picture 8" descr="http://t0.gstatic.com/images?q=tbn:fjScP_MN39zP2M:http://www.filmmortal.com/upload/coca-cola_logo5.jpg">
            <a:extLst>
              <a:ext uri="{FF2B5EF4-FFF2-40B4-BE49-F238E27FC236}">
                <a16:creationId xmlns:a16="http://schemas.microsoft.com/office/drawing/2014/main" id="{1EE91D98-84E4-B348-A8D9-7BE1265D76F8}"/>
              </a:ext>
            </a:extLst>
          </p:cNvPr>
          <p:cNvPicPr>
            <a:picLocks noChangeAspect="1" noChangeArrowheads="1"/>
          </p:cNvPicPr>
          <p:nvPr/>
        </p:nvPicPr>
        <p:blipFill>
          <a:blip r:embed="rId9">
            <a:clrChange>
              <a:clrFrom>
                <a:srgbClr val="FFFCFE"/>
              </a:clrFrom>
              <a:clrTo>
                <a:srgbClr val="FFFCFE">
                  <a:alpha val="0"/>
                </a:srgbClr>
              </a:clrTo>
            </a:clrChange>
            <a:extLst>
              <a:ext uri="{28A0092B-C50C-407E-A947-70E740481C1C}">
                <a14:useLocalDpi xmlns:a14="http://schemas.microsoft.com/office/drawing/2010/main" val="0"/>
              </a:ext>
            </a:extLst>
          </a:blip>
          <a:srcRect/>
          <a:stretch>
            <a:fillRect/>
          </a:stretch>
        </p:blipFill>
        <p:spPr bwMode="auto">
          <a:xfrm>
            <a:off x="7557860" y="1553815"/>
            <a:ext cx="495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2" descr="http://t0.gstatic.com/images?q=tbn:xQ3gBDlJ5Ev5CM:http://www.moodiereport.com/images/absolute_no_labels.jpg">
            <a:extLst>
              <a:ext uri="{FF2B5EF4-FFF2-40B4-BE49-F238E27FC236}">
                <a16:creationId xmlns:a16="http://schemas.microsoft.com/office/drawing/2014/main" id="{A37B3BBE-D8DB-DD43-85B5-DCDB8A8B458C}"/>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64210" y="2087215"/>
            <a:ext cx="4508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4" descr="http://t0.gstatic.com/images?q=tbn:TeRcYF2nay4mDM:http://www.ccmr.cornell.edu/industry/icplogos/Ford.gif">
            <a:extLst>
              <a:ext uri="{FF2B5EF4-FFF2-40B4-BE49-F238E27FC236}">
                <a16:creationId xmlns:a16="http://schemas.microsoft.com/office/drawing/2014/main" id="{A27485C1-F28F-7D40-95A9-349E5AC9B9AF}"/>
              </a:ext>
            </a:extLst>
          </p:cNvPr>
          <p:cNvPicPr>
            <a:picLocks noChangeAspect="1" noChangeArrowheads="1"/>
          </p:cNvPicPr>
          <p:nvPr/>
        </p:nvPicPr>
        <p:blipFill>
          <a:blip r:embed="rId11">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7440385" y="2773015"/>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Straight Arrow Connector 25">
            <a:extLst>
              <a:ext uri="{FF2B5EF4-FFF2-40B4-BE49-F238E27FC236}">
                <a16:creationId xmlns:a16="http://schemas.microsoft.com/office/drawing/2014/main" id="{B601A6CE-ADF2-084A-896D-73A55FFB04E6}"/>
              </a:ext>
            </a:extLst>
          </p:cNvPr>
          <p:cNvCxnSpPr/>
          <p:nvPr/>
        </p:nvCxnSpPr>
        <p:spPr>
          <a:xfrm rot="10800000" flipV="1">
            <a:off x="5729060" y="1858615"/>
            <a:ext cx="16764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C0740FC-E853-4244-B565-F123579A926C}"/>
              </a:ext>
            </a:extLst>
          </p:cNvPr>
          <p:cNvCxnSpPr/>
          <p:nvPr/>
        </p:nvCxnSpPr>
        <p:spPr>
          <a:xfrm rot="10800000">
            <a:off x="5700486" y="2382491"/>
            <a:ext cx="1704975" cy="95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33794BF-F759-C245-BAF8-B10FEA82354C}"/>
              </a:ext>
            </a:extLst>
          </p:cNvPr>
          <p:cNvCxnSpPr/>
          <p:nvPr/>
        </p:nvCxnSpPr>
        <p:spPr>
          <a:xfrm rot="10800000">
            <a:off x="5729060" y="2544415"/>
            <a:ext cx="16002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Rounded Rectangle 28">
            <a:extLst>
              <a:ext uri="{FF2B5EF4-FFF2-40B4-BE49-F238E27FC236}">
                <a16:creationId xmlns:a16="http://schemas.microsoft.com/office/drawing/2014/main" id="{95697DF4-4591-684D-B79C-C3A958AA4B95}"/>
              </a:ext>
            </a:extLst>
          </p:cNvPr>
          <p:cNvSpPr>
            <a:spLocks noChangeArrowheads="1"/>
          </p:cNvSpPr>
          <p:nvPr/>
        </p:nvSpPr>
        <p:spPr bwMode="auto">
          <a:xfrm>
            <a:off x="8139906" y="2063403"/>
            <a:ext cx="1364117" cy="481012"/>
          </a:xfrm>
          <a:prstGeom prst="roundRect">
            <a:avLst>
              <a:gd name="adj" fmla="val 16667"/>
            </a:avLst>
          </a:prstGeom>
          <a:gradFill rotWithShape="1">
            <a:gsLst>
              <a:gs pos="0">
                <a:srgbClr val="BCBCFF"/>
              </a:gs>
              <a:gs pos="35001">
                <a:srgbClr val="CECEFF"/>
              </a:gs>
              <a:gs pos="100000">
                <a:srgbClr val="EAEAFF"/>
              </a:gs>
            </a:gsLst>
            <a:lin ang="16200000" scaled="1"/>
          </a:gradFill>
          <a:ln w="9525">
            <a:solidFill>
              <a:srgbClr val="ADADFB"/>
            </a:solidFill>
            <a:round/>
            <a:headEnd/>
            <a:tailEnd/>
          </a:ln>
          <a:effectLst>
            <a:outerShdw blurRad="63500" dist="20000" dir="5400000" rotWithShape="0">
              <a:srgbClr val="000000">
                <a:alpha val="37999"/>
              </a:srgbClr>
            </a:outerShdw>
          </a:effectLst>
        </p:spPr>
        <p:txBody>
          <a:bodyPr anchor="ctr"/>
          <a:lstStyle/>
          <a:p>
            <a:pPr>
              <a:buFontTx/>
              <a:buNone/>
              <a:defRPr/>
            </a:pPr>
            <a:r>
              <a:rPr lang="en-US" dirty="0">
                <a:solidFill>
                  <a:schemeClr val="dk1"/>
                </a:solidFill>
              </a:rPr>
              <a:t>Advertisers</a:t>
            </a:r>
          </a:p>
        </p:txBody>
      </p:sp>
      <p:pic>
        <p:nvPicPr>
          <p:cNvPr id="30" name="Picture 4" descr="http://t1.gstatic.com/images?q=tbn:SI4lDQM5btkBYM:http://indiandevs.com/blogimages/gimp/1-100/12.png">
            <a:extLst>
              <a:ext uri="{FF2B5EF4-FFF2-40B4-BE49-F238E27FC236}">
                <a16:creationId xmlns:a16="http://schemas.microsoft.com/office/drawing/2014/main" id="{2E48CC30-88FB-484A-AE3C-F32D4F262EA9}"/>
              </a:ext>
            </a:extLst>
          </p:cNvPr>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977742" y="3586841"/>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Arrow Connector 30">
            <a:extLst>
              <a:ext uri="{FF2B5EF4-FFF2-40B4-BE49-F238E27FC236}">
                <a16:creationId xmlns:a16="http://schemas.microsoft.com/office/drawing/2014/main" id="{E99C101E-6B99-5E46-8DC8-C36F09D42E87}"/>
              </a:ext>
            </a:extLst>
          </p:cNvPr>
          <p:cNvCxnSpPr>
            <a:cxnSpLocks/>
          </p:cNvCxnSpPr>
          <p:nvPr/>
        </p:nvCxnSpPr>
        <p:spPr>
          <a:xfrm flipH="1">
            <a:off x="4742770" y="4426629"/>
            <a:ext cx="2617560" cy="102291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28A63AA-9A6C-B149-A772-FCE670C942A0}"/>
              </a:ext>
            </a:extLst>
          </p:cNvPr>
          <p:cNvCxnSpPr/>
          <p:nvPr/>
        </p:nvCxnSpPr>
        <p:spPr>
          <a:xfrm>
            <a:off x="5682342" y="2748641"/>
            <a:ext cx="1295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Rounded Rectangle 33">
            <a:extLst>
              <a:ext uri="{FF2B5EF4-FFF2-40B4-BE49-F238E27FC236}">
                <a16:creationId xmlns:a16="http://schemas.microsoft.com/office/drawing/2014/main" id="{662B292B-4E2F-B242-9343-9D13826407AD}"/>
              </a:ext>
            </a:extLst>
          </p:cNvPr>
          <p:cNvSpPr/>
          <p:nvPr/>
        </p:nvSpPr>
        <p:spPr>
          <a:xfrm>
            <a:off x="7483927" y="4136570"/>
            <a:ext cx="76200" cy="76200"/>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buFontTx/>
              <a:buNone/>
              <a:defRPr/>
            </a:pPr>
            <a:endParaRPr lang="en-US" sz="1600">
              <a:solidFill>
                <a:srgbClr val="FFFFFF"/>
              </a:solidFill>
            </a:endParaRPr>
          </a:p>
        </p:txBody>
      </p:sp>
      <p:pic>
        <p:nvPicPr>
          <p:cNvPr id="35" name="Picture 8" descr="http://t0.gstatic.com/images?q=tbn:fjScP_MN39zP2M:http://www.filmmortal.com/upload/coca-cola_logo5.jpg">
            <a:extLst>
              <a:ext uri="{FF2B5EF4-FFF2-40B4-BE49-F238E27FC236}">
                <a16:creationId xmlns:a16="http://schemas.microsoft.com/office/drawing/2014/main" id="{C3477AA9-BEC8-A34F-80D4-EFEE9F5ADA9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79128" y="3679370"/>
            <a:ext cx="2127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32714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animBg="1"/>
      <p:bldP spid="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 graphic of a web page, with three ads separated and outlined. Each ad is served by a different ad server.">
            <a:extLst>
              <a:ext uri="{FF2B5EF4-FFF2-40B4-BE49-F238E27FC236}">
                <a16:creationId xmlns:a16="http://schemas.microsoft.com/office/drawing/2014/main" id="{9029ECED-7E1B-AC44-9B73-28C5D21653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824" y="779928"/>
            <a:ext cx="9672918" cy="48364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2D2446F-15C7-6040-9F32-A7CA25FB0708}"/>
              </a:ext>
            </a:extLst>
          </p:cNvPr>
          <p:cNvSpPr txBox="1"/>
          <p:nvPr/>
        </p:nvSpPr>
        <p:spPr>
          <a:xfrm>
            <a:off x="6468376" y="6067679"/>
            <a:ext cx="5351145" cy="338554"/>
          </a:xfrm>
          <a:prstGeom prst="rect">
            <a:avLst/>
          </a:prstGeom>
          <a:noFill/>
        </p:spPr>
        <p:txBody>
          <a:bodyPr wrap="none" rtlCol="0">
            <a:spAutoFit/>
          </a:bodyPr>
          <a:lstStyle/>
          <a:p>
            <a:r>
              <a:rPr lang="en-US" sz="1600" i="1" dirty="0"/>
              <a:t>Source: Cyphers and </a:t>
            </a:r>
            <a:r>
              <a:rPr lang="en-US" sz="1600" i="1" dirty="0" err="1"/>
              <a:t>Gebhart</a:t>
            </a:r>
            <a:r>
              <a:rPr lang="en-US" sz="1600" i="1" dirty="0"/>
              <a:t>. “Behind the One-Way Mirror”.</a:t>
            </a:r>
          </a:p>
        </p:txBody>
      </p:sp>
    </p:spTree>
    <p:extLst>
      <p:ext uri="{BB962C8B-B14F-4D97-AF65-F5344CB8AC3E}">
        <p14:creationId xmlns:p14="http://schemas.microsoft.com/office/powerpoint/2010/main" val="2005979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B24D1-05F1-9C4A-B147-3655F067A57C}"/>
              </a:ext>
            </a:extLst>
          </p:cNvPr>
          <p:cNvSpPr>
            <a:spLocks noGrp="1"/>
          </p:cNvSpPr>
          <p:nvPr>
            <p:ph type="title"/>
          </p:nvPr>
        </p:nvSpPr>
        <p:spPr/>
        <p:txBody>
          <a:bodyPr/>
          <a:lstStyle/>
          <a:p>
            <a:r>
              <a:rPr lang="en-US" dirty="0"/>
              <a:t>Any HTML Content Is a Tracking Opportunity</a:t>
            </a:r>
          </a:p>
        </p:txBody>
      </p:sp>
      <p:graphicFrame>
        <p:nvGraphicFramePr>
          <p:cNvPr id="7" name="Content Placeholder 2">
            <a:extLst>
              <a:ext uri="{FF2B5EF4-FFF2-40B4-BE49-F238E27FC236}">
                <a16:creationId xmlns:a16="http://schemas.microsoft.com/office/drawing/2014/main" id="{7FA30A97-4564-4DDD-918B-0BE7CCAE0C62}"/>
              </a:ext>
            </a:extLst>
          </p:cNvPr>
          <p:cNvGraphicFramePr>
            <a:graphicFrameLocks noGrp="1"/>
          </p:cNvGraphicFramePr>
          <p:nvPr>
            <p:ph idx="1"/>
            <p:extLst>
              <p:ext uri="{D42A27DB-BD31-4B8C-83A1-F6EECF244321}">
                <p14:modId xmlns:p14="http://schemas.microsoft.com/office/powerpoint/2010/main" val="4273931360"/>
              </p:ext>
            </p:extLst>
          </p:nvPr>
        </p:nvGraphicFramePr>
        <p:xfrm>
          <a:off x="1066800" y="1779389"/>
          <a:ext cx="8733183" cy="43629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4B67CD4C-E31B-AE4D-BEC6-5CA8133A019D}"/>
              </a:ext>
            </a:extLst>
          </p:cNvPr>
          <p:cNvSpPr txBox="1"/>
          <p:nvPr/>
        </p:nvSpPr>
        <p:spPr>
          <a:xfrm>
            <a:off x="6388863" y="428854"/>
            <a:ext cx="5351145" cy="338554"/>
          </a:xfrm>
          <a:prstGeom prst="rect">
            <a:avLst/>
          </a:prstGeom>
          <a:noFill/>
        </p:spPr>
        <p:txBody>
          <a:bodyPr wrap="none" rtlCol="0">
            <a:spAutoFit/>
          </a:bodyPr>
          <a:lstStyle/>
          <a:p>
            <a:r>
              <a:rPr lang="en-US" sz="1600" i="1" dirty="0"/>
              <a:t>Source: Cyphers and </a:t>
            </a:r>
            <a:r>
              <a:rPr lang="en-US" sz="1600" i="1" dirty="0" err="1"/>
              <a:t>Gebhart</a:t>
            </a:r>
            <a:r>
              <a:rPr lang="en-US" sz="1600" i="1" dirty="0"/>
              <a:t>. “Behind the One-Way Mirror”.</a:t>
            </a:r>
          </a:p>
        </p:txBody>
      </p:sp>
    </p:spTree>
    <p:extLst>
      <p:ext uri="{BB962C8B-B14F-4D97-AF65-F5344CB8AC3E}">
        <p14:creationId xmlns:p14="http://schemas.microsoft.com/office/powerpoint/2010/main" val="3491523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Parks and Recreation - Ron vs. Online Privacy (Episode Highlight)">
            <a:hlinkClick r:id="" action="ppaction://media"/>
            <a:extLst>
              <a:ext uri="{FF2B5EF4-FFF2-40B4-BE49-F238E27FC236}">
                <a16:creationId xmlns:a16="http://schemas.microsoft.com/office/drawing/2014/main" id="{D7550BE1-E127-1647-A448-232017003C49}"/>
              </a:ext>
            </a:extLst>
          </p:cNvPr>
          <p:cNvPicPr>
            <a:picLocks noRot="1" noChangeAspect="1"/>
          </p:cNvPicPr>
          <p:nvPr>
            <a:videoFile r:link="rId1"/>
          </p:nvPr>
        </p:nvPicPr>
        <p:blipFill>
          <a:blip r:embed="rId4"/>
          <a:stretch>
            <a:fillRect/>
          </a:stretch>
        </p:blipFill>
        <p:spPr>
          <a:xfrm>
            <a:off x="1215693" y="671627"/>
            <a:ext cx="9760613" cy="5514746"/>
          </a:xfrm>
          <a:prstGeom prst="rect">
            <a:avLst/>
          </a:prstGeom>
        </p:spPr>
      </p:pic>
    </p:spTree>
    <p:extLst>
      <p:ext uri="{BB962C8B-B14F-4D97-AF65-F5344CB8AC3E}">
        <p14:creationId xmlns:p14="http://schemas.microsoft.com/office/powerpoint/2010/main" val="5073097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a:extLst>
              <a:ext uri="{FF2B5EF4-FFF2-40B4-BE49-F238E27FC236}">
                <a16:creationId xmlns:a16="http://schemas.microsoft.com/office/drawing/2014/main" id="{79198BCB-D2FB-6347-86E2-7CE559C49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314" y="498134"/>
            <a:ext cx="7327919" cy="5861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 name="Rectangle 2">
            <a:extLst>
              <a:ext uri="{FF2B5EF4-FFF2-40B4-BE49-F238E27FC236}">
                <a16:creationId xmlns:a16="http://schemas.microsoft.com/office/drawing/2014/main" id="{F6506395-FF08-D841-98C4-5DE88F4B1A24}"/>
              </a:ext>
            </a:extLst>
          </p:cNvPr>
          <p:cNvSpPr>
            <a:spLocks/>
          </p:cNvSpPr>
          <p:nvPr/>
        </p:nvSpPr>
        <p:spPr bwMode="auto">
          <a:xfrm>
            <a:off x="3455071" y="1959429"/>
            <a:ext cx="731838" cy="420687"/>
          </a:xfrm>
          <a:prstGeom prst="rect">
            <a:avLst/>
          </a:prstGeom>
          <a:noFill/>
          <a:ln w="3810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400">
                <a:solidFill>
                  <a:schemeClr val="bg2"/>
                </a:solidFill>
                <a:latin typeface="Tahoma" panose="020B0604030504040204" pitchFamily="34" charset="0"/>
                <a:ea typeface="ＭＳ Ｐゴシック" panose="020B0600070205080204" pitchFamily="34" charset="-128"/>
              </a:defRPr>
            </a:lvl1pPr>
            <a:lvl2pPr marL="742950" indent="-285750">
              <a:defRPr sz="2400">
                <a:solidFill>
                  <a:schemeClr val="bg2"/>
                </a:solidFill>
                <a:latin typeface="Tahoma" panose="020B0604030504040204" pitchFamily="34" charset="0"/>
                <a:ea typeface="ＭＳ Ｐゴシック" panose="020B0600070205080204" pitchFamily="34" charset="-128"/>
              </a:defRPr>
            </a:lvl2pPr>
            <a:lvl3pPr marL="1143000" indent="-228600">
              <a:defRPr sz="2400">
                <a:solidFill>
                  <a:schemeClr val="bg2"/>
                </a:solidFill>
                <a:latin typeface="Tahoma" panose="020B0604030504040204" pitchFamily="34" charset="0"/>
                <a:ea typeface="ＭＳ Ｐゴシック" panose="020B0600070205080204" pitchFamily="34" charset="-128"/>
              </a:defRPr>
            </a:lvl3pPr>
            <a:lvl4pPr marL="1600200" indent="-228600">
              <a:defRPr sz="2400">
                <a:solidFill>
                  <a:schemeClr val="bg2"/>
                </a:solidFill>
                <a:latin typeface="Tahoma" panose="020B0604030504040204" pitchFamily="34" charset="0"/>
                <a:ea typeface="ＭＳ Ｐゴシック" panose="020B0600070205080204" pitchFamily="34" charset="-128"/>
              </a:defRPr>
            </a:lvl4pPr>
            <a:lvl5pPr marL="2057400" indent="-228600">
              <a:defRPr sz="2400">
                <a:solidFill>
                  <a:schemeClr val="bg2"/>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endParaRPr lang="en-US" altLang="en-US"/>
          </a:p>
        </p:txBody>
      </p:sp>
    </p:spTree>
    <p:extLst>
      <p:ext uri="{BB962C8B-B14F-4D97-AF65-F5344CB8AC3E}">
        <p14:creationId xmlns:p14="http://schemas.microsoft.com/office/powerpoint/2010/main" val="9754305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an 16">
            <a:extLst>
              <a:ext uri="{FF2B5EF4-FFF2-40B4-BE49-F238E27FC236}">
                <a16:creationId xmlns:a16="http://schemas.microsoft.com/office/drawing/2014/main" id="{CCE3D729-84F1-F34A-A049-9E37A9F01618}"/>
              </a:ext>
            </a:extLst>
          </p:cNvPr>
          <p:cNvSpPr/>
          <p:nvPr/>
        </p:nvSpPr>
        <p:spPr>
          <a:xfrm>
            <a:off x="7805344" y="1974999"/>
            <a:ext cx="1501774" cy="1104900"/>
          </a:xfrm>
          <a:prstGeom prst="can">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bg2"/>
                </a:solidFill>
                <a:latin typeface="Tahoma" panose="020B0604030504040204" pitchFamily="34" charset="0"/>
              </a:defRPr>
            </a:lvl1pPr>
            <a:lvl2pPr marL="742950" indent="-285750">
              <a:defRPr sz="2400">
                <a:solidFill>
                  <a:schemeClr val="bg2"/>
                </a:solidFill>
                <a:latin typeface="Tahoma" panose="020B0604030504040204" pitchFamily="34" charset="0"/>
              </a:defRPr>
            </a:lvl2pPr>
            <a:lvl3pPr marL="1143000" indent="-228600">
              <a:defRPr sz="2400">
                <a:solidFill>
                  <a:schemeClr val="bg2"/>
                </a:solidFill>
                <a:latin typeface="Tahoma" panose="020B0604030504040204" pitchFamily="34" charset="0"/>
              </a:defRPr>
            </a:lvl3pPr>
            <a:lvl4pPr marL="1600200" indent="-228600">
              <a:defRPr sz="2400">
                <a:solidFill>
                  <a:schemeClr val="bg2"/>
                </a:solidFill>
                <a:latin typeface="Tahoma" panose="020B0604030504040204" pitchFamily="34" charset="0"/>
              </a:defRPr>
            </a:lvl4pPr>
            <a:lvl5pPr marL="2057400" indent="-228600">
              <a:defRPr sz="2400">
                <a:solidFill>
                  <a:schemeClr val="bg2"/>
                </a:solidFill>
                <a:latin typeface="Tahoma" panose="020B0604030504040204" pitchFamily="34" charset="0"/>
              </a:defRPr>
            </a:lvl5pPr>
            <a:lvl6pPr marL="25146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6pPr>
            <a:lvl7pPr marL="29718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7pPr>
            <a:lvl8pPr marL="34290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8pPr>
            <a:lvl9pPr marL="38862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9pPr>
          </a:lstStyle>
          <a:p>
            <a:pPr algn="ctr">
              <a:defRPr/>
            </a:pPr>
            <a:r>
              <a:rPr lang="en-US" altLang="en-US" b="1" dirty="0" err="1">
                <a:solidFill>
                  <a:schemeClr val="tx1"/>
                </a:solidFill>
                <a:latin typeface="+mn-lt"/>
              </a:rPr>
              <a:t>Shop.com</a:t>
            </a:r>
            <a:endParaRPr lang="en-US" altLang="en-US" b="1" dirty="0">
              <a:solidFill>
                <a:schemeClr val="tx1"/>
              </a:solidFill>
              <a:latin typeface="+mn-lt"/>
            </a:endParaRPr>
          </a:p>
        </p:txBody>
      </p:sp>
      <p:sp>
        <p:nvSpPr>
          <p:cNvPr id="18" name="Can 17">
            <a:extLst>
              <a:ext uri="{FF2B5EF4-FFF2-40B4-BE49-F238E27FC236}">
                <a16:creationId xmlns:a16="http://schemas.microsoft.com/office/drawing/2014/main" id="{EB106C28-7F0A-D34D-B300-FCBE7259E35D}"/>
              </a:ext>
            </a:extLst>
          </p:cNvPr>
          <p:cNvSpPr/>
          <p:nvPr/>
        </p:nvSpPr>
        <p:spPr>
          <a:xfrm>
            <a:off x="8202218" y="3559056"/>
            <a:ext cx="1833566" cy="1104900"/>
          </a:xfrm>
          <a:prstGeom prst="can">
            <a:avLst/>
          </a:prstGeom>
          <a:solidFill>
            <a:schemeClr val="bg2">
              <a:lumMod val="9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bg2"/>
                </a:solidFill>
                <a:latin typeface="Tahoma" panose="020B0604030504040204" pitchFamily="34" charset="0"/>
              </a:defRPr>
            </a:lvl1pPr>
            <a:lvl2pPr marL="742950" indent="-285750">
              <a:defRPr sz="2400">
                <a:solidFill>
                  <a:schemeClr val="bg2"/>
                </a:solidFill>
                <a:latin typeface="Tahoma" panose="020B0604030504040204" pitchFamily="34" charset="0"/>
              </a:defRPr>
            </a:lvl2pPr>
            <a:lvl3pPr marL="1143000" indent="-228600">
              <a:defRPr sz="2400">
                <a:solidFill>
                  <a:schemeClr val="bg2"/>
                </a:solidFill>
                <a:latin typeface="Tahoma" panose="020B0604030504040204" pitchFamily="34" charset="0"/>
              </a:defRPr>
            </a:lvl3pPr>
            <a:lvl4pPr marL="1600200" indent="-228600">
              <a:defRPr sz="2400">
                <a:solidFill>
                  <a:schemeClr val="bg2"/>
                </a:solidFill>
                <a:latin typeface="Tahoma" panose="020B0604030504040204" pitchFamily="34" charset="0"/>
              </a:defRPr>
            </a:lvl4pPr>
            <a:lvl5pPr marL="2057400" indent="-228600">
              <a:defRPr sz="2400">
                <a:solidFill>
                  <a:schemeClr val="bg2"/>
                </a:solidFill>
                <a:latin typeface="Tahoma" panose="020B0604030504040204" pitchFamily="34" charset="0"/>
              </a:defRPr>
            </a:lvl5pPr>
            <a:lvl6pPr marL="25146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6pPr>
            <a:lvl7pPr marL="29718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7pPr>
            <a:lvl8pPr marL="34290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8pPr>
            <a:lvl9pPr marL="38862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9pPr>
          </a:lstStyle>
          <a:p>
            <a:pPr algn="ctr">
              <a:defRPr/>
            </a:pPr>
            <a:r>
              <a:rPr lang="en-US" altLang="en-US" b="1" dirty="0" err="1">
                <a:solidFill>
                  <a:schemeClr val="tx1"/>
                </a:solidFill>
                <a:latin typeface="+mn-lt"/>
              </a:rPr>
              <a:t>Tracker.com</a:t>
            </a:r>
            <a:endParaRPr lang="en-US" altLang="en-US" b="1" dirty="0">
              <a:solidFill>
                <a:schemeClr val="tx1"/>
              </a:solidFill>
              <a:latin typeface="+mn-lt"/>
            </a:endParaRPr>
          </a:p>
        </p:txBody>
      </p:sp>
      <p:sp>
        <p:nvSpPr>
          <p:cNvPr id="3" name="Rectangle 2">
            <a:extLst>
              <a:ext uri="{FF2B5EF4-FFF2-40B4-BE49-F238E27FC236}">
                <a16:creationId xmlns:a16="http://schemas.microsoft.com/office/drawing/2014/main" id="{546E9853-D4D0-8945-BDFC-822197CE6D91}"/>
              </a:ext>
            </a:extLst>
          </p:cNvPr>
          <p:cNvSpPr/>
          <p:nvPr/>
        </p:nvSpPr>
        <p:spPr>
          <a:xfrm>
            <a:off x="15582900" y="3105150"/>
            <a:ext cx="76200" cy="46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730" name="laptop">
            <a:extLst>
              <a:ext uri="{FF2B5EF4-FFF2-40B4-BE49-F238E27FC236}">
                <a16:creationId xmlns:a16="http://schemas.microsoft.com/office/drawing/2014/main" id="{3111BEBA-C6BB-164A-B942-38D7BFBDA13F}"/>
              </a:ext>
            </a:extLst>
          </p:cNvPr>
          <p:cNvSpPr>
            <a:spLocks noEditPoints="1" noChangeArrowheads="1"/>
          </p:cNvSpPr>
          <p:nvPr/>
        </p:nvSpPr>
        <p:spPr bwMode="auto">
          <a:xfrm>
            <a:off x="1518844" y="2273181"/>
            <a:ext cx="6858000" cy="2667000"/>
          </a:xfrm>
          <a:custGeom>
            <a:avLst/>
            <a:gdLst>
              <a:gd name="T0" fmla="*/ 2147483646 w 21600"/>
              <a:gd name="T1" fmla="*/ 0 h 21600"/>
              <a:gd name="T2" fmla="*/ 2147483646 w 21600"/>
              <a:gd name="T3" fmla="*/ 2147483646 h 21600"/>
              <a:gd name="T4" fmla="*/ 2147483646 w 21600"/>
              <a:gd name="T5" fmla="*/ 0 h 21600"/>
              <a:gd name="T6" fmla="*/ 2147483646 w 21600"/>
              <a:gd name="T7" fmla="*/ 2147483646 h 21600"/>
              <a:gd name="T8" fmla="*/ 2147483646 w 21600"/>
              <a:gd name="T9" fmla="*/ 0 h 21600"/>
              <a:gd name="T10" fmla="*/ 2147483646 w 21600"/>
              <a:gd name="T11" fmla="*/ 2147483646 h 21600"/>
              <a:gd name="T12" fmla="*/ 0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4445 w 21600"/>
              <a:gd name="T25" fmla="*/ 1858 h 21600"/>
              <a:gd name="T26" fmla="*/ 17311 w 21600"/>
              <a:gd name="T27" fmla="*/ 123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a:lstStyle/>
          <a:p>
            <a:endParaRPr lang="en-US"/>
          </a:p>
        </p:txBody>
      </p:sp>
      <p:sp>
        <p:nvSpPr>
          <p:cNvPr id="20" name="TextBox 19">
            <a:extLst>
              <a:ext uri="{FF2B5EF4-FFF2-40B4-BE49-F238E27FC236}">
                <a16:creationId xmlns:a16="http://schemas.microsoft.com/office/drawing/2014/main" id="{6DBA5BBA-2A07-AB48-9E55-4FC0E54D1C73}"/>
              </a:ext>
            </a:extLst>
          </p:cNvPr>
          <p:cNvSpPr txBox="1"/>
          <p:nvPr/>
        </p:nvSpPr>
        <p:spPr>
          <a:xfrm>
            <a:off x="2947594" y="2501782"/>
            <a:ext cx="4000500" cy="1200329"/>
          </a:xfrm>
          <a:prstGeom prst="rect">
            <a:avLst/>
          </a:prstGeom>
          <a:solidFill>
            <a:schemeClr val="accent3">
              <a:lumMod val="40000"/>
              <a:lumOff val="60000"/>
            </a:schemeClr>
          </a:solidFill>
          <a:ln>
            <a:solidFill>
              <a:schemeClr val="accent3">
                <a:lumMod val="50000"/>
              </a:schemeClr>
            </a:solidFill>
          </a:ln>
        </p:spPr>
        <p:txBody>
          <a:bodyPr wrap="square">
            <a:spAutoFit/>
          </a:bodyPr>
          <a:lstStyle>
            <a:lvl1pPr>
              <a:defRPr sz="2400">
                <a:solidFill>
                  <a:schemeClr val="bg2"/>
                </a:solidFill>
                <a:latin typeface="Tahoma" panose="020B0604030504040204" pitchFamily="34" charset="0"/>
              </a:defRPr>
            </a:lvl1pPr>
            <a:lvl2pPr marL="742950" indent="-285750">
              <a:defRPr sz="2400">
                <a:solidFill>
                  <a:schemeClr val="bg2"/>
                </a:solidFill>
                <a:latin typeface="Tahoma" panose="020B0604030504040204" pitchFamily="34" charset="0"/>
              </a:defRPr>
            </a:lvl2pPr>
            <a:lvl3pPr marL="1143000" indent="-228600">
              <a:defRPr sz="2400">
                <a:solidFill>
                  <a:schemeClr val="bg2"/>
                </a:solidFill>
                <a:latin typeface="Tahoma" panose="020B0604030504040204" pitchFamily="34" charset="0"/>
              </a:defRPr>
            </a:lvl3pPr>
            <a:lvl4pPr marL="1600200" indent="-228600">
              <a:defRPr sz="2400">
                <a:solidFill>
                  <a:schemeClr val="bg2"/>
                </a:solidFill>
                <a:latin typeface="Tahoma" panose="020B0604030504040204" pitchFamily="34" charset="0"/>
              </a:defRPr>
            </a:lvl4pPr>
            <a:lvl5pPr marL="2057400" indent="-228600">
              <a:defRPr sz="2400">
                <a:solidFill>
                  <a:schemeClr val="bg2"/>
                </a:solidFill>
                <a:latin typeface="Tahoma" panose="020B0604030504040204" pitchFamily="34" charset="0"/>
              </a:defRPr>
            </a:lvl5pPr>
            <a:lvl6pPr marL="25146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6pPr>
            <a:lvl7pPr marL="29718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7pPr>
            <a:lvl8pPr marL="34290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8pPr>
            <a:lvl9pPr marL="38862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9pPr>
          </a:lstStyle>
          <a:p>
            <a:pPr>
              <a:defRPr/>
            </a:pPr>
            <a:r>
              <a:rPr lang="en-US" altLang="en-US" dirty="0" err="1">
                <a:solidFill>
                  <a:schemeClr val="tx1"/>
                </a:solidFill>
                <a:latin typeface="+mn-lt"/>
              </a:rPr>
              <a:t>shop.com</a:t>
            </a:r>
            <a:endParaRPr lang="en-US" altLang="en-US" dirty="0">
              <a:solidFill>
                <a:schemeClr val="tx1"/>
              </a:solidFill>
              <a:latin typeface="+mn-lt"/>
            </a:endParaRPr>
          </a:p>
          <a:p>
            <a:pPr>
              <a:defRPr/>
            </a:pPr>
            <a:endParaRPr lang="en-US" altLang="en-US" dirty="0">
              <a:solidFill>
                <a:schemeClr val="tx1"/>
              </a:solidFill>
              <a:latin typeface="+mn-lt"/>
            </a:endParaRPr>
          </a:p>
          <a:p>
            <a:pPr>
              <a:defRPr/>
            </a:pPr>
            <a:endParaRPr lang="en-US" altLang="en-US" dirty="0">
              <a:solidFill>
                <a:schemeClr val="tx1"/>
              </a:solidFill>
              <a:latin typeface="+mn-lt"/>
            </a:endParaRPr>
          </a:p>
        </p:txBody>
      </p:sp>
      <p:sp>
        <p:nvSpPr>
          <p:cNvPr id="21" name="TextBox 20">
            <a:extLst>
              <a:ext uri="{FF2B5EF4-FFF2-40B4-BE49-F238E27FC236}">
                <a16:creationId xmlns:a16="http://schemas.microsoft.com/office/drawing/2014/main" id="{8BB5E608-D34A-0E40-985B-279B478CB0B2}"/>
              </a:ext>
            </a:extLst>
          </p:cNvPr>
          <p:cNvSpPr txBox="1"/>
          <p:nvPr/>
        </p:nvSpPr>
        <p:spPr>
          <a:xfrm>
            <a:off x="3804845" y="3030419"/>
            <a:ext cx="2714625" cy="461963"/>
          </a:xfrm>
          <a:prstGeom prst="rect">
            <a:avLst/>
          </a:prstGeom>
          <a:solidFill>
            <a:schemeClr val="bg2">
              <a:lumMod val="90000"/>
            </a:schemeClr>
          </a:solidFill>
          <a:ln>
            <a:solidFill>
              <a:schemeClr val="tx2"/>
            </a:solidFill>
          </a:ln>
        </p:spPr>
        <p:txBody>
          <a:bodyPr wrap="square">
            <a:spAutoFit/>
          </a:bodyPr>
          <a:lstStyle>
            <a:lvl1pPr>
              <a:defRPr sz="2400">
                <a:solidFill>
                  <a:schemeClr val="bg2"/>
                </a:solidFill>
                <a:latin typeface="Tahoma" panose="020B0604030504040204" pitchFamily="34" charset="0"/>
              </a:defRPr>
            </a:lvl1pPr>
            <a:lvl2pPr marL="742950" indent="-285750">
              <a:defRPr sz="2400">
                <a:solidFill>
                  <a:schemeClr val="bg2"/>
                </a:solidFill>
                <a:latin typeface="Tahoma" panose="020B0604030504040204" pitchFamily="34" charset="0"/>
              </a:defRPr>
            </a:lvl2pPr>
            <a:lvl3pPr marL="1143000" indent="-228600">
              <a:defRPr sz="2400">
                <a:solidFill>
                  <a:schemeClr val="bg2"/>
                </a:solidFill>
                <a:latin typeface="Tahoma" panose="020B0604030504040204" pitchFamily="34" charset="0"/>
              </a:defRPr>
            </a:lvl3pPr>
            <a:lvl4pPr marL="1600200" indent="-228600">
              <a:defRPr sz="2400">
                <a:solidFill>
                  <a:schemeClr val="bg2"/>
                </a:solidFill>
                <a:latin typeface="Tahoma" panose="020B0604030504040204" pitchFamily="34" charset="0"/>
              </a:defRPr>
            </a:lvl4pPr>
            <a:lvl5pPr marL="2057400" indent="-228600">
              <a:defRPr sz="2400">
                <a:solidFill>
                  <a:schemeClr val="bg2"/>
                </a:solidFill>
                <a:latin typeface="Tahoma" panose="020B0604030504040204" pitchFamily="34" charset="0"/>
              </a:defRPr>
            </a:lvl5pPr>
            <a:lvl6pPr marL="25146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6pPr>
            <a:lvl7pPr marL="29718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7pPr>
            <a:lvl8pPr marL="34290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8pPr>
            <a:lvl9pPr marL="38862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9pPr>
          </a:lstStyle>
          <a:p>
            <a:pPr>
              <a:defRPr/>
            </a:pPr>
            <a:r>
              <a:rPr lang="en-US" altLang="en-US" dirty="0">
                <a:solidFill>
                  <a:schemeClr val="tx1"/>
                </a:solidFill>
                <a:latin typeface="+mn-lt"/>
              </a:rPr>
              <a:t>Hey, Ron Swanson</a:t>
            </a:r>
          </a:p>
        </p:txBody>
      </p:sp>
      <p:sp>
        <p:nvSpPr>
          <p:cNvPr id="73737" name="Line 21">
            <a:extLst>
              <a:ext uri="{FF2B5EF4-FFF2-40B4-BE49-F238E27FC236}">
                <a16:creationId xmlns:a16="http://schemas.microsoft.com/office/drawing/2014/main" id="{30488340-B89B-CC48-A98A-490DCCEB2CF1}"/>
              </a:ext>
            </a:extLst>
          </p:cNvPr>
          <p:cNvSpPr>
            <a:spLocks noChangeShapeType="1"/>
          </p:cNvSpPr>
          <p:nvPr/>
        </p:nvSpPr>
        <p:spPr bwMode="auto">
          <a:xfrm>
            <a:off x="6519470" y="3492382"/>
            <a:ext cx="1682750" cy="619125"/>
          </a:xfrm>
          <a:prstGeom prst="line">
            <a:avLst/>
          </a:prstGeom>
          <a:noFill/>
          <a:ln w="76200">
            <a:solidFill>
              <a:srgbClr val="969696"/>
            </a:solidFill>
            <a:round/>
            <a:headEnd type="triangle" w="med" len="med"/>
            <a:tailEnd type="triangle" w="med" len="med"/>
          </a:ln>
          <a:extLst>
            <a:ext uri="{909E8E84-426E-40DD-AFC4-6F175D3DCCD1}">
              <a14:hiddenFill xmlns:a14="http://schemas.microsoft.com/office/drawing/2010/main">
                <a:noFill/>
              </a14:hiddenFill>
            </a:ext>
          </a:extLst>
        </p:spPr>
        <p:txBody>
          <a:bodyPr lIns="82296" tIns="41148" rIns="82296" bIns="41148"/>
          <a:lstStyle/>
          <a:p>
            <a:endParaRPr lang="en-US"/>
          </a:p>
        </p:txBody>
      </p:sp>
      <p:sp>
        <p:nvSpPr>
          <p:cNvPr id="73738" name="Line 21">
            <a:extLst>
              <a:ext uri="{FF2B5EF4-FFF2-40B4-BE49-F238E27FC236}">
                <a16:creationId xmlns:a16="http://schemas.microsoft.com/office/drawing/2014/main" id="{D3A9CE47-A9ED-9D42-BC78-1641199E2F7E}"/>
              </a:ext>
            </a:extLst>
          </p:cNvPr>
          <p:cNvSpPr>
            <a:spLocks noChangeShapeType="1"/>
          </p:cNvSpPr>
          <p:nvPr/>
        </p:nvSpPr>
        <p:spPr bwMode="auto">
          <a:xfrm flipV="1">
            <a:off x="6208320" y="2495431"/>
            <a:ext cx="1501775" cy="317500"/>
          </a:xfrm>
          <a:prstGeom prst="line">
            <a:avLst/>
          </a:prstGeom>
          <a:noFill/>
          <a:ln w="76200">
            <a:solidFill>
              <a:srgbClr val="969696"/>
            </a:solidFill>
            <a:round/>
            <a:headEnd type="triangle" w="med" len="med"/>
            <a:tailEnd type="triangle" w="med" len="med"/>
          </a:ln>
          <a:extLst>
            <a:ext uri="{909E8E84-426E-40DD-AFC4-6F175D3DCCD1}">
              <a14:hiddenFill xmlns:a14="http://schemas.microsoft.com/office/drawing/2010/main">
                <a:noFill/>
              </a14:hiddenFill>
            </a:ext>
          </a:extLst>
        </p:spPr>
        <p:txBody>
          <a:bodyPr lIns="82296" tIns="41148" rIns="82296" bIns="41148"/>
          <a:lstStyle/>
          <a:p>
            <a:endParaRPr lang="en-US"/>
          </a:p>
        </p:txBody>
      </p:sp>
      <p:sp>
        <p:nvSpPr>
          <p:cNvPr id="7" name="Title 6">
            <a:extLst>
              <a:ext uri="{FF2B5EF4-FFF2-40B4-BE49-F238E27FC236}">
                <a16:creationId xmlns:a16="http://schemas.microsoft.com/office/drawing/2014/main" id="{0A4606E8-1348-A142-A075-B9505982CFD5}"/>
              </a:ext>
            </a:extLst>
          </p:cNvPr>
          <p:cNvSpPr>
            <a:spLocks noGrp="1"/>
          </p:cNvSpPr>
          <p:nvPr>
            <p:ph type="title"/>
          </p:nvPr>
        </p:nvSpPr>
        <p:spPr/>
        <p:txBody>
          <a:bodyPr/>
          <a:lstStyle/>
          <a:p>
            <a:r>
              <a:rPr lang="en-US" dirty="0"/>
              <a:t>Direct Inclusion of Third-Party Scripts</a:t>
            </a:r>
          </a:p>
        </p:txBody>
      </p:sp>
      <p:sp>
        <p:nvSpPr>
          <p:cNvPr id="6" name="TextBox 5">
            <a:extLst>
              <a:ext uri="{FF2B5EF4-FFF2-40B4-BE49-F238E27FC236}">
                <a16:creationId xmlns:a16="http://schemas.microsoft.com/office/drawing/2014/main" id="{55096CBA-3A81-F04E-B0CB-4E9181F26F2C}"/>
              </a:ext>
            </a:extLst>
          </p:cNvPr>
          <p:cNvSpPr txBox="1"/>
          <p:nvPr/>
        </p:nvSpPr>
        <p:spPr>
          <a:xfrm>
            <a:off x="597251" y="5246973"/>
            <a:ext cx="9542997" cy="830997"/>
          </a:xfrm>
          <a:prstGeom prst="rect">
            <a:avLst/>
          </a:prstGeom>
          <a:noFill/>
        </p:spPr>
        <p:txBody>
          <a:bodyPr wrap="none" rtlCol="0">
            <a:spAutoFit/>
          </a:bodyPr>
          <a:lstStyle/>
          <a:p>
            <a:r>
              <a:rPr lang="en-US" sz="2400" dirty="0"/>
              <a:t>Many pages include third-party scripts in </a:t>
            </a:r>
            <a:r>
              <a:rPr lang="en-US" sz="2400" b="1" dirty="0"/>
              <a:t>their own (i.e., first-party) origin</a:t>
            </a:r>
            <a:r>
              <a:rPr lang="en-US" sz="2400" dirty="0"/>
              <a:t>.</a:t>
            </a:r>
          </a:p>
          <a:p>
            <a:r>
              <a:rPr lang="en-US" sz="2400" dirty="0"/>
              <a:t>Why? </a:t>
            </a:r>
          </a:p>
        </p:txBody>
      </p:sp>
      <p:sp>
        <p:nvSpPr>
          <p:cNvPr id="22" name="TextBox 21">
            <a:extLst>
              <a:ext uri="{FF2B5EF4-FFF2-40B4-BE49-F238E27FC236}">
                <a16:creationId xmlns:a16="http://schemas.microsoft.com/office/drawing/2014/main" id="{22FA792C-6340-AF49-94F0-8F56BC12E303}"/>
              </a:ext>
            </a:extLst>
          </p:cNvPr>
          <p:cNvSpPr txBox="1"/>
          <p:nvPr/>
        </p:nvSpPr>
        <p:spPr>
          <a:xfrm>
            <a:off x="1503105" y="5614070"/>
            <a:ext cx="9845965" cy="461665"/>
          </a:xfrm>
          <a:prstGeom prst="rect">
            <a:avLst/>
          </a:prstGeom>
          <a:noFill/>
        </p:spPr>
        <p:txBody>
          <a:bodyPr wrap="none" rtlCol="0">
            <a:spAutoFit/>
          </a:bodyPr>
          <a:lstStyle/>
          <a:p>
            <a:r>
              <a:rPr lang="en-US" sz="2400" dirty="0"/>
              <a:t>For example, analytics scripts need access to the DOM of the hosting page.</a:t>
            </a:r>
          </a:p>
        </p:txBody>
      </p:sp>
    </p:spTree>
    <p:extLst>
      <p:ext uri="{BB962C8B-B14F-4D97-AF65-F5344CB8AC3E}">
        <p14:creationId xmlns:p14="http://schemas.microsoft.com/office/powerpoint/2010/main" val="21643333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B4698-F2A7-044D-84A0-60A3BE1F10DD}"/>
              </a:ext>
            </a:extLst>
          </p:cNvPr>
          <p:cNvSpPr>
            <a:spLocks noGrp="1"/>
          </p:cNvSpPr>
          <p:nvPr>
            <p:ph type="title"/>
          </p:nvPr>
        </p:nvSpPr>
        <p:spPr/>
        <p:txBody>
          <a:bodyPr/>
          <a:lstStyle/>
          <a:p>
            <a:r>
              <a:rPr lang="en-US" dirty="0"/>
              <a:t>Login Manager Misuse</a:t>
            </a:r>
          </a:p>
        </p:txBody>
      </p:sp>
      <p:pic>
        <p:nvPicPr>
          <p:cNvPr id="4" name="Picture 3" descr="Graphical user interface, application&#10;&#10;Description automatically generated">
            <a:extLst>
              <a:ext uri="{FF2B5EF4-FFF2-40B4-BE49-F238E27FC236}">
                <a16:creationId xmlns:a16="http://schemas.microsoft.com/office/drawing/2014/main" id="{335CB27A-1276-954B-ABDA-84D6FCBCE9BC}"/>
              </a:ext>
            </a:extLst>
          </p:cNvPr>
          <p:cNvPicPr>
            <a:picLocks noChangeAspect="1"/>
          </p:cNvPicPr>
          <p:nvPr/>
        </p:nvPicPr>
        <p:blipFill>
          <a:blip r:embed="rId2"/>
          <a:stretch>
            <a:fillRect/>
          </a:stretch>
        </p:blipFill>
        <p:spPr>
          <a:xfrm>
            <a:off x="1252498" y="1841500"/>
            <a:ext cx="5810647" cy="3622598"/>
          </a:xfrm>
          <a:prstGeom prst="rect">
            <a:avLst/>
          </a:prstGeom>
        </p:spPr>
      </p:pic>
      <p:sp>
        <p:nvSpPr>
          <p:cNvPr id="5" name="TextBox 4">
            <a:extLst>
              <a:ext uri="{FF2B5EF4-FFF2-40B4-BE49-F238E27FC236}">
                <a16:creationId xmlns:a16="http://schemas.microsoft.com/office/drawing/2014/main" id="{5BE7522B-BF57-BF47-828C-741088047970}"/>
              </a:ext>
            </a:extLst>
          </p:cNvPr>
          <p:cNvSpPr txBox="1"/>
          <p:nvPr/>
        </p:nvSpPr>
        <p:spPr>
          <a:xfrm>
            <a:off x="3389971" y="6043961"/>
            <a:ext cx="8186857" cy="338554"/>
          </a:xfrm>
          <a:prstGeom prst="rect">
            <a:avLst/>
          </a:prstGeom>
          <a:noFill/>
        </p:spPr>
        <p:txBody>
          <a:bodyPr wrap="none" rtlCol="0">
            <a:spAutoFit/>
          </a:bodyPr>
          <a:lstStyle/>
          <a:p>
            <a:r>
              <a:rPr lang="en-US" sz="1600" i="1" dirty="0" err="1"/>
              <a:t>Acar</a:t>
            </a:r>
            <a:r>
              <a:rPr lang="en-US" sz="1600" i="1" dirty="0"/>
              <a:t> et al. “No boundaries: data exfiltration by third parties embedded on web pages” (2020).</a:t>
            </a:r>
          </a:p>
        </p:txBody>
      </p:sp>
      <p:sp>
        <p:nvSpPr>
          <p:cNvPr id="6" name="TextBox 5">
            <a:extLst>
              <a:ext uri="{FF2B5EF4-FFF2-40B4-BE49-F238E27FC236}">
                <a16:creationId xmlns:a16="http://schemas.microsoft.com/office/drawing/2014/main" id="{9F030979-A36E-1E4D-8651-126AF071689B}"/>
              </a:ext>
            </a:extLst>
          </p:cNvPr>
          <p:cNvSpPr txBox="1"/>
          <p:nvPr/>
        </p:nvSpPr>
        <p:spPr>
          <a:xfrm>
            <a:off x="7248843" y="4012810"/>
            <a:ext cx="3178253" cy="830997"/>
          </a:xfrm>
          <a:prstGeom prst="rect">
            <a:avLst/>
          </a:prstGeom>
          <a:noFill/>
        </p:spPr>
        <p:txBody>
          <a:bodyPr wrap="square" rtlCol="0">
            <a:spAutoFit/>
          </a:bodyPr>
          <a:lstStyle/>
          <a:p>
            <a:r>
              <a:rPr lang="en-US" sz="2400" dirty="0"/>
              <a:t>Why is this permitted by same origin policy?</a:t>
            </a:r>
          </a:p>
        </p:txBody>
      </p:sp>
    </p:spTree>
    <p:extLst>
      <p:ext uri="{BB962C8B-B14F-4D97-AF65-F5344CB8AC3E}">
        <p14:creationId xmlns:p14="http://schemas.microsoft.com/office/powerpoint/2010/main" val="40262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B4698-F2A7-044D-84A0-60A3BE1F10DD}"/>
              </a:ext>
            </a:extLst>
          </p:cNvPr>
          <p:cNvSpPr>
            <a:spLocks noGrp="1"/>
          </p:cNvSpPr>
          <p:nvPr>
            <p:ph type="title"/>
          </p:nvPr>
        </p:nvSpPr>
        <p:spPr/>
        <p:txBody>
          <a:bodyPr/>
          <a:lstStyle/>
          <a:p>
            <a:r>
              <a:rPr lang="en-US" dirty="0"/>
              <a:t>Social Data Exfiltration</a:t>
            </a:r>
          </a:p>
        </p:txBody>
      </p:sp>
      <p:sp>
        <p:nvSpPr>
          <p:cNvPr id="5" name="TextBox 4">
            <a:extLst>
              <a:ext uri="{FF2B5EF4-FFF2-40B4-BE49-F238E27FC236}">
                <a16:creationId xmlns:a16="http://schemas.microsoft.com/office/drawing/2014/main" id="{5BE7522B-BF57-BF47-828C-741088047970}"/>
              </a:ext>
            </a:extLst>
          </p:cNvPr>
          <p:cNvSpPr txBox="1"/>
          <p:nvPr/>
        </p:nvSpPr>
        <p:spPr>
          <a:xfrm>
            <a:off x="3389971" y="6043961"/>
            <a:ext cx="7473521" cy="338554"/>
          </a:xfrm>
          <a:prstGeom prst="rect">
            <a:avLst/>
          </a:prstGeom>
          <a:noFill/>
        </p:spPr>
        <p:txBody>
          <a:bodyPr wrap="none" rtlCol="0">
            <a:spAutoFit/>
          </a:bodyPr>
          <a:lstStyle/>
          <a:p>
            <a:r>
              <a:rPr lang="en-US" sz="1600" i="1" dirty="0"/>
              <a:t>Image: https://</a:t>
            </a:r>
            <a:r>
              <a:rPr lang="en-US" sz="1600" i="1" dirty="0" err="1"/>
              <a:t>www.presstigers.com</a:t>
            </a:r>
            <a:r>
              <a:rPr lang="en-US" sz="1600" i="1" dirty="0"/>
              <a:t>/</a:t>
            </a:r>
            <a:r>
              <a:rPr lang="en-US" sz="1600" i="1" dirty="0" err="1"/>
              <a:t>facebook</a:t>
            </a:r>
            <a:r>
              <a:rPr lang="en-US" sz="1600" i="1" dirty="0"/>
              <a:t>-login-</a:t>
            </a:r>
            <a:r>
              <a:rPr lang="en-US" sz="1600" i="1" dirty="0" err="1"/>
              <a:t>api</a:t>
            </a:r>
            <a:r>
              <a:rPr lang="en-US" sz="1600" i="1" dirty="0"/>
              <a:t>-integration-in-your-website/</a:t>
            </a:r>
          </a:p>
        </p:txBody>
      </p:sp>
      <p:pic>
        <p:nvPicPr>
          <p:cNvPr id="8" name="Picture 7" descr="Funnel chart&#10;&#10;Description automatically generated">
            <a:extLst>
              <a:ext uri="{FF2B5EF4-FFF2-40B4-BE49-F238E27FC236}">
                <a16:creationId xmlns:a16="http://schemas.microsoft.com/office/drawing/2014/main" id="{D51B345B-E0AD-2E47-8A31-56F47E1D4EE4}"/>
              </a:ext>
            </a:extLst>
          </p:cNvPr>
          <p:cNvPicPr>
            <a:picLocks noChangeAspect="1"/>
          </p:cNvPicPr>
          <p:nvPr/>
        </p:nvPicPr>
        <p:blipFill>
          <a:blip r:embed="rId2"/>
          <a:stretch>
            <a:fillRect/>
          </a:stretch>
        </p:blipFill>
        <p:spPr>
          <a:xfrm>
            <a:off x="1199816" y="1909465"/>
            <a:ext cx="6158536" cy="3039069"/>
          </a:xfrm>
          <a:prstGeom prst="rect">
            <a:avLst/>
          </a:prstGeom>
        </p:spPr>
      </p:pic>
      <p:sp>
        <p:nvSpPr>
          <p:cNvPr id="10" name="TextBox 9">
            <a:extLst>
              <a:ext uri="{FF2B5EF4-FFF2-40B4-BE49-F238E27FC236}">
                <a16:creationId xmlns:a16="http://schemas.microsoft.com/office/drawing/2014/main" id="{4574EF98-6E7F-4A46-ACE4-75D46F095BDB}"/>
              </a:ext>
            </a:extLst>
          </p:cNvPr>
          <p:cNvSpPr txBox="1"/>
          <p:nvPr/>
        </p:nvSpPr>
        <p:spPr>
          <a:xfrm>
            <a:off x="3389971" y="5709515"/>
            <a:ext cx="8186857" cy="338554"/>
          </a:xfrm>
          <a:prstGeom prst="rect">
            <a:avLst/>
          </a:prstGeom>
          <a:noFill/>
        </p:spPr>
        <p:txBody>
          <a:bodyPr wrap="none" rtlCol="0">
            <a:spAutoFit/>
          </a:bodyPr>
          <a:lstStyle/>
          <a:p>
            <a:r>
              <a:rPr lang="en-US" sz="1600" i="1" dirty="0" err="1"/>
              <a:t>Acar</a:t>
            </a:r>
            <a:r>
              <a:rPr lang="en-US" sz="1600" i="1" dirty="0"/>
              <a:t> et al. “No boundaries: data exfiltration by third parties embedded on web pages” (2020).</a:t>
            </a:r>
          </a:p>
        </p:txBody>
      </p:sp>
      <p:sp>
        <p:nvSpPr>
          <p:cNvPr id="9" name="TextBox 8">
            <a:extLst>
              <a:ext uri="{FF2B5EF4-FFF2-40B4-BE49-F238E27FC236}">
                <a16:creationId xmlns:a16="http://schemas.microsoft.com/office/drawing/2014/main" id="{55931614-8849-2548-A78F-68EC540EAE29}"/>
              </a:ext>
            </a:extLst>
          </p:cNvPr>
          <p:cNvSpPr txBox="1"/>
          <p:nvPr/>
        </p:nvSpPr>
        <p:spPr>
          <a:xfrm>
            <a:off x="7700211" y="2261937"/>
            <a:ext cx="3291973" cy="1477328"/>
          </a:xfrm>
          <a:prstGeom prst="rect">
            <a:avLst/>
          </a:prstGeom>
          <a:noFill/>
        </p:spPr>
        <p:txBody>
          <a:bodyPr wrap="square" rtlCol="0">
            <a:spAutoFit/>
          </a:bodyPr>
          <a:lstStyle/>
          <a:p>
            <a:r>
              <a:rPr lang="en-US" dirty="0"/>
              <a:t>Website supports login via FB</a:t>
            </a:r>
          </a:p>
          <a:p>
            <a:endParaRPr lang="en-US" dirty="0"/>
          </a:p>
          <a:p>
            <a:r>
              <a:rPr lang="en-US" dirty="0"/>
              <a:t>Third-party script can query FB API for any information that user granted access to the site</a:t>
            </a:r>
          </a:p>
        </p:txBody>
      </p:sp>
      <p:sp>
        <p:nvSpPr>
          <p:cNvPr id="11" name="TextBox 10">
            <a:extLst>
              <a:ext uri="{FF2B5EF4-FFF2-40B4-BE49-F238E27FC236}">
                <a16:creationId xmlns:a16="http://schemas.microsoft.com/office/drawing/2014/main" id="{5327B537-4FE2-734C-9094-49D2F305A2C5}"/>
              </a:ext>
            </a:extLst>
          </p:cNvPr>
          <p:cNvSpPr txBox="1"/>
          <p:nvPr/>
        </p:nvSpPr>
        <p:spPr>
          <a:xfrm>
            <a:off x="8173590" y="3889045"/>
            <a:ext cx="3363421" cy="369332"/>
          </a:xfrm>
          <a:prstGeom prst="rect">
            <a:avLst/>
          </a:prstGeom>
          <a:noFill/>
        </p:spPr>
        <p:txBody>
          <a:bodyPr wrap="none" rtlCol="0">
            <a:spAutoFit/>
          </a:bodyPr>
          <a:lstStyle/>
          <a:p>
            <a:r>
              <a:rPr lang="en-US" dirty="0"/>
              <a:t>Note: FB user ID is specific to site</a:t>
            </a:r>
          </a:p>
        </p:txBody>
      </p:sp>
      <p:sp>
        <p:nvSpPr>
          <p:cNvPr id="12" name="TextBox 11">
            <a:extLst>
              <a:ext uri="{FF2B5EF4-FFF2-40B4-BE49-F238E27FC236}">
                <a16:creationId xmlns:a16="http://schemas.microsoft.com/office/drawing/2014/main" id="{ADA70348-E565-3449-8C78-BC5EB7ACD03E}"/>
              </a:ext>
            </a:extLst>
          </p:cNvPr>
          <p:cNvSpPr txBox="1"/>
          <p:nvPr/>
        </p:nvSpPr>
        <p:spPr>
          <a:xfrm>
            <a:off x="1253106" y="5098314"/>
            <a:ext cx="6920484" cy="369332"/>
          </a:xfrm>
          <a:prstGeom prst="rect">
            <a:avLst/>
          </a:prstGeom>
          <a:noFill/>
        </p:spPr>
        <p:txBody>
          <a:bodyPr wrap="none" rtlCol="0">
            <a:spAutoFit/>
          </a:bodyPr>
          <a:lstStyle/>
          <a:p>
            <a:r>
              <a:rPr lang="en-US" dirty="0">
                <a:solidFill>
                  <a:srgbClr val="C00000"/>
                </a:solidFill>
              </a:rPr>
              <a:t>What’s the right way to include social-media widgets into a webpage?</a:t>
            </a:r>
          </a:p>
        </p:txBody>
      </p:sp>
    </p:spTree>
    <p:extLst>
      <p:ext uri="{BB962C8B-B14F-4D97-AF65-F5344CB8AC3E}">
        <p14:creationId xmlns:p14="http://schemas.microsoft.com/office/powerpoint/2010/main" val="403292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B124B-9FB2-D34A-B40D-2A52FB0788A3}"/>
              </a:ext>
            </a:extLst>
          </p:cNvPr>
          <p:cNvSpPr>
            <a:spLocks noGrp="1"/>
          </p:cNvSpPr>
          <p:nvPr>
            <p:ph type="title"/>
          </p:nvPr>
        </p:nvSpPr>
        <p:spPr/>
        <p:txBody>
          <a:bodyPr/>
          <a:lstStyle/>
          <a:p>
            <a:r>
              <a:rPr lang="en-US" dirty="0"/>
              <a:t>Whole-DOM Exfiltration</a:t>
            </a:r>
          </a:p>
        </p:txBody>
      </p:sp>
      <p:sp>
        <p:nvSpPr>
          <p:cNvPr id="3" name="Content Placeholder 2">
            <a:extLst>
              <a:ext uri="{FF2B5EF4-FFF2-40B4-BE49-F238E27FC236}">
                <a16:creationId xmlns:a16="http://schemas.microsoft.com/office/drawing/2014/main" id="{C319A053-4729-AD42-9EA2-BC0A7302B32A}"/>
              </a:ext>
            </a:extLst>
          </p:cNvPr>
          <p:cNvSpPr>
            <a:spLocks noGrp="1"/>
          </p:cNvSpPr>
          <p:nvPr>
            <p:ph idx="1"/>
          </p:nvPr>
        </p:nvSpPr>
        <p:spPr>
          <a:xfrm>
            <a:off x="1066800" y="2103120"/>
            <a:ext cx="7368889" cy="3849624"/>
          </a:xfrm>
        </p:spPr>
        <p:txBody>
          <a:bodyPr>
            <a:normAutofit/>
          </a:bodyPr>
          <a:lstStyle/>
          <a:p>
            <a:pPr marL="0" indent="0">
              <a:buNone/>
            </a:pPr>
            <a:r>
              <a:rPr lang="en-US" sz="2400" dirty="0"/>
              <a:t>Websites include third-party scripts to collect analytics</a:t>
            </a:r>
          </a:p>
          <a:p>
            <a:pPr lvl="1"/>
            <a:r>
              <a:rPr lang="en-US" sz="2000" dirty="0"/>
              <a:t>Example: session replay – understand how page was rendered for the user and how user interacted with it</a:t>
            </a:r>
          </a:p>
          <a:p>
            <a:pPr marL="0" indent="0">
              <a:buNone/>
            </a:pPr>
            <a:r>
              <a:rPr lang="en-US" sz="2400" dirty="0"/>
              <a:t>Third-party script can capture the entire HTML page</a:t>
            </a:r>
          </a:p>
          <a:p>
            <a:pPr lvl="1"/>
            <a:r>
              <a:rPr lang="en-US" sz="2000" dirty="0"/>
              <a:t>Including top-level context (names, emails) and all forms (addresses, credit card and social security numbers, account balances, medical history, etc.)</a:t>
            </a:r>
          </a:p>
        </p:txBody>
      </p:sp>
      <p:sp>
        <p:nvSpPr>
          <p:cNvPr id="4" name="TextBox 3">
            <a:extLst>
              <a:ext uri="{FF2B5EF4-FFF2-40B4-BE49-F238E27FC236}">
                <a16:creationId xmlns:a16="http://schemas.microsoft.com/office/drawing/2014/main" id="{89D0FAE6-FBCE-5A4E-8BB9-672D249FA367}"/>
              </a:ext>
            </a:extLst>
          </p:cNvPr>
          <p:cNvSpPr txBox="1"/>
          <p:nvPr/>
        </p:nvSpPr>
        <p:spPr>
          <a:xfrm>
            <a:off x="3389971" y="6043961"/>
            <a:ext cx="8186857" cy="338554"/>
          </a:xfrm>
          <a:prstGeom prst="rect">
            <a:avLst/>
          </a:prstGeom>
          <a:noFill/>
        </p:spPr>
        <p:txBody>
          <a:bodyPr wrap="none" rtlCol="0">
            <a:spAutoFit/>
          </a:bodyPr>
          <a:lstStyle/>
          <a:p>
            <a:r>
              <a:rPr lang="en-US" sz="1600" i="1" dirty="0" err="1"/>
              <a:t>Acar</a:t>
            </a:r>
            <a:r>
              <a:rPr lang="en-US" sz="1600" i="1" dirty="0"/>
              <a:t> et al. “No boundaries: data exfiltration by third parties embedded on web pages” (2020).</a:t>
            </a:r>
          </a:p>
        </p:txBody>
      </p:sp>
      <p:sp>
        <p:nvSpPr>
          <p:cNvPr id="5" name="TextBox 4">
            <a:extLst>
              <a:ext uri="{FF2B5EF4-FFF2-40B4-BE49-F238E27FC236}">
                <a16:creationId xmlns:a16="http://schemas.microsoft.com/office/drawing/2014/main" id="{7833E800-CC40-7447-A1C0-788E41400879}"/>
              </a:ext>
            </a:extLst>
          </p:cNvPr>
          <p:cNvSpPr txBox="1"/>
          <p:nvPr/>
        </p:nvSpPr>
        <p:spPr>
          <a:xfrm>
            <a:off x="8662736" y="2729392"/>
            <a:ext cx="2156360" cy="369332"/>
          </a:xfrm>
          <a:prstGeom prst="rect">
            <a:avLst/>
          </a:prstGeom>
          <a:noFill/>
        </p:spPr>
        <p:txBody>
          <a:bodyPr wrap="none" rtlCol="0">
            <a:spAutoFit/>
          </a:bodyPr>
          <a:lstStyle/>
          <a:p>
            <a:r>
              <a:rPr lang="en-US" dirty="0"/>
              <a:t>Why is this possible?</a:t>
            </a:r>
          </a:p>
        </p:txBody>
      </p:sp>
      <p:grpSp>
        <p:nvGrpSpPr>
          <p:cNvPr id="8" name="Group 7">
            <a:extLst>
              <a:ext uri="{FF2B5EF4-FFF2-40B4-BE49-F238E27FC236}">
                <a16:creationId xmlns:a16="http://schemas.microsoft.com/office/drawing/2014/main" id="{B515C5B3-97B2-9D45-8C2D-D534280AD405}"/>
              </a:ext>
            </a:extLst>
          </p:cNvPr>
          <p:cNvGrpSpPr/>
          <p:nvPr/>
        </p:nvGrpSpPr>
        <p:grpSpPr>
          <a:xfrm>
            <a:off x="8435689" y="3221796"/>
            <a:ext cx="612000" cy="537480"/>
            <a:chOff x="7665669" y="1820798"/>
            <a:chExt cx="612000" cy="537480"/>
          </a:xfrm>
        </p:grpSpPr>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FDB23AB3-36D6-E943-8E47-2B8B0CE80104}"/>
                    </a:ext>
                  </a:extLst>
                </p14:cNvPr>
                <p14:cNvContentPartPr/>
                <p14:nvPr/>
              </p14:nvContentPartPr>
              <p14:xfrm>
                <a:off x="7665669" y="1820798"/>
                <a:ext cx="612000" cy="463320"/>
              </p14:xfrm>
            </p:contentPart>
          </mc:Choice>
          <mc:Fallback xmlns="">
            <p:pic>
              <p:nvPicPr>
                <p:cNvPr id="6" name="Ink 5">
                  <a:extLst>
                    <a:ext uri="{FF2B5EF4-FFF2-40B4-BE49-F238E27FC236}">
                      <a16:creationId xmlns:a16="http://schemas.microsoft.com/office/drawing/2014/main" id="{FDB23AB3-36D6-E943-8E47-2B8B0CE80104}"/>
                    </a:ext>
                  </a:extLst>
                </p:cNvPr>
                <p:cNvPicPr/>
                <p:nvPr/>
              </p:nvPicPr>
              <p:blipFill>
                <a:blip r:embed="rId3"/>
                <a:stretch>
                  <a:fillRect/>
                </a:stretch>
              </p:blipFill>
              <p:spPr>
                <a:xfrm>
                  <a:off x="7657029" y="1812158"/>
                  <a:ext cx="629640" cy="4809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6187D3D8-27D2-BE4D-9D36-EB23512F4FF4}"/>
                    </a:ext>
                  </a:extLst>
                </p14:cNvPr>
                <p14:cNvContentPartPr/>
                <p14:nvPr/>
              </p14:nvContentPartPr>
              <p14:xfrm>
                <a:off x="7676109" y="2289518"/>
                <a:ext cx="135360" cy="68760"/>
              </p14:xfrm>
            </p:contentPart>
          </mc:Choice>
          <mc:Fallback xmlns="">
            <p:pic>
              <p:nvPicPr>
                <p:cNvPr id="7" name="Ink 6">
                  <a:extLst>
                    <a:ext uri="{FF2B5EF4-FFF2-40B4-BE49-F238E27FC236}">
                      <a16:creationId xmlns:a16="http://schemas.microsoft.com/office/drawing/2014/main" id="{6187D3D8-27D2-BE4D-9D36-EB23512F4FF4}"/>
                    </a:ext>
                  </a:extLst>
                </p:cNvPr>
                <p:cNvPicPr/>
                <p:nvPr/>
              </p:nvPicPr>
              <p:blipFill>
                <a:blip r:embed="rId5"/>
                <a:stretch>
                  <a:fillRect/>
                </a:stretch>
              </p:blipFill>
              <p:spPr>
                <a:xfrm>
                  <a:off x="7667109" y="2280518"/>
                  <a:ext cx="153000" cy="86400"/>
                </a:xfrm>
                <a:prstGeom prst="rect">
                  <a:avLst/>
                </a:prstGeom>
              </p:spPr>
            </p:pic>
          </mc:Fallback>
        </mc:AlternateContent>
      </p:grpSp>
      <p:sp>
        <p:nvSpPr>
          <p:cNvPr id="9" name="TextBox 8">
            <a:extLst>
              <a:ext uri="{FF2B5EF4-FFF2-40B4-BE49-F238E27FC236}">
                <a16:creationId xmlns:a16="http://schemas.microsoft.com/office/drawing/2014/main" id="{E361EF57-3A80-2A40-99F2-99FB65A35D58}"/>
              </a:ext>
            </a:extLst>
          </p:cNvPr>
          <p:cNvSpPr txBox="1"/>
          <p:nvPr/>
        </p:nvSpPr>
        <p:spPr>
          <a:xfrm>
            <a:off x="7055945" y="4843807"/>
            <a:ext cx="4400584" cy="923330"/>
          </a:xfrm>
          <a:prstGeom prst="rect">
            <a:avLst/>
          </a:prstGeom>
          <a:solidFill>
            <a:schemeClr val="bg1"/>
          </a:solidFill>
          <a:ln w="38100">
            <a:solidFill>
              <a:srgbClr val="000000"/>
            </a:solidFill>
          </a:ln>
        </p:spPr>
        <p:txBody>
          <a:bodyPr wrap="square" rtlCol="0">
            <a:spAutoFit/>
          </a:bodyPr>
          <a:lstStyle/>
          <a:p>
            <a:r>
              <a:rPr lang="en-US" dirty="0"/>
              <a:t>Note: many analytics companies explicitly forbid and try to prevent collection of sensitive user information via their services</a:t>
            </a:r>
          </a:p>
        </p:txBody>
      </p:sp>
    </p:spTree>
    <p:extLst>
      <p:ext uri="{BB962C8B-B14F-4D97-AF65-F5344CB8AC3E}">
        <p14:creationId xmlns:p14="http://schemas.microsoft.com/office/powerpoint/2010/main" val="318574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aha and Then What I | Dank Meme on ME.ME">
            <a:extLst>
              <a:ext uri="{FF2B5EF4-FFF2-40B4-BE49-F238E27FC236}">
                <a16:creationId xmlns:a16="http://schemas.microsoft.com/office/drawing/2014/main" id="{C70E49E3-A9A3-9A49-84A1-CCAB5741E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9759" y="533102"/>
            <a:ext cx="5297713" cy="5530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358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F1FE0822-A001-2E42-AC9C-6B4763B04254}"/>
              </a:ext>
            </a:extLst>
          </p:cNvPr>
          <p:cNvPicPr>
            <a:picLocks noChangeAspect="1"/>
          </p:cNvPicPr>
          <p:nvPr/>
        </p:nvPicPr>
        <p:blipFill>
          <a:blip r:embed="rId3"/>
          <a:stretch>
            <a:fillRect/>
          </a:stretch>
        </p:blipFill>
        <p:spPr>
          <a:xfrm>
            <a:off x="2177768" y="490326"/>
            <a:ext cx="7836464" cy="5877348"/>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A0DE870C-36D0-3D4F-BFDC-39C06212DF94}"/>
                  </a:ext>
                </a:extLst>
              </p14:cNvPr>
              <p14:cNvContentPartPr/>
              <p14:nvPr/>
            </p14:nvContentPartPr>
            <p14:xfrm>
              <a:off x="4485360" y="6055997"/>
              <a:ext cx="3221280" cy="96120"/>
            </p14:xfrm>
          </p:contentPart>
        </mc:Choice>
        <mc:Fallback xmlns="">
          <p:pic>
            <p:nvPicPr>
              <p:cNvPr id="4" name="Ink 3">
                <a:extLst>
                  <a:ext uri="{FF2B5EF4-FFF2-40B4-BE49-F238E27FC236}">
                    <a16:creationId xmlns:a16="http://schemas.microsoft.com/office/drawing/2014/main" id="{A0DE870C-36D0-3D4F-BFDC-39C06212DF94}"/>
                  </a:ext>
                </a:extLst>
              </p:cNvPr>
              <p:cNvPicPr/>
              <p:nvPr/>
            </p:nvPicPr>
            <p:blipFill>
              <a:blip r:embed="rId5"/>
              <a:stretch>
                <a:fillRect/>
              </a:stretch>
            </p:blipFill>
            <p:spPr>
              <a:xfrm>
                <a:off x="4395360" y="5875997"/>
                <a:ext cx="3400920" cy="455760"/>
              </a:xfrm>
              <a:prstGeom prst="rect">
                <a:avLst/>
              </a:prstGeom>
            </p:spPr>
          </p:pic>
        </mc:Fallback>
      </mc:AlternateContent>
    </p:spTree>
    <p:extLst>
      <p:ext uri="{BB962C8B-B14F-4D97-AF65-F5344CB8AC3E}">
        <p14:creationId xmlns:p14="http://schemas.microsoft.com/office/powerpoint/2010/main" val="9984637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6691D7A5-E0E9-7143-B0B4-5B18FEF0CA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344" y="620485"/>
            <a:ext cx="9050915" cy="5078185"/>
          </a:xfrm>
          <a:prstGeom prst="rect">
            <a:avLst/>
          </a:prstGeom>
        </p:spPr>
      </p:pic>
      <p:sp>
        <p:nvSpPr>
          <p:cNvPr id="2" name="Oval 1">
            <a:extLst>
              <a:ext uri="{FF2B5EF4-FFF2-40B4-BE49-F238E27FC236}">
                <a16:creationId xmlns:a16="http://schemas.microsoft.com/office/drawing/2014/main" id="{FEC3AD04-100B-5047-BADE-AEECE7E70C94}"/>
              </a:ext>
            </a:extLst>
          </p:cNvPr>
          <p:cNvSpPr/>
          <p:nvPr/>
        </p:nvSpPr>
        <p:spPr bwMode="auto">
          <a:xfrm>
            <a:off x="1611086" y="1159330"/>
            <a:ext cx="7543800" cy="1447800"/>
          </a:xfrm>
          <a:prstGeom prst="ellipse">
            <a:avLst/>
          </a:prstGeom>
          <a:noFill/>
          <a:ln w="50800" cap="flat" cmpd="sng" algn="ctr">
            <a:solidFill>
              <a:srgbClr val="C00000"/>
            </a:solidFill>
            <a:prstDash val="dash"/>
            <a:round/>
            <a:headEnd type="none" w="lg" len="lg"/>
            <a:tailEnd type="stealth" w="lg" len="lg"/>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20000"/>
              </a:spcBef>
              <a:spcAft>
                <a:spcPct val="0"/>
              </a:spcAft>
              <a:buClr>
                <a:schemeClr val="accent2"/>
              </a:buClr>
              <a:buFontTx/>
              <a:buChar char="•"/>
            </a:pPr>
            <a:endParaRPr lang="en-US" sz="2400">
              <a:solidFill>
                <a:schemeClr val="bg2"/>
              </a:solidFill>
              <a:latin typeface="Tahoma" pitchFamily="34" charset="0"/>
            </a:endParaRPr>
          </a:p>
        </p:txBody>
      </p:sp>
      <p:sp>
        <p:nvSpPr>
          <p:cNvPr id="6" name="TextBox 5">
            <a:extLst>
              <a:ext uri="{FF2B5EF4-FFF2-40B4-BE49-F238E27FC236}">
                <a16:creationId xmlns:a16="http://schemas.microsoft.com/office/drawing/2014/main" id="{A30B01B3-0163-7444-B334-9DA26CDE8EDB}"/>
              </a:ext>
            </a:extLst>
          </p:cNvPr>
          <p:cNvSpPr txBox="1"/>
          <p:nvPr/>
        </p:nvSpPr>
        <p:spPr>
          <a:xfrm>
            <a:off x="7583259" y="5860076"/>
            <a:ext cx="4216853" cy="584775"/>
          </a:xfrm>
          <a:prstGeom prst="rect">
            <a:avLst/>
          </a:prstGeom>
          <a:noFill/>
        </p:spPr>
        <p:txBody>
          <a:bodyPr wrap="square">
            <a:spAutoFit/>
          </a:bodyPr>
          <a:lstStyle/>
          <a:p>
            <a:r>
              <a:rPr lang="en-US" sz="1600" i="1" dirty="0"/>
              <a:t>Bashir et al. “Tracing Information Flows </a:t>
            </a:r>
          </a:p>
          <a:p>
            <a:r>
              <a:rPr lang="en-US" sz="1600" i="1" dirty="0"/>
              <a:t>Between Ad Exchanges Using Retargeted Ads”</a:t>
            </a:r>
          </a:p>
        </p:txBody>
      </p:sp>
    </p:spTree>
    <p:extLst>
      <p:ext uri="{BB962C8B-B14F-4D97-AF65-F5344CB8AC3E}">
        <p14:creationId xmlns:p14="http://schemas.microsoft.com/office/powerpoint/2010/main" val="13331150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website.com” also shares information, including a cookie and other request headers, with other third-party servers. This information is sent to a Supply-Side Platform (SSP), which is the server that begins the real-time bidding auction . This SSP matches the cookie to user 552EFF, which is Ava’s device. The SSP then fills out a “bid request”, which includes information like year of birth, gender (“f?”), keywords (“coffee, goth”), and geo (“USA”), and sends it to DSP servers.">
            <a:extLst>
              <a:ext uri="{FF2B5EF4-FFF2-40B4-BE49-F238E27FC236}">
                <a16:creationId xmlns:a16="http://schemas.microsoft.com/office/drawing/2014/main" id="{272EE9C0-262B-4D41-81A8-0254D90B05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343" y="455119"/>
            <a:ext cx="6698116" cy="59477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4FBD123-45F1-674E-B652-BF06BAF8F1FF}"/>
              </a:ext>
            </a:extLst>
          </p:cNvPr>
          <p:cNvSpPr txBox="1"/>
          <p:nvPr/>
        </p:nvSpPr>
        <p:spPr>
          <a:xfrm>
            <a:off x="8721719" y="5818106"/>
            <a:ext cx="2813591" cy="584775"/>
          </a:xfrm>
          <a:prstGeom prst="rect">
            <a:avLst/>
          </a:prstGeom>
          <a:noFill/>
        </p:spPr>
        <p:txBody>
          <a:bodyPr wrap="none" rtlCol="0">
            <a:spAutoFit/>
          </a:bodyPr>
          <a:lstStyle/>
          <a:p>
            <a:r>
              <a:rPr lang="en-US" sz="1600" i="1" dirty="0"/>
              <a:t>Source: Cyphers and </a:t>
            </a:r>
            <a:r>
              <a:rPr lang="en-US" sz="1600" i="1" dirty="0" err="1"/>
              <a:t>Gebhart</a:t>
            </a:r>
            <a:r>
              <a:rPr lang="en-US" sz="1600" i="1" dirty="0"/>
              <a:t>. </a:t>
            </a:r>
          </a:p>
          <a:p>
            <a:r>
              <a:rPr lang="en-US" sz="1600" i="1" dirty="0"/>
              <a:t>“Behind the One-Way Mirror”.</a:t>
            </a:r>
          </a:p>
        </p:txBody>
      </p:sp>
    </p:spTree>
    <p:extLst>
      <p:ext uri="{BB962C8B-B14F-4D97-AF65-F5344CB8AC3E}">
        <p14:creationId xmlns:p14="http://schemas.microsoft.com/office/powerpoint/2010/main" val="3587720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B8C0D-CDE8-8443-ACDD-59A2A3846AFB}"/>
              </a:ext>
            </a:extLst>
          </p:cNvPr>
          <p:cNvSpPr>
            <a:spLocks noGrp="1"/>
          </p:cNvSpPr>
          <p:nvPr>
            <p:ph type="title"/>
          </p:nvPr>
        </p:nvSpPr>
        <p:spPr/>
        <p:txBody>
          <a:bodyPr/>
          <a:lstStyle/>
          <a:p>
            <a:r>
              <a:rPr lang="en-US" dirty="0"/>
              <a:t>Cookie </a:t>
            </a:r>
            <a:br>
              <a:rPr lang="en-US" dirty="0"/>
            </a:br>
            <a:r>
              <a:rPr lang="en-US" dirty="0"/>
              <a:t>Syncing</a:t>
            </a:r>
          </a:p>
        </p:txBody>
      </p:sp>
      <p:pic>
        <p:nvPicPr>
          <p:cNvPr id="19458" name="Picture 2" descr="A laptop makes a request for a hidden element on the page, which kicks off the &quot;cookie sync&quot; process described below.">
            <a:extLst>
              <a:ext uri="{FF2B5EF4-FFF2-40B4-BE49-F238E27FC236}">
                <a16:creationId xmlns:a16="http://schemas.microsoft.com/office/drawing/2014/main" id="{D4031E12-42B7-0E47-B2FF-BE213DE09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0773" y="642594"/>
            <a:ext cx="6461684" cy="54024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F95F5E1-D855-E449-BF9A-DA654069E49D}"/>
              </a:ext>
            </a:extLst>
          </p:cNvPr>
          <p:cNvSpPr txBox="1"/>
          <p:nvPr/>
        </p:nvSpPr>
        <p:spPr>
          <a:xfrm>
            <a:off x="6468376" y="6067679"/>
            <a:ext cx="5351145" cy="338554"/>
          </a:xfrm>
          <a:prstGeom prst="rect">
            <a:avLst/>
          </a:prstGeom>
          <a:noFill/>
        </p:spPr>
        <p:txBody>
          <a:bodyPr wrap="none" rtlCol="0">
            <a:spAutoFit/>
          </a:bodyPr>
          <a:lstStyle/>
          <a:p>
            <a:r>
              <a:rPr lang="en-US" sz="1600" i="1" dirty="0"/>
              <a:t>Source: Cyphers and </a:t>
            </a:r>
            <a:r>
              <a:rPr lang="en-US" sz="1600" i="1" dirty="0" err="1"/>
              <a:t>Gebhart</a:t>
            </a:r>
            <a:r>
              <a:rPr lang="en-US" sz="1600" i="1" dirty="0"/>
              <a:t>. “Behind the One-Way Mirror”.</a:t>
            </a:r>
          </a:p>
        </p:txBody>
      </p:sp>
    </p:spTree>
    <p:extLst>
      <p:ext uri="{BB962C8B-B14F-4D97-AF65-F5344CB8AC3E}">
        <p14:creationId xmlns:p14="http://schemas.microsoft.com/office/powerpoint/2010/main" val="110887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a:extLst>
              <a:ext uri="{FF2B5EF4-FFF2-40B4-BE49-F238E27FC236}">
                <a16:creationId xmlns:a16="http://schemas.microsoft.com/office/drawing/2014/main" id="{E960D9CC-EB63-7444-89B7-DF1C3CA51F6C}"/>
              </a:ext>
            </a:extLst>
          </p:cNvPr>
          <p:cNvSpPr>
            <a:spLocks noGrp="1" noChangeArrowheads="1"/>
          </p:cNvSpPr>
          <p:nvPr>
            <p:ph type="title"/>
          </p:nvPr>
        </p:nvSpPr>
        <p:spPr/>
        <p:txBody>
          <a:bodyPr/>
          <a:lstStyle/>
          <a:p>
            <a:r>
              <a:rPr lang="en-US" altLang="en-US" dirty="0">
                <a:ea typeface="ＭＳ Ｐゴシック" panose="020B0600070205080204" pitchFamily="34" charset="-128"/>
              </a:rPr>
              <a:t>Why Do Websites Do This?</a:t>
            </a:r>
          </a:p>
        </p:txBody>
      </p:sp>
      <p:sp>
        <p:nvSpPr>
          <p:cNvPr id="19458" name="Rectangle 2">
            <a:extLst>
              <a:ext uri="{FF2B5EF4-FFF2-40B4-BE49-F238E27FC236}">
                <a16:creationId xmlns:a16="http://schemas.microsoft.com/office/drawing/2014/main" id="{668A0AD6-0C07-8644-8975-9842637E41C7}"/>
              </a:ext>
            </a:extLst>
          </p:cNvPr>
          <p:cNvSpPr>
            <a:spLocks noGrp="1" noChangeArrowheads="1"/>
          </p:cNvSpPr>
          <p:nvPr>
            <p:ph idx="1"/>
          </p:nvPr>
        </p:nvSpPr>
        <p:spPr/>
        <p:txBody>
          <a:bodyPr>
            <a:normAutofit/>
          </a:bodyPr>
          <a:lstStyle/>
          <a:p>
            <a:pPr marL="0" indent="0">
              <a:buNone/>
            </a:pPr>
            <a:r>
              <a:rPr lang="en-US" altLang="en-US" sz="3200" dirty="0">
                <a:ea typeface="ＭＳ Ｐゴシック" panose="020B0600070205080204" pitchFamily="34" charset="-128"/>
              </a:rPr>
              <a:t>Deliver relevant advertising</a:t>
            </a:r>
          </a:p>
          <a:p>
            <a:pPr marL="0" indent="0">
              <a:buNone/>
            </a:pPr>
            <a:r>
              <a:rPr lang="en-US" altLang="en-US" sz="3200" dirty="0">
                <a:ea typeface="ＭＳ Ｐゴシック" panose="020B0600070205080204" pitchFamily="34" charset="-128"/>
              </a:rPr>
              <a:t>Measure and attribute engagement</a:t>
            </a:r>
          </a:p>
          <a:p>
            <a:pPr marL="0" indent="0">
              <a:buNone/>
            </a:pPr>
            <a:r>
              <a:rPr lang="en-US" altLang="en-US" sz="3200" dirty="0">
                <a:ea typeface="ＭＳ Ｐゴシック" panose="020B0600070205080204" pitchFamily="34" charset="-128"/>
              </a:rPr>
              <a:t>Differentiate real users from bots and fraudsters</a:t>
            </a:r>
          </a:p>
          <a:p>
            <a:pPr marL="0" indent="0">
              <a:buNone/>
            </a:pPr>
            <a:r>
              <a:rPr lang="en-US" altLang="en-US" sz="3200" dirty="0">
                <a:ea typeface="ＭＳ Ｐゴシック" panose="020B0600070205080204" pitchFamily="34" charset="-128"/>
              </a:rPr>
              <a:t>Provide best experience for user's device, location, etc.</a:t>
            </a:r>
          </a:p>
        </p:txBody>
      </p:sp>
      <p:sp>
        <p:nvSpPr>
          <p:cNvPr id="2" name="TextBox 1">
            <a:extLst>
              <a:ext uri="{FF2B5EF4-FFF2-40B4-BE49-F238E27FC236}">
                <a16:creationId xmlns:a16="http://schemas.microsoft.com/office/drawing/2014/main" id="{AD8ED359-1393-E648-9350-B09A07D11578}"/>
              </a:ext>
            </a:extLst>
          </p:cNvPr>
          <p:cNvSpPr txBox="1"/>
          <p:nvPr/>
        </p:nvSpPr>
        <p:spPr>
          <a:xfrm>
            <a:off x="7731133" y="1626066"/>
            <a:ext cx="3595235" cy="954107"/>
          </a:xfrm>
          <a:prstGeom prst="rect">
            <a:avLst/>
          </a:prstGeom>
          <a:noFill/>
        </p:spPr>
        <p:txBody>
          <a:bodyPr wrap="square" rtlCol="0">
            <a:spAutoFit/>
          </a:bodyPr>
          <a:lstStyle/>
          <a:p>
            <a:r>
              <a:rPr lang="en-US" sz="2800" b="1" dirty="0">
                <a:solidFill>
                  <a:srgbClr val="008F00"/>
                </a:solidFill>
              </a:rPr>
              <a:t>Global digital ad spending: $292 billion</a:t>
            </a:r>
          </a:p>
        </p:txBody>
      </p:sp>
      <p:grpSp>
        <p:nvGrpSpPr>
          <p:cNvPr id="5" name="Group 4">
            <a:extLst>
              <a:ext uri="{FF2B5EF4-FFF2-40B4-BE49-F238E27FC236}">
                <a16:creationId xmlns:a16="http://schemas.microsoft.com/office/drawing/2014/main" id="{CDBD310C-2CD9-444E-ACFD-727E1F225124}"/>
              </a:ext>
            </a:extLst>
          </p:cNvPr>
          <p:cNvGrpSpPr/>
          <p:nvPr/>
        </p:nvGrpSpPr>
        <p:grpSpPr>
          <a:xfrm>
            <a:off x="6224400" y="2134296"/>
            <a:ext cx="1313280" cy="440640"/>
            <a:chOff x="6224400" y="2134296"/>
            <a:chExt cx="1313280" cy="440640"/>
          </a:xfrm>
        </p:grpSpPr>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C6F7B0E2-11B3-D34E-9F74-E53AEEA50A13}"/>
                    </a:ext>
                  </a:extLst>
                </p14:cNvPr>
                <p14:cNvContentPartPr/>
                <p14:nvPr/>
              </p14:nvContentPartPr>
              <p14:xfrm>
                <a:off x="6224760" y="2134296"/>
                <a:ext cx="1312920" cy="238680"/>
              </p14:xfrm>
            </p:contentPart>
          </mc:Choice>
          <mc:Fallback xmlns="">
            <p:pic>
              <p:nvPicPr>
                <p:cNvPr id="3" name="Ink 2">
                  <a:extLst>
                    <a:ext uri="{FF2B5EF4-FFF2-40B4-BE49-F238E27FC236}">
                      <a16:creationId xmlns:a16="http://schemas.microsoft.com/office/drawing/2014/main" id="{C6F7B0E2-11B3-D34E-9F74-E53AEEA50A13}"/>
                    </a:ext>
                  </a:extLst>
                </p:cNvPr>
                <p:cNvPicPr/>
                <p:nvPr/>
              </p:nvPicPr>
              <p:blipFill>
                <a:blip r:embed="rId3"/>
                <a:stretch>
                  <a:fillRect/>
                </a:stretch>
              </p:blipFill>
              <p:spPr>
                <a:xfrm>
                  <a:off x="6189120" y="2098656"/>
                  <a:ext cx="1384560"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D1494653-B1A2-3546-A846-EAA8B32FD1D1}"/>
                    </a:ext>
                  </a:extLst>
                </p14:cNvPr>
                <p14:cNvContentPartPr/>
                <p14:nvPr/>
              </p14:nvContentPartPr>
              <p14:xfrm>
                <a:off x="6224400" y="2379816"/>
                <a:ext cx="252720" cy="195120"/>
              </p14:xfrm>
            </p:contentPart>
          </mc:Choice>
          <mc:Fallback xmlns="">
            <p:pic>
              <p:nvPicPr>
                <p:cNvPr id="4" name="Ink 3">
                  <a:extLst>
                    <a:ext uri="{FF2B5EF4-FFF2-40B4-BE49-F238E27FC236}">
                      <a16:creationId xmlns:a16="http://schemas.microsoft.com/office/drawing/2014/main" id="{D1494653-B1A2-3546-A846-EAA8B32FD1D1}"/>
                    </a:ext>
                  </a:extLst>
                </p:cNvPr>
                <p:cNvPicPr/>
                <p:nvPr/>
              </p:nvPicPr>
              <p:blipFill>
                <a:blip r:embed="rId5"/>
                <a:stretch>
                  <a:fillRect/>
                </a:stretch>
              </p:blipFill>
              <p:spPr>
                <a:xfrm>
                  <a:off x="6188400" y="2343816"/>
                  <a:ext cx="324360" cy="266760"/>
                </a:xfrm>
                <a:prstGeom prst="rect">
                  <a:avLst/>
                </a:prstGeom>
              </p:spPr>
            </p:pic>
          </mc:Fallback>
        </mc:AlternateContent>
      </p:grpSp>
    </p:spTree>
    <p:extLst>
      <p:ext uri="{BB962C8B-B14F-4D97-AF65-F5344CB8AC3E}">
        <p14:creationId xmlns:p14="http://schemas.microsoft.com/office/powerpoint/2010/main" val="4025283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imeline&#10;&#10;Description automatically generated">
            <a:extLst>
              <a:ext uri="{FF2B5EF4-FFF2-40B4-BE49-F238E27FC236}">
                <a16:creationId xmlns:a16="http://schemas.microsoft.com/office/drawing/2014/main" id="{ED6FC257-F7A1-C747-A375-A9B1B0AC5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507" y="2754868"/>
            <a:ext cx="7840579" cy="2223448"/>
          </a:xfrm>
          <a:prstGeom prst="rect">
            <a:avLst/>
          </a:prstGeom>
        </p:spPr>
      </p:pic>
      <p:sp>
        <p:nvSpPr>
          <p:cNvPr id="7" name="TextBox 8">
            <a:extLst>
              <a:ext uri="{FF2B5EF4-FFF2-40B4-BE49-F238E27FC236}">
                <a16:creationId xmlns:a16="http://schemas.microsoft.com/office/drawing/2014/main" id="{292FBE6B-43C9-934A-A339-AE24319837F1}"/>
              </a:ext>
            </a:extLst>
          </p:cNvPr>
          <p:cNvSpPr txBox="1">
            <a:spLocks noChangeArrowheads="1"/>
          </p:cNvSpPr>
          <p:nvPr/>
        </p:nvSpPr>
        <p:spPr bwMode="auto">
          <a:xfrm>
            <a:off x="2317038" y="2014194"/>
            <a:ext cx="6043192" cy="830997"/>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2"/>
                </a:solidFill>
                <a:latin typeface="Tahoma" panose="020B0604030504040204" pitchFamily="34" charset="0"/>
                <a:ea typeface="ＭＳ Ｐゴシック" panose="020B0600070205080204" pitchFamily="34" charset="-128"/>
              </a:defRPr>
            </a:lvl1pPr>
            <a:lvl2pPr marL="742950" indent="-285750">
              <a:defRPr sz="2400">
                <a:solidFill>
                  <a:schemeClr val="bg2"/>
                </a:solidFill>
                <a:latin typeface="Tahoma" panose="020B0604030504040204" pitchFamily="34" charset="0"/>
                <a:ea typeface="ＭＳ Ｐゴシック" panose="020B0600070205080204" pitchFamily="34" charset="-128"/>
              </a:defRPr>
            </a:lvl2pPr>
            <a:lvl3pPr marL="1143000" indent="-228600">
              <a:defRPr sz="2400">
                <a:solidFill>
                  <a:schemeClr val="bg2"/>
                </a:solidFill>
                <a:latin typeface="Tahoma" panose="020B0604030504040204" pitchFamily="34" charset="0"/>
                <a:ea typeface="ＭＳ Ｐゴシック" panose="020B0600070205080204" pitchFamily="34" charset="-128"/>
              </a:defRPr>
            </a:lvl3pPr>
            <a:lvl4pPr marL="1600200" indent="-228600">
              <a:defRPr sz="2400">
                <a:solidFill>
                  <a:schemeClr val="bg2"/>
                </a:solidFill>
                <a:latin typeface="Tahoma" panose="020B0604030504040204" pitchFamily="34" charset="0"/>
                <a:ea typeface="ＭＳ Ｐゴシック" panose="020B0600070205080204" pitchFamily="34" charset="-128"/>
              </a:defRPr>
            </a:lvl4pPr>
            <a:lvl5pPr marL="2057400" indent="-228600">
              <a:defRPr sz="2400">
                <a:solidFill>
                  <a:schemeClr val="bg2"/>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pPr algn="l" eaLnBrk="1" hangingPunct="1">
              <a:spcBef>
                <a:spcPct val="0"/>
              </a:spcBef>
              <a:buClrTx/>
              <a:buFontTx/>
              <a:buNone/>
            </a:pPr>
            <a:r>
              <a:rPr lang="en-US" altLang="en-US" dirty="0">
                <a:solidFill>
                  <a:srgbClr val="FFFFFF"/>
                </a:solidFill>
                <a:latin typeface="+mn-lt"/>
              </a:rPr>
              <a:t>Site A (</a:t>
            </a:r>
            <a:r>
              <a:rPr lang="en-US" altLang="en-US" dirty="0" err="1">
                <a:solidFill>
                  <a:srgbClr val="FFFFFF"/>
                </a:solidFill>
                <a:latin typeface="+mn-lt"/>
              </a:rPr>
              <a:t>doubleclick</a:t>
            </a:r>
            <a:r>
              <a:rPr lang="en-US" altLang="en-US" dirty="0">
                <a:solidFill>
                  <a:srgbClr val="FFFFFF"/>
                </a:solidFill>
                <a:latin typeface="+mn-lt"/>
              </a:rPr>
              <a:t>) informing site B (</a:t>
            </a:r>
            <a:r>
              <a:rPr lang="en-US" altLang="en-US" dirty="0" err="1">
                <a:solidFill>
                  <a:srgbClr val="FFFFFF"/>
                </a:solidFill>
                <a:latin typeface="+mn-lt"/>
              </a:rPr>
              <a:t>criteo</a:t>
            </a:r>
            <a:r>
              <a:rPr lang="en-US" altLang="en-US" dirty="0">
                <a:solidFill>
                  <a:srgbClr val="FFFFFF"/>
                </a:solidFill>
                <a:latin typeface="+mn-lt"/>
              </a:rPr>
              <a:t>) about user’</a:t>
            </a:r>
            <a:r>
              <a:rPr lang="en-US" altLang="ja-JP" dirty="0">
                <a:solidFill>
                  <a:srgbClr val="FFFFFF"/>
                </a:solidFill>
                <a:latin typeface="+mn-lt"/>
              </a:rPr>
              <a:t>s identity  -- </a:t>
            </a:r>
            <a:r>
              <a:rPr lang="en-US" altLang="en-US" dirty="0">
                <a:solidFill>
                  <a:srgbClr val="FFFFFF"/>
                </a:solidFill>
                <a:latin typeface="+mn-lt"/>
              </a:rPr>
              <a:t>via user’</a:t>
            </a:r>
            <a:r>
              <a:rPr lang="en-US" altLang="ja-JP" dirty="0">
                <a:solidFill>
                  <a:srgbClr val="FFFFFF"/>
                </a:solidFill>
                <a:latin typeface="+mn-lt"/>
              </a:rPr>
              <a:t>s browser</a:t>
            </a:r>
            <a:endParaRPr lang="en-US" altLang="en-US" dirty="0">
              <a:solidFill>
                <a:srgbClr val="FFFFFF"/>
              </a:solidFill>
              <a:latin typeface="+mn-lt"/>
            </a:endParaRPr>
          </a:p>
        </p:txBody>
      </p:sp>
      <p:sp>
        <p:nvSpPr>
          <p:cNvPr id="8" name="Right Arrow 9">
            <a:extLst>
              <a:ext uri="{FF2B5EF4-FFF2-40B4-BE49-F238E27FC236}">
                <a16:creationId xmlns:a16="http://schemas.microsoft.com/office/drawing/2014/main" id="{100FF3DF-DACB-5249-BFF4-F14BA812C1E0}"/>
              </a:ext>
            </a:extLst>
          </p:cNvPr>
          <p:cNvSpPr>
            <a:spLocks noChangeArrowheads="1"/>
          </p:cNvSpPr>
          <p:nvPr/>
        </p:nvSpPr>
        <p:spPr bwMode="auto">
          <a:xfrm rot="7585092">
            <a:off x="2731795" y="2894784"/>
            <a:ext cx="822325" cy="576263"/>
          </a:xfrm>
          <a:prstGeom prst="rightArrow">
            <a:avLst>
              <a:gd name="adj1" fmla="val 50000"/>
              <a:gd name="adj2" fmla="val 49964"/>
            </a:avLst>
          </a:prstGeom>
          <a:solidFill>
            <a:srgbClr val="3366FF"/>
          </a:solidFill>
          <a:ln w="28575" algn="ctr">
            <a:solidFill>
              <a:srgbClr val="FFFFFF"/>
            </a:solidFill>
            <a:round/>
            <a:headEnd type="none" w="lg" len="lg"/>
            <a:tailEnd type="stealth" w="lg" len="lg"/>
          </a:ln>
        </p:spPr>
        <p:txBody>
          <a:bodyPr/>
          <a:lstStyle/>
          <a:p>
            <a:pPr>
              <a:defRPr/>
            </a:pPr>
            <a:endParaRPr lang="en-US" kern="0">
              <a:solidFill>
                <a:sysClr val="windowText" lastClr="000000"/>
              </a:solidFill>
            </a:endParaRPr>
          </a:p>
        </p:txBody>
      </p:sp>
      <p:sp>
        <p:nvSpPr>
          <p:cNvPr id="9" name="TextBox 8">
            <a:extLst>
              <a:ext uri="{FF2B5EF4-FFF2-40B4-BE49-F238E27FC236}">
                <a16:creationId xmlns:a16="http://schemas.microsoft.com/office/drawing/2014/main" id="{9EF12F6A-877A-8C49-A82F-FE3CAE19FFF9}"/>
              </a:ext>
            </a:extLst>
          </p:cNvPr>
          <p:cNvSpPr txBox="1">
            <a:spLocks noChangeArrowheads="1"/>
          </p:cNvSpPr>
          <p:nvPr/>
        </p:nvSpPr>
        <p:spPr bwMode="auto">
          <a:xfrm>
            <a:off x="3383282" y="5134294"/>
            <a:ext cx="6923690" cy="461665"/>
          </a:xfrm>
          <a:prstGeom prst="rect">
            <a:avLst/>
          </a:prstGeom>
          <a:noFill/>
          <a:ln w="9525">
            <a:noFill/>
            <a:miter lim="800000"/>
            <a:headEnd/>
            <a:tailEnd/>
          </a:ln>
        </p:spPr>
        <p:txBody>
          <a:bodyPr wrap="none">
            <a:spAutoFit/>
          </a:bodyPr>
          <a:lstStyle/>
          <a:p>
            <a:pPr>
              <a:defRPr/>
            </a:pPr>
            <a:r>
              <a:rPr lang="en-US" sz="2400" kern="0" dirty="0">
                <a:latin typeface="Segoe Print" panose="02000800000000000000" pitchFamily="2" charset="0"/>
              </a:rPr>
              <a:t>Allows aggregation across multiple trackers</a:t>
            </a:r>
          </a:p>
        </p:txBody>
      </p:sp>
      <p:sp>
        <p:nvSpPr>
          <p:cNvPr id="3" name="Title 2">
            <a:extLst>
              <a:ext uri="{FF2B5EF4-FFF2-40B4-BE49-F238E27FC236}">
                <a16:creationId xmlns:a16="http://schemas.microsoft.com/office/drawing/2014/main" id="{BF5AECF3-9997-174E-9C90-EF1F4D2CDBCE}"/>
              </a:ext>
            </a:extLst>
          </p:cNvPr>
          <p:cNvSpPr>
            <a:spLocks noGrp="1"/>
          </p:cNvSpPr>
          <p:nvPr>
            <p:ph type="title"/>
          </p:nvPr>
        </p:nvSpPr>
        <p:spPr/>
        <p:txBody>
          <a:bodyPr/>
          <a:lstStyle/>
          <a:p>
            <a:r>
              <a:rPr lang="en-US" dirty="0"/>
              <a:t>Cookie Syncing </a:t>
            </a:r>
            <a:r>
              <a:rPr lang="en-US"/>
              <a:t>in Action</a:t>
            </a:r>
            <a:endParaRPr lang="en-US" dirty="0"/>
          </a:p>
        </p:txBody>
      </p:sp>
      <p:sp>
        <p:nvSpPr>
          <p:cNvPr id="10" name="TextBox 9">
            <a:extLst>
              <a:ext uri="{FF2B5EF4-FFF2-40B4-BE49-F238E27FC236}">
                <a16:creationId xmlns:a16="http://schemas.microsoft.com/office/drawing/2014/main" id="{FD13D08A-AABF-8647-B3FB-6C3E9B66219A}"/>
              </a:ext>
            </a:extLst>
          </p:cNvPr>
          <p:cNvSpPr txBox="1"/>
          <p:nvPr/>
        </p:nvSpPr>
        <p:spPr>
          <a:xfrm>
            <a:off x="7583259" y="5860076"/>
            <a:ext cx="4216853" cy="584775"/>
          </a:xfrm>
          <a:prstGeom prst="rect">
            <a:avLst/>
          </a:prstGeom>
          <a:noFill/>
        </p:spPr>
        <p:txBody>
          <a:bodyPr wrap="square">
            <a:spAutoFit/>
          </a:bodyPr>
          <a:lstStyle/>
          <a:p>
            <a:r>
              <a:rPr lang="en-US" sz="1600" i="1" dirty="0"/>
              <a:t>Bashir et al. “Tracing Information Flows </a:t>
            </a:r>
          </a:p>
          <a:p>
            <a:r>
              <a:rPr lang="en-US" sz="1600" i="1" dirty="0"/>
              <a:t>Between Ad Exchanges Using Retargeted Ads”</a:t>
            </a:r>
          </a:p>
        </p:txBody>
      </p:sp>
    </p:spTree>
    <p:extLst>
      <p:ext uri="{BB962C8B-B14F-4D97-AF65-F5344CB8AC3E}">
        <p14:creationId xmlns:p14="http://schemas.microsoft.com/office/powerpoint/2010/main" val="21048114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imeline&#10;&#10;Description automatically generated">
            <a:extLst>
              <a:ext uri="{FF2B5EF4-FFF2-40B4-BE49-F238E27FC236}">
                <a16:creationId xmlns:a16="http://schemas.microsoft.com/office/drawing/2014/main" id="{1EA8B2B4-23B3-A74C-85E1-F4087377FF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258" y="613008"/>
            <a:ext cx="8732353" cy="4818965"/>
          </a:xfrm>
          <a:prstGeom prst="rect">
            <a:avLst/>
          </a:prstGeom>
        </p:spPr>
      </p:pic>
      <p:sp>
        <p:nvSpPr>
          <p:cNvPr id="4" name="TextBox 3">
            <a:extLst>
              <a:ext uri="{FF2B5EF4-FFF2-40B4-BE49-F238E27FC236}">
                <a16:creationId xmlns:a16="http://schemas.microsoft.com/office/drawing/2014/main" id="{6E5DD4EE-A0B7-6B49-97E5-4773F870CD71}"/>
              </a:ext>
            </a:extLst>
          </p:cNvPr>
          <p:cNvSpPr txBox="1"/>
          <p:nvPr/>
        </p:nvSpPr>
        <p:spPr>
          <a:xfrm>
            <a:off x="7583259" y="5860076"/>
            <a:ext cx="4216853" cy="584775"/>
          </a:xfrm>
          <a:prstGeom prst="rect">
            <a:avLst/>
          </a:prstGeom>
          <a:noFill/>
        </p:spPr>
        <p:txBody>
          <a:bodyPr wrap="square">
            <a:spAutoFit/>
          </a:bodyPr>
          <a:lstStyle/>
          <a:p>
            <a:r>
              <a:rPr lang="en-US" sz="1600" i="1" dirty="0"/>
              <a:t>Bashir et al. “Tracing Information Flows </a:t>
            </a:r>
          </a:p>
          <a:p>
            <a:r>
              <a:rPr lang="en-US" sz="1600" i="1" dirty="0"/>
              <a:t>Between Ad Exchanges Using Retargeted Ads”</a:t>
            </a:r>
          </a:p>
        </p:txBody>
      </p:sp>
    </p:spTree>
    <p:extLst>
      <p:ext uri="{BB962C8B-B14F-4D97-AF65-F5344CB8AC3E}">
        <p14:creationId xmlns:p14="http://schemas.microsoft.com/office/powerpoint/2010/main" val="104872034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70087-09A7-E741-AD8F-4F7A302F0C05}"/>
              </a:ext>
            </a:extLst>
          </p:cNvPr>
          <p:cNvSpPr>
            <a:spLocks noGrp="1"/>
          </p:cNvSpPr>
          <p:nvPr>
            <p:ph type="title"/>
          </p:nvPr>
        </p:nvSpPr>
        <p:spPr/>
        <p:txBody>
          <a:bodyPr/>
          <a:lstStyle/>
          <a:p>
            <a:r>
              <a:rPr lang="en-US" dirty="0"/>
              <a:t>”User” Object in an </a:t>
            </a:r>
            <a:r>
              <a:rPr lang="en-US" dirty="0" err="1"/>
              <a:t>OpenRTB</a:t>
            </a:r>
            <a:r>
              <a:rPr lang="en-US" dirty="0"/>
              <a:t> Bid Request</a:t>
            </a:r>
          </a:p>
        </p:txBody>
      </p:sp>
      <p:pic>
        <p:nvPicPr>
          <p:cNvPr id="17410" name="Picture 2" descr="A screenshot of a table describing the information content of the User object from the AdCOM 1.0 specification.">
            <a:extLst>
              <a:ext uri="{FF2B5EF4-FFF2-40B4-BE49-F238E27FC236}">
                <a16:creationId xmlns:a16="http://schemas.microsoft.com/office/drawing/2014/main" id="{C2024D05-E212-F948-9721-769A9014A7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738918"/>
            <a:ext cx="6885214" cy="43001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BD86AE1-257C-D345-A9D3-2495CB18A4BD}"/>
              </a:ext>
            </a:extLst>
          </p:cNvPr>
          <p:cNvSpPr txBox="1"/>
          <p:nvPr/>
        </p:nvSpPr>
        <p:spPr>
          <a:xfrm>
            <a:off x="6468376" y="6067679"/>
            <a:ext cx="5351145" cy="338554"/>
          </a:xfrm>
          <a:prstGeom prst="rect">
            <a:avLst/>
          </a:prstGeom>
          <a:noFill/>
        </p:spPr>
        <p:txBody>
          <a:bodyPr wrap="none" rtlCol="0">
            <a:spAutoFit/>
          </a:bodyPr>
          <a:lstStyle/>
          <a:p>
            <a:r>
              <a:rPr lang="en-US" sz="1600" i="1" dirty="0"/>
              <a:t>Source: Cyphers and </a:t>
            </a:r>
            <a:r>
              <a:rPr lang="en-US" sz="1600" i="1" dirty="0" err="1"/>
              <a:t>Gebhart</a:t>
            </a:r>
            <a:r>
              <a:rPr lang="en-US" sz="1600" i="1" dirty="0"/>
              <a:t>. “Behind the One-Way Mirror”.</a:t>
            </a:r>
          </a:p>
        </p:txBody>
      </p:sp>
      <p:sp>
        <p:nvSpPr>
          <p:cNvPr id="3" name="TextBox 2">
            <a:extLst>
              <a:ext uri="{FF2B5EF4-FFF2-40B4-BE49-F238E27FC236}">
                <a16:creationId xmlns:a16="http://schemas.microsoft.com/office/drawing/2014/main" id="{1F7558C6-C869-734C-854E-AFB266DE986A}"/>
              </a:ext>
            </a:extLst>
          </p:cNvPr>
          <p:cNvSpPr txBox="1"/>
          <p:nvPr/>
        </p:nvSpPr>
        <p:spPr>
          <a:xfrm>
            <a:off x="8341717" y="4843807"/>
            <a:ext cx="1279517" cy="461665"/>
          </a:xfrm>
          <a:prstGeom prst="rect">
            <a:avLst/>
          </a:prstGeom>
          <a:noFill/>
        </p:spPr>
        <p:txBody>
          <a:bodyPr wrap="none" rtlCol="0">
            <a:spAutoFit/>
          </a:bodyPr>
          <a:lstStyle/>
          <a:p>
            <a:r>
              <a:rPr lang="en-US" sz="2400" dirty="0">
                <a:solidFill>
                  <a:srgbClr val="C00000"/>
                </a:solidFill>
              </a:rPr>
              <a:t>Location</a:t>
            </a:r>
          </a:p>
        </p:txBody>
      </p:sp>
      <p:sp>
        <p:nvSpPr>
          <p:cNvPr id="7" name="TextBox 6">
            <a:extLst>
              <a:ext uri="{FF2B5EF4-FFF2-40B4-BE49-F238E27FC236}">
                <a16:creationId xmlns:a16="http://schemas.microsoft.com/office/drawing/2014/main" id="{EA07139E-5449-0545-8F0A-D1614B3C65C9}"/>
              </a:ext>
            </a:extLst>
          </p:cNvPr>
          <p:cNvSpPr txBox="1"/>
          <p:nvPr/>
        </p:nvSpPr>
        <p:spPr>
          <a:xfrm>
            <a:off x="8376553" y="3688937"/>
            <a:ext cx="1255472" cy="461665"/>
          </a:xfrm>
          <a:prstGeom prst="rect">
            <a:avLst/>
          </a:prstGeom>
          <a:noFill/>
        </p:spPr>
        <p:txBody>
          <a:bodyPr wrap="none" rtlCol="0">
            <a:spAutoFit/>
          </a:bodyPr>
          <a:lstStyle/>
          <a:p>
            <a:r>
              <a:rPr lang="en-US" sz="2400" dirty="0">
                <a:solidFill>
                  <a:srgbClr val="C00000"/>
                </a:solidFill>
              </a:rPr>
              <a:t>Interests</a:t>
            </a:r>
          </a:p>
        </p:txBody>
      </p:sp>
      <p:sp>
        <p:nvSpPr>
          <p:cNvPr id="8" name="TextBox 7">
            <a:extLst>
              <a:ext uri="{FF2B5EF4-FFF2-40B4-BE49-F238E27FC236}">
                <a16:creationId xmlns:a16="http://schemas.microsoft.com/office/drawing/2014/main" id="{C15D478F-1FEF-FC47-9C28-32237DD7EC0C}"/>
              </a:ext>
            </a:extLst>
          </p:cNvPr>
          <p:cNvSpPr txBox="1"/>
          <p:nvPr/>
        </p:nvSpPr>
        <p:spPr>
          <a:xfrm>
            <a:off x="8341717" y="2507673"/>
            <a:ext cx="2093843" cy="461665"/>
          </a:xfrm>
          <a:prstGeom prst="rect">
            <a:avLst/>
          </a:prstGeom>
          <a:noFill/>
        </p:spPr>
        <p:txBody>
          <a:bodyPr wrap="none" rtlCol="0">
            <a:spAutoFit/>
          </a:bodyPr>
          <a:lstStyle/>
          <a:p>
            <a:r>
              <a:rPr lang="en-US" sz="2400" dirty="0">
                <a:solidFill>
                  <a:srgbClr val="C00000"/>
                </a:solidFill>
              </a:rPr>
              <a:t>Unique user ID</a:t>
            </a:r>
          </a:p>
        </p:txBody>
      </p:sp>
    </p:spTree>
    <p:extLst>
      <p:ext uri="{BB962C8B-B14F-4D97-AF65-F5344CB8AC3E}">
        <p14:creationId xmlns:p14="http://schemas.microsoft.com/office/powerpoint/2010/main" val="172105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Information Flows in RTB</a:t>
            </a:r>
          </a:p>
        </p:txBody>
      </p:sp>
      <p:sp>
        <p:nvSpPr>
          <p:cNvPr id="16" name="TextBox 15">
            <a:extLst>
              <a:ext uri="{FF2B5EF4-FFF2-40B4-BE49-F238E27FC236}">
                <a16:creationId xmlns:a16="http://schemas.microsoft.com/office/drawing/2014/main" id="{4FCCBA59-2142-0440-99EC-0BAE765A2291}"/>
              </a:ext>
            </a:extLst>
          </p:cNvPr>
          <p:cNvSpPr txBox="1"/>
          <p:nvPr/>
        </p:nvSpPr>
        <p:spPr>
          <a:xfrm>
            <a:off x="2922751" y="5899026"/>
            <a:ext cx="8805423" cy="584775"/>
          </a:xfrm>
          <a:prstGeom prst="rect">
            <a:avLst/>
          </a:prstGeom>
          <a:noFill/>
        </p:spPr>
        <p:txBody>
          <a:bodyPr wrap="square" rtlCol="0">
            <a:spAutoFit/>
          </a:bodyPr>
          <a:lstStyle/>
          <a:p>
            <a:r>
              <a:rPr lang="en-US" sz="1600" i="1" dirty="0">
                <a:hlinkClick r:id="rId4"/>
              </a:rPr>
              <a:t>https://fil.forbrukerradet.no/wp-content/uploads/2020/01/2020-01-14-out-of-control-final-version.pdf</a:t>
            </a:r>
            <a:endParaRPr lang="en-US" sz="1600" i="1" dirty="0"/>
          </a:p>
          <a:p>
            <a:r>
              <a:rPr lang="en-US" sz="1600" i="1" dirty="0"/>
              <a:t>Bashir and Wilson. “Diffusion of User Tracking Data in the Online Advertising Ecosystem”.</a:t>
            </a:r>
          </a:p>
        </p:txBody>
      </p:sp>
      <p:pic>
        <p:nvPicPr>
          <p:cNvPr id="6" name="Picture 5" descr="Timeline&#10;&#10;Description automatically generated">
            <a:extLst>
              <a:ext uri="{FF2B5EF4-FFF2-40B4-BE49-F238E27FC236}">
                <a16:creationId xmlns:a16="http://schemas.microsoft.com/office/drawing/2014/main" id="{3766D508-2510-F944-8487-9617BFDF3C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906" y="2004254"/>
            <a:ext cx="5777294" cy="3561346"/>
          </a:xfrm>
          <a:prstGeom prst="rect">
            <a:avLst/>
          </a:prstGeom>
        </p:spPr>
      </p:pic>
      <p:pic>
        <p:nvPicPr>
          <p:cNvPr id="5" name="Picture 4" descr="Diagram&#10;&#10;Description automatically generated">
            <a:extLst>
              <a:ext uri="{FF2B5EF4-FFF2-40B4-BE49-F238E27FC236}">
                <a16:creationId xmlns:a16="http://schemas.microsoft.com/office/drawing/2014/main" id="{44D61279-B1A9-114C-BF0E-7CA7B1BA26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4094" y="936687"/>
            <a:ext cx="4572000" cy="4628913"/>
          </a:xfrm>
          <a:prstGeom prst="rect">
            <a:avLst/>
          </a:prstGeom>
        </p:spPr>
      </p:pic>
    </p:spTree>
    <p:custDataLst>
      <p:tags r:id="rId1"/>
    </p:custDataLst>
    <p:extLst>
      <p:ext uri="{BB962C8B-B14F-4D97-AF65-F5344CB8AC3E}">
        <p14:creationId xmlns:p14="http://schemas.microsoft.com/office/powerpoint/2010/main" val="3251957010"/>
      </p:ext>
    </p:extLst>
  </p:cSld>
  <p:clrMapOvr>
    <a:masterClrMapping/>
  </p:clrMapOvr>
  <mc:AlternateContent xmlns:mc="http://schemas.openxmlformats.org/markup-compatibility/2006" xmlns:p14="http://schemas.microsoft.com/office/powerpoint/2010/main">
    <mc:Choice Requires="p14">
      <p:transition spd="slow" p14:dur="2000" advTm="44285"/>
    </mc:Choice>
    <mc:Fallback xmlns="">
      <p:transition spd="slow" advTm="44285"/>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he Header Bidding Process Works &amp;amp; What Marketers Should Know">
            <a:extLst>
              <a:ext uri="{FF2B5EF4-FFF2-40B4-BE49-F238E27FC236}">
                <a16:creationId xmlns:a16="http://schemas.microsoft.com/office/drawing/2014/main" id="{245723DE-FC2D-FD43-9C49-C206D08CAB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 y="0"/>
            <a:ext cx="118665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974AD78-764B-4F40-B98A-4111255A421C}"/>
              </a:ext>
            </a:extLst>
          </p:cNvPr>
          <p:cNvSpPr txBox="1"/>
          <p:nvPr/>
        </p:nvSpPr>
        <p:spPr>
          <a:xfrm>
            <a:off x="7152640" y="6299200"/>
            <a:ext cx="4634602" cy="338554"/>
          </a:xfrm>
          <a:prstGeom prst="rect">
            <a:avLst/>
          </a:prstGeom>
          <a:noFill/>
        </p:spPr>
        <p:txBody>
          <a:bodyPr wrap="none" rtlCol="0">
            <a:spAutoFit/>
          </a:bodyPr>
          <a:lstStyle/>
          <a:p>
            <a:r>
              <a:rPr lang="en-US" sz="1600" i="1" dirty="0"/>
              <a:t>https://</a:t>
            </a:r>
            <a:r>
              <a:rPr lang="en-US" sz="1600" i="1" dirty="0" err="1"/>
              <a:t>instapage.com</a:t>
            </a:r>
            <a:r>
              <a:rPr lang="en-US" sz="1600" i="1" dirty="0"/>
              <a:t>/blog/what-is-header-bidding</a:t>
            </a:r>
          </a:p>
        </p:txBody>
      </p:sp>
    </p:spTree>
    <p:extLst>
      <p:ext uri="{BB962C8B-B14F-4D97-AF65-F5344CB8AC3E}">
        <p14:creationId xmlns:p14="http://schemas.microsoft.com/office/powerpoint/2010/main" val="15501756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 bar graph showing market share of different web tracking companies. Google is the most prevalent, monitoring over 80% of traffic on the web.">
            <a:extLst>
              <a:ext uri="{FF2B5EF4-FFF2-40B4-BE49-F238E27FC236}">
                <a16:creationId xmlns:a16="http://schemas.microsoft.com/office/drawing/2014/main" id="{D6D05505-7B85-3B48-8B99-4D262C8A13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871" y="1102658"/>
            <a:ext cx="9214873" cy="44490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262CA43-2516-1840-8B82-475791C474DE}"/>
              </a:ext>
            </a:extLst>
          </p:cNvPr>
          <p:cNvSpPr txBox="1"/>
          <p:nvPr/>
        </p:nvSpPr>
        <p:spPr>
          <a:xfrm>
            <a:off x="6468376" y="6067679"/>
            <a:ext cx="5351145" cy="338554"/>
          </a:xfrm>
          <a:prstGeom prst="rect">
            <a:avLst/>
          </a:prstGeom>
          <a:noFill/>
        </p:spPr>
        <p:txBody>
          <a:bodyPr wrap="none" rtlCol="0">
            <a:spAutoFit/>
          </a:bodyPr>
          <a:lstStyle/>
          <a:p>
            <a:r>
              <a:rPr lang="en-US" sz="1600" i="1" dirty="0"/>
              <a:t>Source: Cyphers and </a:t>
            </a:r>
            <a:r>
              <a:rPr lang="en-US" sz="1600" i="1" dirty="0" err="1"/>
              <a:t>Gebhart</a:t>
            </a:r>
            <a:r>
              <a:rPr lang="en-US" sz="1600" i="1" dirty="0"/>
              <a:t>. “Behind the One-Way Mirror”.</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BCD07290-CF4E-3847-8FAC-C87135FBBBEF}"/>
                  </a:ext>
                </a:extLst>
              </p14:cNvPr>
              <p14:cNvContentPartPr/>
              <p14:nvPr/>
            </p14:nvContentPartPr>
            <p14:xfrm>
              <a:off x="8842140" y="4968823"/>
              <a:ext cx="920520" cy="712080"/>
            </p14:xfrm>
          </p:contentPart>
        </mc:Choice>
        <mc:Fallback xmlns="">
          <p:pic>
            <p:nvPicPr>
              <p:cNvPr id="2" name="Ink 1">
                <a:extLst>
                  <a:ext uri="{FF2B5EF4-FFF2-40B4-BE49-F238E27FC236}">
                    <a16:creationId xmlns:a16="http://schemas.microsoft.com/office/drawing/2014/main" id="{BCD07290-CF4E-3847-8FAC-C87135FBBBEF}"/>
                  </a:ext>
                </a:extLst>
              </p:cNvPr>
              <p:cNvPicPr/>
              <p:nvPr/>
            </p:nvPicPr>
            <p:blipFill>
              <a:blip r:embed="rId4"/>
              <a:stretch>
                <a:fillRect/>
              </a:stretch>
            </p:blipFill>
            <p:spPr>
              <a:xfrm>
                <a:off x="8806500" y="4933183"/>
                <a:ext cx="992160" cy="783720"/>
              </a:xfrm>
              <a:prstGeom prst="rect">
                <a:avLst/>
              </a:prstGeom>
            </p:spPr>
          </p:pic>
        </mc:Fallback>
      </mc:AlternateContent>
      <p:sp>
        <p:nvSpPr>
          <p:cNvPr id="5" name="TextBox 4">
            <a:extLst>
              <a:ext uri="{FF2B5EF4-FFF2-40B4-BE49-F238E27FC236}">
                <a16:creationId xmlns:a16="http://schemas.microsoft.com/office/drawing/2014/main" id="{6F0A9BA6-5E4E-904F-9ACA-C776C11565BF}"/>
              </a:ext>
            </a:extLst>
          </p:cNvPr>
          <p:cNvSpPr txBox="1"/>
          <p:nvPr/>
        </p:nvSpPr>
        <p:spPr>
          <a:xfrm>
            <a:off x="6096000" y="2886041"/>
            <a:ext cx="5032260" cy="1754326"/>
          </a:xfrm>
          <a:prstGeom prst="rect">
            <a:avLst/>
          </a:prstGeom>
          <a:solidFill>
            <a:schemeClr val="bg1"/>
          </a:solidFill>
          <a:ln w="38100">
            <a:solidFill>
              <a:srgbClr val="000000"/>
            </a:solidFill>
          </a:ln>
          <a:effectLst>
            <a:outerShdw blurRad="50800" dist="38100" dir="2700000" algn="tl" rotWithShape="0">
              <a:prstClr val="black">
                <a:alpha val="40000"/>
              </a:prstClr>
            </a:outerShdw>
          </a:effectLst>
        </p:spPr>
        <p:txBody>
          <a:bodyPr wrap="square" rtlCol="0">
            <a:spAutoFit/>
          </a:bodyPr>
          <a:lstStyle/>
          <a:p>
            <a:r>
              <a:rPr lang="en-US" dirty="0"/>
              <a:t>52% of global digital ad spending (~ $150 billion)</a:t>
            </a:r>
          </a:p>
          <a:p>
            <a:endParaRPr lang="en-US" dirty="0"/>
          </a:p>
          <a:p>
            <a:r>
              <a:rPr lang="en-US" dirty="0"/>
              <a:t>40% of money from advertisers to publishers on the open Internet (outside closed systems such as Google Search, YouTube, FB) goes through Google’s ad buying tools</a:t>
            </a:r>
          </a:p>
        </p:txBody>
      </p:sp>
      <p:grpSp>
        <p:nvGrpSpPr>
          <p:cNvPr id="7" name="Group 6">
            <a:extLst>
              <a:ext uri="{FF2B5EF4-FFF2-40B4-BE49-F238E27FC236}">
                <a16:creationId xmlns:a16="http://schemas.microsoft.com/office/drawing/2014/main" id="{72D8A6F0-1B38-4B48-A4E1-2D651993C079}"/>
              </a:ext>
            </a:extLst>
          </p:cNvPr>
          <p:cNvGrpSpPr/>
          <p:nvPr/>
        </p:nvGrpSpPr>
        <p:grpSpPr>
          <a:xfrm>
            <a:off x="8201160" y="2542680"/>
            <a:ext cx="135720" cy="266400"/>
            <a:chOff x="8201160" y="2579256"/>
            <a:chExt cx="135720" cy="266400"/>
          </a:xfrm>
        </p:grpSpPr>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6DED3CAD-5C31-9C43-A912-EA613A8436CA}"/>
                    </a:ext>
                  </a:extLst>
                </p14:cNvPr>
                <p14:cNvContentPartPr/>
                <p14:nvPr/>
              </p14:nvContentPartPr>
              <p14:xfrm>
                <a:off x="8201160" y="2579256"/>
                <a:ext cx="89640" cy="263160"/>
              </p14:xfrm>
            </p:contentPart>
          </mc:Choice>
          <mc:Fallback xmlns="">
            <p:pic>
              <p:nvPicPr>
                <p:cNvPr id="4" name="Ink 3">
                  <a:extLst>
                    <a:ext uri="{FF2B5EF4-FFF2-40B4-BE49-F238E27FC236}">
                      <a16:creationId xmlns:a16="http://schemas.microsoft.com/office/drawing/2014/main" id="{6DED3CAD-5C31-9C43-A912-EA613A8436CA}"/>
                    </a:ext>
                  </a:extLst>
                </p:cNvPr>
                <p:cNvPicPr/>
                <p:nvPr/>
              </p:nvPicPr>
              <p:blipFill>
                <a:blip r:embed="rId6"/>
                <a:stretch>
                  <a:fillRect/>
                </a:stretch>
              </p:blipFill>
              <p:spPr>
                <a:xfrm>
                  <a:off x="8183520" y="2561616"/>
                  <a:ext cx="12528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6649FE90-A911-744E-BEFE-EC18CECF0F6C}"/>
                    </a:ext>
                  </a:extLst>
                </p14:cNvPr>
                <p14:cNvContentPartPr/>
                <p14:nvPr/>
              </p14:nvContentPartPr>
              <p14:xfrm>
                <a:off x="8305560" y="2749896"/>
                <a:ext cx="31320" cy="95760"/>
              </p14:xfrm>
            </p:contentPart>
          </mc:Choice>
          <mc:Fallback xmlns="">
            <p:pic>
              <p:nvPicPr>
                <p:cNvPr id="6" name="Ink 5">
                  <a:extLst>
                    <a:ext uri="{FF2B5EF4-FFF2-40B4-BE49-F238E27FC236}">
                      <a16:creationId xmlns:a16="http://schemas.microsoft.com/office/drawing/2014/main" id="{6649FE90-A911-744E-BEFE-EC18CECF0F6C}"/>
                    </a:ext>
                  </a:extLst>
                </p:cNvPr>
                <p:cNvPicPr/>
                <p:nvPr/>
              </p:nvPicPr>
              <p:blipFill>
                <a:blip r:embed="rId8"/>
                <a:stretch>
                  <a:fillRect/>
                </a:stretch>
              </p:blipFill>
              <p:spPr>
                <a:xfrm>
                  <a:off x="8287920" y="2732256"/>
                  <a:ext cx="66960" cy="131400"/>
                </a:xfrm>
                <a:prstGeom prst="rect">
                  <a:avLst/>
                </a:prstGeom>
              </p:spPr>
            </p:pic>
          </mc:Fallback>
        </mc:AlternateContent>
      </p:grpSp>
    </p:spTree>
    <p:extLst>
      <p:ext uri="{BB962C8B-B14F-4D97-AF65-F5344CB8AC3E}">
        <p14:creationId xmlns:p14="http://schemas.microsoft.com/office/powerpoint/2010/main" val="275311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C650A355-63BE-414F-99A6-3E7860BAEC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3735" y="607046"/>
            <a:ext cx="4350311" cy="5643907"/>
          </a:xfrm>
          <a:prstGeom prst="rect">
            <a:avLst/>
          </a:prstGeom>
        </p:spPr>
      </p:pic>
      <p:sp>
        <p:nvSpPr>
          <p:cNvPr id="4" name="Oval 8">
            <a:extLst>
              <a:ext uri="{FF2B5EF4-FFF2-40B4-BE49-F238E27FC236}">
                <a16:creationId xmlns:a16="http://schemas.microsoft.com/office/drawing/2014/main" id="{D3026F1E-B454-AD4E-AAAC-A4FF1321F48A}"/>
              </a:ext>
            </a:extLst>
          </p:cNvPr>
          <p:cNvSpPr>
            <a:spLocks noChangeArrowheads="1"/>
          </p:cNvSpPr>
          <p:nvPr/>
        </p:nvSpPr>
        <p:spPr bwMode="auto">
          <a:xfrm>
            <a:off x="6112330" y="781828"/>
            <a:ext cx="1797925" cy="914400"/>
          </a:xfrm>
          <a:prstGeom prst="ellipse">
            <a:avLst/>
          </a:prstGeom>
          <a:noFill/>
          <a:ln w="28575">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defRPr sz="2400">
                <a:solidFill>
                  <a:schemeClr val="bg2"/>
                </a:solidFill>
                <a:latin typeface="Tahoma" panose="020B0604030504040204" pitchFamily="34" charset="0"/>
                <a:ea typeface="ＭＳ Ｐゴシック" panose="020B0600070205080204" pitchFamily="34" charset="-128"/>
              </a:defRPr>
            </a:lvl1pPr>
            <a:lvl2pPr marL="742950" indent="-285750">
              <a:defRPr sz="2400">
                <a:solidFill>
                  <a:schemeClr val="bg2"/>
                </a:solidFill>
                <a:latin typeface="Tahoma" panose="020B0604030504040204" pitchFamily="34" charset="0"/>
                <a:ea typeface="ＭＳ Ｐゴシック" panose="020B0600070205080204" pitchFamily="34" charset="-128"/>
              </a:defRPr>
            </a:lvl2pPr>
            <a:lvl3pPr marL="1143000" indent="-228600">
              <a:defRPr sz="2400">
                <a:solidFill>
                  <a:schemeClr val="bg2"/>
                </a:solidFill>
                <a:latin typeface="Tahoma" panose="020B0604030504040204" pitchFamily="34" charset="0"/>
                <a:ea typeface="ＭＳ Ｐゴシック" panose="020B0600070205080204" pitchFamily="34" charset="-128"/>
              </a:defRPr>
            </a:lvl3pPr>
            <a:lvl4pPr marL="1600200" indent="-228600">
              <a:defRPr sz="2400">
                <a:solidFill>
                  <a:schemeClr val="bg2"/>
                </a:solidFill>
                <a:latin typeface="Tahoma" panose="020B0604030504040204" pitchFamily="34" charset="0"/>
                <a:ea typeface="ＭＳ Ｐゴシック" panose="020B0600070205080204" pitchFamily="34" charset="-128"/>
              </a:defRPr>
            </a:lvl4pPr>
            <a:lvl5pPr marL="2057400" indent="-228600">
              <a:defRPr sz="2400">
                <a:solidFill>
                  <a:schemeClr val="bg2"/>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endParaRPr lang="en-US" altLang="en-US"/>
          </a:p>
        </p:txBody>
      </p:sp>
      <p:sp>
        <p:nvSpPr>
          <p:cNvPr id="5" name="Rectangle 11">
            <a:extLst>
              <a:ext uri="{FF2B5EF4-FFF2-40B4-BE49-F238E27FC236}">
                <a16:creationId xmlns:a16="http://schemas.microsoft.com/office/drawing/2014/main" id="{A231BEE5-2BBE-374E-AAD6-75BD488F682A}"/>
              </a:ext>
            </a:extLst>
          </p:cNvPr>
          <p:cNvSpPr>
            <a:spLocks noChangeArrowheads="1"/>
          </p:cNvSpPr>
          <p:nvPr/>
        </p:nvSpPr>
        <p:spPr bwMode="auto">
          <a:xfrm>
            <a:off x="7543801" y="1715897"/>
            <a:ext cx="2209800" cy="1200329"/>
          </a:xfrm>
          <a:prstGeom prst="rect">
            <a:avLst/>
          </a:prstGeom>
          <a:solidFill>
            <a:srgbClr val="FF0000"/>
          </a:solidFill>
          <a:ln w="9525">
            <a:solidFill>
              <a:schemeClr val="bg1"/>
            </a:solidFill>
            <a:miter lim="800000"/>
            <a:headEnd/>
            <a:tailEnd/>
          </a:ln>
        </p:spPr>
        <p:txBody>
          <a:bodyPr wrap="square">
            <a:spAutoFit/>
          </a:bodyPr>
          <a:lstStyle>
            <a:lvl1pPr>
              <a:defRPr sz="2400">
                <a:solidFill>
                  <a:schemeClr val="bg2"/>
                </a:solidFill>
                <a:latin typeface="Tahoma" panose="020B0604030504040204" pitchFamily="34" charset="0"/>
                <a:ea typeface="ＭＳ Ｐゴシック" panose="020B0600070205080204" pitchFamily="34" charset="-128"/>
              </a:defRPr>
            </a:lvl1pPr>
            <a:lvl2pPr marL="742950" indent="-285750">
              <a:defRPr sz="2400">
                <a:solidFill>
                  <a:schemeClr val="bg2"/>
                </a:solidFill>
                <a:latin typeface="Tahoma" panose="020B0604030504040204" pitchFamily="34" charset="0"/>
                <a:ea typeface="ＭＳ Ｐゴシック" panose="020B0600070205080204" pitchFamily="34" charset="-128"/>
              </a:defRPr>
            </a:lvl2pPr>
            <a:lvl3pPr marL="1143000" indent="-228600">
              <a:defRPr sz="2400">
                <a:solidFill>
                  <a:schemeClr val="bg2"/>
                </a:solidFill>
                <a:latin typeface="Tahoma" panose="020B0604030504040204" pitchFamily="34" charset="0"/>
                <a:ea typeface="ＭＳ Ｐゴシック" panose="020B0600070205080204" pitchFamily="34" charset="-128"/>
              </a:defRPr>
            </a:lvl3pPr>
            <a:lvl4pPr marL="1600200" indent="-228600">
              <a:defRPr sz="2400">
                <a:solidFill>
                  <a:schemeClr val="bg2"/>
                </a:solidFill>
                <a:latin typeface="Tahoma" panose="020B0604030504040204" pitchFamily="34" charset="0"/>
                <a:ea typeface="ＭＳ Ｐゴシック" panose="020B0600070205080204" pitchFamily="34" charset="-128"/>
              </a:defRPr>
            </a:lvl4pPr>
            <a:lvl5pPr marL="2057400" indent="-228600">
              <a:defRPr sz="2400">
                <a:solidFill>
                  <a:schemeClr val="bg2"/>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pPr>
              <a:buFontTx/>
              <a:buNone/>
            </a:pPr>
            <a:r>
              <a:rPr lang="en-US" altLang="en-US" b="1" dirty="0">
                <a:solidFill>
                  <a:schemeClr val="bg1"/>
                </a:solidFill>
              </a:rPr>
              <a:t>How is this information obtained?</a:t>
            </a:r>
          </a:p>
        </p:txBody>
      </p:sp>
      <p:sp>
        <p:nvSpPr>
          <p:cNvPr id="6" name="Oval 8">
            <a:extLst>
              <a:ext uri="{FF2B5EF4-FFF2-40B4-BE49-F238E27FC236}">
                <a16:creationId xmlns:a16="http://schemas.microsoft.com/office/drawing/2014/main" id="{40746161-5C61-1B4E-834B-B586372681D2}"/>
              </a:ext>
            </a:extLst>
          </p:cNvPr>
          <p:cNvSpPr>
            <a:spLocks noChangeArrowheads="1"/>
          </p:cNvSpPr>
          <p:nvPr/>
        </p:nvSpPr>
        <p:spPr bwMode="auto">
          <a:xfrm>
            <a:off x="5537759" y="5336553"/>
            <a:ext cx="1797925" cy="914400"/>
          </a:xfrm>
          <a:prstGeom prst="ellipse">
            <a:avLst/>
          </a:prstGeom>
          <a:noFill/>
          <a:ln w="28575">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defRPr sz="2400">
                <a:solidFill>
                  <a:schemeClr val="bg2"/>
                </a:solidFill>
                <a:latin typeface="Tahoma" panose="020B0604030504040204" pitchFamily="34" charset="0"/>
                <a:ea typeface="ＭＳ Ｐゴシック" panose="020B0600070205080204" pitchFamily="34" charset="-128"/>
              </a:defRPr>
            </a:lvl1pPr>
            <a:lvl2pPr marL="742950" indent="-285750">
              <a:defRPr sz="2400">
                <a:solidFill>
                  <a:schemeClr val="bg2"/>
                </a:solidFill>
                <a:latin typeface="Tahoma" panose="020B0604030504040204" pitchFamily="34" charset="0"/>
                <a:ea typeface="ＭＳ Ｐゴシック" panose="020B0600070205080204" pitchFamily="34" charset="-128"/>
              </a:defRPr>
            </a:lvl2pPr>
            <a:lvl3pPr marL="1143000" indent="-228600">
              <a:defRPr sz="2400">
                <a:solidFill>
                  <a:schemeClr val="bg2"/>
                </a:solidFill>
                <a:latin typeface="Tahoma" panose="020B0604030504040204" pitchFamily="34" charset="0"/>
                <a:ea typeface="ＭＳ Ｐゴシック" panose="020B0600070205080204" pitchFamily="34" charset="-128"/>
              </a:defRPr>
            </a:lvl3pPr>
            <a:lvl4pPr marL="1600200" indent="-228600">
              <a:defRPr sz="2400">
                <a:solidFill>
                  <a:schemeClr val="bg2"/>
                </a:solidFill>
                <a:latin typeface="Tahoma" panose="020B0604030504040204" pitchFamily="34" charset="0"/>
                <a:ea typeface="ＭＳ Ｐゴシック" panose="020B0600070205080204" pitchFamily="34" charset="-128"/>
              </a:defRPr>
            </a:lvl4pPr>
            <a:lvl5pPr marL="2057400" indent="-228600">
              <a:defRPr sz="2400">
                <a:solidFill>
                  <a:schemeClr val="bg2"/>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endParaRPr lang="en-US" altLang="en-US"/>
          </a:p>
        </p:txBody>
      </p:sp>
      <p:sp>
        <p:nvSpPr>
          <p:cNvPr id="7" name="TextBox 6">
            <a:extLst>
              <a:ext uri="{FF2B5EF4-FFF2-40B4-BE49-F238E27FC236}">
                <a16:creationId xmlns:a16="http://schemas.microsoft.com/office/drawing/2014/main" id="{F66516A4-CFFD-844A-BCA3-5BD2EF14D6EE}"/>
              </a:ext>
            </a:extLst>
          </p:cNvPr>
          <p:cNvSpPr txBox="1"/>
          <p:nvPr/>
        </p:nvSpPr>
        <p:spPr>
          <a:xfrm>
            <a:off x="7373785" y="3601837"/>
            <a:ext cx="3581399" cy="1323439"/>
          </a:xfrm>
          <a:prstGeom prst="rect">
            <a:avLst/>
          </a:prstGeom>
          <a:solidFill>
            <a:schemeClr val="bg1"/>
          </a:solidFill>
          <a:ln w="25400">
            <a:solidFill>
              <a:srgbClr val="FF0000"/>
            </a:solidFill>
          </a:ln>
          <a:effectLst>
            <a:outerShdw blurRad="50800" dist="38100" dir="2700000" algn="tl" rotWithShape="0">
              <a:prstClr val="black">
                <a:alpha val="40000"/>
              </a:prstClr>
            </a:outerShdw>
          </a:effectLst>
        </p:spPr>
        <p:txBody>
          <a:bodyPr wrap="square" rtlCol="0">
            <a:spAutoFit/>
          </a:bodyPr>
          <a:lstStyle/>
          <a:p>
            <a:r>
              <a:rPr lang="en-US" sz="2000" dirty="0">
                <a:solidFill>
                  <a:srgbClr val="FF0000"/>
                </a:solidFill>
              </a:rPr>
              <a:t>In a deal with Facebook, Google promised to identify 80% of mobile and 60% of Web users to help FB target ads</a:t>
            </a:r>
          </a:p>
        </p:txBody>
      </p:sp>
      <p:sp>
        <p:nvSpPr>
          <p:cNvPr id="2" name="TextBox 1">
            <a:extLst>
              <a:ext uri="{FF2B5EF4-FFF2-40B4-BE49-F238E27FC236}">
                <a16:creationId xmlns:a16="http://schemas.microsoft.com/office/drawing/2014/main" id="{67ABC711-AB3E-8D4C-8319-105F9BE91F89}"/>
              </a:ext>
            </a:extLst>
          </p:cNvPr>
          <p:cNvSpPr txBox="1"/>
          <p:nvPr/>
        </p:nvSpPr>
        <p:spPr>
          <a:xfrm>
            <a:off x="9367472" y="6050898"/>
            <a:ext cx="2202847" cy="400110"/>
          </a:xfrm>
          <a:prstGeom prst="rect">
            <a:avLst/>
          </a:prstGeom>
          <a:noFill/>
        </p:spPr>
        <p:txBody>
          <a:bodyPr wrap="none" rtlCol="0">
            <a:spAutoFit/>
          </a:bodyPr>
          <a:lstStyle/>
          <a:p>
            <a:r>
              <a:rPr lang="en-US" sz="2000" i="1" dirty="0"/>
              <a:t>Image source: WSJ</a:t>
            </a:r>
          </a:p>
        </p:txBody>
      </p:sp>
      <p:sp>
        <p:nvSpPr>
          <p:cNvPr id="10" name="Title 9">
            <a:extLst>
              <a:ext uri="{FF2B5EF4-FFF2-40B4-BE49-F238E27FC236}">
                <a16:creationId xmlns:a16="http://schemas.microsoft.com/office/drawing/2014/main" id="{021375CB-965C-8D42-AACD-1C1A2C22703E}"/>
              </a:ext>
            </a:extLst>
          </p:cNvPr>
          <p:cNvSpPr>
            <a:spLocks noGrp="1"/>
          </p:cNvSpPr>
          <p:nvPr>
            <p:ph type="title"/>
          </p:nvPr>
        </p:nvSpPr>
        <p:spPr>
          <a:xfrm>
            <a:off x="1066800" y="642593"/>
            <a:ext cx="2209800" cy="2481607"/>
          </a:xfrm>
        </p:spPr>
        <p:txBody>
          <a:bodyPr>
            <a:normAutofit/>
          </a:bodyPr>
          <a:lstStyle/>
          <a:p>
            <a:r>
              <a:rPr lang="en-US" dirty="0"/>
              <a:t>Google Ad Machine</a:t>
            </a:r>
          </a:p>
        </p:txBody>
      </p:sp>
    </p:spTree>
    <p:extLst>
      <p:ext uri="{BB962C8B-B14F-4D97-AF65-F5344CB8AC3E}">
        <p14:creationId xmlns:p14="http://schemas.microsoft.com/office/powerpoint/2010/main" val="833795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AE4456-85B5-224A-9538-FEB6E8F750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092" y="859797"/>
            <a:ext cx="8331200" cy="800100"/>
          </a:xfrm>
          <a:prstGeom prst="rect">
            <a:avLst/>
          </a:prstGeom>
          <a:ln w="38100">
            <a:solidFill>
              <a:schemeClr val="accent3">
                <a:lumMod val="50000"/>
              </a:schemeClr>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C5602910-5A13-6F46-ABD9-FAFA333D71C1}"/>
              </a:ext>
            </a:extLst>
          </p:cNvPr>
          <p:cNvPicPr>
            <a:picLocks noChangeAspect="1"/>
          </p:cNvPicPr>
          <p:nvPr/>
        </p:nvPicPr>
        <p:blipFill>
          <a:blip r:embed="rId4"/>
          <a:stretch>
            <a:fillRect/>
          </a:stretch>
        </p:blipFill>
        <p:spPr>
          <a:xfrm>
            <a:off x="1644942" y="1981200"/>
            <a:ext cx="8089900" cy="1447800"/>
          </a:xfrm>
          <a:prstGeom prst="rect">
            <a:avLst/>
          </a:prstGeom>
          <a:ln w="38100">
            <a:solidFill>
              <a:schemeClr val="accent3">
                <a:lumMod val="50000"/>
              </a:schemeClr>
            </a:solidFill>
          </a:ln>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2F6085C7-18A3-F541-9779-7FAF3E585EC9}"/>
              </a:ext>
            </a:extLst>
          </p:cNvPr>
          <p:cNvSpPr txBox="1"/>
          <p:nvPr/>
        </p:nvSpPr>
        <p:spPr>
          <a:xfrm>
            <a:off x="9543824" y="1590257"/>
            <a:ext cx="1043876" cy="584775"/>
          </a:xfrm>
          <a:prstGeom prst="rect">
            <a:avLst/>
          </a:prstGeom>
          <a:solidFill>
            <a:srgbClr val="C00000"/>
          </a:solidFill>
          <a:ln>
            <a:solidFill>
              <a:srgbClr val="C00000"/>
            </a:solidFill>
          </a:ln>
        </p:spPr>
        <p:txBody>
          <a:bodyPr wrap="none" rtlCol="0">
            <a:spAutoFit/>
          </a:bodyPr>
          <a:lstStyle/>
          <a:p>
            <a:r>
              <a:rPr lang="en-US" sz="3200" dirty="0">
                <a:solidFill>
                  <a:schemeClr val="bg1"/>
                </a:solidFill>
              </a:rPr>
              <a:t>why?</a:t>
            </a:r>
          </a:p>
        </p:txBody>
      </p:sp>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1FF79A5C-A117-0B46-959B-03C2E4E1A757}"/>
                  </a:ext>
                </a:extLst>
              </p14:cNvPr>
              <p14:cNvContentPartPr/>
              <p14:nvPr/>
            </p14:nvContentPartPr>
            <p14:xfrm>
              <a:off x="3078828" y="1474622"/>
              <a:ext cx="2278800" cy="65520"/>
            </p14:xfrm>
          </p:contentPart>
        </mc:Choice>
        <mc:Fallback xmlns="">
          <p:pic>
            <p:nvPicPr>
              <p:cNvPr id="4" name="Ink 3">
                <a:extLst>
                  <a:ext uri="{FF2B5EF4-FFF2-40B4-BE49-F238E27FC236}">
                    <a16:creationId xmlns:a16="http://schemas.microsoft.com/office/drawing/2014/main" id="{1FF79A5C-A117-0B46-959B-03C2E4E1A757}"/>
                  </a:ext>
                </a:extLst>
              </p:cNvPr>
              <p:cNvPicPr/>
              <p:nvPr/>
            </p:nvPicPr>
            <p:blipFill>
              <a:blip r:embed="rId6"/>
              <a:stretch>
                <a:fillRect/>
              </a:stretch>
            </p:blipFill>
            <p:spPr>
              <a:xfrm>
                <a:off x="2988828" y="1294622"/>
                <a:ext cx="2458440" cy="425160"/>
              </a:xfrm>
              <a:prstGeom prst="rect">
                <a:avLst/>
              </a:prstGeom>
            </p:spPr>
          </p:pic>
        </mc:Fallback>
      </mc:AlternateContent>
      <p:pic>
        <p:nvPicPr>
          <p:cNvPr id="8" name="Picture 7">
            <a:extLst>
              <a:ext uri="{FF2B5EF4-FFF2-40B4-BE49-F238E27FC236}">
                <a16:creationId xmlns:a16="http://schemas.microsoft.com/office/drawing/2014/main" id="{4A060656-5A15-3049-BA3F-6ABD12510022}"/>
              </a:ext>
            </a:extLst>
          </p:cNvPr>
          <p:cNvPicPr>
            <a:picLocks noChangeAspect="1"/>
          </p:cNvPicPr>
          <p:nvPr/>
        </p:nvPicPr>
        <p:blipFill>
          <a:blip r:embed="rId7"/>
          <a:stretch>
            <a:fillRect/>
          </a:stretch>
        </p:blipFill>
        <p:spPr>
          <a:xfrm>
            <a:off x="748192" y="3819943"/>
            <a:ext cx="8547100" cy="1333500"/>
          </a:xfrm>
          <a:prstGeom prst="rect">
            <a:avLst/>
          </a:prstGeom>
          <a:ln w="38100">
            <a:solidFill>
              <a:srgbClr val="000000"/>
            </a:solid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067196C6-73E8-5648-8EB6-3A61B561C0E9}"/>
              </a:ext>
            </a:extLst>
          </p:cNvPr>
          <p:cNvSpPr txBox="1"/>
          <p:nvPr/>
        </p:nvSpPr>
        <p:spPr>
          <a:xfrm>
            <a:off x="9459746" y="3848942"/>
            <a:ext cx="2176272" cy="1015663"/>
          </a:xfrm>
          <a:prstGeom prst="rect">
            <a:avLst/>
          </a:prstGeom>
          <a:noFill/>
        </p:spPr>
        <p:txBody>
          <a:bodyPr wrap="square" rtlCol="0">
            <a:spAutoFit/>
          </a:bodyPr>
          <a:lstStyle/>
          <a:p>
            <a:r>
              <a:rPr lang="en-US" sz="2000" dirty="0"/>
              <a:t>No replacement for third-party cookies</a:t>
            </a:r>
          </a:p>
        </p:txBody>
      </p:sp>
      <p:sp>
        <p:nvSpPr>
          <p:cNvPr id="6" name="TextBox 5">
            <a:extLst>
              <a:ext uri="{FF2B5EF4-FFF2-40B4-BE49-F238E27FC236}">
                <a16:creationId xmlns:a16="http://schemas.microsoft.com/office/drawing/2014/main" id="{B4EF9CEF-33E5-A14F-BCF3-F7DE2B9EA22D}"/>
              </a:ext>
            </a:extLst>
          </p:cNvPr>
          <p:cNvSpPr txBox="1"/>
          <p:nvPr/>
        </p:nvSpPr>
        <p:spPr>
          <a:xfrm>
            <a:off x="619280" y="5359720"/>
            <a:ext cx="7646896" cy="461665"/>
          </a:xfrm>
          <a:prstGeom prst="rect">
            <a:avLst/>
          </a:prstGeom>
          <a:noFill/>
        </p:spPr>
        <p:txBody>
          <a:bodyPr wrap="square" rtlCol="0">
            <a:spAutoFit/>
          </a:bodyPr>
          <a:lstStyle/>
          <a:p>
            <a:r>
              <a:rPr lang="en-US" sz="2400" dirty="0"/>
              <a:t>Does not apply to Google’s first-party data or mobile ads </a:t>
            </a:r>
          </a:p>
        </p:txBody>
      </p:sp>
    </p:spTree>
    <p:extLst>
      <p:ext uri="{BB962C8B-B14F-4D97-AF65-F5344CB8AC3E}">
        <p14:creationId xmlns:p14="http://schemas.microsoft.com/office/powerpoint/2010/main" val="25158705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DE536DD-A225-CE4E-9F49-24F75ED06089}"/>
              </a:ext>
            </a:extLst>
          </p:cNvPr>
          <p:cNvSpPr>
            <a:spLocks noGrp="1"/>
          </p:cNvSpPr>
          <p:nvPr>
            <p:ph type="title"/>
          </p:nvPr>
        </p:nvSpPr>
        <p:spPr/>
        <p:txBody>
          <a:bodyPr/>
          <a:lstStyle/>
          <a:p>
            <a:r>
              <a:rPr lang="en-US" dirty="0"/>
              <a:t>Chrome “Privacy Sandbox”</a:t>
            </a:r>
          </a:p>
        </p:txBody>
      </p:sp>
      <p:sp>
        <p:nvSpPr>
          <p:cNvPr id="7" name="Content Placeholder 6">
            <a:extLst>
              <a:ext uri="{FF2B5EF4-FFF2-40B4-BE49-F238E27FC236}">
                <a16:creationId xmlns:a16="http://schemas.microsoft.com/office/drawing/2014/main" id="{1A59E893-4B59-7C41-9897-70F206EA75EE}"/>
              </a:ext>
            </a:extLst>
          </p:cNvPr>
          <p:cNvSpPr>
            <a:spLocks noGrp="1"/>
          </p:cNvSpPr>
          <p:nvPr>
            <p:ph idx="1"/>
          </p:nvPr>
        </p:nvSpPr>
        <p:spPr/>
        <p:txBody>
          <a:bodyPr>
            <a:noAutofit/>
          </a:bodyPr>
          <a:lstStyle/>
          <a:p>
            <a:pPr marL="0" indent="0">
              <a:buNone/>
            </a:pPr>
            <a:r>
              <a:rPr lang="en-US" sz="2400" dirty="0"/>
              <a:t>Ad relevance (interest groups): </a:t>
            </a:r>
            <a:r>
              <a:rPr lang="en-US" sz="2400" strike="sngStrike" dirty="0" err="1">
                <a:solidFill>
                  <a:srgbClr val="C00000"/>
                </a:solidFill>
              </a:rPr>
              <a:t>FLoC</a:t>
            </a:r>
            <a:r>
              <a:rPr lang="en-US" sz="2400" dirty="0">
                <a:solidFill>
                  <a:srgbClr val="C00000"/>
                </a:solidFill>
              </a:rPr>
              <a:t> Topics</a:t>
            </a:r>
          </a:p>
          <a:p>
            <a:pPr marL="0" indent="0">
              <a:buNone/>
            </a:pPr>
            <a:r>
              <a:rPr lang="en-US" sz="2400" dirty="0"/>
              <a:t>Ad relevance (retargeting): </a:t>
            </a:r>
            <a:r>
              <a:rPr lang="en-US" sz="2400" dirty="0">
                <a:solidFill>
                  <a:srgbClr val="C00000"/>
                </a:solidFill>
              </a:rPr>
              <a:t>FLEDGE/TURTLEDOVE</a:t>
            </a:r>
          </a:p>
          <a:p>
            <a:pPr marL="0" indent="0">
              <a:buNone/>
            </a:pPr>
            <a:r>
              <a:rPr lang="en-US" sz="2400" dirty="0"/>
              <a:t>Identity: </a:t>
            </a:r>
            <a:r>
              <a:rPr lang="en-US" sz="2400" dirty="0" err="1">
                <a:solidFill>
                  <a:srgbClr val="C00000"/>
                </a:solidFill>
              </a:rPr>
              <a:t>WebID</a:t>
            </a:r>
            <a:r>
              <a:rPr lang="en-US" sz="2400" dirty="0"/>
              <a:t> federated identity</a:t>
            </a:r>
          </a:p>
          <a:p>
            <a:pPr marL="0" indent="0">
              <a:buNone/>
            </a:pPr>
            <a:r>
              <a:rPr lang="en-US" sz="2400" dirty="0"/>
              <a:t>Ad conversion and reach measurement: </a:t>
            </a:r>
            <a:r>
              <a:rPr lang="en-US" sz="2400" dirty="0">
                <a:solidFill>
                  <a:srgbClr val="C00000"/>
                </a:solidFill>
              </a:rPr>
              <a:t>secure multi-party computation</a:t>
            </a:r>
          </a:p>
          <a:p>
            <a:pPr marL="0" indent="0">
              <a:buNone/>
            </a:pPr>
            <a:r>
              <a:rPr lang="en-US" sz="2400" dirty="0"/>
              <a:t>Fraud detection: </a:t>
            </a:r>
            <a:r>
              <a:rPr lang="en-US" sz="2400" dirty="0">
                <a:solidFill>
                  <a:srgbClr val="C00000"/>
                </a:solidFill>
              </a:rPr>
              <a:t>trust tokens</a:t>
            </a:r>
          </a:p>
        </p:txBody>
      </p:sp>
      <p:sp>
        <p:nvSpPr>
          <p:cNvPr id="3" name="TextBox 2">
            <a:extLst>
              <a:ext uri="{FF2B5EF4-FFF2-40B4-BE49-F238E27FC236}">
                <a16:creationId xmlns:a16="http://schemas.microsoft.com/office/drawing/2014/main" id="{2D93541F-BA66-F348-837A-543C0BDA9F42}"/>
              </a:ext>
            </a:extLst>
          </p:cNvPr>
          <p:cNvSpPr txBox="1"/>
          <p:nvPr/>
        </p:nvSpPr>
        <p:spPr>
          <a:xfrm>
            <a:off x="6754960" y="582682"/>
            <a:ext cx="2656496" cy="369332"/>
          </a:xfrm>
          <a:prstGeom prst="rect">
            <a:avLst/>
          </a:prstGeom>
          <a:noFill/>
        </p:spPr>
        <p:txBody>
          <a:bodyPr wrap="none" rtlCol="0">
            <a:spAutoFit/>
          </a:bodyPr>
          <a:lstStyle/>
          <a:p>
            <a:r>
              <a:rPr lang="en-US" dirty="0">
                <a:latin typeface="Segoe Print" panose="02000800000000000000" pitchFamily="2" charset="0"/>
              </a:rPr>
              <a:t>More about this later</a:t>
            </a:r>
          </a:p>
        </p:txBody>
      </p:sp>
      <p:grpSp>
        <p:nvGrpSpPr>
          <p:cNvPr id="6" name="Group 5">
            <a:extLst>
              <a:ext uri="{FF2B5EF4-FFF2-40B4-BE49-F238E27FC236}">
                <a16:creationId xmlns:a16="http://schemas.microsoft.com/office/drawing/2014/main" id="{0B8BD493-FB4C-ED48-A121-8FD014B415BD}"/>
              </a:ext>
            </a:extLst>
          </p:cNvPr>
          <p:cNvGrpSpPr/>
          <p:nvPr/>
        </p:nvGrpSpPr>
        <p:grpSpPr>
          <a:xfrm>
            <a:off x="6746040" y="1084536"/>
            <a:ext cx="705960" cy="402480"/>
            <a:chOff x="6746040" y="1084536"/>
            <a:chExt cx="705960" cy="40248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35D67FA2-E224-EE43-B156-786E67EDA4D3}"/>
                    </a:ext>
                  </a:extLst>
                </p14:cNvPr>
                <p14:cNvContentPartPr/>
                <p14:nvPr/>
              </p14:nvContentPartPr>
              <p14:xfrm>
                <a:off x="6746040" y="1084536"/>
                <a:ext cx="705960" cy="231120"/>
              </p14:xfrm>
            </p:contentPart>
          </mc:Choice>
          <mc:Fallback xmlns="">
            <p:pic>
              <p:nvPicPr>
                <p:cNvPr id="4" name="Ink 3">
                  <a:extLst>
                    <a:ext uri="{FF2B5EF4-FFF2-40B4-BE49-F238E27FC236}">
                      <a16:creationId xmlns:a16="http://schemas.microsoft.com/office/drawing/2014/main" id="{35D67FA2-E224-EE43-B156-786E67EDA4D3}"/>
                    </a:ext>
                  </a:extLst>
                </p:cNvPr>
                <p:cNvPicPr/>
                <p:nvPr/>
              </p:nvPicPr>
              <p:blipFill>
                <a:blip r:embed="rId5"/>
                <a:stretch>
                  <a:fillRect/>
                </a:stretch>
              </p:blipFill>
              <p:spPr>
                <a:xfrm>
                  <a:off x="6728040" y="1066536"/>
                  <a:ext cx="741600" cy="266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770EC921-BFDD-F443-A31D-548CC3A5E69D}"/>
                    </a:ext>
                  </a:extLst>
                </p14:cNvPr>
                <p14:cNvContentPartPr/>
                <p14:nvPr/>
              </p14:nvContentPartPr>
              <p14:xfrm>
                <a:off x="6750720" y="1326096"/>
                <a:ext cx="67680" cy="160920"/>
              </p14:xfrm>
            </p:contentPart>
          </mc:Choice>
          <mc:Fallback xmlns="">
            <p:pic>
              <p:nvPicPr>
                <p:cNvPr id="5" name="Ink 4">
                  <a:extLst>
                    <a:ext uri="{FF2B5EF4-FFF2-40B4-BE49-F238E27FC236}">
                      <a16:creationId xmlns:a16="http://schemas.microsoft.com/office/drawing/2014/main" id="{770EC921-BFDD-F443-A31D-548CC3A5E69D}"/>
                    </a:ext>
                  </a:extLst>
                </p:cNvPr>
                <p:cNvPicPr/>
                <p:nvPr/>
              </p:nvPicPr>
              <p:blipFill>
                <a:blip r:embed="rId7"/>
                <a:stretch>
                  <a:fillRect/>
                </a:stretch>
              </p:blipFill>
              <p:spPr>
                <a:xfrm>
                  <a:off x="6732720" y="1308096"/>
                  <a:ext cx="103320" cy="196560"/>
                </a:xfrm>
                <a:prstGeom prst="rect">
                  <a:avLst/>
                </a:prstGeom>
              </p:spPr>
            </p:pic>
          </mc:Fallback>
        </mc:AlternateContent>
      </p:grpSp>
      <p:pic>
        <p:nvPicPr>
          <p:cNvPr id="13" name="Picture 2" descr="How to Disable Google Chrome&amp;#39;s New &amp;#39;Privacy Sandbox&amp;#39; Tracking (and Why You  Want To)">
            <a:extLst>
              <a:ext uri="{FF2B5EF4-FFF2-40B4-BE49-F238E27FC236}">
                <a16:creationId xmlns:a16="http://schemas.microsoft.com/office/drawing/2014/main" id="{6A315EEE-816C-6B42-A5D0-A61624ECC7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26738" y="1200096"/>
            <a:ext cx="2756708" cy="1550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9152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FF8CDD1-901E-984E-AA4A-3B91DD6379C7}"/>
              </a:ext>
            </a:extLst>
          </p:cNvPr>
          <p:cNvSpPr txBox="1"/>
          <p:nvPr/>
        </p:nvSpPr>
        <p:spPr>
          <a:xfrm>
            <a:off x="5669426" y="2291865"/>
            <a:ext cx="6062615" cy="830997"/>
          </a:xfrm>
          <a:prstGeom prst="rect">
            <a:avLst/>
          </a:prstGeom>
          <a:noFill/>
        </p:spPr>
        <p:txBody>
          <a:bodyPr wrap="square" rtlCol="0">
            <a:spAutoFit/>
          </a:bodyPr>
          <a:lstStyle/>
          <a:p>
            <a:r>
              <a:rPr lang="en-US" sz="2400" dirty="0"/>
              <a:t>Replaces third-party cookies with “cohort ids”</a:t>
            </a:r>
          </a:p>
          <a:p>
            <a:r>
              <a:rPr lang="en-US" sz="2400" dirty="0">
                <a:solidFill>
                  <a:srgbClr val="C00000"/>
                </a:solidFill>
              </a:rPr>
              <a:t>Cohort</a:t>
            </a:r>
            <a:r>
              <a:rPr lang="en-US" sz="2400" dirty="0"/>
              <a:t> = group of users with similar interests</a:t>
            </a:r>
          </a:p>
        </p:txBody>
      </p:sp>
      <p:pic>
        <p:nvPicPr>
          <p:cNvPr id="10" name="Picture 2" descr="Google starts trialing its FLoC cookie alternative in Chrome | TechCrunch">
            <a:extLst>
              <a:ext uri="{FF2B5EF4-FFF2-40B4-BE49-F238E27FC236}">
                <a16:creationId xmlns:a16="http://schemas.microsoft.com/office/drawing/2014/main" id="{515614CD-1C68-2F48-9B88-FA70F1005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014194"/>
            <a:ext cx="4370240" cy="36105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963596A-7BDE-9D4F-BC3C-9CA23DFB85ED}"/>
              </a:ext>
            </a:extLst>
          </p:cNvPr>
          <p:cNvSpPr txBox="1"/>
          <p:nvPr/>
        </p:nvSpPr>
        <p:spPr>
          <a:xfrm>
            <a:off x="3586854" y="5716794"/>
            <a:ext cx="1850186" cy="338554"/>
          </a:xfrm>
          <a:prstGeom prst="rect">
            <a:avLst/>
          </a:prstGeom>
          <a:noFill/>
        </p:spPr>
        <p:txBody>
          <a:bodyPr wrap="none" rtlCol="0">
            <a:spAutoFit/>
          </a:bodyPr>
          <a:lstStyle/>
          <a:p>
            <a:r>
              <a:rPr lang="en-US" sz="1600" i="1" dirty="0"/>
              <a:t>Image: TechCrunch</a:t>
            </a:r>
          </a:p>
        </p:txBody>
      </p:sp>
      <p:sp>
        <p:nvSpPr>
          <p:cNvPr id="14" name="Title 1">
            <a:extLst>
              <a:ext uri="{FF2B5EF4-FFF2-40B4-BE49-F238E27FC236}">
                <a16:creationId xmlns:a16="http://schemas.microsoft.com/office/drawing/2014/main" id="{5DE536DD-A225-CE4E-9F49-24F75ED06089}"/>
              </a:ext>
            </a:extLst>
          </p:cNvPr>
          <p:cNvSpPr>
            <a:spLocks noGrp="1"/>
          </p:cNvSpPr>
          <p:nvPr>
            <p:ph type="title"/>
          </p:nvPr>
        </p:nvSpPr>
        <p:spPr>
          <a:xfrm>
            <a:off x="1066800" y="642594"/>
            <a:ext cx="10058400" cy="1371600"/>
          </a:xfrm>
        </p:spPr>
        <p:txBody>
          <a:bodyPr/>
          <a:lstStyle/>
          <a:p>
            <a:r>
              <a:rPr lang="en-US" dirty="0"/>
              <a:t>Showing Relevant Ads with </a:t>
            </a:r>
            <a:r>
              <a:rPr lang="en-US" dirty="0" err="1"/>
              <a:t>FLoC</a:t>
            </a:r>
            <a:endParaRPr lang="en-US" dirty="0"/>
          </a:p>
        </p:txBody>
      </p:sp>
      <p:grpSp>
        <p:nvGrpSpPr>
          <p:cNvPr id="6" name="Group 5">
            <a:extLst>
              <a:ext uri="{FF2B5EF4-FFF2-40B4-BE49-F238E27FC236}">
                <a16:creationId xmlns:a16="http://schemas.microsoft.com/office/drawing/2014/main" id="{0277FB4F-9CF9-DE4D-85DD-F7951379AE52}"/>
              </a:ext>
            </a:extLst>
          </p:cNvPr>
          <p:cNvGrpSpPr/>
          <p:nvPr/>
        </p:nvGrpSpPr>
        <p:grpSpPr>
          <a:xfrm>
            <a:off x="986589" y="1840541"/>
            <a:ext cx="5186520" cy="3846240"/>
            <a:chOff x="986589" y="1840541"/>
            <a:chExt cx="5186520" cy="384624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0C081CCA-9E87-F349-8917-1E9A9D6FF159}"/>
                    </a:ext>
                  </a:extLst>
                </p14:cNvPr>
                <p14:cNvContentPartPr/>
                <p14:nvPr/>
              </p14:nvContentPartPr>
              <p14:xfrm>
                <a:off x="2413629" y="1840541"/>
                <a:ext cx="3509280" cy="3846240"/>
              </p14:xfrm>
            </p:contentPart>
          </mc:Choice>
          <mc:Fallback xmlns="">
            <p:pic>
              <p:nvPicPr>
                <p:cNvPr id="4" name="Ink 3">
                  <a:extLst>
                    <a:ext uri="{FF2B5EF4-FFF2-40B4-BE49-F238E27FC236}">
                      <a16:creationId xmlns:a16="http://schemas.microsoft.com/office/drawing/2014/main" id="{0C081CCA-9E87-F349-8917-1E9A9D6FF159}"/>
                    </a:ext>
                  </a:extLst>
                </p:cNvPr>
                <p:cNvPicPr/>
                <p:nvPr/>
              </p:nvPicPr>
              <p:blipFill>
                <a:blip r:embed="rId4"/>
                <a:stretch>
                  <a:fillRect/>
                </a:stretch>
              </p:blipFill>
              <p:spPr>
                <a:xfrm>
                  <a:off x="2350989" y="1777541"/>
                  <a:ext cx="3634920" cy="3971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B6BA1401-4CFF-0C4D-8651-A9CDD40207B5}"/>
                    </a:ext>
                  </a:extLst>
                </p14:cNvPr>
                <p14:cNvContentPartPr/>
                <p14:nvPr/>
              </p14:nvContentPartPr>
              <p14:xfrm>
                <a:off x="986589" y="1984181"/>
                <a:ext cx="5186520" cy="3520440"/>
              </p14:xfrm>
            </p:contentPart>
          </mc:Choice>
          <mc:Fallback xmlns="">
            <p:pic>
              <p:nvPicPr>
                <p:cNvPr id="5" name="Ink 4">
                  <a:extLst>
                    <a:ext uri="{FF2B5EF4-FFF2-40B4-BE49-F238E27FC236}">
                      <a16:creationId xmlns:a16="http://schemas.microsoft.com/office/drawing/2014/main" id="{B6BA1401-4CFF-0C4D-8651-A9CDD40207B5}"/>
                    </a:ext>
                  </a:extLst>
                </p:cNvPr>
                <p:cNvPicPr/>
                <p:nvPr/>
              </p:nvPicPr>
              <p:blipFill>
                <a:blip r:embed="rId6"/>
                <a:stretch>
                  <a:fillRect/>
                </a:stretch>
              </p:blipFill>
              <p:spPr>
                <a:xfrm>
                  <a:off x="923949" y="1921541"/>
                  <a:ext cx="5312160" cy="3646080"/>
                </a:xfrm>
                <a:prstGeom prst="rect">
                  <a:avLst/>
                </a:prstGeom>
              </p:spPr>
            </p:pic>
          </mc:Fallback>
        </mc:AlternateContent>
      </p:grpSp>
      <p:sp>
        <p:nvSpPr>
          <p:cNvPr id="7" name="TextBox 6">
            <a:extLst>
              <a:ext uri="{FF2B5EF4-FFF2-40B4-BE49-F238E27FC236}">
                <a16:creationId xmlns:a16="http://schemas.microsoft.com/office/drawing/2014/main" id="{C1700F2C-2DA6-804A-93FB-1FE48721481C}"/>
              </a:ext>
            </a:extLst>
          </p:cNvPr>
          <p:cNvSpPr txBox="1"/>
          <p:nvPr/>
        </p:nvSpPr>
        <p:spPr>
          <a:xfrm>
            <a:off x="5842698" y="3244372"/>
            <a:ext cx="5282502" cy="2015936"/>
          </a:xfrm>
          <a:prstGeom prst="rect">
            <a:avLst/>
          </a:prstGeom>
          <a:solidFill>
            <a:srgbClr val="FF7E79"/>
          </a:solidFill>
          <a:ln w="38100">
            <a:noFill/>
          </a:ln>
          <a:effectLst>
            <a:outerShdw blurRad="50800" dist="38100" dir="2700000" algn="tl" rotWithShape="0">
              <a:prstClr val="black">
                <a:alpha val="40000"/>
              </a:prstClr>
            </a:outerShdw>
          </a:effectLst>
        </p:spPr>
        <p:txBody>
          <a:bodyPr wrap="square" rtlCol="0">
            <a:spAutoFit/>
          </a:bodyPr>
          <a:lstStyle/>
          <a:p>
            <a:pPr algn="r">
              <a:spcAft>
                <a:spcPts val="600"/>
              </a:spcAft>
            </a:pPr>
            <a:r>
              <a:rPr lang="en-US" sz="2000" dirty="0"/>
              <a:t>January 25, 2022</a:t>
            </a:r>
          </a:p>
          <a:p>
            <a:r>
              <a:rPr lang="en-US" sz="2000" b="1" dirty="0"/>
              <a:t>Original proposal: </a:t>
            </a:r>
            <a:r>
              <a:rPr lang="en-US" sz="2000" dirty="0"/>
              <a:t>10,000s of automatically generated cohorts</a:t>
            </a:r>
          </a:p>
          <a:p>
            <a:r>
              <a:rPr lang="en-US" sz="2000" b="1" dirty="0"/>
              <a:t>New proposal: </a:t>
            </a:r>
            <a:r>
              <a:rPr lang="en-US" sz="2000" dirty="0"/>
              <a:t>human curators will generate 1000+ “topics”, users will be able to see and remove “topics” associated with them</a:t>
            </a:r>
          </a:p>
        </p:txBody>
      </p:sp>
      <p:sp>
        <p:nvSpPr>
          <p:cNvPr id="8" name="TextBox 7">
            <a:extLst>
              <a:ext uri="{FF2B5EF4-FFF2-40B4-BE49-F238E27FC236}">
                <a16:creationId xmlns:a16="http://schemas.microsoft.com/office/drawing/2014/main" id="{6F5EB59E-AD35-4F45-B47E-A0F01F4CE89B}"/>
              </a:ext>
            </a:extLst>
          </p:cNvPr>
          <p:cNvSpPr txBox="1"/>
          <p:nvPr/>
        </p:nvSpPr>
        <p:spPr>
          <a:xfrm>
            <a:off x="8380392" y="5381818"/>
            <a:ext cx="2795958" cy="400110"/>
          </a:xfrm>
          <a:prstGeom prst="rect">
            <a:avLst/>
          </a:prstGeom>
          <a:noFill/>
        </p:spPr>
        <p:txBody>
          <a:bodyPr wrap="none" rtlCol="0">
            <a:spAutoFit/>
          </a:bodyPr>
          <a:lstStyle/>
          <a:p>
            <a:r>
              <a:rPr lang="en-US" sz="2000" dirty="0"/>
              <a:t>Better?  Worse?  WDYT?</a:t>
            </a:r>
          </a:p>
        </p:txBody>
      </p:sp>
    </p:spTree>
    <p:extLst>
      <p:ext uri="{BB962C8B-B14F-4D97-AF65-F5344CB8AC3E}">
        <p14:creationId xmlns:p14="http://schemas.microsoft.com/office/powerpoint/2010/main" val="205595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E75579A4-2ED2-5342-BC30-C33B8EB120A3}"/>
              </a:ext>
            </a:extLst>
          </p:cNvPr>
          <p:cNvSpPr>
            <a:spLocks noGrp="1" noChangeArrowheads="1"/>
          </p:cNvSpPr>
          <p:nvPr>
            <p:ph type="title"/>
          </p:nvPr>
        </p:nvSpPr>
        <p:spPr/>
        <p:txBody>
          <a:bodyPr/>
          <a:lstStyle/>
          <a:p>
            <a:r>
              <a:rPr lang="en-US" altLang="en-US">
                <a:ea typeface="ＭＳ Ｐゴシック" panose="020B0600070205080204" pitchFamily="34" charset="-128"/>
              </a:rPr>
              <a:t>Frames</a:t>
            </a:r>
          </a:p>
        </p:txBody>
      </p:sp>
      <p:sp>
        <p:nvSpPr>
          <p:cNvPr id="72706" name="Content Placeholder 2" descr="Rectangle: Click to edit Master text styles&#13;&#10;Second level&#13;&#10;Third level&#13;&#10;Fourth level&#13;&#10;Fifth level">
            <a:extLst>
              <a:ext uri="{FF2B5EF4-FFF2-40B4-BE49-F238E27FC236}">
                <a16:creationId xmlns:a16="http://schemas.microsoft.com/office/drawing/2014/main" id="{9011B6E2-795E-994D-9EFD-0F85677A42AE}"/>
              </a:ext>
            </a:extLst>
          </p:cNvPr>
          <p:cNvSpPr>
            <a:spLocks noGrp="1" noChangeArrowheads="1"/>
          </p:cNvSpPr>
          <p:nvPr>
            <p:ph idx="1"/>
          </p:nvPr>
        </p:nvSpPr>
        <p:spPr>
          <a:xfrm>
            <a:off x="7454229" y="4344183"/>
            <a:ext cx="4029455" cy="1559767"/>
          </a:xfrm>
        </p:spPr>
        <p:txBody>
          <a:bodyPr>
            <a:normAutofit/>
          </a:bodyPr>
          <a:lstStyle/>
          <a:p>
            <a:pPr marL="0" indent="0">
              <a:buNone/>
            </a:pPr>
            <a:r>
              <a:rPr lang="en-US" altLang="en-US" sz="2400" dirty="0">
                <a:solidFill>
                  <a:srgbClr val="C00000"/>
                </a:solidFill>
                <a:ea typeface="ＭＳ Ｐゴシック" panose="020B0600070205080204" pitchFamily="34" charset="-128"/>
              </a:rPr>
              <a:t>Browser window may contain frames from different origins</a:t>
            </a:r>
          </a:p>
          <a:p>
            <a:pPr marL="0" indent="0">
              <a:buNone/>
            </a:pPr>
            <a:r>
              <a:rPr lang="en-US" altLang="en-US" sz="2400" dirty="0">
                <a:ea typeface="ＭＳ Ｐゴシック" panose="020B0600070205080204" pitchFamily="34" charset="-128"/>
              </a:rPr>
              <a:t>visible or hidden</a:t>
            </a:r>
          </a:p>
        </p:txBody>
      </p:sp>
      <p:sp>
        <p:nvSpPr>
          <p:cNvPr id="3" name="laptop">
            <a:extLst>
              <a:ext uri="{FF2B5EF4-FFF2-40B4-BE49-F238E27FC236}">
                <a16:creationId xmlns:a16="http://schemas.microsoft.com/office/drawing/2014/main" id="{11935F09-E70B-CEF1-E47A-BCD46B263DE2}"/>
              </a:ext>
            </a:extLst>
          </p:cNvPr>
          <p:cNvSpPr>
            <a:spLocks noEditPoints="1" noChangeArrowheads="1"/>
          </p:cNvSpPr>
          <p:nvPr/>
        </p:nvSpPr>
        <p:spPr bwMode="auto">
          <a:xfrm>
            <a:off x="6362409" y="1310746"/>
            <a:ext cx="3657600" cy="2670048"/>
          </a:xfrm>
          <a:custGeom>
            <a:avLst/>
            <a:gdLst>
              <a:gd name="T0" fmla="*/ 2147483646 w 21600"/>
              <a:gd name="T1" fmla="*/ 0 h 21600"/>
              <a:gd name="T2" fmla="*/ 2147483646 w 21600"/>
              <a:gd name="T3" fmla="*/ 2147483646 h 21600"/>
              <a:gd name="T4" fmla="*/ 2147483646 w 21600"/>
              <a:gd name="T5" fmla="*/ 0 h 21600"/>
              <a:gd name="T6" fmla="*/ 2147483646 w 21600"/>
              <a:gd name="T7" fmla="*/ 2147483646 h 21600"/>
              <a:gd name="T8" fmla="*/ 2147483646 w 21600"/>
              <a:gd name="T9" fmla="*/ 0 h 21600"/>
              <a:gd name="T10" fmla="*/ 2147483646 w 21600"/>
              <a:gd name="T11" fmla="*/ 2147483646 h 21600"/>
              <a:gd name="T12" fmla="*/ 0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4445 w 21600"/>
              <a:gd name="T25" fmla="*/ 1858 h 21600"/>
              <a:gd name="T26" fmla="*/ 17311 w 21600"/>
              <a:gd name="T27" fmla="*/ 123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a:lstStyle/>
          <a:p>
            <a:endParaRPr lang="en-US"/>
          </a:p>
        </p:txBody>
      </p:sp>
      <p:sp>
        <p:nvSpPr>
          <p:cNvPr id="4" name="TextBox 3">
            <a:extLst>
              <a:ext uri="{FF2B5EF4-FFF2-40B4-BE49-F238E27FC236}">
                <a16:creationId xmlns:a16="http://schemas.microsoft.com/office/drawing/2014/main" id="{D509C0E2-B803-A427-8DC0-247C0913D994}"/>
              </a:ext>
            </a:extLst>
          </p:cNvPr>
          <p:cNvSpPr txBox="1"/>
          <p:nvPr/>
        </p:nvSpPr>
        <p:spPr>
          <a:xfrm>
            <a:off x="7200609" y="1539347"/>
            <a:ext cx="990600" cy="1200329"/>
          </a:xfrm>
          <a:prstGeom prst="rect">
            <a:avLst/>
          </a:prstGeom>
          <a:solidFill>
            <a:schemeClr val="accent1">
              <a:lumMod val="40000"/>
              <a:lumOff val="60000"/>
            </a:schemeClr>
          </a:solidFill>
          <a:ln>
            <a:solidFill>
              <a:schemeClr val="tx2"/>
            </a:solidFill>
          </a:ln>
        </p:spPr>
        <p:txBody>
          <a:bodyPr wrap="square">
            <a:spAutoFit/>
          </a:bodyPr>
          <a:lstStyle>
            <a:lvl1pPr>
              <a:defRPr sz="2400">
                <a:solidFill>
                  <a:schemeClr val="bg2"/>
                </a:solidFill>
                <a:latin typeface="Tahoma" panose="020B0604030504040204" pitchFamily="34" charset="0"/>
              </a:defRPr>
            </a:lvl1pPr>
            <a:lvl2pPr marL="742950" indent="-285750">
              <a:defRPr sz="2400">
                <a:solidFill>
                  <a:schemeClr val="bg2"/>
                </a:solidFill>
                <a:latin typeface="Tahoma" panose="020B0604030504040204" pitchFamily="34" charset="0"/>
              </a:defRPr>
            </a:lvl2pPr>
            <a:lvl3pPr marL="1143000" indent="-228600">
              <a:defRPr sz="2400">
                <a:solidFill>
                  <a:schemeClr val="bg2"/>
                </a:solidFill>
                <a:latin typeface="Tahoma" panose="020B0604030504040204" pitchFamily="34" charset="0"/>
              </a:defRPr>
            </a:lvl3pPr>
            <a:lvl4pPr marL="1600200" indent="-228600">
              <a:defRPr sz="2400">
                <a:solidFill>
                  <a:schemeClr val="bg2"/>
                </a:solidFill>
                <a:latin typeface="Tahoma" panose="020B0604030504040204" pitchFamily="34" charset="0"/>
              </a:defRPr>
            </a:lvl4pPr>
            <a:lvl5pPr marL="2057400" indent="-228600">
              <a:defRPr sz="2400">
                <a:solidFill>
                  <a:schemeClr val="bg2"/>
                </a:solidFill>
                <a:latin typeface="Tahoma" panose="020B0604030504040204" pitchFamily="34" charset="0"/>
              </a:defRPr>
            </a:lvl5pPr>
            <a:lvl6pPr marL="25146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6pPr>
            <a:lvl7pPr marL="29718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7pPr>
            <a:lvl8pPr marL="34290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8pPr>
            <a:lvl9pPr marL="38862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9pPr>
          </a:lstStyle>
          <a:p>
            <a:pPr>
              <a:defRPr/>
            </a:pPr>
            <a:r>
              <a:rPr lang="en-US" altLang="en-US">
                <a:solidFill>
                  <a:schemeClr val="tx1"/>
                </a:solidFill>
                <a:latin typeface="+mn-lt"/>
              </a:rPr>
              <a:t>A</a:t>
            </a:r>
          </a:p>
          <a:p>
            <a:pPr>
              <a:defRPr/>
            </a:pPr>
            <a:endParaRPr lang="en-US" altLang="en-US">
              <a:solidFill>
                <a:schemeClr val="tx1"/>
              </a:solidFill>
              <a:latin typeface="+mn-lt"/>
            </a:endParaRPr>
          </a:p>
          <a:p>
            <a:pPr>
              <a:defRPr/>
            </a:pPr>
            <a:endParaRPr lang="en-US" altLang="en-US">
              <a:solidFill>
                <a:schemeClr val="tx1"/>
              </a:solidFill>
              <a:latin typeface="+mn-lt"/>
            </a:endParaRPr>
          </a:p>
        </p:txBody>
      </p:sp>
      <p:sp>
        <p:nvSpPr>
          <p:cNvPr id="5" name="Can 4">
            <a:extLst>
              <a:ext uri="{FF2B5EF4-FFF2-40B4-BE49-F238E27FC236}">
                <a16:creationId xmlns:a16="http://schemas.microsoft.com/office/drawing/2014/main" id="{B067C09F-6509-1B75-F1B9-492C4E6F3F18}"/>
              </a:ext>
            </a:extLst>
          </p:cNvPr>
          <p:cNvSpPr/>
          <p:nvPr/>
        </p:nvSpPr>
        <p:spPr>
          <a:xfrm>
            <a:off x="10351747" y="1961367"/>
            <a:ext cx="990600" cy="1104900"/>
          </a:xfrm>
          <a:prstGeom prst="can">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bg2"/>
                </a:solidFill>
                <a:latin typeface="Tahoma" panose="020B0604030504040204" pitchFamily="34" charset="0"/>
              </a:defRPr>
            </a:lvl1pPr>
            <a:lvl2pPr marL="742950" indent="-285750">
              <a:defRPr sz="2400">
                <a:solidFill>
                  <a:schemeClr val="bg2"/>
                </a:solidFill>
                <a:latin typeface="Tahoma" panose="020B0604030504040204" pitchFamily="34" charset="0"/>
              </a:defRPr>
            </a:lvl2pPr>
            <a:lvl3pPr marL="1143000" indent="-228600">
              <a:defRPr sz="2400">
                <a:solidFill>
                  <a:schemeClr val="bg2"/>
                </a:solidFill>
                <a:latin typeface="Tahoma" panose="020B0604030504040204" pitchFamily="34" charset="0"/>
              </a:defRPr>
            </a:lvl3pPr>
            <a:lvl4pPr marL="1600200" indent="-228600">
              <a:defRPr sz="2400">
                <a:solidFill>
                  <a:schemeClr val="bg2"/>
                </a:solidFill>
                <a:latin typeface="Tahoma" panose="020B0604030504040204" pitchFamily="34" charset="0"/>
              </a:defRPr>
            </a:lvl4pPr>
            <a:lvl5pPr marL="2057400" indent="-228600">
              <a:defRPr sz="2400">
                <a:solidFill>
                  <a:schemeClr val="bg2"/>
                </a:solidFill>
                <a:latin typeface="Tahoma" panose="020B0604030504040204" pitchFamily="34" charset="0"/>
              </a:defRPr>
            </a:lvl5pPr>
            <a:lvl6pPr marL="25146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6pPr>
            <a:lvl7pPr marL="29718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7pPr>
            <a:lvl8pPr marL="34290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8pPr>
            <a:lvl9pPr marL="38862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9pPr>
          </a:lstStyle>
          <a:p>
            <a:pPr algn="ctr">
              <a:defRPr/>
            </a:pPr>
            <a:r>
              <a:rPr lang="en-US" altLang="en-US" b="1">
                <a:solidFill>
                  <a:schemeClr val="tx1"/>
                </a:solidFill>
                <a:latin typeface="+mn-lt"/>
              </a:rPr>
              <a:t>A</a:t>
            </a:r>
          </a:p>
        </p:txBody>
      </p:sp>
      <p:sp>
        <p:nvSpPr>
          <p:cNvPr id="7" name="TextBox 6">
            <a:extLst>
              <a:ext uri="{FF2B5EF4-FFF2-40B4-BE49-F238E27FC236}">
                <a16:creationId xmlns:a16="http://schemas.microsoft.com/office/drawing/2014/main" id="{FC2CEF7F-12BC-A277-BBF8-8E1940101B4A}"/>
              </a:ext>
            </a:extLst>
          </p:cNvPr>
          <p:cNvSpPr txBox="1"/>
          <p:nvPr/>
        </p:nvSpPr>
        <p:spPr>
          <a:xfrm>
            <a:off x="8267409" y="1539347"/>
            <a:ext cx="990600" cy="1200329"/>
          </a:xfrm>
          <a:prstGeom prst="rect">
            <a:avLst/>
          </a:prstGeom>
          <a:solidFill>
            <a:schemeClr val="accent3">
              <a:lumMod val="40000"/>
              <a:lumOff val="60000"/>
            </a:schemeClr>
          </a:solidFill>
          <a:ln>
            <a:solidFill>
              <a:schemeClr val="accent3">
                <a:lumMod val="50000"/>
              </a:schemeClr>
            </a:solidFill>
          </a:ln>
        </p:spPr>
        <p:txBody>
          <a:bodyPr wrap="square">
            <a:spAutoFit/>
          </a:bodyPr>
          <a:lstStyle>
            <a:lvl1pPr>
              <a:defRPr sz="2400">
                <a:solidFill>
                  <a:schemeClr val="bg2"/>
                </a:solidFill>
                <a:latin typeface="Tahoma" panose="020B0604030504040204" pitchFamily="34" charset="0"/>
              </a:defRPr>
            </a:lvl1pPr>
            <a:lvl2pPr marL="742950" indent="-285750">
              <a:defRPr sz="2400">
                <a:solidFill>
                  <a:schemeClr val="bg2"/>
                </a:solidFill>
                <a:latin typeface="Tahoma" panose="020B0604030504040204" pitchFamily="34" charset="0"/>
              </a:defRPr>
            </a:lvl2pPr>
            <a:lvl3pPr marL="1143000" indent="-228600">
              <a:defRPr sz="2400">
                <a:solidFill>
                  <a:schemeClr val="bg2"/>
                </a:solidFill>
                <a:latin typeface="Tahoma" panose="020B0604030504040204" pitchFamily="34" charset="0"/>
              </a:defRPr>
            </a:lvl3pPr>
            <a:lvl4pPr marL="1600200" indent="-228600">
              <a:defRPr sz="2400">
                <a:solidFill>
                  <a:schemeClr val="bg2"/>
                </a:solidFill>
                <a:latin typeface="Tahoma" panose="020B0604030504040204" pitchFamily="34" charset="0"/>
              </a:defRPr>
            </a:lvl4pPr>
            <a:lvl5pPr marL="2057400" indent="-228600">
              <a:defRPr sz="2400">
                <a:solidFill>
                  <a:schemeClr val="bg2"/>
                </a:solidFill>
                <a:latin typeface="Tahoma" panose="020B0604030504040204" pitchFamily="34" charset="0"/>
              </a:defRPr>
            </a:lvl5pPr>
            <a:lvl6pPr marL="25146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6pPr>
            <a:lvl7pPr marL="29718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7pPr>
            <a:lvl8pPr marL="34290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8pPr>
            <a:lvl9pPr marL="38862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9pPr>
          </a:lstStyle>
          <a:p>
            <a:pPr>
              <a:defRPr/>
            </a:pPr>
            <a:r>
              <a:rPr lang="en-US" altLang="en-US">
                <a:solidFill>
                  <a:schemeClr val="tx1"/>
                </a:solidFill>
                <a:latin typeface="+mn-lt"/>
              </a:rPr>
              <a:t>B</a:t>
            </a:r>
          </a:p>
          <a:p>
            <a:pPr>
              <a:defRPr/>
            </a:pPr>
            <a:endParaRPr lang="en-US" altLang="en-US">
              <a:solidFill>
                <a:schemeClr val="tx1"/>
              </a:solidFill>
              <a:latin typeface="+mn-lt"/>
            </a:endParaRPr>
          </a:p>
          <a:p>
            <a:pPr>
              <a:defRPr/>
            </a:pPr>
            <a:endParaRPr lang="en-US" altLang="en-US">
              <a:solidFill>
                <a:schemeClr val="tx1"/>
              </a:solidFill>
              <a:latin typeface="+mn-lt"/>
            </a:endParaRPr>
          </a:p>
        </p:txBody>
      </p:sp>
      <p:sp>
        <p:nvSpPr>
          <p:cNvPr id="8" name="TextBox 7">
            <a:extLst>
              <a:ext uri="{FF2B5EF4-FFF2-40B4-BE49-F238E27FC236}">
                <a16:creationId xmlns:a16="http://schemas.microsoft.com/office/drawing/2014/main" id="{42F4CC31-5212-616A-6CFB-A935CBA6CCAB}"/>
              </a:ext>
            </a:extLst>
          </p:cNvPr>
          <p:cNvSpPr txBox="1"/>
          <p:nvPr/>
        </p:nvSpPr>
        <p:spPr>
          <a:xfrm>
            <a:off x="8534109" y="1920347"/>
            <a:ext cx="495300" cy="461963"/>
          </a:xfrm>
          <a:prstGeom prst="rect">
            <a:avLst/>
          </a:prstGeom>
          <a:solidFill>
            <a:schemeClr val="accent1">
              <a:lumMod val="40000"/>
              <a:lumOff val="60000"/>
            </a:schemeClr>
          </a:solidFill>
          <a:ln>
            <a:solidFill>
              <a:schemeClr val="tx2"/>
            </a:solidFill>
          </a:ln>
        </p:spPr>
        <p:txBody>
          <a:bodyPr wrap="square">
            <a:spAutoFit/>
          </a:bodyPr>
          <a:lstStyle>
            <a:lvl1pPr>
              <a:defRPr sz="2400">
                <a:solidFill>
                  <a:schemeClr val="bg2"/>
                </a:solidFill>
                <a:latin typeface="Tahoma" panose="020B0604030504040204" pitchFamily="34" charset="0"/>
              </a:defRPr>
            </a:lvl1pPr>
            <a:lvl2pPr marL="742950" indent="-285750">
              <a:defRPr sz="2400">
                <a:solidFill>
                  <a:schemeClr val="bg2"/>
                </a:solidFill>
                <a:latin typeface="Tahoma" panose="020B0604030504040204" pitchFamily="34" charset="0"/>
              </a:defRPr>
            </a:lvl2pPr>
            <a:lvl3pPr marL="1143000" indent="-228600">
              <a:defRPr sz="2400">
                <a:solidFill>
                  <a:schemeClr val="bg2"/>
                </a:solidFill>
                <a:latin typeface="Tahoma" panose="020B0604030504040204" pitchFamily="34" charset="0"/>
              </a:defRPr>
            </a:lvl3pPr>
            <a:lvl4pPr marL="1600200" indent="-228600">
              <a:defRPr sz="2400">
                <a:solidFill>
                  <a:schemeClr val="bg2"/>
                </a:solidFill>
                <a:latin typeface="Tahoma" panose="020B0604030504040204" pitchFamily="34" charset="0"/>
              </a:defRPr>
            </a:lvl4pPr>
            <a:lvl5pPr marL="2057400" indent="-228600">
              <a:defRPr sz="2400">
                <a:solidFill>
                  <a:schemeClr val="bg2"/>
                </a:solidFill>
                <a:latin typeface="Tahoma" panose="020B0604030504040204" pitchFamily="34" charset="0"/>
              </a:defRPr>
            </a:lvl5pPr>
            <a:lvl6pPr marL="25146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6pPr>
            <a:lvl7pPr marL="29718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7pPr>
            <a:lvl8pPr marL="34290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8pPr>
            <a:lvl9pPr marL="3886200" indent="-228600" eaLnBrk="0" fontAlgn="base" hangingPunct="0">
              <a:spcBef>
                <a:spcPct val="20000"/>
              </a:spcBef>
              <a:spcAft>
                <a:spcPct val="0"/>
              </a:spcAft>
              <a:buClr>
                <a:schemeClr val="accent2"/>
              </a:buClr>
              <a:buChar char="•"/>
              <a:defRPr sz="2400">
                <a:solidFill>
                  <a:schemeClr val="bg2"/>
                </a:solidFill>
                <a:latin typeface="Tahoma" panose="020B0604030504040204" pitchFamily="34" charset="0"/>
              </a:defRPr>
            </a:lvl9pPr>
          </a:lstStyle>
          <a:p>
            <a:pPr>
              <a:defRPr/>
            </a:pPr>
            <a:r>
              <a:rPr lang="en-US" altLang="en-US">
                <a:solidFill>
                  <a:schemeClr val="tx1"/>
                </a:solidFill>
                <a:latin typeface="+mn-lt"/>
              </a:rPr>
              <a:t>A</a:t>
            </a:r>
          </a:p>
        </p:txBody>
      </p:sp>
      <p:sp>
        <p:nvSpPr>
          <p:cNvPr id="10" name="Line 21">
            <a:extLst>
              <a:ext uri="{FF2B5EF4-FFF2-40B4-BE49-F238E27FC236}">
                <a16:creationId xmlns:a16="http://schemas.microsoft.com/office/drawing/2014/main" id="{5BEFB60B-2CF4-96B3-CB19-95057CCAB86D}"/>
              </a:ext>
            </a:extLst>
          </p:cNvPr>
          <p:cNvSpPr>
            <a:spLocks noChangeShapeType="1"/>
          </p:cNvSpPr>
          <p:nvPr/>
        </p:nvSpPr>
        <p:spPr bwMode="auto">
          <a:xfrm>
            <a:off x="8991310" y="2045758"/>
            <a:ext cx="1524290" cy="514449"/>
          </a:xfrm>
          <a:prstGeom prst="line">
            <a:avLst/>
          </a:prstGeom>
          <a:noFill/>
          <a:ln w="76200">
            <a:solidFill>
              <a:srgbClr val="969696"/>
            </a:solidFill>
            <a:round/>
            <a:headEnd type="triangle" w="med" len="med"/>
            <a:tailEnd type="triangle" w="med" len="med"/>
          </a:ln>
          <a:extLst>
            <a:ext uri="{909E8E84-426E-40DD-AFC4-6F175D3DCCD1}">
              <a14:hiddenFill xmlns:a14="http://schemas.microsoft.com/office/drawing/2010/main">
                <a:noFill/>
              </a14:hiddenFill>
            </a:ext>
          </a:extLst>
        </p:spPr>
        <p:txBody>
          <a:bodyPr lIns="82296" tIns="41148" rIns="82296" bIns="41148"/>
          <a:lstStyle/>
          <a:p>
            <a:endParaRPr lang="en-US"/>
          </a:p>
        </p:txBody>
      </p:sp>
      <p:pic>
        <p:nvPicPr>
          <p:cNvPr id="1026" name="Picture 2" descr="iFrame Allow">
            <a:extLst>
              <a:ext uri="{FF2B5EF4-FFF2-40B4-BE49-F238E27FC236}">
                <a16:creationId xmlns:a16="http://schemas.microsoft.com/office/drawing/2014/main" id="{6DAF4C51-8038-144E-A007-8DBBFDDF7B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653" y="2034996"/>
            <a:ext cx="6046155" cy="3778847"/>
          </a:xfrm>
          <a:prstGeom prst="rect">
            <a:avLst/>
          </a:prstGeom>
          <a:noFill/>
          <a:effectLst>
            <a:outerShdw blurRad="63500" sx="114000" sy="114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DCA85A2-AB4D-5B34-29C7-8CB592B28AEF}"/>
              </a:ext>
            </a:extLst>
          </p:cNvPr>
          <p:cNvSpPr txBox="1"/>
          <p:nvPr/>
        </p:nvSpPr>
        <p:spPr>
          <a:xfrm>
            <a:off x="4075149" y="824158"/>
            <a:ext cx="2220480" cy="461665"/>
          </a:xfrm>
          <a:prstGeom prst="rect">
            <a:avLst/>
          </a:prstGeom>
          <a:noFill/>
        </p:spPr>
        <p:txBody>
          <a:bodyPr wrap="none" rtlCol="0">
            <a:spAutoFit/>
          </a:bodyPr>
          <a:lstStyle/>
          <a:p>
            <a:r>
              <a:rPr lang="en-US" sz="2400" dirty="0">
                <a:latin typeface="Segoe Print" panose="02000800000000000000" pitchFamily="2" charset="0"/>
              </a:rPr>
              <a:t>“First party”</a:t>
            </a:r>
          </a:p>
        </p:txBody>
      </p:sp>
      <p:sp>
        <p:nvSpPr>
          <p:cNvPr id="16" name="TextBox 15">
            <a:extLst>
              <a:ext uri="{FF2B5EF4-FFF2-40B4-BE49-F238E27FC236}">
                <a16:creationId xmlns:a16="http://schemas.microsoft.com/office/drawing/2014/main" id="{727D17A2-37C9-9AF0-42A5-EDE06A60C2C8}"/>
              </a:ext>
            </a:extLst>
          </p:cNvPr>
          <p:cNvSpPr txBox="1"/>
          <p:nvPr/>
        </p:nvSpPr>
        <p:spPr>
          <a:xfrm>
            <a:off x="4174318" y="1253586"/>
            <a:ext cx="2292615" cy="369332"/>
          </a:xfrm>
          <a:prstGeom prst="rect">
            <a:avLst/>
          </a:prstGeom>
          <a:noFill/>
        </p:spPr>
        <p:txBody>
          <a:bodyPr wrap="none" rtlCol="0">
            <a:spAutoFit/>
          </a:bodyPr>
          <a:lstStyle/>
          <a:p>
            <a:r>
              <a:rPr lang="en-US" dirty="0"/>
              <a:t>named in the URL bar</a:t>
            </a:r>
          </a:p>
        </p:txBody>
      </p:sp>
      <p:sp>
        <p:nvSpPr>
          <p:cNvPr id="21" name="TextBox 20">
            <a:extLst>
              <a:ext uri="{FF2B5EF4-FFF2-40B4-BE49-F238E27FC236}">
                <a16:creationId xmlns:a16="http://schemas.microsoft.com/office/drawing/2014/main" id="{2437F90E-8BB9-CCE5-BB3B-25FCB2BF762C}"/>
              </a:ext>
            </a:extLst>
          </p:cNvPr>
          <p:cNvSpPr txBox="1"/>
          <p:nvPr/>
        </p:nvSpPr>
        <p:spPr>
          <a:xfrm>
            <a:off x="8532638" y="538448"/>
            <a:ext cx="2367956" cy="461665"/>
          </a:xfrm>
          <a:prstGeom prst="rect">
            <a:avLst/>
          </a:prstGeom>
          <a:noFill/>
        </p:spPr>
        <p:txBody>
          <a:bodyPr wrap="none" rtlCol="0">
            <a:spAutoFit/>
          </a:bodyPr>
          <a:lstStyle/>
          <a:p>
            <a:r>
              <a:rPr lang="en-US" sz="2400" dirty="0">
                <a:latin typeface="Segoe Print" panose="02000800000000000000" pitchFamily="2" charset="0"/>
              </a:rPr>
              <a:t>“Third party”</a:t>
            </a:r>
          </a:p>
        </p:txBody>
      </p:sp>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id="{EFD4058E-E8D6-85B6-970C-CCAFDD4CE872}"/>
                  </a:ext>
                </a:extLst>
              </p14:cNvPr>
              <p14:cNvContentPartPr/>
              <p14:nvPr/>
            </p14:nvContentPartPr>
            <p14:xfrm>
              <a:off x="6461352" y="1132848"/>
              <a:ext cx="779400" cy="518760"/>
            </p14:xfrm>
          </p:contentPart>
        </mc:Choice>
        <mc:Fallback xmlns="">
          <p:pic>
            <p:nvPicPr>
              <p:cNvPr id="13" name="Ink 12">
                <a:extLst>
                  <a:ext uri="{FF2B5EF4-FFF2-40B4-BE49-F238E27FC236}">
                    <a16:creationId xmlns:a16="http://schemas.microsoft.com/office/drawing/2014/main" id="{EFD4058E-E8D6-85B6-970C-CCAFDD4CE872}"/>
                  </a:ext>
                </a:extLst>
              </p:cNvPr>
              <p:cNvPicPr/>
              <p:nvPr/>
            </p:nvPicPr>
            <p:blipFill>
              <a:blip r:embed="rId4"/>
              <a:stretch>
                <a:fillRect/>
              </a:stretch>
            </p:blipFill>
            <p:spPr>
              <a:xfrm>
                <a:off x="6452352" y="1124208"/>
                <a:ext cx="797040" cy="536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9AF99A6F-4721-7219-1B38-6A1EADB79D90}"/>
                  </a:ext>
                </a:extLst>
              </p14:cNvPr>
              <p14:cNvContentPartPr/>
              <p14:nvPr/>
            </p14:nvContentPartPr>
            <p14:xfrm>
              <a:off x="7236792" y="1445688"/>
              <a:ext cx="57600" cy="153000"/>
            </p14:xfrm>
          </p:contentPart>
        </mc:Choice>
        <mc:Fallback xmlns="">
          <p:pic>
            <p:nvPicPr>
              <p:cNvPr id="14" name="Ink 13">
                <a:extLst>
                  <a:ext uri="{FF2B5EF4-FFF2-40B4-BE49-F238E27FC236}">
                    <a16:creationId xmlns:a16="http://schemas.microsoft.com/office/drawing/2014/main" id="{9AF99A6F-4721-7219-1B38-6A1EADB79D90}"/>
                  </a:ext>
                </a:extLst>
              </p:cNvPr>
              <p:cNvPicPr/>
              <p:nvPr/>
            </p:nvPicPr>
            <p:blipFill>
              <a:blip r:embed="rId6"/>
              <a:stretch>
                <a:fillRect/>
              </a:stretch>
            </p:blipFill>
            <p:spPr>
              <a:xfrm>
                <a:off x="7228152" y="1436688"/>
                <a:ext cx="75240" cy="170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C07DD065-06DD-AE22-A699-6DD3DC84B095}"/>
                  </a:ext>
                </a:extLst>
              </p14:cNvPr>
              <p14:cNvContentPartPr/>
              <p14:nvPr/>
            </p14:nvContentPartPr>
            <p14:xfrm>
              <a:off x="6469632" y="1104408"/>
              <a:ext cx="1958400" cy="520560"/>
            </p14:xfrm>
          </p:contentPart>
        </mc:Choice>
        <mc:Fallback xmlns="">
          <p:pic>
            <p:nvPicPr>
              <p:cNvPr id="17" name="Ink 16">
                <a:extLst>
                  <a:ext uri="{FF2B5EF4-FFF2-40B4-BE49-F238E27FC236}">
                    <a16:creationId xmlns:a16="http://schemas.microsoft.com/office/drawing/2014/main" id="{C07DD065-06DD-AE22-A699-6DD3DC84B095}"/>
                  </a:ext>
                </a:extLst>
              </p:cNvPr>
              <p:cNvPicPr/>
              <p:nvPr/>
            </p:nvPicPr>
            <p:blipFill>
              <a:blip r:embed="rId8"/>
              <a:stretch>
                <a:fillRect/>
              </a:stretch>
            </p:blipFill>
            <p:spPr>
              <a:xfrm>
                <a:off x="6460992" y="1095768"/>
                <a:ext cx="1976040" cy="538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F86670D6-65BD-876E-5A77-9D4171D43F72}"/>
                  </a:ext>
                </a:extLst>
              </p14:cNvPr>
              <p14:cNvContentPartPr/>
              <p14:nvPr/>
            </p14:nvContentPartPr>
            <p14:xfrm>
              <a:off x="8367912" y="1457208"/>
              <a:ext cx="63360" cy="142560"/>
            </p14:xfrm>
          </p:contentPart>
        </mc:Choice>
        <mc:Fallback xmlns="">
          <p:pic>
            <p:nvPicPr>
              <p:cNvPr id="19" name="Ink 18">
                <a:extLst>
                  <a:ext uri="{FF2B5EF4-FFF2-40B4-BE49-F238E27FC236}">
                    <a16:creationId xmlns:a16="http://schemas.microsoft.com/office/drawing/2014/main" id="{F86670D6-65BD-876E-5A77-9D4171D43F72}"/>
                  </a:ext>
                </a:extLst>
              </p:cNvPr>
              <p:cNvPicPr/>
              <p:nvPr/>
            </p:nvPicPr>
            <p:blipFill>
              <a:blip r:embed="rId10"/>
              <a:stretch>
                <a:fillRect/>
              </a:stretch>
            </p:blipFill>
            <p:spPr>
              <a:xfrm>
                <a:off x="8359272" y="1448568"/>
                <a:ext cx="8100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Ink 21">
                <a:extLst>
                  <a:ext uri="{FF2B5EF4-FFF2-40B4-BE49-F238E27FC236}">
                    <a16:creationId xmlns:a16="http://schemas.microsoft.com/office/drawing/2014/main" id="{DBA03563-3041-E20A-A8D3-1021DA25315E}"/>
                  </a:ext>
                </a:extLst>
              </p14:cNvPr>
              <p14:cNvContentPartPr/>
              <p14:nvPr/>
            </p14:nvContentPartPr>
            <p14:xfrm>
              <a:off x="8861112" y="1016784"/>
              <a:ext cx="360360" cy="819720"/>
            </p14:xfrm>
          </p:contentPart>
        </mc:Choice>
        <mc:Fallback xmlns="">
          <p:pic>
            <p:nvPicPr>
              <p:cNvPr id="22" name="Ink 21">
                <a:extLst>
                  <a:ext uri="{FF2B5EF4-FFF2-40B4-BE49-F238E27FC236}">
                    <a16:creationId xmlns:a16="http://schemas.microsoft.com/office/drawing/2014/main" id="{DBA03563-3041-E20A-A8D3-1021DA25315E}"/>
                  </a:ext>
                </a:extLst>
              </p:cNvPr>
              <p:cNvPicPr/>
              <p:nvPr/>
            </p:nvPicPr>
            <p:blipFill>
              <a:blip r:embed="rId12"/>
              <a:stretch>
                <a:fillRect/>
              </a:stretch>
            </p:blipFill>
            <p:spPr>
              <a:xfrm>
                <a:off x="8852112" y="1007784"/>
                <a:ext cx="378000" cy="8373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4" name="Ink 23">
                <a:extLst>
                  <a:ext uri="{FF2B5EF4-FFF2-40B4-BE49-F238E27FC236}">
                    <a16:creationId xmlns:a16="http://schemas.microsoft.com/office/drawing/2014/main" id="{6CA4C0DC-D3E8-32C3-45A0-53B70B30ED83}"/>
                  </a:ext>
                </a:extLst>
              </p14:cNvPr>
              <p14:cNvContentPartPr/>
              <p14:nvPr/>
            </p14:nvContentPartPr>
            <p14:xfrm>
              <a:off x="8919072" y="1779624"/>
              <a:ext cx="183600" cy="48960"/>
            </p14:xfrm>
          </p:contentPart>
        </mc:Choice>
        <mc:Fallback xmlns="">
          <p:pic>
            <p:nvPicPr>
              <p:cNvPr id="24" name="Ink 23">
                <a:extLst>
                  <a:ext uri="{FF2B5EF4-FFF2-40B4-BE49-F238E27FC236}">
                    <a16:creationId xmlns:a16="http://schemas.microsoft.com/office/drawing/2014/main" id="{6CA4C0DC-D3E8-32C3-45A0-53B70B30ED83}"/>
                  </a:ext>
                </a:extLst>
              </p:cNvPr>
              <p:cNvPicPr/>
              <p:nvPr/>
            </p:nvPicPr>
            <p:blipFill>
              <a:blip r:embed="rId14"/>
              <a:stretch>
                <a:fillRect/>
              </a:stretch>
            </p:blipFill>
            <p:spPr>
              <a:xfrm>
                <a:off x="8910432" y="1770624"/>
                <a:ext cx="201240" cy="66600"/>
              </a:xfrm>
              <a:prstGeom prst="rect">
                <a:avLst/>
              </a:prstGeom>
            </p:spPr>
          </p:pic>
        </mc:Fallback>
      </mc:AlternateContent>
      <p:sp>
        <p:nvSpPr>
          <p:cNvPr id="26" name="TextBox 25">
            <a:extLst>
              <a:ext uri="{FF2B5EF4-FFF2-40B4-BE49-F238E27FC236}">
                <a16:creationId xmlns:a16="http://schemas.microsoft.com/office/drawing/2014/main" id="{EF74D09D-57FF-D0A5-3329-FF6030257ECC}"/>
              </a:ext>
            </a:extLst>
          </p:cNvPr>
          <p:cNvSpPr txBox="1"/>
          <p:nvPr/>
        </p:nvSpPr>
        <p:spPr>
          <a:xfrm>
            <a:off x="9574451" y="984240"/>
            <a:ext cx="2188091" cy="646331"/>
          </a:xfrm>
          <a:prstGeom prst="rect">
            <a:avLst/>
          </a:prstGeom>
          <a:noFill/>
        </p:spPr>
        <p:txBody>
          <a:bodyPr wrap="square" rtlCol="0">
            <a:spAutoFit/>
          </a:bodyPr>
          <a:lstStyle/>
          <a:p>
            <a:r>
              <a:rPr lang="en-US" dirty="0"/>
              <a:t>included in the page from another origin</a:t>
            </a:r>
          </a:p>
        </p:txBody>
      </p:sp>
    </p:spTree>
    <p:extLst>
      <p:ext uri="{BB962C8B-B14F-4D97-AF65-F5344CB8AC3E}">
        <p14:creationId xmlns:p14="http://schemas.microsoft.com/office/powerpoint/2010/main" val="328039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21" grpId="0"/>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964376A8-E2DC-5B4B-A970-E2B09BE7C26E}"/>
              </a:ext>
            </a:extLst>
          </p:cNvPr>
          <p:cNvCxnSpPr>
            <a:cxnSpLocks/>
          </p:cNvCxnSpPr>
          <p:nvPr/>
        </p:nvCxnSpPr>
        <p:spPr bwMode="auto">
          <a:xfrm flipV="1">
            <a:off x="7742093" y="3759198"/>
            <a:ext cx="1158796" cy="1265835"/>
          </a:xfrm>
          <a:prstGeom prst="line">
            <a:avLst/>
          </a:prstGeom>
          <a:noFill/>
          <a:ln w="50800" cap="flat" cmpd="sng" algn="ctr">
            <a:solidFill>
              <a:schemeClr val="tx1"/>
            </a:solidFill>
            <a:prstDash val="solid"/>
            <a:round/>
            <a:headEnd type="none" w="lg" len="lg"/>
            <a:tailEnd type="stealth" w="lg" len="lg"/>
          </a:ln>
          <a:effectLst/>
        </p:spPr>
      </p:cxnSp>
      <p:sp>
        <p:nvSpPr>
          <p:cNvPr id="67585" name="Title 1">
            <a:extLst>
              <a:ext uri="{FF2B5EF4-FFF2-40B4-BE49-F238E27FC236}">
                <a16:creationId xmlns:a16="http://schemas.microsoft.com/office/drawing/2014/main" id="{BC500C84-C0E2-0A4C-B170-2722827BBB47}"/>
              </a:ext>
            </a:extLst>
          </p:cNvPr>
          <p:cNvSpPr>
            <a:spLocks noGrp="1"/>
          </p:cNvSpPr>
          <p:nvPr>
            <p:ph type="title"/>
          </p:nvPr>
        </p:nvSpPr>
        <p:spPr/>
        <p:txBody>
          <a:bodyPr/>
          <a:lstStyle/>
          <a:p>
            <a:r>
              <a:rPr lang="en-US" altLang="en-US" dirty="0">
                <a:ea typeface="ＭＳ Ｐゴシック" panose="020B0600070205080204" pitchFamily="34" charset="-128"/>
              </a:rPr>
              <a:t>Preventing Ad Fraud with Trust Token</a:t>
            </a:r>
          </a:p>
        </p:txBody>
      </p:sp>
      <p:pic>
        <p:nvPicPr>
          <p:cNvPr id="5" name="Picture 4" descr="http://t1.gstatic.com/images?q=tbn:SI4lDQM5btkBYM:http://indiandevs.com/blogimages/gimp/1-100/12.png">
            <a:extLst>
              <a:ext uri="{FF2B5EF4-FFF2-40B4-BE49-F238E27FC236}">
                <a16:creationId xmlns:a16="http://schemas.microsoft.com/office/drawing/2014/main" id="{1A27E9A0-5905-D440-A8A2-853BC02E2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7493" y="2696862"/>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36E40E0-A0F2-2544-9983-C816728A21E8}"/>
              </a:ext>
            </a:extLst>
          </p:cNvPr>
          <p:cNvSpPr txBox="1"/>
          <p:nvPr/>
        </p:nvSpPr>
        <p:spPr>
          <a:xfrm>
            <a:off x="4619641" y="2125362"/>
            <a:ext cx="1648208" cy="369332"/>
          </a:xfrm>
          <a:prstGeom prst="rect">
            <a:avLst/>
          </a:prstGeom>
          <a:noFill/>
        </p:spPr>
        <p:txBody>
          <a:bodyPr wrap="none" rtlCol="0">
            <a:spAutoFit/>
          </a:bodyPr>
          <a:lstStyle/>
          <a:p>
            <a:r>
              <a:rPr lang="en-US" dirty="0"/>
              <a:t>trusted website</a:t>
            </a:r>
          </a:p>
        </p:txBody>
      </p:sp>
      <p:pic>
        <p:nvPicPr>
          <p:cNvPr id="7" name="Picture 6" descr="http://t1.gstatic.com/images?q=tbn:SI4lDQM5btkBYM:http://indiandevs.com/blogimages/gimp/1-100/12.png">
            <a:extLst>
              <a:ext uri="{FF2B5EF4-FFF2-40B4-BE49-F238E27FC236}">
                <a16:creationId xmlns:a16="http://schemas.microsoft.com/office/drawing/2014/main" id="{4C56A2FC-DAF0-3741-914D-9DEBEEBC19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8405" y="2696862"/>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BD20BEF5-2848-4F4E-9253-E7DDCFA4A8D3}"/>
              </a:ext>
            </a:extLst>
          </p:cNvPr>
          <p:cNvSpPr txBox="1"/>
          <p:nvPr/>
        </p:nvSpPr>
        <p:spPr>
          <a:xfrm>
            <a:off x="8769226" y="2125362"/>
            <a:ext cx="910827" cy="369332"/>
          </a:xfrm>
          <a:prstGeom prst="rect">
            <a:avLst/>
          </a:prstGeom>
          <a:noFill/>
        </p:spPr>
        <p:txBody>
          <a:bodyPr wrap="none" rtlCol="0">
            <a:spAutoFit/>
          </a:bodyPr>
          <a:lstStyle/>
          <a:p>
            <a:r>
              <a:rPr lang="en-US" dirty="0"/>
              <a:t>website</a:t>
            </a:r>
          </a:p>
        </p:txBody>
      </p:sp>
      <p:pic>
        <p:nvPicPr>
          <p:cNvPr id="1026" name="Picture 2" descr="Image result for token symbol">
            <a:extLst>
              <a:ext uri="{FF2B5EF4-FFF2-40B4-BE49-F238E27FC236}">
                <a16:creationId xmlns:a16="http://schemas.microsoft.com/office/drawing/2014/main" id="{CABD7287-6745-D646-87AE-49DF40F73A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506"/>
          <a:stretch/>
        </p:blipFill>
        <p:spPr bwMode="auto">
          <a:xfrm>
            <a:off x="4619641" y="3108886"/>
            <a:ext cx="952500" cy="1162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oken png">
            <a:extLst>
              <a:ext uri="{FF2B5EF4-FFF2-40B4-BE49-F238E27FC236}">
                <a16:creationId xmlns:a16="http://schemas.microsoft.com/office/drawing/2014/main" id="{EEBA8DE9-590B-224E-B94A-490F7E6E98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a:stretch/>
        </p:blipFill>
        <p:spPr bwMode="auto">
          <a:xfrm>
            <a:off x="6619223" y="4861103"/>
            <a:ext cx="574739" cy="54759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76BE6878-4E03-A447-A8D6-021E2A5A6A52}"/>
              </a:ext>
            </a:extLst>
          </p:cNvPr>
          <p:cNvCxnSpPr>
            <a:cxnSpLocks/>
          </p:cNvCxnSpPr>
          <p:nvPr/>
        </p:nvCxnSpPr>
        <p:spPr bwMode="auto">
          <a:xfrm>
            <a:off x="5949805" y="3805425"/>
            <a:ext cx="1295400" cy="1162050"/>
          </a:xfrm>
          <a:prstGeom prst="line">
            <a:avLst/>
          </a:prstGeom>
          <a:noFill/>
          <a:ln w="50800" cap="flat" cmpd="sng" algn="ctr">
            <a:solidFill>
              <a:schemeClr val="tx1"/>
            </a:solidFill>
            <a:prstDash val="solid"/>
            <a:round/>
            <a:headEnd type="none" w="lg" len="lg"/>
            <a:tailEnd type="stealth" w="lg" len="lg"/>
          </a:ln>
          <a:effectLst/>
        </p:spPr>
      </p:cxnSp>
      <p:cxnSp>
        <p:nvCxnSpPr>
          <p:cNvPr id="16" name="Straight Connector 15">
            <a:extLst>
              <a:ext uri="{FF2B5EF4-FFF2-40B4-BE49-F238E27FC236}">
                <a16:creationId xmlns:a16="http://schemas.microsoft.com/office/drawing/2014/main" id="{2688665F-C7EE-6840-B97E-4BA46ECDC2C3}"/>
              </a:ext>
            </a:extLst>
          </p:cNvPr>
          <p:cNvCxnSpPr>
            <a:cxnSpLocks/>
          </p:cNvCxnSpPr>
          <p:nvPr/>
        </p:nvCxnSpPr>
        <p:spPr bwMode="auto">
          <a:xfrm>
            <a:off x="6109443" y="3289232"/>
            <a:ext cx="2608963" cy="0"/>
          </a:xfrm>
          <a:prstGeom prst="line">
            <a:avLst/>
          </a:prstGeom>
          <a:noFill/>
          <a:ln w="50800" cap="flat" cmpd="sng" algn="ctr">
            <a:solidFill>
              <a:schemeClr val="tx1"/>
            </a:solidFill>
            <a:prstDash val="solid"/>
            <a:round/>
            <a:headEnd type="stealth" w="lg" len="lg"/>
            <a:tailEnd type="stealth" w="lg" len="lg"/>
          </a:ln>
          <a:effectLst/>
        </p:spPr>
      </p:cxnSp>
      <p:sp>
        <p:nvSpPr>
          <p:cNvPr id="12" name="TextBox 11">
            <a:extLst>
              <a:ext uri="{FF2B5EF4-FFF2-40B4-BE49-F238E27FC236}">
                <a16:creationId xmlns:a16="http://schemas.microsoft.com/office/drawing/2014/main" id="{23D9802B-2F65-D64A-B602-ED31085AA0EA}"/>
              </a:ext>
            </a:extLst>
          </p:cNvPr>
          <p:cNvSpPr txBox="1"/>
          <p:nvPr/>
        </p:nvSpPr>
        <p:spPr>
          <a:xfrm>
            <a:off x="8307454" y="4892642"/>
            <a:ext cx="3261820" cy="1323439"/>
          </a:xfrm>
          <a:prstGeom prst="rect">
            <a:avLst/>
          </a:prstGeom>
          <a:noFill/>
        </p:spPr>
        <p:txBody>
          <a:bodyPr wrap="square" rtlCol="0">
            <a:spAutoFit/>
          </a:bodyPr>
          <a:lstStyle/>
          <a:p>
            <a:r>
              <a:rPr lang="en-US" sz="2000" dirty="0"/>
              <a:t>Redemption protocol proves that the token is valid, but issuer cannot tell to whom this token was issued</a:t>
            </a:r>
          </a:p>
        </p:txBody>
      </p:sp>
      <p:pic>
        <p:nvPicPr>
          <p:cNvPr id="4" name="Picture 2" descr="http://t3.gstatic.com/images?q=tbn:VnPLspm5-iz_VM:http://www.clker.com/cliparts/b/b/9/1/1214085216338227548computer%2520user.svg.hi.png">
            <a:extLst>
              <a:ext uri="{FF2B5EF4-FFF2-40B4-BE49-F238E27FC236}">
                <a16:creationId xmlns:a16="http://schemas.microsoft.com/office/drawing/2014/main" id="{FA23BD62-D32A-D742-9FFA-026BF8C86A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5205" y="5173362"/>
            <a:ext cx="4968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60B551BC-9E53-7945-81ED-CA17003CA944}"/>
              </a:ext>
            </a:extLst>
          </p:cNvPr>
          <p:cNvSpPr txBox="1"/>
          <p:nvPr/>
        </p:nvSpPr>
        <p:spPr>
          <a:xfrm>
            <a:off x="616388" y="2185876"/>
            <a:ext cx="3506365" cy="2677656"/>
          </a:xfrm>
          <a:prstGeom prst="rect">
            <a:avLst/>
          </a:prstGeom>
          <a:solidFill>
            <a:schemeClr val="tx1"/>
          </a:solidFill>
        </p:spPr>
        <p:txBody>
          <a:bodyPr wrap="square">
            <a:spAutoFit/>
          </a:bodyPr>
          <a:lstStyle/>
          <a:p>
            <a:pPr>
              <a:buNone/>
            </a:pPr>
            <a:r>
              <a:rPr lang="en-US" altLang="en-US" sz="2800" dirty="0">
                <a:solidFill>
                  <a:schemeClr val="bg1"/>
                </a:solidFill>
              </a:rPr>
              <a:t>How to prevent advertising fraud from bots masquerading as human users without a stable, global, per-user identifier?</a:t>
            </a:r>
          </a:p>
        </p:txBody>
      </p:sp>
    </p:spTree>
    <p:extLst>
      <p:ext uri="{BB962C8B-B14F-4D97-AF65-F5344CB8AC3E}">
        <p14:creationId xmlns:p14="http://schemas.microsoft.com/office/powerpoint/2010/main" val="15508452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0" presetClass="path" presetSubtype="0" accel="50000" decel="50000" fill="hold" nodeType="withEffect">
                                  <p:stCondLst>
                                    <p:cond delay="0"/>
                                  </p:stCondLst>
                                  <p:childTnLst>
                                    <p:animMotion origin="layout" path="M -1.38889E-6 4.81481E-6 L 0.20174 0.27477 " pathEditMode="relative" rAng="0" ptsTypes="AA">
                                      <p:cBhvr>
                                        <p:cTn id="20" dur="2000" fill="hold"/>
                                        <p:tgtEl>
                                          <p:spTgt spid="1026"/>
                                        </p:tgtEl>
                                        <p:attrNameLst>
                                          <p:attrName>ppt_x</p:attrName>
                                          <p:attrName>ppt_y</p:attrName>
                                        </p:attrNameLst>
                                      </p:cBhvr>
                                      <p:rCtr x="10365" y="12894"/>
                                    </p:animMotion>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8.33333E-7 4.81481E-6 L 0.19254 -0.23241 " pathEditMode="relative" rAng="0" ptsTypes="AA">
                                      <p:cBhvr>
                                        <p:cTn id="36" dur="2000" fill="hold"/>
                                        <p:tgtEl>
                                          <p:spTgt spid="1028"/>
                                        </p:tgtEl>
                                        <p:attrNameLst>
                                          <p:attrName>ppt_x</p:attrName>
                                          <p:attrName>ppt_y</p:attrName>
                                        </p:attrNameLst>
                                      </p:cBhvr>
                                      <p:rCtr x="9618" y="-11620"/>
                                    </p:animMotion>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FB6093-69C4-FF40-97CC-34C5F7E459B1}"/>
              </a:ext>
            </a:extLst>
          </p:cNvPr>
          <p:cNvSpPr>
            <a:spLocks noGrp="1"/>
          </p:cNvSpPr>
          <p:nvPr>
            <p:ph type="title"/>
          </p:nvPr>
        </p:nvSpPr>
        <p:spPr/>
        <p:txBody>
          <a:bodyPr/>
          <a:lstStyle/>
          <a:p>
            <a:r>
              <a:rPr lang="en-US" dirty="0"/>
              <a:t>Tracking Without Third-Party Cookies</a:t>
            </a:r>
          </a:p>
        </p:txBody>
      </p:sp>
      <p:sp>
        <p:nvSpPr>
          <p:cNvPr id="5" name="Content Placeholder 4">
            <a:extLst>
              <a:ext uri="{FF2B5EF4-FFF2-40B4-BE49-F238E27FC236}">
                <a16:creationId xmlns:a16="http://schemas.microsoft.com/office/drawing/2014/main" id="{F11768AE-70CE-7545-B886-1301014E61EC}"/>
              </a:ext>
            </a:extLst>
          </p:cNvPr>
          <p:cNvSpPr>
            <a:spLocks noGrp="1"/>
          </p:cNvSpPr>
          <p:nvPr>
            <p:ph idx="1"/>
          </p:nvPr>
        </p:nvSpPr>
        <p:spPr/>
        <p:txBody>
          <a:bodyPr>
            <a:normAutofit/>
          </a:bodyPr>
          <a:lstStyle/>
          <a:p>
            <a:pPr marL="0" indent="0">
              <a:buNone/>
            </a:pPr>
            <a:r>
              <a:rPr lang="en-US" sz="2800" dirty="0">
                <a:solidFill>
                  <a:srgbClr val="C00000"/>
                </a:solidFill>
              </a:rPr>
              <a:t>Third party is the first party </a:t>
            </a:r>
          </a:p>
          <a:p>
            <a:pPr marL="0" indent="0">
              <a:spcBef>
                <a:spcPts val="300"/>
              </a:spcBef>
              <a:buNone/>
            </a:pPr>
            <a:r>
              <a:rPr lang="en-US" sz="2800" dirty="0">
                <a:solidFill>
                  <a:srgbClr val="C00000"/>
                </a:solidFill>
              </a:rPr>
              <a:t> </a:t>
            </a:r>
            <a:r>
              <a:rPr lang="en-US" sz="2800" dirty="0"/>
              <a:t>(content publisher also runs an ad network)</a:t>
            </a:r>
          </a:p>
          <a:p>
            <a:pPr lvl="1"/>
            <a:r>
              <a:rPr lang="en-US" sz="2400" dirty="0"/>
              <a:t>Google collects data from users when they browse using Chrome, use search, maps, email, other Google products…</a:t>
            </a:r>
          </a:p>
          <a:p>
            <a:pPr lvl="1"/>
            <a:r>
              <a:rPr lang="en-US" sz="2400" dirty="0"/>
              <a:t>“Google is defining first-party cookies the way they want to define it”</a:t>
            </a:r>
          </a:p>
          <a:p>
            <a:pPr marL="548640" lvl="2" indent="0">
              <a:buNone/>
            </a:pPr>
            <a:r>
              <a:rPr lang="en-US" sz="1800" i="1" dirty="0"/>
              <a:t>https://</a:t>
            </a:r>
            <a:r>
              <a:rPr lang="en-US" sz="1800" i="1" dirty="0" err="1"/>
              <a:t>www.wsj.com</a:t>
            </a:r>
            <a:r>
              <a:rPr lang="en-US" sz="1800" i="1" dirty="0"/>
              <a:t>/articles/google-chrome-to-phase-out-third-party-cookies-in-effort-to-boost-privacy-11579026834</a:t>
            </a:r>
          </a:p>
          <a:p>
            <a:pPr marL="0" indent="0">
              <a:buNone/>
            </a:pPr>
            <a:r>
              <a:rPr lang="en-US" sz="2800" dirty="0">
                <a:solidFill>
                  <a:srgbClr val="C00000"/>
                </a:solidFill>
              </a:rPr>
              <a:t>Browser and device fingerprinting</a:t>
            </a:r>
          </a:p>
          <a:p>
            <a:endParaRPr lang="en-US" sz="2800" dirty="0"/>
          </a:p>
        </p:txBody>
      </p:sp>
    </p:spTree>
    <p:extLst>
      <p:ext uri="{BB962C8B-B14F-4D97-AF65-F5344CB8AC3E}">
        <p14:creationId xmlns:p14="http://schemas.microsoft.com/office/powerpoint/2010/main" val="269781135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Box 4">
            <a:extLst>
              <a:ext uri="{FF2B5EF4-FFF2-40B4-BE49-F238E27FC236}">
                <a16:creationId xmlns:a16="http://schemas.microsoft.com/office/drawing/2014/main" id="{18182F76-0804-BF4B-8C94-0D20D35FC832}"/>
              </a:ext>
            </a:extLst>
          </p:cNvPr>
          <p:cNvSpPr txBox="1">
            <a:spLocks noChangeArrowheads="1"/>
          </p:cNvSpPr>
          <p:nvPr/>
        </p:nvSpPr>
        <p:spPr bwMode="auto">
          <a:xfrm>
            <a:off x="5334001" y="1990725"/>
            <a:ext cx="1190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2"/>
                </a:solidFill>
                <a:latin typeface="Tahoma" panose="020B0604030504040204" pitchFamily="34" charset="0"/>
                <a:ea typeface="ＭＳ Ｐゴシック" panose="020B0600070205080204" pitchFamily="34" charset="-128"/>
              </a:defRPr>
            </a:lvl1pPr>
            <a:lvl2pPr marL="742950" indent="-285750">
              <a:defRPr sz="2400">
                <a:solidFill>
                  <a:schemeClr val="bg2"/>
                </a:solidFill>
                <a:latin typeface="Tahoma" panose="020B0604030504040204" pitchFamily="34" charset="0"/>
                <a:ea typeface="ＭＳ Ｐゴシック" panose="020B0600070205080204" pitchFamily="34" charset="-128"/>
              </a:defRPr>
            </a:lvl2pPr>
            <a:lvl3pPr marL="1143000" indent="-228600">
              <a:defRPr sz="2400">
                <a:solidFill>
                  <a:schemeClr val="bg2"/>
                </a:solidFill>
                <a:latin typeface="Tahoma" panose="020B0604030504040204" pitchFamily="34" charset="0"/>
                <a:ea typeface="ＭＳ Ｐゴシック" panose="020B0600070205080204" pitchFamily="34" charset="-128"/>
              </a:defRPr>
            </a:lvl3pPr>
            <a:lvl4pPr marL="1600200" indent="-228600">
              <a:defRPr sz="2400">
                <a:solidFill>
                  <a:schemeClr val="bg2"/>
                </a:solidFill>
                <a:latin typeface="Tahoma" panose="020B0604030504040204" pitchFamily="34" charset="0"/>
                <a:ea typeface="ＭＳ Ｐゴシック" panose="020B0600070205080204" pitchFamily="34" charset="-128"/>
              </a:defRPr>
            </a:lvl4pPr>
            <a:lvl5pPr marL="2057400" indent="-228600">
              <a:defRPr sz="2400">
                <a:solidFill>
                  <a:schemeClr val="bg2"/>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pPr>
              <a:buFontTx/>
              <a:buNone/>
            </a:pPr>
            <a:r>
              <a:rPr lang="en-US" altLang="en-US" sz="7200">
                <a:solidFill>
                  <a:srgbClr val="FF0000"/>
                </a:solidFill>
                <a:latin typeface="+mn-lt"/>
              </a:rPr>
              <a:t>64</a:t>
            </a:r>
          </a:p>
        </p:txBody>
      </p:sp>
      <p:sp>
        <p:nvSpPr>
          <p:cNvPr id="30722" name="TextBox 6">
            <a:extLst>
              <a:ext uri="{FF2B5EF4-FFF2-40B4-BE49-F238E27FC236}">
                <a16:creationId xmlns:a16="http://schemas.microsoft.com/office/drawing/2014/main" id="{068DC4E0-C4C9-5F42-9C31-361137AD6716}"/>
              </a:ext>
            </a:extLst>
          </p:cNvPr>
          <p:cNvSpPr txBox="1">
            <a:spLocks noChangeArrowheads="1"/>
          </p:cNvSpPr>
          <p:nvPr/>
        </p:nvSpPr>
        <p:spPr bwMode="auto">
          <a:xfrm>
            <a:off x="2895600" y="3581400"/>
            <a:ext cx="69611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2"/>
                </a:solidFill>
                <a:latin typeface="Tahoma" panose="020B0604030504040204" pitchFamily="34" charset="0"/>
                <a:ea typeface="ＭＳ Ｐゴシック" panose="020B0600070205080204" pitchFamily="34" charset="-128"/>
              </a:defRPr>
            </a:lvl1pPr>
            <a:lvl2pPr marL="742950" indent="-285750">
              <a:defRPr sz="2400">
                <a:solidFill>
                  <a:schemeClr val="bg2"/>
                </a:solidFill>
                <a:latin typeface="Tahoma" panose="020B0604030504040204" pitchFamily="34" charset="0"/>
                <a:ea typeface="ＭＳ Ｐゴシック" panose="020B0600070205080204" pitchFamily="34" charset="-128"/>
              </a:defRPr>
            </a:lvl2pPr>
            <a:lvl3pPr marL="1143000" indent="-228600">
              <a:defRPr sz="2400">
                <a:solidFill>
                  <a:schemeClr val="bg2"/>
                </a:solidFill>
                <a:latin typeface="Tahoma" panose="020B0604030504040204" pitchFamily="34" charset="0"/>
                <a:ea typeface="ＭＳ Ｐゴシック" panose="020B0600070205080204" pitchFamily="34" charset="-128"/>
              </a:defRPr>
            </a:lvl3pPr>
            <a:lvl4pPr marL="1600200" indent="-228600">
              <a:defRPr sz="2400">
                <a:solidFill>
                  <a:schemeClr val="bg2"/>
                </a:solidFill>
                <a:latin typeface="Tahoma" panose="020B0604030504040204" pitchFamily="34" charset="0"/>
                <a:ea typeface="ＭＳ Ｐゴシック" panose="020B0600070205080204" pitchFamily="34" charset="-128"/>
              </a:defRPr>
            </a:lvl4pPr>
            <a:lvl5pPr marL="2057400" indent="-228600">
              <a:defRPr sz="2400">
                <a:solidFill>
                  <a:schemeClr val="bg2"/>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pPr>
              <a:buFontTx/>
              <a:buNone/>
            </a:pPr>
            <a:r>
              <a:rPr lang="en-US" altLang="en-US" sz="2800" dirty="0">
                <a:solidFill>
                  <a:schemeClr val="tx1"/>
                </a:solidFill>
                <a:latin typeface="+mn-lt"/>
              </a:rPr>
              <a:t>independent tracking mechanisms in an average top-50 website</a:t>
            </a:r>
          </a:p>
        </p:txBody>
      </p:sp>
      <p:sp>
        <p:nvSpPr>
          <p:cNvPr id="30723" name="Title 7">
            <a:extLst>
              <a:ext uri="{FF2B5EF4-FFF2-40B4-BE49-F238E27FC236}">
                <a16:creationId xmlns:a16="http://schemas.microsoft.com/office/drawing/2014/main" id="{2FE4C17D-FE07-AE4E-97B3-C710B9ADB041}"/>
              </a:ext>
            </a:extLst>
          </p:cNvPr>
          <p:cNvSpPr>
            <a:spLocks noGrp="1"/>
          </p:cNvSpPr>
          <p:nvPr>
            <p:ph type="title"/>
          </p:nvPr>
        </p:nvSpPr>
        <p:spPr/>
        <p:txBody>
          <a:bodyPr/>
          <a:lstStyle/>
          <a:p>
            <a:r>
              <a:rPr lang="en-US" altLang="en-US">
                <a:ea typeface="ＭＳ Ｐゴシック" panose="020B0600070205080204" pitchFamily="34" charset="-128"/>
              </a:rPr>
              <a:t>Tracking Is Pervasive</a:t>
            </a:r>
          </a:p>
        </p:txBody>
      </p:sp>
    </p:spTree>
    <p:extLst>
      <p:ext uri="{BB962C8B-B14F-4D97-AF65-F5344CB8AC3E}">
        <p14:creationId xmlns:p14="http://schemas.microsoft.com/office/powerpoint/2010/main" val="286356967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B4A03690-4EF9-EC4D-B7F8-91965ABD7DD8}"/>
              </a:ext>
            </a:extLst>
          </p:cNvPr>
          <p:cNvSpPr>
            <a:spLocks noGrp="1"/>
          </p:cNvSpPr>
          <p:nvPr>
            <p:ph type="title"/>
          </p:nvPr>
        </p:nvSpPr>
        <p:spPr/>
        <p:txBody>
          <a:bodyPr/>
          <a:lstStyle/>
          <a:p>
            <a:r>
              <a:rPr lang="en-US" altLang="en-US" dirty="0">
                <a:ea typeface="ＭＳ Ｐゴシック" panose="020B0600070205080204" pitchFamily="34" charset="-128"/>
              </a:rPr>
              <a:t>Tracking Technologies</a:t>
            </a:r>
          </a:p>
        </p:txBody>
      </p:sp>
      <p:sp>
        <p:nvSpPr>
          <p:cNvPr id="36866" name="Content Placeholder 4">
            <a:extLst>
              <a:ext uri="{FF2B5EF4-FFF2-40B4-BE49-F238E27FC236}">
                <a16:creationId xmlns:a16="http://schemas.microsoft.com/office/drawing/2014/main" id="{7CFA8320-FD71-154C-8853-134D23127750}"/>
              </a:ext>
            </a:extLst>
          </p:cNvPr>
          <p:cNvSpPr>
            <a:spLocks noGrp="1"/>
          </p:cNvSpPr>
          <p:nvPr>
            <p:ph sz="half" idx="1"/>
          </p:nvPr>
        </p:nvSpPr>
        <p:spPr>
          <a:xfrm>
            <a:off x="1066800" y="2103120"/>
            <a:ext cx="5394960" cy="4112286"/>
          </a:xfrm>
        </p:spPr>
        <p:txBody>
          <a:bodyPr>
            <a:noAutofit/>
          </a:bodyPr>
          <a:lstStyle/>
          <a:p>
            <a:pPr marL="0" indent="0">
              <a:spcBef>
                <a:spcPts val="600"/>
              </a:spcBef>
              <a:buNone/>
            </a:pPr>
            <a:r>
              <a:rPr lang="en-US" altLang="en-US" sz="2400" dirty="0">
                <a:ea typeface="ＭＳ Ｐゴシック" panose="020B0600070205080204" pitchFamily="34" charset="-128"/>
              </a:rPr>
              <a:t>HTTP Cookies</a:t>
            </a:r>
          </a:p>
          <a:p>
            <a:pPr marL="0" indent="0">
              <a:spcBef>
                <a:spcPts val="600"/>
              </a:spcBef>
              <a:buNone/>
            </a:pPr>
            <a:r>
              <a:rPr lang="en-US" altLang="en-US" sz="2400" dirty="0">
                <a:ea typeface="ＭＳ Ｐゴシック" panose="020B0600070205080204" pitchFamily="34" charset="-128"/>
              </a:rPr>
              <a:t>HTTP Auth</a:t>
            </a:r>
          </a:p>
          <a:p>
            <a:pPr marL="0" indent="0">
              <a:spcBef>
                <a:spcPts val="600"/>
              </a:spcBef>
              <a:buNone/>
            </a:pPr>
            <a:r>
              <a:rPr lang="en-US" altLang="en-US" sz="2400" dirty="0">
                <a:ea typeface="ＭＳ Ｐゴシック" panose="020B0600070205080204" pitchFamily="34" charset="-128"/>
              </a:rPr>
              <a:t>HTTP </a:t>
            </a:r>
            <a:r>
              <a:rPr lang="en-US" altLang="en-US" sz="2400" dirty="0" err="1">
                <a:ea typeface="ＭＳ Ｐゴシック" panose="020B0600070205080204" pitchFamily="34" charset="-128"/>
              </a:rPr>
              <a:t>Etags</a:t>
            </a:r>
            <a:endParaRPr lang="en-US" altLang="en-US" sz="2400" dirty="0">
              <a:ea typeface="ＭＳ Ｐゴシック" panose="020B0600070205080204" pitchFamily="34" charset="-128"/>
            </a:endParaRPr>
          </a:p>
          <a:p>
            <a:pPr marL="0" indent="0">
              <a:spcBef>
                <a:spcPts val="600"/>
              </a:spcBef>
              <a:buNone/>
            </a:pPr>
            <a:r>
              <a:rPr lang="en-US" altLang="en-US" sz="2400" dirty="0">
                <a:ea typeface="ＭＳ Ｐゴシック" panose="020B0600070205080204" pitchFamily="34" charset="-128"/>
              </a:rPr>
              <a:t>Content cache</a:t>
            </a:r>
          </a:p>
          <a:p>
            <a:pPr marL="0" indent="0">
              <a:spcBef>
                <a:spcPts val="600"/>
              </a:spcBef>
              <a:buNone/>
            </a:pPr>
            <a:r>
              <a:rPr lang="en-US" altLang="en-US" sz="2400" dirty="0">
                <a:ea typeface="ＭＳ Ｐゴシック" panose="020B0600070205080204" pitchFamily="34" charset="-128"/>
              </a:rPr>
              <a:t>IE </a:t>
            </a:r>
            <a:r>
              <a:rPr lang="en-US" altLang="en-US" sz="2400" dirty="0" err="1">
                <a:ea typeface="ＭＳ Ｐゴシック" panose="020B0600070205080204" pitchFamily="34" charset="-128"/>
              </a:rPr>
              <a:t>userData</a:t>
            </a:r>
            <a:endParaRPr lang="en-US" altLang="en-US" sz="2400" dirty="0">
              <a:ea typeface="ＭＳ Ｐゴシック" panose="020B0600070205080204" pitchFamily="34" charset="-128"/>
            </a:endParaRPr>
          </a:p>
          <a:p>
            <a:pPr marL="0" indent="0">
              <a:spcBef>
                <a:spcPts val="600"/>
              </a:spcBef>
              <a:buNone/>
            </a:pPr>
            <a:r>
              <a:rPr lang="en-US" altLang="en-US" sz="2400" dirty="0">
                <a:ea typeface="ＭＳ Ｐゴシック" panose="020B0600070205080204" pitchFamily="34" charset="-128"/>
              </a:rPr>
              <a:t>HTML5 protocol and content handlers</a:t>
            </a:r>
          </a:p>
          <a:p>
            <a:pPr marL="0" indent="0">
              <a:spcBef>
                <a:spcPts val="600"/>
              </a:spcBef>
              <a:buNone/>
            </a:pPr>
            <a:r>
              <a:rPr lang="en-US" altLang="en-US" sz="2400" dirty="0">
                <a:ea typeface="ＭＳ Ｐゴシック" panose="020B0600070205080204" pitchFamily="34" charset="-128"/>
              </a:rPr>
              <a:t>HTML5 storage</a:t>
            </a:r>
          </a:p>
          <a:p>
            <a:pPr marL="0" indent="0">
              <a:spcBef>
                <a:spcPts val="600"/>
              </a:spcBef>
              <a:buNone/>
            </a:pPr>
            <a:endParaRPr lang="en-US" altLang="en-US" sz="2400" dirty="0">
              <a:ea typeface="ＭＳ Ｐゴシック" panose="020B0600070205080204" pitchFamily="34" charset="-128"/>
            </a:endParaRPr>
          </a:p>
        </p:txBody>
      </p:sp>
      <p:sp>
        <p:nvSpPr>
          <p:cNvPr id="2" name="Content Placeholder 1">
            <a:extLst>
              <a:ext uri="{FF2B5EF4-FFF2-40B4-BE49-F238E27FC236}">
                <a16:creationId xmlns:a16="http://schemas.microsoft.com/office/drawing/2014/main" id="{A831F2D3-CB21-6840-9D5E-A8F45936A355}"/>
              </a:ext>
            </a:extLst>
          </p:cNvPr>
          <p:cNvSpPr>
            <a:spLocks noGrp="1"/>
          </p:cNvSpPr>
          <p:nvPr>
            <p:ph sz="half" idx="2"/>
          </p:nvPr>
        </p:nvSpPr>
        <p:spPr/>
        <p:txBody>
          <a:bodyPr>
            <a:normAutofit/>
          </a:bodyPr>
          <a:lstStyle/>
          <a:p>
            <a:pPr marL="0" indent="0">
              <a:spcBef>
                <a:spcPts val="600"/>
              </a:spcBef>
              <a:buNone/>
              <a:defRPr/>
            </a:pPr>
            <a:r>
              <a:rPr lang="en-US" sz="2400" dirty="0"/>
              <a:t>Flash cookies</a:t>
            </a:r>
          </a:p>
          <a:p>
            <a:pPr marL="0" indent="0">
              <a:spcBef>
                <a:spcPts val="600"/>
              </a:spcBef>
              <a:buNone/>
              <a:defRPr/>
            </a:pPr>
            <a:r>
              <a:rPr lang="en-US" sz="2400" dirty="0"/>
              <a:t>Silverlight storage</a:t>
            </a:r>
          </a:p>
          <a:p>
            <a:pPr marL="0" indent="0">
              <a:spcBef>
                <a:spcPts val="600"/>
              </a:spcBef>
              <a:buNone/>
              <a:defRPr/>
            </a:pPr>
            <a:r>
              <a:rPr lang="en-US" sz="2400" dirty="0"/>
              <a:t>TLS session ID &amp; resume</a:t>
            </a:r>
          </a:p>
          <a:p>
            <a:pPr marL="0" indent="0">
              <a:spcBef>
                <a:spcPts val="600"/>
              </a:spcBef>
              <a:buNone/>
              <a:defRPr/>
            </a:pPr>
            <a:r>
              <a:rPr lang="en-US" sz="2400" dirty="0"/>
              <a:t>Browsing history</a:t>
            </a:r>
          </a:p>
          <a:p>
            <a:pPr marL="0" indent="0">
              <a:spcBef>
                <a:spcPts val="600"/>
              </a:spcBef>
              <a:buNone/>
              <a:defRPr/>
            </a:pPr>
            <a:r>
              <a:rPr lang="en-US" sz="2400" dirty="0" err="1"/>
              <a:t>window.name</a:t>
            </a:r>
            <a:endParaRPr lang="en-US" sz="2400" dirty="0"/>
          </a:p>
          <a:p>
            <a:pPr marL="0" indent="0">
              <a:spcBef>
                <a:spcPts val="600"/>
              </a:spcBef>
              <a:buNone/>
              <a:defRPr/>
            </a:pPr>
            <a:r>
              <a:rPr lang="en-US" sz="2400" dirty="0"/>
              <a:t>HTTP STS</a:t>
            </a:r>
          </a:p>
          <a:p>
            <a:pPr marL="0" indent="0">
              <a:spcBef>
                <a:spcPts val="600"/>
              </a:spcBef>
              <a:buNone/>
              <a:defRPr/>
            </a:pPr>
            <a:r>
              <a:rPr lang="en-US" sz="2400" dirty="0"/>
              <a:t>DNS cache</a:t>
            </a:r>
          </a:p>
        </p:txBody>
      </p:sp>
    </p:spTree>
    <p:extLst>
      <p:ext uri="{BB962C8B-B14F-4D97-AF65-F5344CB8AC3E}">
        <p14:creationId xmlns:p14="http://schemas.microsoft.com/office/powerpoint/2010/main" val="215056587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Flat Vector Wise Man Stock Illustration - Download Image Now - iStock">
            <a:extLst>
              <a:ext uri="{FF2B5EF4-FFF2-40B4-BE49-F238E27FC236}">
                <a16:creationId xmlns:a16="http://schemas.microsoft.com/office/drawing/2014/main" id="{972F8824-9DBA-1849-8907-BAB59A1CEA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60"/>
          <a:stretch/>
        </p:blipFill>
        <p:spPr bwMode="auto">
          <a:xfrm>
            <a:off x="20" y="10"/>
            <a:ext cx="6392647"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BAFE8CE-942B-9346-BD9A-E6BDB986FB53}"/>
              </a:ext>
            </a:extLst>
          </p:cNvPr>
          <p:cNvSpPr>
            <a:spLocks noGrp="1"/>
          </p:cNvSpPr>
          <p:nvPr>
            <p:ph idx="1"/>
          </p:nvPr>
        </p:nvSpPr>
        <p:spPr>
          <a:xfrm>
            <a:off x="7064082" y="1143000"/>
            <a:ext cx="4472922" cy="4892040"/>
          </a:xfrm>
        </p:spPr>
        <p:txBody>
          <a:bodyPr>
            <a:noAutofit/>
          </a:bodyPr>
          <a:lstStyle/>
          <a:p>
            <a:pPr marL="0" indent="0">
              <a:buNone/>
            </a:pPr>
            <a:r>
              <a:rPr lang="en-US" altLang="en-US" sz="2800" dirty="0">
                <a:ea typeface="ＭＳ Ｐゴシック" panose="020B0600070205080204" pitchFamily="34" charset="-128"/>
              </a:rPr>
              <a:t>“A browser is a bunch of caches linked together by fingerprinting techniques”</a:t>
            </a:r>
          </a:p>
          <a:p>
            <a:endParaRPr lang="en-US" altLang="en-US" sz="2800" dirty="0">
              <a:ea typeface="ＭＳ Ｐゴシック" panose="020B0600070205080204" pitchFamily="34" charset="-128"/>
            </a:endParaRPr>
          </a:p>
          <a:p>
            <a:pPr marL="0" indent="0">
              <a:buNone/>
            </a:pPr>
            <a:r>
              <a:rPr lang="en-US" altLang="en-US" sz="2800" dirty="0">
                <a:ea typeface="ＭＳ Ｐゴシック" panose="020B0600070205080204" pitchFamily="34" charset="-128"/>
              </a:rPr>
              <a:t>“There is no turn-off switch for fingerprinting and tracking, just cost/benefit analysis for trackers”</a:t>
            </a:r>
          </a:p>
          <a:p>
            <a:endParaRPr lang="en-US" sz="2800" dirty="0"/>
          </a:p>
        </p:txBody>
      </p:sp>
    </p:spTree>
    <p:extLst>
      <p:ext uri="{BB962C8B-B14F-4D97-AF65-F5344CB8AC3E}">
        <p14:creationId xmlns:p14="http://schemas.microsoft.com/office/powerpoint/2010/main" val="6226997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FC9390DF-F642-BB44-BB87-754D31C5E86F}"/>
              </a:ext>
            </a:extLst>
          </p:cNvPr>
          <p:cNvSpPr>
            <a:spLocks noGrp="1"/>
          </p:cNvSpPr>
          <p:nvPr>
            <p:ph type="title"/>
          </p:nvPr>
        </p:nvSpPr>
        <p:spPr/>
        <p:txBody>
          <a:bodyPr/>
          <a:lstStyle/>
          <a:p>
            <a:r>
              <a:rPr lang="en-US" altLang="en-US">
                <a:ea typeface="ＭＳ Ｐゴシック" panose="020B0600070205080204" pitchFamily="34" charset="-128"/>
              </a:rPr>
              <a:t>Everything Has a Fingerprint</a:t>
            </a:r>
          </a:p>
        </p:txBody>
      </p:sp>
      <p:pic>
        <p:nvPicPr>
          <p:cNvPr id="38914" name="Picture 2">
            <a:extLst>
              <a:ext uri="{FF2B5EF4-FFF2-40B4-BE49-F238E27FC236}">
                <a16:creationId xmlns:a16="http://schemas.microsoft.com/office/drawing/2014/main" id="{435A7962-C761-3543-8090-C844E3CFA8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1" y="2085975"/>
            <a:ext cx="111442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3">
            <a:extLst>
              <a:ext uri="{FF2B5EF4-FFF2-40B4-BE49-F238E27FC236}">
                <a16:creationId xmlns:a16="http://schemas.microsoft.com/office/drawing/2014/main" id="{FE4FA9B4-9927-004C-AB7F-6DE4227857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1" y="2238376"/>
            <a:ext cx="120967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a:extLst>
              <a:ext uri="{FF2B5EF4-FFF2-40B4-BE49-F238E27FC236}">
                <a16:creationId xmlns:a16="http://schemas.microsoft.com/office/drawing/2014/main" id="{E85223A0-E378-8B40-A4E3-A20DE1F7B3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216217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a:extLst>
              <a:ext uri="{FF2B5EF4-FFF2-40B4-BE49-F238E27FC236}">
                <a16:creationId xmlns:a16="http://schemas.microsoft.com/office/drawing/2014/main" id="{6CC2E77A-0E1B-5B4F-973D-32C40D977B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9200" y="2238375"/>
            <a:ext cx="1238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a:extLst>
              <a:ext uri="{FF2B5EF4-FFF2-40B4-BE49-F238E27FC236}">
                <a16:creationId xmlns:a16="http://schemas.microsoft.com/office/drawing/2014/main" id="{EB88159C-B165-5C4D-BBDE-E596C62C1C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4067176"/>
            <a:ext cx="12192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7">
            <a:extLst>
              <a:ext uri="{FF2B5EF4-FFF2-40B4-BE49-F238E27FC236}">
                <a16:creationId xmlns:a16="http://schemas.microsoft.com/office/drawing/2014/main" id="{02AB4FAB-E61E-CF40-B990-8A3A19919F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77201" y="4219575"/>
            <a:ext cx="128587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8">
            <a:extLst>
              <a:ext uri="{FF2B5EF4-FFF2-40B4-BE49-F238E27FC236}">
                <a16:creationId xmlns:a16="http://schemas.microsoft.com/office/drawing/2014/main" id="{DE367681-361E-B440-B560-B9CB04E8C1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24201" y="4143375"/>
            <a:ext cx="136207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15981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4910723E-8958-6241-B935-1A0747CF0A29}"/>
              </a:ext>
            </a:extLst>
          </p:cNvPr>
          <p:cNvSpPr>
            <a:spLocks noGrp="1"/>
          </p:cNvSpPr>
          <p:nvPr>
            <p:ph type="title"/>
          </p:nvPr>
        </p:nvSpPr>
        <p:spPr/>
        <p:txBody>
          <a:bodyPr/>
          <a:lstStyle/>
          <a:p>
            <a:r>
              <a:rPr lang="en-US" altLang="en-US" dirty="0">
                <a:ea typeface="ＭＳ Ｐゴシック" panose="020B0600070205080204" pitchFamily="34" charset="-128"/>
              </a:rPr>
              <a:t>Fingerprinting Web Browsers</a:t>
            </a:r>
          </a:p>
        </p:txBody>
      </p:sp>
      <p:sp>
        <p:nvSpPr>
          <p:cNvPr id="40962" name="Content Placeholder 4">
            <a:extLst>
              <a:ext uri="{FF2B5EF4-FFF2-40B4-BE49-F238E27FC236}">
                <a16:creationId xmlns:a16="http://schemas.microsoft.com/office/drawing/2014/main" id="{0D38F117-972F-784F-8F27-88C183833EAD}"/>
              </a:ext>
            </a:extLst>
          </p:cNvPr>
          <p:cNvSpPr>
            <a:spLocks noGrp="1"/>
          </p:cNvSpPr>
          <p:nvPr>
            <p:ph sz="half" idx="1"/>
          </p:nvPr>
        </p:nvSpPr>
        <p:spPr/>
        <p:txBody>
          <a:bodyPr>
            <a:normAutofit/>
          </a:bodyPr>
          <a:lstStyle/>
          <a:p>
            <a:pPr marL="0" indent="0">
              <a:spcBef>
                <a:spcPts val="600"/>
              </a:spcBef>
              <a:buNone/>
            </a:pPr>
            <a:r>
              <a:rPr lang="en-US" altLang="en-US" sz="2800" dirty="0">
                <a:ea typeface="ＭＳ Ｐゴシック" panose="020B0600070205080204" pitchFamily="34" charset="-128"/>
              </a:rPr>
              <a:t>User agent</a:t>
            </a:r>
          </a:p>
          <a:p>
            <a:pPr marL="0" indent="0">
              <a:spcBef>
                <a:spcPts val="600"/>
              </a:spcBef>
              <a:buNone/>
            </a:pPr>
            <a:r>
              <a:rPr lang="en-US" altLang="en-US" sz="2800" dirty="0">
                <a:ea typeface="ＭＳ Ｐゴシック" panose="020B0600070205080204" pitchFamily="34" charset="-128"/>
              </a:rPr>
              <a:t>HTTP ACCEPT headers</a:t>
            </a:r>
          </a:p>
          <a:p>
            <a:pPr marL="0" indent="0">
              <a:spcBef>
                <a:spcPts val="600"/>
              </a:spcBef>
              <a:buNone/>
            </a:pPr>
            <a:r>
              <a:rPr lang="en-US" altLang="en-US" sz="2800" dirty="0">
                <a:ea typeface="ＭＳ Ｐゴシック" panose="020B0600070205080204" pitchFamily="34" charset="-128"/>
              </a:rPr>
              <a:t>Browser plug-ins</a:t>
            </a:r>
          </a:p>
          <a:p>
            <a:pPr marL="0" indent="0">
              <a:spcBef>
                <a:spcPts val="600"/>
              </a:spcBef>
              <a:buNone/>
            </a:pPr>
            <a:r>
              <a:rPr lang="en-US" altLang="en-US" sz="2800" dirty="0">
                <a:ea typeface="ＭＳ Ｐゴシック" panose="020B0600070205080204" pitchFamily="34" charset="-128"/>
              </a:rPr>
              <a:t>MIME support</a:t>
            </a:r>
          </a:p>
          <a:p>
            <a:pPr marL="0" indent="0">
              <a:spcBef>
                <a:spcPts val="600"/>
              </a:spcBef>
              <a:buNone/>
            </a:pPr>
            <a:r>
              <a:rPr lang="en-US" altLang="en-US" sz="2800" dirty="0">
                <a:ea typeface="ＭＳ Ｐゴシック" panose="020B0600070205080204" pitchFamily="34" charset="-128"/>
              </a:rPr>
              <a:t>Clock skew</a:t>
            </a:r>
          </a:p>
        </p:txBody>
      </p:sp>
      <p:sp>
        <p:nvSpPr>
          <p:cNvPr id="2" name="Content Placeholder 1">
            <a:extLst>
              <a:ext uri="{FF2B5EF4-FFF2-40B4-BE49-F238E27FC236}">
                <a16:creationId xmlns:a16="http://schemas.microsoft.com/office/drawing/2014/main" id="{B61706BE-7540-6746-978E-B49433BF9A68}"/>
              </a:ext>
            </a:extLst>
          </p:cNvPr>
          <p:cNvSpPr>
            <a:spLocks noGrp="1"/>
          </p:cNvSpPr>
          <p:nvPr>
            <p:ph sz="half" idx="2"/>
          </p:nvPr>
        </p:nvSpPr>
        <p:spPr/>
        <p:txBody>
          <a:bodyPr>
            <a:normAutofit/>
          </a:bodyPr>
          <a:lstStyle/>
          <a:p>
            <a:pPr marL="0" indent="0">
              <a:spcBef>
                <a:spcPts val="600"/>
              </a:spcBef>
              <a:buNone/>
              <a:defRPr/>
            </a:pPr>
            <a:r>
              <a:rPr lang="en-US" sz="2800" dirty="0"/>
              <a:t>Installed fonts</a:t>
            </a:r>
          </a:p>
          <a:p>
            <a:pPr marL="0" indent="0">
              <a:spcBef>
                <a:spcPts val="600"/>
              </a:spcBef>
              <a:buNone/>
              <a:defRPr/>
            </a:pPr>
            <a:r>
              <a:rPr lang="en-US" sz="2800" dirty="0"/>
              <a:t>Cookies enabled?</a:t>
            </a:r>
          </a:p>
          <a:p>
            <a:pPr marL="0" indent="0">
              <a:spcBef>
                <a:spcPts val="600"/>
              </a:spcBef>
              <a:buNone/>
              <a:defRPr/>
            </a:pPr>
            <a:r>
              <a:rPr lang="en-US" sz="2800" dirty="0"/>
              <a:t>Browser add-ons</a:t>
            </a:r>
          </a:p>
          <a:p>
            <a:pPr marL="0" indent="0">
              <a:spcBef>
                <a:spcPts val="600"/>
              </a:spcBef>
              <a:buNone/>
              <a:defRPr/>
            </a:pPr>
            <a:r>
              <a:rPr lang="en-US" sz="2800" dirty="0"/>
              <a:t>Screen resolution</a:t>
            </a:r>
          </a:p>
          <a:p>
            <a:pPr marL="0" indent="0">
              <a:buNone/>
            </a:pPr>
            <a:endParaRPr lang="en-US" sz="2800" dirty="0"/>
          </a:p>
        </p:txBody>
      </p:sp>
    </p:spTree>
    <p:extLst>
      <p:ext uri="{BB962C8B-B14F-4D97-AF65-F5344CB8AC3E}">
        <p14:creationId xmlns:p14="http://schemas.microsoft.com/office/powerpoint/2010/main" val="180228087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FEEE2182-AFEC-874C-9941-507DE6117A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198" y="463550"/>
            <a:ext cx="5363802" cy="5930900"/>
          </a:xfrm>
          <a:prstGeom prst="rect">
            <a:avLst/>
          </a:prstGeom>
        </p:spPr>
      </p:pic>
      <p:pic>
        <p:nvPicPr>
          <p:cNvPr id="6" name="Picture 5" descr="Table&#10;&#10;Description automatically generated with medium confidence">
            <a:extLst>
              <a:ext uri="{FF2B5EF4-FFF2-40B4-BE49-F238E27FC236}">
                <a16:creationId xmlns:a16="http://schemas.microsoft.com/office/drawing/2014/main" id="{36D02AA6-6D3F-4244-94A7-A27F4C7C40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685800"/>
            <a:ext cx="7023100" cy="5156200"/>
          </a:xfrm>
          <a:prstGeom prst="rect">
            <a:avLst/>
          </a:prstGeom>
        </p:spPr>
      </p:pic>
      <p:sp>
        <p:nvSpPr>
          <p:cNvPr id="8" name="Oval 8">
            <a:extLst>
              <a:ext uri="{FF2B5EF4-FFF2-40B4-BE49-F238E27FC236}">
                <a16:creationId xmlns:a16="http://schemas.microsoft.com/office/drawing/2014/main" id="{353C2B17-042B-FE46-9EAC-5407C734DEDA}"/>
              </a:ext>
            </a:extLst>
          </p:cNvPr>
          <p:cNvSpPr>
            <a:spLocks noChangeArrowheads="1"/>
          </p:cNvSpPr>
          <p:nvPr/>
        </p:nvSpPr>
        <p:spPr bwMode="auto">
          <a:xfrm>
            <a:off x="7015876" y="3733800"/>
            <a:ext cx="2813925" cy="990600"/>
          </a:xfrm>
          <a:prstGeom prst="ellipse">
            <a:avLst/>
          </a:prstGeom>
          <a:noFill/>
          <a:ln w="508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defRPr sz="2400">
                <a:solidFill>
                  <a:schemeClr val="bg2"/>
                </a:solidFill>
                <a:latin typeface="Tahoma" panose="020B0604030504040204" pitchFamily="34" charset="0"/>
                <a:ea typeface="ＭＳ Ｐゴシック" panose="020B0600070205080204" pitchFamily="34" charset="-128"/>
              </a:defRPr>
            </a:lvl1pPr>
            <a:lvl2pPr marL="742950" indent="-285750">
              <a:defRPr sz="2400">
                <a:solidFill>
                  <a:schemeClr val="bg2"/>
                </a:solidFill>
                <a:latin typeface="Tahoma" panose="020B0604030504040204" pitchFamily="34" charset="0"/>
                <a:ea typeface="ＭＳ Ｐゴシック" panose="020B0600070205080204" pitchFamily="34" charset="-128"/>
              </a:defRPr>
            </a:lvl2pPr>
            <a:lvl3pPr marL="1143000" indent="-228600">
              <a:defRPr sz="2400">
                <a:solidFill>
                  <a:schemeClr val="bg2"/>
                </a:solidFill>
                <a:latin typeface="Tahoma" panose="020B0604030504040204" pitchFamily="34" charset="0"/>
                <a:ea typeface="ＭＳ Ｐゴシック" panose="020B0600070205080204" pitchFamily="34" charset="-128"/>
              </a:defRPr>
            </a:lvl3pPr>
            <a:lvl4pPr marL="1600200" indent="-228600">
              <a:defRPr sz="2400">
                <a:solidFill>
                  <a:schemeClr val="bg2"/>
                </a:solidFill>
                <a:latin typeface="Tahoma" panose="020B0604030504040204" pitchFamily="34" charset="0"/>
                <a:ea typeface="ＭＳ Ｐゴシック" panose="020B0600070205080204" pitchFamily="34" charset="-128"/>
              </a:defRPr>
            </a:lvl4pPr>
            <a:lvl5pPr marL="2057400" indent="-228600">
              <a:defRPr sz="2400">
                <a:solidFill>
                  <a:schemeClr val="bg2"/>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endParaRPr lang="en-US" altLang="en-US"/>
          </a:p>
        </p:txBody>
      </p:sp>
    </p:spTree>
    <p:extLst>
      <p:ext uri="{BB962C8B-B14F-4D97-AF65-F5344CB8AC3E}">
        <p14:creationId xmlns:p14="http://schemas.microsoft.com/office/powerpoint/2010/main" val="39354638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E528B518-AE1E-F64C-A974-936C90496E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570" y="479611"/>
            <a:ext cx="6127412" cy="5898777"/>
          </a:xfrm>
          <a:prstGeom prst="rect">
            <a:avLst/>
          </a:prstGeom>
          <a:ln>
            <a:solidFill>
              <a:schemeClr val="tx1"/>
            </a:solidFill>
          </a:ln>
        </p:spPr>
      </p:pic>
      <p:pic>
        <p:nvPicPr>
          <p:cNvPr id="7" name="Picture 6" descr="Graphical user interface, text, application, email&#10;&#10;Description automatically generated">
            <a:extLst>
              <a:ext uri="{FF2B5EF4-FFF2-40B4-BE49-F238E27FC236}">
                <a16:creationId xmlns:a16="http://schemas.microsoft.com/office/drawing/2014/main" id="{744D494E-D522-D94F-9905-29CB7D180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5454" y="736600"/>
            <a:ext cx="5593290" cy="5769702"/>
          </a:xfrm>
          <a:prstGeom prst="rect">
            <a:avLst/>
          </a:prstGeom>
          <a:ln>
            <a:solidFill>
              <a:schemeClr val="tx1"/>
            </a:solidFill>
          </a:ln>
        </p:spPr>
      </p:pic>
      <p:pic>
        <p:nvPicPr>
          <p:cNvPr id="9" name="Picture 8" descr="Graphical user interface, text, application, email&#10;&#10;Description automatically generated">
            <a:extLst>
              <a:ext uri="{FF2B5EF4-FFF2-40B4-BE49-F238E27FC236}">
                <a16:creationId xmlns:a16="http://schemas.microsoft.com/office/drawing/2014/main" id="{CE6D7CBE-5B41-F541-8C54-E28EB63074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4429" y="382310"/>
            <a:ext cx="5763142" cy="6093378"/>
          </a:xfrm>
          <a:prstGeom prst="rect">
            <a:avLst/>
          </a:prstGeom>
          <a:ln>
            <a:solidFill>
              <a:schemeClr val="tx1"/>
            </a:solidFill>
          </a:ln>
        </p:spPr>
      </p:pic>
      <p:pic>
        <p:nvPicPr>
          <p:cNvPr id="11" name="Picture 10" descr="Graphical user interface, text, application, email&#10;&#10;Description automatically generated">
            <a:extLst>
              <a:ext uri="{FF2B5EF4-FFF2-40B4-BE49-F238E27FC236}">
                <a16:creationId xmlns:a16="http://schemas.microsoft.com/office/drawing/2014/main" id="{F5D31766-336A-0847-A3AF-EFEC05F891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2518" y="607525"/>
            <a:ext cx="4185883" cy="5898777"/>
          </a:xfrm>
          <a:prstGeom prst="rect">
            <a:avLst/>
          </a:prstGeom>
          <a:ln>
            <a:solidFill>
              <a:schemeClr val="tx1"/>
            </a:solidFill>
          </a:ln>
        </p:spPr>
      </p:pic>
      <p:pic>
        <p:nvPicPr>
          <p:cNvPr id="13" name="Picture 12" descr="Graphical user interface, text, application, email&#10;&#10;Description automatically generated">
            <a:extLst>
              <a:ext uri="{FF2B5EF4-FFF2-40B4-BE49-F238E27FC236}">
                <a16:creationId xmlns:a16="http://schemas.microsoft.com/office/drawing/2014/main" id="{ECC24095-B316-D147-A405-7AD56AF7AB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0481" y="479611"/>
            <a:ext cx="5294179" cy="5655830"/>
          </a:xfrm>
          <a:prstGeom prst="rect">
            <a:avLst/>
          </a:prstGeom>
          <a:ln>
            <a:solidFill>
              <a:schemeClr val="tx1"/>
            </a:solidFill>
          </a:ln>
        </p:spPr>
      </p:pic>
      <p:pic>
        <p:nvPicPr>
          <p:cNvPr id="15" name="Picture 14" descr="Graphical user interface, text, application, email&#10;&#10;Description automatically generated">
            <a:extLst>
              <a:ext uri="{FF2B5EF4-FFF2-40B4-BE49-F238E27FC236}">
                <a16:creationId xmlns:a16="http://schemas.microsoft.com/office/drawing/2014/main" id="{42A32EA0-744E-F34D-89ED-ADB0AAB19D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02176" y="2923988"/>
            <a:ext cx="3987800" cy="3454400"/>
          </a:xfrm>
          <a:prstGeom prst="rect">
            <a:avLst/>
          </a:prstGeom>
          <a:ln>
            <a:solidFill>
              <a:schemeClr val="tx1"/>
            </a:solidFill>
          </a:ln>
        </p:spPr>
      </p:pic>
    </p:spTree>
    <p:extLst>
      <p:ext uri="{BB962C8B-B14F-4D97-AF65-F5344CB8AC3E}">
        <p14:creationId xmlns:p14="http://schemas.microsoft.com/office/powerpoint/2010/main" val="25690421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0EB72A9B-FD82-4F09-BF1E-D39311D3A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DD39B371-6E4E-4070-AB4E-4D788405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B937DAED-8BFE-4563-BB45-B5E554D70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47105" name="Rectangle 1">
            <a:extLst>
              <a:ext uri="{FF2B5EF4-FFF2-40B4-BE49-F238E27FC236}">
                <a16:creationId xmlns:a16="http://schemas.microsoft.com/office/drawing/2014/main" id="{76051A5A-F588-B644-A146-FFF3564E2EBF}"/>
              </a:ext>
            </a:extLst>
          </p:cNvPr>
          <p:cNvSpPr>
            <a:spLocks noGrp="1" noChangeArrowheads="1"/>
          </p:cNvSpPr>
          <p:nvPr>
            <p:ph type="title"/>
          </p:nvPr>
        </p:nvSpPr>
        <p:spPr>
          <a:xfrm>
            <a:off x="1066800" y="642594"/>
            <a:ext cx="10058400" cy="1371600"/>
          </a:xfrm>
        </p:spPr>
        <p:txBody>
          <a:bodyPr>
            <a:normAutofit/>
          </a:bodyPr>
          <a:lstStyle/>
          <a:p>
            <a:pPr algn="ctr"/>
            <a:r>
              <a:rPr lang="en-US" altLang="en-US" dirty="0">
                <a:ea typeface="ＭＳ Ｐゴシック" panose="020B0600070205080204" pitchFamily="34" charset="-128"/>
              </a:rPr>
              <a:t>HTML &lt;CANVAS&gt; Element</a:t>
            </a:r>
          </a:p>
        </p:txBody>
      </p:sp>
      <p:graphicFrame>
        <p:nvGraphicFramePr>
          <p:cNvPr id="47108" name="Rectangle 2">
            <a:extLst>
              <a:ext uri="{FF2B5EF4-FFF2-40B4-BE49-F238E27FC236}">
                <a16:creationId xmlns:a16="http://schemas.microsoft.com/office/drawing/2014/main" id="{7FC6F600-4981-4439-B445-C3DF41D2A72D}"/>
              </a:ext>
            </a:extLst>
          </p:cNvPr>
          <p:cNvGraphicFramePr>
            <a:graphicFrameLocks noGrp="1"/>
          </p:cNvGraphicFramePr>
          <p:nvPr>
            <p:ph idx="1"/>
            <p:extLst>
              <p:ext uri="{D42A27DB-BD31-4B8C-83A1-F6EECF244321}">
                <p14:modId xmlns:p14="http://schemas.microsoft.com/office/powerpoint/2010/main" val="2324240552"/>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9672290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monitor, electronics&#10;&#10;Description automatically generated">
            <a:extLst>
              <a:ext uri="{FF2B5EF4-FFF2-40B4-BE49-F238E27FC236}">
                <a16:creationId xmlns:a16="http://schemas.microsoft.com/office/drawing/2014/main" id="{3477549E-DE62-3967-A84B-FAD9A3A359A5}"/>
              </a:ext>
            </a:extLst>
          </p:cNvPr>
          <p:cNvPicPr>
            <a:picLocks noChangeAspect="1"/>
          </p:cNvPicPr>
          <p:nvPr/>
        </p:nvPicPr>
        <p:blipFill>
          <a:blip r:embed="rId2"/>
          <a:stretch>
            <a:fillRect/>
          </a:stretch>
        </p:blipFill>
        <p:spPr>
          <a:xfrm>
            <a:off x="737616" y="1384662"/>
            <a:ext cx="7778443" cy="4315968"/>
          </a:xfrm>
          <a:prstGeom prst="rect">
            <a:avLst/>
          </a:prstGeom>
        </p:spPr>
      </p:pic>
      <p:sp>
        <p:nvSpPr>
          <p:cNvPr id="6" name="TextBox 5">
            <a:extLst>
              <a:ext uri="{FF2B5EF4-FFF2-40B4-BE49-F238E27FC236}">
                <a16:creationId xmlns:a16="http://schemas.microsoft.com/office/drawing/2014/main" id="{F04849D4-DB4F-FF3F-4EE3-5636F58EFFE3}"/>
              </a:ext>
            </a:extLst>
          </p:cNvPr>
          <p:cNvSpPr txBox="1"/>
          <p:nvPr/>
        </p:nvSpPr>
        <p:spPr>
          <a:xfrm>
            <a:off x="4110402" y="635615"/>
            <a:ext cx="1866217" cy="461665"/>
          </a:xfrm>
          <a:prstGeom prst="rect">
            <a:avLst/>
          </a:prstGeom>
          <a:noFill/>
        </p:spPr>
        <p:txBody>
          <a:bodyPr wrap="none" rtlCol="0">
            <a:spAutoFit/>
          </a:bodyPr>
          <a:lstStyle/>
          <a:p>
            <a:r>
              <a:rPr lang="en-US" sz="2400" dirty="0">
                <a:latin typeface="Segoe Print" panose="02000800000000000000" pitchFamily="2" charset="0"/>
              </a:rPr>
              <a:t>First party</a:t>
            </a:r>
          </a:p>
        </p:txBody>
      </p:sp>
      <p:sp>
        <p:nvSpPr>
          <p:cNvPr id="7" name="TextBox 6">
            <a:extLst>
              <a:ext uri="{FF2B5EF4-FFF2-40B4-BE49-F238E27FC236}">
                <a16:creationId xmlns:a16="http://schemas.microsoft.com/office/drawing/2014/main" id="{0F2E3A0F-4BB0-A1C0-9DC5-2E854EE69B88}"/>
              </a:ext>
            </a:extLst>
          </p:cNvPr>
          <p:cNvSpPr txBox="1"/>
          <p:nvPr/>
        </p:nvSpPr>
        <p:spPr>
          <a:xfrm>
            <a:off x="8825246" y="3592544"/>
            <a:ext cx="2013693" cy="461665"/>
          </a:xfrm>
          <a:prstGeom prst="rect">
            <a:avLst/>
          </a:prstGeom>
          <a:noFill/>
        </p:spPr>
        <p:txBody>
          <a:bodyPr wrap="none" rtlCol="0">
            <a:spAutoFit/>
          </a:bodyPr>
          <a:lstStyle/>
          <a:p>
            <a:r>
              <a:rPr lang="en-US" sz="2400" dirty="0">
                <a:latin typeface="Segoe Print" panose="02000800000000000000" pitchFamily="2" charset="0"/>
              </a:rPr>
              <a:t>Third party</a:t>
            </a:r>
          </a:p>
        </p:txBody>
      </p:sp>
      <p:grpSp>
        <p:nvGrpSpPr>
          <p:cNvPr id="11" name="Group 10">
            <a:extLst>
              <a:ext uri="{FF2B5EF4-FFF2-40B4-BE49-F238E27FC236}">
                <a16:creationId xmlns:a16="http://schemas.microsoft.com/office/drawing/2014/main" id="{FAC26EAD-45BF-26CF-FCD7-7251C872B471}"/>
              </a:ext>
            </a:extLst>
          </p:cNvPr>
          <p:cNvGrpSpPr/>
          <p:nvPr/>
        </p:nvGrpSpPr>
        <p:grpSpPr>
          <a:xfrm>
            <a:off x="4391712" y="1149552"/>
            <a:ext cx="266760" cy="1129680"/>
            <a:chOff x="4391712" y="1131264"/>
            <a:chExt cx="266760" cy="1129680"/>
          </a:xfrm>
        </p:grpSpPr>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F882D29B-D192-B27D-5655-D1E8C67446A9}"/>
                    </a:ext>
                  </a:extLst>
                </p14:cNvPr>
                <p14:cNvContentPartPr/>
                <p14:nvPr/>
              </p14:nvContentPartPr>
              <p14:xfrm>
                <a:off x="4391712" y="1131264"/>
                <a:ext cx="266760" cy="1123920"/>
              </p14:xfrm>
            </p:contentPart>
          </mc:Choice>
          <mc:Fallback xmlns="">
            <p:pic>
              <p:nvPicPr>
                <p:cNvPr id="9" name="Ink 8">
                  <a:extLst>
                    <a:ext uri="{FF2B5EF4-FFF2-40B4-BE49-F238E27FC236}">
                      <a16:creationId xmlns:a16="http://schemas.microsoft.com/office/drawing/2014/main" id="{F882D29B-D192-B27D-5655-D1E8C67446A9}"/>
                    </a:ext>
                  </a:extLst>
                </p:cNvPr>
                <p:cNvPicPr/>
                <p:nvPr/>
              </p:nvPicPr>
              <p:blipFill>
                <a:blip r:embed="rId4"/>
                <a:stretch>
                  <a:fillRect/>
                </a:stretch>
              </p:blipFill>
              <p:spPr>
                <a:xfrm>
                  <a:off x="4356072" y="1095264"/>
                  <a:ext cx="338400" cy="1195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4FA4DD7B-2B43-FAF8-71C1-0F17C52B7EDF}"/>
                    </a:ext>
                  </a:extLst>
                </p14:cNvPr>
                <p14:cNvContentPartPr/>
                <p14:nvPr/>
              </p14:nvContentPartPr>
              <p14:xfrm>
                <a:off x="4429512" y="2133144"/>
                <a:ext cx="199440" cy="127800"/>
              </p14:xfrm>
            </p:contentPart>
          </mc:Choice>
          <mc:Fallback xmlns="">
            <p:pic>
              <p:nvPicPr>
                <p:cNvPr id="10" name="Ink 9">
                  <a:extLst>
                    <a:ext uri="{FF2B5EF4-FFF2-40B4-BE49-F238E27FC236}">
                      <a16:creationId xmlns:a16="http://schemas.microsoft.com/office/drawing/2014/main" id="{4FA4DD7B-2B43-FAF8-71C1-0F17C52B7EDF}"/>
                    </a:ext>
                  </a:extLst>
                </p:cNvPr>
                <p:cNvPicPr/>
                <p:nvPr/>
              </p:nvPicPr>
              <p:blipFill>
                <a:blip r:embed="rId6"/>
                <a:stretch>
                  <a:fillRect/>
                </a:stretch>
              </p:blipFill>
              <p:spPr>
                <a:xfrm>
                  <a:off x="4393872" y="2097504"/>
                  <a:ext cx="271080" cy="199440"/>
                </a:xfrm>
                <a:prstGeom prst="rect">
                  <a:avLst/>
                </a:prstGeom>
              </p:spPr>
            </p:pic>
          </mc:Fallback>
        </mc:AlternateContent>
      </p:grpSp>
      <p:grpSp>
        <p:nvGrpSpPr>
          <p:cNvPr id="14" name="Group 13">
            <a:extLst>
              <a:ext uri="{FF2B5EF4-FFF2-40B4-BE49-F238E27FC236}">
                <a16:creationId xmlns:a16="http://schemas.microsoft.com/office/drawing/2014/main" id="{B37090B6-39F2-6CA8-954F-D478E3BF4D6F}"/>
              </a:ext>
            </a:extLst>
          </p:cNvPr>
          <p:cNvGrpSpPr/>
          <p:nvPr/>
        </p:nvGrpSpPr>
        <p:grpSpPr>
          <a:xfrm>
            <a:off x="7211952" y="3851784"/>
            <a:ext cx="1654920" cy="590040"/>
            <a:chOff x="7211952" y="3851784"/>
            <a:chExt cx="1654920" cy="590040"/>
          </a:xfrm>
        </p:grpSpPr>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2F19F59C-B4CF-5717-FD90-F426C8522270}"/>
                    </a:ext>
                  </a:extLst>
                </p14:cNvPr>
                <p14:cNvContentPartPr/>
                <p14:nvPr/>
              </p14:nvContentPartPr>
              <p14:xfrm>
                <a:off x="7222032" y="3851784"/>
                <a:ext cx="1644840" cy="426600"/>
              </p14:xfrm>
            </p:contentPart>
          </mc:Choice>
          <mc:Fallback xmlns="">
            <p:pic>
              <p:nvPicPr>
                <p:cNvPr id="12" name="Ink 11">
                  <a:extLst>
                    <a:ext uri="{FF2B5EF4-FFF2-40B4-BE49-F238E27FC236}">
                      <a16:creationId xmlns:a16="http://schemas.microsoft.com/office/drawing/2014/main" id="{2F19F59C-B4CF-5717-FD90-F426C8522270}"/>
                    </a:ext>
                  </a:extLst>
                </p:cNvPr>
                <p:cNvPicPr/>
                <p:nvPr/>
              </p:nvPicPr>
              <p:blipFill>
                <a:blip r:embed="rId8"/>
                <a:stretch>
                  <a:fillRect/>
                </a:stretch>
              </p:blipFill>
              <p:spPr>
                <a:xfrm>
                  <a:off x="7186392" y="3816144"/>
                  <a:ext cx="1716480" cy="498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4C469B89-F1CD-6F43-870C-5A97804629D1}"/>
                    </a:ext>
                  </a:extLst>
                </p14:cNvPr>
                <p14:cNvContentPartPr/>
                <p14:nvPr/>
              </p14:nvContentPartPr>
              <p14:xfrm>
                <a:off x="7211952" y="4292424"/>
                <a:ext cx="321120" cy="149400"/>
              </p14:xfrm>
            </p:contentPart>
          </mc:Choice>
          <mc:Fallback xmlns="">
            <p:pic>
              <p:nvPicPr>
                <p:cNvPr id="13" name="Ink 12">
                  <a:extLst>
                    <a:ext uri="{FF2B5EF4-FFF2-40B4-BE49-F238E27FC236}">
                      <a16:creationId xmlns:a16="http://schemas.microsoft.com/office/drawing/2014/main" id="{4C469B89-F1CD-6F43-870C-5A97804629D1}"/>
                    </a:ext>
                  </a:extLst>
                </p:cNvPr>
                <p:cNvPicPr/>
                <p:nvPr/>
              </p:nvPicPr>
              <p:blipFill>
                <a:blip r:embed="rId10"/>
                <a:stretch>
                  <a:fillRect/>
                </a:stretch>
              </p:blipFill>
              <p:spPr>
                <a:xfrm>
                  <a:off x="7176312" y="4256784"/>
                  <a:ext cx="392760" cy="221040"/>
                </a:xfrm>
                <a:prstGeom prst="rect">
                  <a:avLst/>
                </a:prstGeom>
              </p:spPr>
            </p:pic>
          </mc:Fallback>
        </mc:AlternateContent>
      </p:grpSp>
    </p:spTree>
    <p:extLst>
      <p:ext uri="{BB962C8B-B14F-4D97-AF65-F5344CB8AC3E}">
        <p14:creationId xmlns:p14="http://schemas.microsoft.com/office/powerpoint/2010/main" val="382952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7"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a:extLst>
              <a:ext uri="{FF2B5EF4-FFF2-40B4-BE49-F238E27FC236}">
                <a16:creationId xmlns:a16="http://schemas.microsoft.com/office/drawing/2014/main" id="{378BC3E8-9CA1-6548-B082-BF0B08292132}"/>
              </a:ext>
            </a:extLst>
          </p:cNvPr>
          <p:cNvSpPr>
            <a:spLocks noGrp="1" noChangeArrowheads="1"/>
          </p:cNvSpPr>
          <p:nvPr>
            <p:ph type="title"/>
          </p:nvPr>
        </p:nvSpPr>
        <p:spPr/>
        <p:txBody>
          <a:bodyPr/>
          <a:lstStyle/>
          <a:p>
            <a:r>
              <a:rPr lang="en-US" altLang="en-US" dirty="0">
                <a:ea typeface="ＭＳ Ｐゴシック" panose="020B0600070205080204" pitchFamily="34" charset="-128"/>
              </a:rPr>
              <a:t>Text Rendering</a:t>
            </a:r>
          </a:p>
        </p:txBody>
      </p:sp>
      <p:sp>
        <p:nvSpPr>
          <p:cNvPr id="48130" name="Rectangle 2">
            <a:extLst>
              <a:ext uri="{FF2B5EF4-FFF2-40B4-BE49-F238E27FC236}">
                <a16:creationId xmlns:a16="http://schemas.microsoft.com/office/drawing/2014/main" id="{E8640A9A-2714-DC40-81FE-517C419086DB}"/>
              </a:ext>
            </a:extLst>
          </p:cNvPr>
          <p:cNvSpPr>
            <a:spLocks/>
          </p:cNvSpPr>
          <p:nvPr/>
        </p:nvSpPr>
        <p:spPr bwMode="auto">
          <a:xfrm>
            <a:off x="1428070" y="2057745"/>
            <a:ext cx="7562850" cy="311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t"/>
          <a:lstStyle>
            <a:lvl1pPr>
              <a:defRPr sz="2400">
                <a:solidFill>
                  <a:schemeClr val="bg2"/>
                </a:solidFill>
                <a:latin typeface="Tahoma" panose="020B0604030504040204" pitchFamily="34" charset="0"/>
                <a:ea typeface="ＭＳ Ｐゴシック" panose="020B0600070205080204" pitchFamily="34" charset="-128"/>
              </a:defRPr>
            </a:lvl1pPr>
            <a:lvl2pPr marL="742950" indent="-285750">
              <a:defRPr sz="2400">
                <a:solidFill>
                  <a:schemeClr val="bg2"/>
                </a:solidFill>
                <a:latin typeface="Tahoma" panose="020B0604030504040204" pitchFamily="34" charset="0"/>
                <a:ea typeface="ＭＳ Ｐゴシック" panose="020B0600070205080204" pitchFamily="34" charset="-128"/>
              </a:defRPr>
            </a:lvl2pPr>
            <a:lvl3pPr marL="1143000" indent="-228600">
              <a:defRPr sz="2400">
                <a:solidFill>
                  <a:schemeClr val="bg2"/>
                </a:solidFill>
                <a:latin typeface="Tahoma" panose="020B0604030504040204" pitchFamily="34" charset="0"/>
                <a:ea typeface="ＭＳ Ｐゴシック" panose="020B0600070205080204" pitchFamily="34" charset="-128"/>
              </a:defRPr>
            </a:lvl3pPr>
            <a:lvl4pPr marL="1600200" indent="-228600">
              <a:defRPr sz="2400">
                <a:solidFill>
                  <a:schemeClr val="bg2"/>
                </a:solidFill>
                <a:latin typeface="Tahoma" panose="020B0604030504040204" pitchFamily="34" charset="0"/>
                <a:ea typeface="ＭＳ Ｐゴシック" panose="020B0600070205080204" pitchFamily="34" charset="-128"/>
              </a:defRPr>
            </a:lvl4pPr>
            <a:lvl5pPr marL="2057400" indent="-228600">
              <a:defRPr sz="2400">
                <a:solidFill>
                  <a:schemeClr val="bg2"/>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pPr algn="l">
              <a:buFontTx/>
              <a:buNone/>
            </a:pPr>
            <a:r>
              <a:rPr lang="en-US" altLang="en-US" dirty="0">
                <a:solidFill>
                  <a:schemeClr val="tx1"/>
                </a:solidFill>
                <a:latin typeface="Courier New" panose="02070309020205020404" pitchFamily="49" charset="0"/>
                <a:sym typeface="Courier New" panose="02070309020205020404" pitchFamily="49" charset="0"/>
              </a:rPr>
              <a:t>&lt;script type="text/</a:t>
            </a:r>
            <a:r>
              <a:rPr lang="en-US" altLang="en-US" dirty="0" err="1">
                <a:solidFill>
                  <a:schemeClr val="tx1"/>
                </a:solidFill>
                <a:latin typeface="Courier New" panose="02070309020205020404" pitchFamily="49" charset="0"/>
                <a:sym typeface="Courier New" panose="02070309020205020404" pitchFamily="49" charset="0"/>
              </a:rPr>
              <a:t>javascript</a:t>
            </a:r>
            <a:r>
              <a:rPr lang="en-US" altLang="en-US" dirty="0">
                <a:solidFill>
                  <a:schemeClr val="tx1"/>
                </a:solidFill>
                <a:latin typeface="Courier New" panose="02070309020205020404" pitchFamily="49" charset="0"/>
                <a:sym typeface="Courier New" panose="02070309020205020404" pitchFamily="49" charset="0"/>
              </a:rPr>
              <a:t>"&gt;</a:t>
            </a:r>
          </a:p>
          <a:p>
            <a:pPr algn="l">
              <a:buFontTx/>
              <a:buNone/>
            </a:pPr>
            <a:r>
              <a:rPr lang="en-US" altLang="en-US" dirty="0">
                <a:solidFill>
                  <a:schemeClr val="tx1"/>
                </a:solidFill>
                <a:latin typeface="Courier New" panose="02070309020205020404" pitchFamily="49" charset="0"/>
                <a:sym typeface="Courier New" panose="02070309020205020404" pitchFamily="49" charset="0"/>
              </a:rPr>
              <a:t>  var canvas =</a:t>
            </a:r>
          </a:p>
          <a:p>
            <a:pPr algn="l">
              <a:buFontTx/>
              <a:buNone/>
            </a:pPr>
            <a:r>
              <a:rPr lang="en-US" altLang="en-US" dirty="0">
                <a:solidFill>
                  <a:schemeClr val="tx1"/>
                </a:solidFill>
                <a:latin typeface="Courier New" panose="02070309020205020404" pitchFamily="49" charset="0"/>
                <a:sym typeface="Courier New" panose="02070309020205020404" pitchFamily="49" charset="0"/>
              </a:rPr>
              <a:t>    </a:t>
            </a:r>
            <a:r>
              <a:rPr lang="en-US" altLang="en-US" dirty="0" err="1">
                <a:solidFill>
                  <a:schemeClr val="tx1"/>
                </a:solidFill>
                <a:latin typeface="Courier New" panose="02070309020205020404" pitchFamily="49" charset="0"/>
                <a:sym typeface="Courier New" panose="02070309020205020404" pitchFamily="49" charset="0"/>
              </a:rPr>
              <a:t>document.getElementById</a:t>
            </a:r>
            <a:r>
              <a:rPr lang="en-US" altLang="en-US" dirty="0">
                <a:solidFill>
                  <a:schemeClr val="tx1"/>
                </a:solidFill>
                <a:latin typeface="Courier New" panose="02070309020205020404" pitchFamily="49" charset="0"/>
                <a:sym typeface="Courier New" panose="02070309020205020404" pitchFamily="49" charset="0"/>
              </a:rPr>
              <a:t>("drawing");</a:t>
            </a:r>
          </a:p>
          <a:p>
            <a:pPr algn="l">
              <a:buFontTx/>
              <a:buNone/>
            </a:pPr>
            <a:r>
              <a:rPr lang="en-US" altLang="en-US" dirty="0">
                <a:solidFill>
                  <a:schemeClr val="tx1"/>
                </a:solidFill>
                <a:latin typeface="Courier New" panose="02070309020205020404" pitchFamily="49" charset="0"/>
                <a:sym typeface="Courier New" panose="02070309020205020404" pitchFamily="49" charset="0"/>
              </a:rPr>
              <a:t>  var context = </a:t>
            </a:r>
            <a:r>
              <a:rPr lang="en-US" altLang="en-US" dirty="0" err="1">
                <a:solidFill>
                  <a:schemeClr val="tx1"/>
                </a:solidFill>
                <a:latin typeface="Courier New" panose="02070309020205020404" pitchFamily="49" charset="0"/>
                <a:sym typeface="Courier New" panose="02070309020205020404" pitchFamily="49" charset="0"/>
              </a:rPr>
              <a:t>canvas.getContext</a:t>
            </a:r>
            <a:r>
              <a:rPr lang="en-US" altLang="en-US" dirty="0">
                <a:solidFill>
                  <a:schemeClr val="tx1"/>
                </a:solidFill>
                <a:latin typeface="Courier New" panose="02070309020205020404" pitchFamily="49" charset="0"/>
                <a:sym typeface="Courier New" panose="02070309020205020404" pitchFamily="49" charset="0"/>
              </a:rPr>
              <a:t>("2d");</a:t>
            </a:r>
          </a:p>
          <a:p>
            <a:pPr algn="l">
              <a:buFontTx/>
              <a:buNone/>
            </a:pPr>
            <a:r>
              <a:rPr lang="en-US" altLang="en-US" dirty="0">
                <a:solidFill>
                  <a:schemeClr val="tx1"/>
                </a:solidFill>
                <a:latin typeface="Courier New" panose="02070309020205020404" pitchFamily="49" charset="0"/>
                <a:sym typeface="Courier New" panose="02070309020205020404" pitchFamily="49" charset="0"/>
              </a:rPr>
              <a:t>  </a:t>
            </a:r>
            <a:r>
              <a:rPr lang="en-US" altLang="en-US" dirty="0" err="1">
                <a:solidFill>
                  <a:schemeClr val="tx1"/>
                </a:solidFill>
                <a:latin typeface="Courier New" panose="02070309020205020404" pitchFamily="49" charset="0"/>
                <a:sym typeface="Courier New" panose="02070309020205020404" pitchFamily="49" charset="0"/>
              </a:rPr>
              <a:t>context.font</a:t>
            </a:r>
            <a:r>
              <a:rPr lang="en-US" altLang="en-US" dirty="0">
                <a:solidFill>
                  <a:schemeClr val="tx1"/>
                </a:solidFill>
                <a:latin typeface="Courier New" panose="02070309020205020404" pitchFamily="49" charset="0"/>
                <a:sym typeface="Courier New" panose="02070309020205020404" pitchFamily="49" charset="0"/>
              </a:rPr>
              <a:t> = "18pt Arial";</a:t>
            </a:r>
          </a:p>
          <a:p>
            <a:pPr algn="l">
              <a:buFontTx/>
              <a:buNone/>
            </a:pPr>
            <a:r>
              <a:rPr lang="en-US" altLang="en-US" dirty="0">
                <a:solidFill>
                  <a:schemeClr val="tx1"/>
                </a:solidFill>
                <a:latin typeface="Courier New" panose="02070309020205020404" pitchFamily="49" charset="0"/>
                <a:sym typeface="Courier New" panose="02070309020205020404" pitchFamily="49" charset="0"/>
              </a:rPr>
              <a:t>  </a:t>
            </a:r>
            <a:r>
              <a:rPr lang="en-US" altLang="en-US" dirty="0" err="1">
                <a:solidFill>
                  <a:schemeClr val="tx1"/>
                </a:solidFill>
                <a:latin typeface="Courier New" panose="02070309020205020404" pitchFamily="49" charset="0"/>
                <a:sym typeface="Courier New" panose="02070309020205020404" pitchFamily="49" charset="0"/>
              </a:rPr>
              <a:t>context.textBaseline</a:t>
            </a:r>
            <a:r>
              <a:rPr lang="en-US" altLang="en-US" dirty="0">
                <a:solidFill>
                  <a:schemeClr val="tx1"/>
                </a:solidFill>
                <a:latin typeface="Courier New" panose="02070309020205020404" pitchFamily="49" charset="0"/>
                <a:sym typeface="Courier New" panose="02070309020205020404" pitchFamily="49" charset="0"/>
              </a:rPr>
              <a:t> = "top";</a:t>
            </a:r>
          </a:p>
          <a:p>
            <a:pPr algn="l">
              <a:buFontTx/>
              <a:buNone/>
            </a:pPr>
            <a:r>
              <a:rPr lang="en-US" altLang="en-US" dirty="0">
                <a:solidFill>
                  <a:schemeClr val="tx1"/>
                </a:solidFill>
                <a:latin typeface="Courier New" panose="02070309020205020404" pitchFamily="49" charset="0"/>
                <a:sym typeface="Courier New" panose="02070309020205020404" pitchFamily="49" charset="0"/>
              </a:rPr>
              <a:t>  </a:t>
            </a:r>
            <a:r>
              <a:rPr lang="en-US" altLang="en-US" dirty="0" err="1">
                <a:solidFill>
                  <a:schemeClr val="tx1"/>
                </a:solidFill>
                <a:latin typeface="Courier New" panose="02070309020205020404" pitchFamily="49" charset="0"/>
                <a:sym typeface="Courier New" panose="02070309020205020404" pitchFamily="49" charset="0"/>
              </a:rPr>
              <a:t>context.fillText</a:t>
            </a:r>
            <a:r>
              <a:rPr lang="en-US" altLang="en-US" dirty="0">
                <a:solidFill>
                  <a:schemeClr val="tx1"/>
                </a:solidFill>
                <a:latin typeface="Courier New" panose="02070309020205020404" pitchFamily="49" charset="0"/>
                <a:sym typeface="Courier New" panose="02070309020205020404" pitchFamily="49" charset="0"/>
              </a:rPr>
              <a:t>("Some letters", 2, 2);</a:t>
            </a:r>
          </a:p>
          <a:p>
            <a:pPr algn="l">
              <a:buFontTx/>
              <a:buNone/>
            </a:pPr>
            <a:r>
              <a:rPr lang="en-US" altLang="en-US" dirty="0">
                <a:solidFill>
                  <a:schemeClr val="tx1"/>
                </a:solidFill>
                <a:latin typeface="Courier New" panose="02070309020205020404" pitchFamily="49" charset="0"/>
                <a:sym typeface="Courier New" panose="02070309020205020404" pitchFamily="49" charset="0"/>
              </a:rPr>
              <a:t>&lt;/script&gt;</a:t>
            </a:r>
          </a:p>
        </p:txBody>
      </p:sp>
    </p:spTree>
    <p:extLst>
      <p:ext uri="{BB962C8B-B14F-4D97-AF65-F5344CB8AC3E}">
        <p14:creationId xmlns:p14="http://schemas.microsoft.com/office/powerpoint/2010/main" val="115235179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a:extLst>
              <a:ext uri="{FF2B5EF4-FFF2-40B4-BE49-F238E27FC236}">
                <a16:creationId xmlns:a16="http://schemas.microsoft.com/office/drawing/2014/main" id="{C023F811-A749-4243-90D5-D477687798A0}"/>
              </a:ext>
            </a:extLst>
          </p:cNvPr>
          <p:cNvSpPr>
            <a:spLocks noGrp="1" noChangeArrowheads="1"/>
          </p:cNvSpPr>
          <p:nvPr>
            <p:ph type="title"/>
          </p:nvPr>
        </p:nvSpPr>
        <p:spPr/>
        <p:txBody>
          <a:bodyPr/>
          <a:lstStyle/>
          <a:p>
            <a:r>
              <a:rPr lang="en-US" altLang="en-US" dirty="0">
                <a:ea typeface="ＭＳ Ｐゴシック" panose="020B0600070205080204" pitchFamily="34" charset="-128"/>
              </a:rPr>
              <a:t>Text Inspection</a:t>
            </a:r>
          </a:p>
        </p:txBody>
      </p:sp>
      <p:sp>
        <p:nvSpPr>
          <p:cNvPr id="49154" name="Rectangle 2">
            <a:extLst>
              <a:ext uri="{FF2B5EF4-FFF2-40B4-BE49-F238E27FC236}">
                <a16:creationId xmlns:a16="http://schemas.microsoft.com/office/drawing/2014/main" id="{050F8D8E-2A77-9344-8FA5-D022BFCB2C27}"/>
              </a:ext>
            </a:extLst>
          </p:cNvPr>
          <p:cNvSpPr>
            <a:spLocks/>
          </p:cNvSpPr>
          <p:nvPr/>
        </p:nvSpPr>
        <p:spPr bwMode="auto">
          <a:xfrm>
            <a:off x="4922384" y="664702"/>
            <a:ext cx="7562850"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t"/>
          <a:lstStyle>
            <a:lvl1pPr>
              <a:defRPr sz="2400">
                <a:solidFill>
                  <a:schemeClr val="bg2"/>
                </a:solidFill>
                <a:latin typeface="Tahoma" panose="020B0604030504040204" pitchFamily="34" charset="0"/>
                <a:ea typeface="ＭＳ Ｐゴシック" panose="020B0600070205080204" pitchFamily="34" charset="-128"/>
              </a:defRPr>
            </a:lvl1pPr>
            <a:lvl2pPr marL="742950" indent="-285750">
              <a:defRPr sz="2400">
                <a:solidFill>
                  <a:schemeClr val="bg2"/>
                </a:solidFill>
                <a:latin typeface="Tahoma" panose="020B0604030504040204" pitchFamily="34" charset="0"/>
                <a:ea typeface="ＭＳ Ｐゴシック" panose="020B0600070205080204" pitchFamily="34" charset="-128"/>
              </a:defRPr>
            </a:lvl2pPr>
            <a:lvl3pPr marL="1143000" indent="-228600">
              <a:defRPr sz="2400">
                <a:solidFill>
                  <a:schemeClr val="bg2"/>
                </a:solidFill>
                <a:latin typeface="Tahoma" panose="020B0604030504040204" pitchFamily="34" charset="0"/>
                <a:ea typeface="ＭＳ Ｐゴシック" panose="020B0600070205080204" pitchFamily="34" charset="-128"/>
              </a:defRPr>
            </a:lvl3pPr>
            <a:lvl4pPr marL="1600200" indent="-228600">
              <a:defRPr sz="2400">
                <a:solidFill>
                  <a:schemeClr val="bg2"/>
                </a:solidFill>
                <a:latin typeface="Tahoma" panose="020B0604030504040204" pitchFamily="34" charset="0"/>
                <a:ea typeface="ＭＳ Ｐゴシック" panose="020B0600070205080204" pitchFamily="34" charset="-128"/>
              </a:defRPr>
            </a:lvl4pPr>
            <a:lvl5pPr marL="2057400" indent="-228600">
              <a:defRPr sz="2400">
                <a:solidFill>
                  <a:schemeClr val="bg2"/>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pPr algn="l">
              <a:buFontTx/>
              <a:buNone/>
            </a:pPr>
            <a:endParaRPr lang="en-US" altLang="en-US" dirty="0">
              <a:solidFill>
                <a:schemeClr val="tx1"/>
              </a:solidFill>
              <a:latin typeface="Courier New" panose="02070309020205020404" pitchFamily="49" charset="0"/>
              <a:sym typeface="Courier New" panose="02070309020205020404" pitchFamily="49" charset="0"/>
            </a:endParaRPr>
          </a:p>
        </p:txBody>
      </p:sp>
      <p:sp>
        <p:nvSpPr>
          <p:cNvPr id="4" name="Rectangle 2">
            <a:extLst>
              <a:ext uri="{FF2B5EF4-FFF2-40B4-BE49-F238E27FC236}">
                <a16:creationId xmlns:a16="http://schemas.microsoft.com/office/drawing/2014/main" id="{615BF8D7-6D6F-9A4C-890E-E851B2F1A549}"/>
              </a:ext>
            </a:extLst>
          </p:cNvPr>
          <p:cNvSpPr>
            <a:spLocks/>
          </p:cNvSpPr>
          <p:nvPr/>
        </p:nvSpPr>
        <p:spPr bwMode="auto">
          <a:xfrm>
            <a:off x="1428070" y="2057744"/>
            <a:ext cx="7562850" cy="4294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t"/>
          <a:lstStyle>
            <a:lvl1pPr>
              <a:defRPr sz="2400">
                <a:solidFill>
                  <a:schemeClr val="bg2"/>
                </a:solidFill>
                <a:latin typeface="Tahoma" panose="020B0604030504040204" pitchFamily="34" charset="0"/>
                <a:ea typeface="ＭＳ Ｐゴシック" panose="020B0600070205080204" pitchFamily="34" charset="-128"/>
              </a:defRPr>
            </a:lvl1pPr>
            <a:lvl2pPr marL="742950" indent="-285750">
              <a:defRPr sz="2400">
                <a:solidFill>
                  <a:schemeClr val="bg2"/>
                </a:solidFill>
                <a:latin typeface="Tahoma" panose="020B0604030504040204" pitchFamily="34" charset="0"/>
                <a:ea typeface="ＭＳ Ｐゴシック" panose="020B0600070205080204" pitchFamily="34" charset="-128"/>
              </a:defRPr>
            </a:lvl2pPr>
            <a:lvl3pPr marL="1143000" indent="-228600">
              <a:defRPr sz="2400">
                <a:solidFill>
                  <a:schemeClr val="bg2"/>
                </a:solidFill>
                <a:latin typeface="Tahoma" panose="020B0604030504040204" pitchFamily="34" charset="0"/>
                <a:ea typeface="ＭＳ Ｐゴシック" panose="020B0600070205080204" pitchFamily="34" charset="-128"/>
              </a:defRPr>
            </a:lvl3pPr>
            <a:lvl4pPr marL="1600200" indent="-228600">
              <a:defRPr sz="2400">
                <a:solidFill>
                  <a:schemeClr val="bg2"/>
                </a:solidFill>
                <a:latin typeface="Tahoma" panose="020B0604030504040204" pitchFamily="34" charset="0"/>
                <a:ea typeface="ＭＳ Ｐゴシック" panose="020B0600070205080204" pitchFamily="34" charset="-128"/>
              </a:defRPr>
            </a:lvl4pPr>
            <a:lvl5pPr marL="2057400" indent="-228600">
              <a:defRPr sz="2400">
                <a:solidFill>
                  <a:schemeClr val="bg2"/>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r>
              <a:rPr lang="en-US" altLang="en-US" dirty="0">
                <a:solidFill>
                  <a:schemeClr val="tx1"/>
                </a:solidFill>
                <a:latin typeface="Courier New" panose="02070309020205020404" pitchFamily="49" charset="0"/>
                <a:sym typeface="Courier New" panose="02070309020205020404" pitchFamily="49" charset="0"/>
              </a:rPr>
              <a:t>&lt;script type="text/</a:t>
            </a:r>
            <a:r>
              <a:rPr lang="en-US" altLang="en-US" dirty="0" err="1">
                <a:solidFill>
                  <a:schemeClr val="tx1"/>
                </a:solidFill>
                <a:latin typeface="Courier New" panose="02070309020205020404" pitchFamily="49" charset="0"/>
                <a:sym typeface="Courier New" panose="02070309020205020404" pitchFamily="49" charset="0"/>
              </a:rPr>
              <a:t>javascript</a:t>
            </a:r>
            <a:r>
              <a:rPr lang="en-US" altLang="en-US" dirty="0">
                <a:solidFill>
                  <a:schemeClr val="tx1"/>
                </a:solidFill>
                <a:latin typeface="Courier New" panose="02070309020205020404" pitchFamily="49" charset="0"/>
                <a:sym typeface="Courier New" panose="02070309020205020404" pitchFamily="49" charset="0"/>
              </a:rPr>
              <a:t>"&gt;</a:t>
            </a:r>
          </a:p>
          <a:p>
            <a:r>
              <a:rPr lang="en-US" altLang="en-US" dirty="0">
                <a:solidFill>
                  <a:schemeClr val="tx1"/>
                </a:solidFill>
                <a:latin typeface="Courier New" panose="02070309020205020404" pitchFamily="49" charset="0"/>
                <a:sym typeface="Courier New" panose="02070309020205020404" pitchFamily="49" charset="0"/>
              </a:rPr>
              <a:t>  var canvas =</a:t>
            </a:r>
          </a:p>
          <a:p>
            <a:r>
              <a:rPr lang="en-US" altLang="en-US" dirty="0">
                <a:solidFill>
                  <a:schemeClr val="tx1"/>
                </a:solidFill>
                <a:latin typeface="Courier New" panose="02070309020205020404" pitchFamily="49" charset="0"/>
                <a:sym typeface="Courier New" panose="02070309020205020404" pitchFamily="49" charset="0"/>
              </a:rPr>
              <a:t>    </a:t>
            </a:r>
            <a:r>
              <a:rPr lang="en-US" altLang="en-US" dirty="0" err="1">
                <a:solidFill>
                  <a:schemeClr val="tx1"/>
                </a:solidFill>
                <a:latin typeface="Courier New" panose="02070309020205020404" pitchFamily="49" charset="0"/>
                <a:sym typeface="Courier New" panose="02070309020205020404" pitchFamily="49" charset="0"/>
              </a:rPr>
              <a:t>document.getElementById</a:t>
            </a:r>
            <a:r>
              <a:rPr lang="en-US" altLang="en-US" dirty="0">
                <a:solidFill>
                  <a:schemeClr val="tx1"/>
                </a:solidFill>
                <a:latin typeface="Courier New" panose="02070309020205020404" pitchFamily="49" charset="0"/>
                <a:sym typeface="Courier New" panose="02070309020205020404" pitchFamily="49" charset="0"/>
              </a:rPr>
              <a:t>("drawing");</a:t>
            </a:r>
          </a:p>
          <a:p>
            <a:r>
              <a:rPr lang="en-US" altLang="en-US" dirty="0">
                <a:solidFill>
                  <a:schemeClr val="tx1"/>
                </a:solidFill>
                <a:latin typeface="Courier New" panose="02070309020205020404" pitchFamily="49" charset="0"/>
                <a:sym typeface="Courier New" panose="02070309020205020404" pitchFamily="49" charset="0"/>
              </a:rPr>
              <a:t>  var context = </a:t>
            </a:r>
            <a:r>
              <a:rPr lang="en-US" altLang="en-US" dirty="0" err="1">
                <a:solidFill>
                  <a:schemeClr val="tx1"/>
                </a:solidFill>
                <a:latin typeface="Courier New" panose="02070309020205020404" pitchFamily="49" charset="0"/>
                <a:sym typeface="Courier New" panose="02070309020205020404" pitchFamily="49" charset="0"/>
              </a:rPr>
              <a:t>canvas.getContext</a:t>
            </a:r>
            <a:r>
              <a:rPr lang="en-US" altLang="en-US" dirty="0">
                <a:solidFill>
                  <a:schemeClr val="tx1"/>
                </a:solidFill>
                <a:latin typeface="Courier New" panose="02070309020205020404" pitchFamily="49" charset="0"/>
                <a:sym typeface="Courier New" panose="02070309020205020404" pitchFamily="49" charset="0"/>
              </a:rPr>
              <a:t>("2d");</a:t>
            </a:r>
          </a:p>
          <a:p>
            <a:r>
              <a:rPr lang="en-US" altLang="en-US" dirty="0">
                <a:solidFill>
                  <a:schemeClr val="tx1"/>
                </a:solidFill>
                <a:latin typeface="Courier New" panose="02070309020205020404" pitchFamily="49" charset="0"/>
                <a:sym typeface="Courier New" panose="02070309020205020404" pitchFamily="49" charset="0"/>
              </a:rPr>
              <a:t>  </a:t>
            </a:r>
            <a:r>
              <a:rPr lang="en-US" altLang="en-US" dirty="0" err="1">
                <a:solidFill>
                  <a:schemeClr val="tx1"/>
                </a:solidFill>
                <a:latin typeface="Courier New" panose="02070309020205020404" pitchFamily="49" charset="0"/>
                <a:sym typeface="Courier New" panose="02070309020205020404" pitchFamily="49" charset="0"/>
              </a:rPr>
              <a:t>context.font</a:t>
            </a:r>
            <a:r>
              <a:rPr lang="en-US" altLang="en-US" dirty="0">
                <a:solidFill>
                  <a:schemeClr val="tx1"/>
                </a:solidFill>
                <a:latin typeface="Courier New" panose="02070309020205020404" pitchFamily="49" charset="0"/>
                <a:sym typeface="Courier New" panose="02070309020205020404" pitchFamily="49" charset="0"/>
              </a:rPr>
              <a:t> = "18pt Arial";</a:t>
            </a:r>
          </a:p>
          <a:p>
            <a:r>
              <a:rPr lang="en-US" altLang="en-US" dirty="0">
                <a:solidFill>
                  <a:schemeClr val="tx1"/>
                </a:solidFill>
                <a:latin typeface="Courier New" panose="02070309020205020404" pitchFamily="49" charset="0"/>
                <a:sym typeface="Courier New" panose="02070309020205020404" pitchFamily="49" charset="0"/>
              </a:rPr>
              <a:t>  </a:t>
            </a:r>
            <a:r>
              <a:rPr lang="en-US" altLang="en-US" dirty="0" err="1">
                <a:solidFill>
                  <a:schemeClr val="tx1"/>
                </a:solidFill>
                <a:latin typeface="Courier New" panose="02070309020205020404" pitchFamily="49" charset="0"/>
                <a:sym typeface="Courier New" panose="02070309020205020404" pitchFamily="49" charset="0"/>
              </a:rPr>
              <a:t>context.textBaseline</a:t>
            </a:r>
            <a:r>
              <a:rPr lang="en-US" altLang="en-US" dirty="0">
                <a:solidFill>
                  <a:schemeClr val="tx1"/>
                </a:solidFill>
                <a:latin typeface="Courier New" panose="02070309020205020404" pitchFamily="49" charset="0"/>
                <a:sym typeface="Courier New" panose="02070309020205020404" pitchFamily="49" charset="0"/>
              </a:rPr>
              <a:t> = "top";</a:t>
            </a:r>
          </a:p>
          <a:p>
            <a:r>
              <a:rPr lang="en-US" altLang="en-US" dirty="0">
                <a:solidFill>
                  <a:schemeClr val="tx1"/>
                </a:solidFill>
                <a:latin typeface="Courier New" panose="02070309020205020404" pitchFamily="49" charset="0"/>
                <a:sym typeface="Courier New" panose="02070309020205020404" pitchFamily="49" charset="0"/>
              </a:rPr>
              <a:t>  </a:t>
            </a:r>
            <a:r>
              <a:rPr lang="en-US" altLang="en-US" dirty="0" err="1">
                <a:solidFill>
                  <a:schemeClr val="tx1"/>
                </a:solidFill>
                <a:latin typeface="Courier New" panose="02070309020205020404" pitchFamily="49" charset="0"/>
                <a:sym typeface="Courier New" panose="02070309020205020404" pitchFamily="49" charset="0"/>
              </a:rPr>
              <a:t>context.fillText</a:t>
            </a:r>
            <a:r>
              <a:rPr lang="en-US" altLang="en-US" dirty="0">
                <a:solidFill>
                  <a:schemeClr val="tx1"/>
                </a:solidFill>
                <a:latin typeface="Courier New" panose="02070309020205020404" pitchFamily="49" charset="0"/>
                <a:sym typeface="Courier New" panose="02070309020205020404" pitchFamily="49" charset="0"/>
              </a:rPr>
              <a:t>("Some letters", 2, 2);</a:t>
            </a:r>
          </a:p>
          <a:p>
            <a:endParaRPr lang="en-US" altLang="en-US" dirty="0">
              <a:solidFill>
                <a:schemeClr val="tx1"/>
              </a:solidFill>
              <a:latin typeface="Courier New" panose="02070309020205020404" pitchFamily="49" charset="0"/>
              <a:sym typeface="Courier New" panose="02070309020205020404" pitchFamily="49" charset="0"/>
            </a:endParaRPr>
          </a:p>
          <a:p>
            <a:r>
              <a:rPr lang="en-US" altLang="en-US" dirty="0">
                <a:solidFill>
                  <a:schemeClr val="tx1"/>
                </a:solidFill>
                <a:latin typeface="Courier New" panose="02070309020205020404" pitchFamily="49" charset="0"/>
                <a:sym typeface="Courier New" panose="02070309020205020404" pitchFamily="49" charset="0"/>
              </a:rPr>
              <a:t>  var pixels =</a:t>
            </a:r>
          </a:p>
          <a:p>
            <a:r>
              <a:rPr lang="en-US" altLang="en-US" dirty="0">
                <a:solidFill>
                  <a:schemeClr val="tx1"/>
                </a:solidFill>
                <a:latin typeface="Courier New" panose="02070309020205020404" pitchFamily="49" charset="0"/>
                <a:sym typeface="Courier New" panose="02070309020205020404" pitchFamily="49" charset="0"/>
              </a:rPr>
              <a:t>    </a:t>
            </a:r>
            <a:r>
              <a:rPr lang="en-US" altLang="en-US" dirty="0" err="1">
                <a:solidFill>
                  <a:srgbClr val="C00000"/>
                </a:solidFill>
                <a:latin typeface="Courier New" panose="02070309020205020404" pitchFamily="49" charset="0"/>
                <a:sym typeface="Courier New" panose="02070309020205020404" pitchFamily="49" charset="0"/>
              </a:rPr>
              <a:t>canvas.toDataURL</a:t>
            </a:r>
            <a:r>
              <a:rPr lang="en-US" altLang="en-US" dirty="0">
                <a:solidFill>
                  <a:schemeClr val="tx1"/>
                </a:solidFill>
                <a:latin typeface="Courier New" panose="02070309020205020404" pitchFamily="49" charset="0"/>
                <a:sym typeface="Courier New" panose="02070309020205020404" pitchFamily="49" charset="0"/>
              </a:rPr>
              <a:t>("image/</a:t>
            </a:r>
            <a:r>
              <a:rPr lang="en-US" altLang="en-US" dirty="0" err="1">
                <a:solidFill>
                  <a:schemeClr val="tx1"/>
                </a:solidFill>
                <a:latin typeface="Courier New" panose="02070309020205020404" pitchFamily="49" charset="0"/>
                <a:sym typeface="Courier New" panose="02070309020205020404" pitchFamily="49" charset="0"/>
              </a:rPr>
              <a:t>png</a:t>
            </a:r>
            <a:r>
              <a:rPr lang="en-US" altLang="en-US" dirty="0">
                <a:solidFill>
                  <a:schemeClr val="tx1"/>
                </a:solidFill>
                <a:latin typeface="Courier New" panose="02070309020205020404" pitchFamily="49" charset="0"/>
                <a:sym typeface="Courier New" panose="02070309020205020404" pitchFamily="49" charset="0"/>
              </a:rPr>
              <a:t>");</a:t>
            </a:r>
          </a:p>
          <a:p>
            <a:r>
              <a:rPr lang="en-US" altLang="en-US" dirty="0">
                <a:solidFill>
                  <a:schemeClr val="tx1"/>
                </a:solidFill>
                <a:latin typeface="Courier New" panose="02070309020205020404" pitchFamily="49" charset="0"/>
                <a:sym typeface="Courier New" panose="02070309020205020404" pitchFamily="49" charset="0"/>
              </a:rPr>
              <a:t>&lt;/script&gt;</a:t>
            </a:r>
          </a:p>
        </p:txBody>
      </p:sp>
    </p:spTree>
    <p:extLst>
      <p:ext uri="{BB962C8B-B14F-4D97-AF65-F5344CB8AC3E}">
        <p14:creationId xmlns:p14="http://schemas.microsoft.com/office/powerpoint/2010/main" val="40375319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a:extLst>
              <a:ext uri="{FF2B5EF4-FFF2-40B4-BE49-F238E27FC236}">
                <a16:creationId xmlns:a16="http://schemas.microsoft.com/office/drawing/2014/main" id="{A71C770C-AFD3-F14D-BC76-719D8DFBFED0}"/>
              </a:ext>
            </a:extLst>
          </p:cNvPr>
          <p:cNvSpPr>
            <a:spLocks noGrp="1" noChangeArrowheads="1"/>
          </p:cNvSpPr>
          <p:nvPr>
            <p:ph type="title"/>
          </p:nvPr>
        </p:nvSpPr>
        <p:spPr/>
        <p:txBody>
          <a:bodyPr/>
          <a:lstStyle/>
          <a:p>
            <a:r>
              <a:rPr lang="en-US" altLang="en-US">
                <a:ea typeface="ＭＳ Ｐゴシック" panose="020B0600070205080204" pitchFamily="34" charset="-128"/>
              </a:rPr>
              <a:t>WebFonts</a:t>
            </a:r>
          </a:p>
        </p:txBody>
      </p:sp>
      <p:sp>
        <p:nvSpPr>
          <p:cNvPr id="50178" name="Rectangle 2">
            <a:extLst>
              <a:ext uri="{FF2B5EF4-FFF2-40B4-BE49-F238E27FC236}">
                <a16:creationId xmlns:a16="http://schemas.microsoft.com/office/drawing/2014/main" id="{5740BD67-2735-9848-982A-9964F9CE3843}"/>
              </a:ext>
            </a:extLst>
          </p:cNvPr>
          <p:cNvSpPr>
            <a:spLocks noGrp="1" noChangeArrowheads="1"/>
          </p:cNvSpPr>
          <p:nvPr>
            <p:ph type="body" idx="1"/>
          </p:nvPr>
        </p:nvSpPr>
        <p:spPr/>
        <p:txBody>
          <a:bodyPr>
            <a:normAutofit/>
          </a:bodyPr>
          <a:lstStyle/>
          <a:p>
            <a:r>
              <a:rPr lang="en-US" altLang="en-US" sz="2400" dirty="0">
                <a:ea typeface="ＭＳ Ｐゴシック" panose="020B0600070205080204" pitchFamily="34" charset="-128"/>
              </a:rPr>
              <a:t>Problem: clients ship with ugly fonts</a:t>
            </a:r>
          </a:p>
          <a:p>
            <a:r>
              <a:rPr lang="en-US" altLang="en-US" sz="2400" dirty="0">
                <a:ea typeface="ＭＳ Ｐゴシック" panose="020B0600070205080204" pitchFamily="34" charset="-128"/>
              </a:rPr>
              <a:t>Solution: browsers should download fonts from the Internet on demand!</a:t>
            </a:r>
          </a:p>
        </p:txBody>
      </p:sp>
      <p:sp>
        <p:nvSpPr>
          <p:cNvPr id="50179" name="Rectangle 3">
            <a:extLst>
              <a:ext uri="{FF2B5EF4-FFF2-40B4-BE49-F238E27FC236}">
                <a16:creationId xmlns:a16="http://schemas.microsoft.com/office/drawing/2014/main" id="{BD81ACE7-FDFB-B74C-943A-E77193BCD2B2}"/>
              </a:ext>
            </a:extLst>
          </p:cNvPr>
          <p:cNvSpPr>
            <a:spLocks/>
          </p:cNvSpPr>
          <p:nvPr/>
        </p:nvSpPr>
        <p:spPr bwMode="auto">
          <a:xfrm>
            <a:off x="1213303" y="3206395"/>
            <a:ext cx="819785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2400">
                <a:solidFill>
                  <a:schemeClr val="bg2"/>
                </a:solidFill>
                <a:latin typeface="Tahoma" panose="020B0604030504040204" pitchFamily="34" charset="0"/>
                <a:ea typeface="ＭＳ Ｐゴシック" panose="020B0600070205080204" pitchFamily="34" charset="-128"/>
              </a:defRPr>
            </a:lvl1pPr>
            <a:lvl2pPr marL="742950" indent="-285750">
              <a:defRPr sz="2400">
                <a:solidFill>
                  <a:schemeClr val="bg2"/>
                </a:solidFill>
                <a:latin typeface="Tahoma" panose="020B0604030504040204" pitchFamily="34" charset="0"/>
                <a:ea typeface="ＭＳ Ｐゴシック" panose="020B0600070205080204" pitchFamily="34" charset="-128"/>
              </a:defRPr>
            </a:lvl2pPr>
            <a:lvl3pPr marL="1143000" indent="-228600">
              <a:defRPr sz="2400">
                <a:solidFill>
                  <a:schemeClr val="bg2"/>
                </a:solidFill>
                <a:latin typeface="Tahoma" panose="020B0604030504040204" pitchFamily="34" charset="0"/>
                <a:ea typeface="ＭＳ Ｐゴシック" panose="020B0600070205080204" pitchFamily="34" charset="-128"/>
              </a:defRPr>
            </a:lvl3pPr>
            <a:lvl4pPr marL="1600200" indent="-228600">
              <a:defRPr sz="2400">
                <a:solidFill>
                  <a:schemeClr val="bg2"/>
                </a:solidFill>
                <a:latin typeface="Tahoma" panose="020B0604030504040204" pitchFamily="34" charset="0"/>
                <a:ea typeface="ＭＳ Ｐゴシック" panose="020B0600070205080204" pitchFamily="34" charset="-128"/>
              </a:defRPr>
            </a:lvl4pPr>
            <a:lvl5pPr marL="2057400" indent="-228600">
              <a:defRPr sz="2400">
                <a:solidFill>
                  <a:schemeClr val="bg2"/>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pPr>
              <a:spcBef>
                <a:spcPts val="850"/>
              </a:spcBef>
            </a:pPr>
            <a:r>
              <a:rPr lang="en-US" altLang="en-US" dirty="0">
                <a:solidFill>
                  <a:schemeClr val="tx1"/>
                </a:solidFill>
                <a:latin typeface="Courier New" panose="02070309020205020404" pitchFamily="49" charset="0"/>
                <a:sym typeface="Courier New" panose="02070309020205020404" pitchFamily="49" charset="0"/>
              </a:rPr>
              <a:t>@font-face {  font-family: 'Sirin Stencil';  font-style: normal;  font-weight: 400;  </a:t>
            </a:r>
            <a:r>
              <a:rPr lang="en-US" altLang="en-US" dirty="0" err="1">
                <a:solidFill>
                  <a:schemeClr val="tx1"/>
                </a:solidFill>
                <a:latin typeface="Courier New" panose="02070309020205020404" pitchFamily="49" charset="0"/>
                <a:sym typeface="Courier New" panose="02070309020205020404" pitchFamily="49" charset="0"/>
              </a:rPr>
              <a:t>src</a:t>
            </a:r>
            <a:r>
              <a:rPr lang="en-US" altLang="en-US" dirty="0">
                <a:solidFill>
                  <a:schemeClr val="tx1"/>
                </a:solidFill>
                <a:latin typeface="Courier New" panose="02070309020205020404" pitchFamily="49" charset="0"/>
                <a:sym typeface="Courier New" panose="02070309020205020404" pitchFamily="49" charset="0"/>
              </a:rPr>
              <a:t>: </a:t>
            </a:r>
            <a:r>
              <a:rPr lang="en-US" altLang="en-US" dirty="0" err="1">
                <a:solidFill>
                  <a:schemeClr val="tx1"/>
                </a:solidFill>
                <a:latin typeface="Courier New" panose="02070309020205020404" pitchFamily="49" charset="0"/>
                <a:sym typeface="Courier New" panose="02070309020205020404" pitchFamily="49" charset="0"/>
              </a:rPr>
              <a:t>url</a:t>
            </a:r>
            <a:r>
              <a:rPr lang="en-US" altLang="en-US" dirty="0">
                <a:solidFill>
                  <a:schemeClr val="tx1"/>
                </a:solidFill>
                <a:latin typeface="Courier New" panose="02070309020205020404" pitchFamily="49" charset="0"/>
                <a:sym typeface="Courier New" panose="02070309020205020404" pitchFamily="49" charset="0"/>
              </a:rPr>
              <a:t>(http://</a:t>
            </a:r>
            <a:r>
              <a:rPr lang="en-US" altLang="en-US" dirty="0" err="1">
                <a:solidFill>
                  <a:schemeClr val="tx1"/>
                </a:solidFill>
                <a:latin typeface="Courier New" panose="02070309020205020404" pitchFamily="49" charset="0"/>
                <a:sym typeface="Courier New" panose="02070309020205020404" pitchFamily="49" charset="0"/>
              </a:rPr>
              <a:t>themes.googleusercontent.com</a:t>
            </a:r>
            <a:r>
              <a:rPr lang="en-US" altLang="en-US" dirty="0">
                <a:solidFill>
                  <a:schemeClr val="tx1"/>
                </a:solidFill>
                <a:latin typeface="Courier New" panose="02070309020205020404" pitchFamily="49" charset="0"/>
                <a:sym typeface="Courier New" panose="02070309020205020404" pitchFamily="49" charset="0"/>
              </a:rPr>
              <a:t>/static/fonts/</a:t>
            </a:r>
            <a:r>
              <a:rPr lang="en-US" altLang="en-US" dirty="0" err="1">
                <a:solidFill>
                  <a:schemeClr val="tx1"/>
                </a:solidFill>
                <a:latin typeface="Courier New" panose="02070309020205020404" pitchFamily="49" charset="0"/>
                <a:sym typeface="Courier New" panose="02070309020205020404" pitchFamily="49" charset="0"/>
              </a:rPr>
              <a:t>sirinstencil</a:t>
            </a:r>
            <a:r>
              <a:rPr lang="en-US" altLang="en-US" dirty="0">
                <a:solidFill>
                  <a:schemeClr val="tx1"/>
                </a:solidFill>
                <a:latin typeface="Courier New" panose="02070309020205020404" pitchFamily="49" charset="0"/>
                <a:sym typeface="Courier New" panose="02070309020205020404" pitchFamily="49" charset="0"/>
              </a:rPr>
              <a:t>/v1/</a:t>
            </a:r>
            <a:r>
              <a:rPr lang="en-US" altLang="en-US" dirty="0">
                <a:solidFill>
                  <a:schemeClr val="tx1"/>
                </a:solidFill>
                <a:latin typeface="Courier New" panose="02070309020205020404" pitchFamily="49" charset="0"/>
                <a:sym typeface="Courier New Italic" panose="02070309020205020404" pitchFamily="49" charset="0"/>
              </a:rPr>
              <a:t>[...]</a:t>
            </a:r>
            <a:r>
              <a:rPr lang="en-US" altLang="en-US" dirty="0">
                <a:solidFill>
                  <a:schemeClr val="tx1"/>
                </a:solidFill>
                <a:latin typeface="Courier New" panose="02070309020205020404" pitchFamily="49" charset="0"/>
                <a:sym typeface="Courier New" panose="02070309020205020404" pitchFamily="49" charset="0"/>
              </a:rPr>
              <a:t>.</a:t>
            </a:r>
            <a:r>
              <a:rPr lang="en-US" altLang="en-US" dirty="0" err="1">
                <a:solidFill>
                  <a:schemeClr val="tx1"/>
                </a:solidFill>
                <a:latin typeface="Courier New" panose="02070309020205020404" pitchFamily="49" charset="0"/>
                <a:sym typeface="Courier New" panose="02070309020205020404" pitchFamily="49" charset="0"/>
              </a:rPr>
              <a:t>woff</a:t>
            </a:r>
            <a:r>
              <a:rPr lang="en-US" altLang="en-US" dirty="0">
                <a:solidFill>
                  <a:schemeClr val="tx1"/>
                </a:solidFill>
                <a:latin typeface="Courier New" panose="02070309020205020404" pitchFamily="49" charset="0"/>
                <a:sym typeface="Courier New" panose="02070309020205020404" pitchFamily="49" charset="0"/>
              </a:rPr>
              <a:t>) format('</a:t>
            </a:r>
            <a:r>
              <a:rPr lang="en-US" altLang="en-US" dirty="0" err="1">
                <a:solidFill>
                  <a:schemeClr val="tx1"/>
                </a:solidFill>
                <a:latin typeface="Courier New" panose="02070309020205020404" pitchFamily="49" charset="0"/>
                <a:sym typeface="Courier New" panose="02070309020205020404" pitchFamily="49" charset="0"/>
              </a:rPr>
              <a:t>woff</a:t>
            </a:r>
            <a:r>
              <a:rPr lang="en-US" altLang="en-US" dirty="0">
                <a:solidFill>
                  <a:schemeClr val="tx1"/>
                </a:solidFill>
                <a:latin typeface="Courier New" panose="02070309020205020404" pitchFamily="49" charset="0"/>
                <a:sym typeface="Courier New" panose="02070309020205020404" pitchFamily="49" charset="0"/>
              </a:rPr>
              <a:t>');}</a:t>
            </a:r>
          </a:p>
        </p:txBody>
      </p:sp>
    </p:spTree>
    <p:extLst>
      <p:ext uri="{BB962C8B-B14F-4D97-AF65-F5344CB8AC3E}">
        <p14:creationId xmlns:p14="http://schemas.microsoft.com/office/powerpoint/2010/main" val="171048787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a:extLst>
              <a:ext uri="{FF2B5EF4-FFF2-40B4-BE49-F238E27FC236}">
                <a16:creationId xmlns:a16="http://schemas.microsoft.com/office/drawing/2014/main" id="{02BF9278-65E6-CC4E-97C9-1BAEE09A9D58}"/>
              </a:ext>
            </a:extLst>
          </p:cNvPr>
          <p:cNvSpPr>
            <a:spLocks noGrp="1" noChangeArrowheads="1"/>
          </p:cNvSpPr>
          <p:nvPr>
            <p:ph type="title"/>
          </p:nvPr>
        </p:nvSpPr>
        <p:spPr/>
        <p:txBody>
          <a:bodyPr/>
          <a:lstStyle/>
          <a:p>
            <a:r>
              <a:rPr lang="en-US" altLang="en-US">
                <a:ea typeface="ＭＳ Ｐゴシック" panose="020B0600070205080204" pitchFamily="34" charset="-128"/>
              </a:rPr>
              <a:t>45 Ways To Sirin Stencil</a:t>
            </a:r>
          </a:p>
        </p:txBody>
      </p:sp>
      <p:sp>
        <p:nvSpPr>
          <p:cNvPr id="51202" name="Rectangle 2">
            <a:extLst>
              <a:ext uri="{FF2B5EF4-FFF2-40B4-BE49-F238E27FC236}">
                <a16:creationId xmlns:a16="http://schemas.microsoft.com/office/drawing/2014/main" id="{EBCBADE2-7B8A-F848-964A-6C5271180FF5}"/>
              </a:ext>
            </a:extLst>
          </p:cNvPr>
          <p:cNvSpPr>
            <a:spLocks/>
          </p:cNvSpPr>
          <p:nvPr/>
        </p:nvSpPr>
        <p:spPr bwMode="auto">
          <a:xfrm>
            <a:off x="1257982" y="1850912"/>
            <a:ext cx="7545387"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2400">
                <a:solidFill>
                  <a:schemeClr val="bg2"/>
                </a:solidFill>
                <a:latin typeface="Tahoma" panose="020B0604030504040204" pitchFamily="34" charset="0"/>
                <a:ea typeface="ＭＳ Ｐゴシック" panose="020B0600070205080204" pitchFamily="34" charset="-128"/>
              </a:defRPr>
            </a:lvl1pPr>
            <a:lvl2pPr marL="742950" indent="-285750">
              <a:defRPr sz="2400">
                <a:solidFill>
                  <a:schemeClr val="bg2"/>
                </a:solidFill>
                <a:latin typeface="Tahoma" panose="020B0604030504040204" pitchFamily="34" charset="0"/>
                <a:ea typeface="ＭＳ Ｐゴシック" panose="020B0600070205080204" pitchFamily="34" charset="-128"/>
              </a:defRPr>
            </a:lvl2pPr>
            <a:lvl3pPr marL="1143000" indent="-228600">
              <a:defRPr sz="2400">
                <a:solidFill>
                  <a:schemeClr val="bg2"/>
                </a:solidFill>
                <a:latin typeface="Tahoma" panose="020B0604030504040204" pitchFamily="34" charset="0"/>
                <a:ea typeface="ＭＳ Ｐゴシック" panose="020B0600070205080204" pitchFamily="34" charset="-128"/>
              </a:defRPr>
            </a:lvl3pPr>
            <a:lvl4pPr marL="1600200" indent="-228600">
              <a:defRPr sz="2400">
                <a:solidFill>
                  <a:schemeClr val="bg2"/>
                </a:solidFill>
                <a:latin typeface="Tahoma" panose="020B0604030504040204" pitchFamily="34" charset="0"/>
                <a:ea typeface="ＭＳ Ｐゴシック" panose="020B0600070205080204" pitchFamily="34" charset="-128"/>
              </a:defRPr>
            </a:lvl4pPr>
            <a:lvl5pPr marL="2057400" indent="-228600">
              <a:defRPr sz="2400">
                <a:solidFill>
                  <a:schemeClr val="bg2"/>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pPr algn="l">
              <a:buFontTx/>
              <a:buNone/>
            </a:pPr>
            <a:r>
              <a:rPr lang="en-US" altLang="en-US" sz="2500" dirty="0" err="1">
                <a:solidFill>
                  <a:schemeClr val="tx1"/>
                </a:solidFill>
                <a:latin typeface="Courier New" panose="02070309020205020404" pitchFamily="49" charset="0"/>
                <a:sym typeface="Courier New" panose="02070309020205020404" pitchFamily="49" charset="0"/>
              </a:rPr>
              <a:t>context.font</a:t>
            </a:r>
            <a:r>
              <a:rPr lang="en-US" altLang="en-US" sz="2500" dirty="0">
                <a:solidFill>
                  <a:schemeClr val="tx1"/>
                </a:solidFill>
                <a:latin typeface="Courier New" panose="02070309020205020404" pitchFamily="49" charset="0"/>
                <a:sym typeface="Courier New" panose="02070309020205020404" pitchFamily="49" charset="0"/>
              </a:rPr>
              <a:t> = "12pt 'Sirin Stencil'";</a:t>
            </a:r>
          </a:p>
        </p:txBody>
      </p:sp>
      <p:sp>
        <p:nvSpPr>
          <p:cNvPr id="51203" name="Rectangle 3">
            <a:extLst>
              <a:ext uri="{FF2B5EF4-FFF2-40B4-BE49-F238E27FC236}">
                <a16:creationId xmlns:a16="http://schemas.microsoft.com/office/drawing/2014/main" id="{2EF92840-B302-3942-950D-6890F20888F7}"/>
              </a:ext>
            </a:extLst>
          </p:cNvPr>
          <p:cNvSpPr>
            <a:spLocks/>
          </p:cNvSpPr>
          <p:nvPr/>
        </p:nvSpPr>
        <p:spPr bwMode="auto">
          <a:xfrm>
            <a:off x="2654075" y="2663147"/>
            <a:ext cx="1222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bg2"/>
                </a:solidFill>
                <a:latin typeface="Tahoma" panose="020B0604030504040204" pitchFamily="34" charset="0"/>
                <a:ea typeface="ＭＳ Ｐゴシック" panose="020B0600070205080204" pitchFamily="34" charset="-128"/>
              </a:defRPr>
            </a:lvl1pPr>
            <a:lvl2pPr marL="742950" indent="-285750">
              <a:defRPr sz="2400">
                <a:solidFill>
                  <a:schemeClr val="bg2"/>
                </a:solidFill>
                <a:latin typeface="Tahoma" panose="020B0604030504040204" pitchFamily="34" charset="0"/>
                <a:ea typeface="ＭＳ Ｐゴシック" panose="020B0600070205080204" pitchFamily="34" charset="-128"/>
              </a:defRPr>
            </a:lvl2pPr>
            <a:lvl3pPr marL="1143000" indent="-228600">
              <a:defRPr sz="2400">
                <a:solidFill>
                  <a:schemeClr val="bg2"/>
                </a:solidFill>
                <a:latin typeface="Tahoma" panose="020B0604030504040204" pitchFamily="34" charset="0"/>
                <a:ea typeface="ＭＳ Ｐゴシック" panose="020B0600070205080204" pitchFamily="34" charset="-128"/>
              </a:defRPr>
            </a:lvl3pPr>
            <a:lvl4pPr marL="1600200" indent="-228600">
              <a:defRPr sz="2400">
                <a:solidFill>
                  <a:schemeClr val="bg2"/>
                </a:solidFill>
                <a:latin typeface="Tahoma" panose="020B0604030504040204" pitchFamily="34" charset="0"/>
                <a:ea typeface="ＭＳ Ｐゴシック" panose="020B0600070205080204" pitchFamily="34" charset="-128"/>
              </a:defRPr>
            </a:lvl4pPr>
            <a:lvl5pPr marL="2057400" indent="-228600">
              <a:defRPr sz="2400">
                <a:solidFill>
                  <a:schemeClr val="bg2"/>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pPr algn="l">
              <a:buFontTx/>
              <a:buNone/>
            </a:pPr>
            <a:r>
              <a:rPr lang="en-US" altLang="en-US">
                <a:solidFill>
                  <a:schemeClr val="tx1"/>
                </a:solidFill>
                <a:latin typeface="+mn-lt"/>
              </a:rPr>
              <a:t>Windows</a:t>
            </a:r>
          </a:p>
        </p:txBody>
      </p:sp>
      <p:sp>
        <p:nvSpPr>
          <p:cNvPr id="51204" name="Rectangle 4">
            <a:extLst>
              <a:ext uri="{FF2B5EF4-FFF2-40B4-BE49-F238E27FC236}">
                <a16:creationId xmlns:a16="http://schemas.microsoft.com/office/drawing/2014/main" id="{B44A67FD-281B-E142-9284-8EEE562EDCEA}"/>
              </a:ext>
            </a:extLst>
          </p:cNvPr>
          <p:cNvSpPr>
            <a:spLocks/>
          </p:cNvSpPr>
          <p:nvPr/>
        </p:nvSpPr>
        <p:spPr bwMode="auto">
          <a:xfrm>
            <a:off x="7108600" y="2663147"/>
            <a:ext cx="663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bg2"/>
                </a:solidFill>
                <a:latin typeface="Tahoma" panose="020B0604030504040204" pitchFamily="34" charset="0"/>
                <a:ea typeface="ＭＳ Ｐゴシック" panose="020B0600070205080204" pitchFamily="34" charset="-128"/>
              </a:defRPr>
            </a:lvl1pPr>
            <a:lvl2pPr marL="742950" indent="-285750">
              <a:defRPr sz="2400">
                <a:solidFill>
                  <a:schemeClr val="bg2"/>
                </a:solidFill>
                <a:latin typeface="Tahoma" panose="020B0604030504040204" pitchFamily="34" charset="0"/>
                <a:ea typeface="ＭＳ Ｐゴシック" panose="020B0600070205080204" pitchFamily="34" charset="-128"/>
              </a:defRPr>
            </a:lvl2pPr>
            <a:lvl3pPr marL="1143000" indent="-228600">
              <a:defRPr sz="2400">
                <a:solidFill>
                  <a:schemeClr val="bg2"/>
                </a:solidFill>
                <a:latin typeface="Tahoma" panose="020B0604030504040204" pitchFamily="34" charset="0"/>
                <a:ea typeface="ＭＳ Ｐゴシック" panose="020B0600070205080204" pitchFamily="34" charset="-128"/>
              </a:defRPr>
            </a:lvl3pPr>
            <a:lvl4pPr marL="1600200" indent="-228600">
              <a:defRPr sz="2400">
                <a:solidFill>
                  <a:schemeClr val="bg2"/>
                </a:solidFill>
                <a:latin typeface="Tahoma" panose="020B0604030504040204" pitchFamily="34" charset="0"/>
                <a:ea typeface="ＭＳ Ｐゴシック" panose="020B0600070205080204" pitchFamily="34" charset="-128"/>
              </a:defRPr>
            </a:lvl4pPr>
            <a:lvl5pPr marL="2057400" indent="-228600">
              <a:defRPr sz="2400">
                <a:solidFill>
                  <a:schemeClr val="bg2"/>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pPr algn="l">
              <a:buFontTx/>
              <a:buNone/>
            </a:pPr>
            <a:r>
              <a:rPr lang="en-US" altLang="en-US">
                <a:solidFill>
                  <a:schemeClr val="tx1"/>
                </a:solidFill>
                <a:latin typeface="+mn-lt"/>
              </a:rPr>
              <a:t>OS X</a:t>
            </a:r>
          </a:p>
        </p:txBody>
      </p:sp>
      <p:sp>
        <p:nvSpPr>
          <p:cNvPr id="51205" name="Rectangle 5">
            <a:extLst>
              <a:ext uri="{FF2B5EF4-FFF2-40B4-BE49-F238E27FC236}">
                <a16:creationId xmlns:a16="http://schemas.microsoft.com/office/drawing/2014/main" id="{B0F2FDD4-A4B2-EA43-B43B-D60CBB4D9898}"/>
              </a:ext>
            </a:extLst>
          </p:cNvPr>
          <p:cNvSpPr>
            <a:spLocks/>
          </p:cNvSpPr>
          <p:nvPr/>
        </p:nvSpPr>
        <p:spPr bwMode="auto">
          <a:xfrm>
            <a:off x="7280015" y="4686693"/>
            <a:ext cx="6636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bg2"/>
                </a:solidFill>
                <a:latin typeface="Tahoma" panose="020B0604030504040204" pitchFamily="34" charset="0"/>
                <a:ea typeface="ＭＳ Ｐゴシック" panose="020B0600070205080204" pitchFamily="34" charset="-128"/>
              </a:defRPr>
            </a:lvl1pPr>
            <a:lvl2pPr marL="742950" indent="-285750">
              <a:defRPr sz="2400">
                <a:solidFill>
                  <a:schemeClr val="bg2"/>
                </a:solidFill>
                <a:latin typeface="Tahoma" panose="020B0604030504040204" pitchFamily="34" charset="0"/>
                <a:ea typeface="ＭＳ Ｐゴシック" panose="020B0600070205080204" pitchFamily="34" charset="-128"/>
              </a:defRPr>
            </a:lvl2pPr>
            <a:lvl3pPr marL="1143000" indent="-228600">
              <a:defRPr sz="2400">
                <a:solidFill>
                  <a:schemeClr val="bg2"/>
                </a:solidFill>
                <a:latin typeface="Tahoma" panose="020B0604030504040204" pitchFamily="34" charset="0"/>
                <a:ea typeface="ＭＳ Ｐゴシック" panose="020B0600070205080204" pitchFamily="34" charset="-128"/>
              </a:defRPr>
            </a:lvl3pPr>
            <a:lvl4pPr marL="1600200" indent="-228600">
              <a:defRPr sz="2400">
                <a:solidFill>
                  <a:schemeClr val="bg2"/>
                </a:solidFill>
                <a:latin typeface="Tahoma" panose="020B0604030504040204" pitchFamily="34" charset="0"/>
                <a:ea typeface="ＭＳ Ｐゴシック" panose="020B0600070205080204" pitchFamily="34" charset="-128"/>
              </a:defRPr>
            </a:lvl4pPr>
            <a:lvl5pPr marL="2057400" indent="-228600">
              <a:defRPr sz="2400">
                <a:solidFill>
                  <a:schemeClr val="bg2"/>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pPr algn="l">
              <a:buFontTx/>
              <a:buNone/>
            </a:pPr>
            <a:r>
              <a:rPr lang="en-US" altLang="en-US" dirty="0">
                <a:solidFill>
                  <a:schemeClr val="tx1"/>
                </a:solidFill>
                <a:latin typeface="+mn-lt"/>
              </a:rPr>
              <a:t>Linux</a:t>
            </a:r>
          </a:p>
        </p:txBody>
      </p:sp>
      <p:pic>
        <p:nvPicPr>
          <p:cNvPr id="51206" name="Picture 6">
            <a:extLst>
              <a:ext uri="{FF2B5EF4-FFF2-40B4-BE49-F238E27FC236}">
                <a16:creationId xmlns:a16="http://schemas.microsoft.com/office/drawing/2014/main" id="{6761B244-43A1-E64D-B080-7B680BB1B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725" y="3317197"/>
            <a:ext cx="3705225" cy="268287"/>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07" name="Picture 7">
            <a:extLst>
              <a:ext uri="{FF2B5EF4-FFF2-40B4-BE49-F238E27FC236}">
                <a16:creationId xmlns:a16="http://schemas.microsoft.com/office/drawing/2014/main" id="{BB0D06D0-DA96-0E47-A7C8-746A4D6791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725" y="3745822"/>
            <a:ext cx="3705225" cy="268287"/>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08" name="Picture 8">
            <a:extLst>
              <a:ext uri="{FF2B5EF4-FFF2-40B4-BE49-F238E27FC236}">
                <a16:creationId xmlns:a16="http://schemas.microsoft.com/office/drawing/2014/main" id="{5F1DFE05-2561-5542-B7E5-51A5EC6EC9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8725" y="4174447"/>
            <a:ext cx="3705225" cy="268287"/>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09" name="Picture 9">
            <a:extLst>
              <a:ext uri="{FF2B5EF4-FFF2-40B4-BE49-F238E27FC236}">
                <a16:creationId xmlns:a16="http://schemas.microsoft.com/office/drawing/2014/main" id="{E896DE58-6E45-C04C-B7A6-E7AE2BE826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8725" y="4603072"/>
            <a:ext cx="3705225" cy="268287"/>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10" name="Picture 10">
            <a:extLst>
              <a:ext uri="{FF2B5EF4-FFF2-40B4-BE49-F238E27FC236}">
                <a16:creationId xmlns:a16="http://schemas.microsoft.com/office/drawing/2014/main" id="{26385B36-DCC7-3D4A-95DE-52EBE5C229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8725" y="5031697"/>
            <a:ext cx="3705225" cy="268287"/>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11" name="Picture 11">
            <a:extLst>
              <a:ext uri="{FF2B5EF4-FFF2-40B4-BE49-F238E27FC236}">
                <a16:creationId xmlns:a16="http://schemas.microsoft.com/office/drawing/2014/main" id="{5618F786-A79F-8E4E-BBA9-129ED94E0F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8725" y="5460322"/>
            <a:ext cx="3705225" cy="268287"/>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12" name="Picture 12">
            <a:extLst>
              <a:ext uri="{FF2B5EF4-FFF2-40B4-BE49-F238E27FC236}">
                <a16:creationId xmlns:a16="http://schemas.microsoft.com/office/drawing/2014/main" id="{FAA4A796-8A50-334B-99DB-57125E0F79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59225" y="3317197"/>
            <a:ext cx="3705225" cy="268287"/>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13" name="Picture 13">
            <a:extLst>
              <a:ext uri="{FF2B5EF4-FFF2-40B4-BE49-F238E27FC236}">
                <a16:creationId xmlns:a16="http://schemas.microsoft.com/office/drawing/2014/main" id="{343C3351-C2AA-814F-BD39-0FAD134022A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59225" y="3745822"/>
            <a:ext cx="3705225" cy="268287"/>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14" name="Picture 14">
            <a:extLst>
              <a:ext uri="{FF2B5EF4-FFF2-40B4-BE49-F238E27FC236}">
                <a16:creationId xmlns:a16="http://schemas.microsoft.com/office/drawing/2014/main" id="{AC6F1A30-C441-A549-B631-A65EC48EA3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59225" y="4174447"/>
            <a:ext cx="3705225" cy="268287"/>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15" name="Picture 15">
            <a:extLst>
              <a:ext uri="{FF2B5EF4-FFF2-40B4-BE49-F238E27FC236}">
                <a16:creationId xmlns:a16="http://schemas.microsoft.com/office/drawing/2014/main" id="{D6B0321F-7937-8E4D-8E25-C5662B9631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59225" y="5201558"/>
            <a:ext cx="3705225" cy="268288"/>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16" name="Picture 16">
            <a:extLst>
              <a:ext uri="{FF2B5EF4-FFF2-40B4-BE49-F238E27FC236}">
                <a16:creationId xmlns:a16="http://schemas.microsoft.com/office/drawing/2014/main" id="{9FB859F3-CE28-D045-A898-9520B937F30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59225" y="5630183"/>
            <a:ext cx="3705225" cy="268288"/>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7841" name="AutoShape 17">
            <a:extLst>
              <a:ext uri="{FF2B5EF4-FFF2-40B4-BE49-F238E27FC236}">
                <a16:creationId xmlns:a16="http://schemas.microsoft.com/office/drawing/2014/main" id="{29FE0FBC-9638-4A44-97AB-0F2A7F98FE35}"/>
              </a:ext>
            </a:extLst>
          </p:cNvPr>
          <p:cNvSpPr>
            <a:spLocks/>
          </p:cNvSpPr>
          <p:nvPr/>
        </p:nvSpPr>
        <p:spPr bwMode="auto">
          <a:xfrm>
            <a:off x="1642837" y="5379358"/>
            <a:ext cx="3946525" cy="420688"/>
          </a:xfrm>
          <a:prstGeom prst="roundRect">
            <a:avLst>
              <a:gd name="adj" fmla="val 31912"/>
            </a:avLst>
          </a:prstGeom>
          <a:noFill/>
          <a:ln w="25400">
            <a:solidFill>
              <a:srgbClr val="FF001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400">
                <a:solidFill>
                  <a:schemeClr val="bg2"/>
                </a:solidFill>
                <a:latin typeface="Tahoma" panose="020B0604030504040204" pitchFamily="34" charset="0"/>
                <a:ea typeface="ＭＳ Ｐゴシック" panose="020B0600070205080204" pitchFamily="34" charset="-128"/>
              </a:defRPr>
            </a:lvl1pPr>
            <a:lvl2pPr marL="742950" indent="-285750">
              <a:defRPr sz="2400">
                <a:solidFill>
                  <a:schemeClr val="bg2"/>
                </a:solidFill>
                <a:latin typeface="Tahoma" panose="020B0604030504040204" pitchFamily="34" charset="0"/>
                <a:ea typeface="ＭＳ Ｐゴシック" panose="020B0600070205080204" pitchFamily="34" charset="-128"/>
              </a:defRPr>
            </a:lvl2pPr>
            <a:lvl3pPr marL="1143000" indent="-228600">
              <a:defRPr sz="2400">
                <a:solidFill>
                  <a:schemeClr val="bg2"/>
                </a:solidFill>
                <a:latin typeface="Tahoma" panose="020B0604030504040204" pitchFamily="34" charset="0"/>
                <a:ea typeface="ＭＳ Ｐゴシック" panose="020B0600070205080204" pitchFamily="34" charset="-128"/>
              </a:defRPr>
            </a:lvl3pPr>
            <a:lvl4pPr marL="1600200" indent="-228600">
              <a:defRPr sz="2400">
                <a:solidFill>
                  <a:schemeClr val="bg2"/>
                </a:solidFill>
                <a:latin typeface="Tahoma" panose="020B0604030504040204" pitchFamily="34" charset="0"/>
                <a:ea typeface="ＭＳ Ｐゴシック" panose="020B0600070205080204" pitchFamily="34" charset="-128"/>
              </a:defRPr>
            </a:lvl4pPr>
            <a:lvl5pPr marL="2057400" indent="-228600">
              <a:defRPr sz="2400">
                <a:solidFill>
                  <a:schemeClr val="bg2"/>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pPr algn="l">
              <a:buFontTx/>
              <a:buNone/>
            </a:pPr>
            <a:endParaRPr lang="en-US" altLang="en-US">
              <a:latin typeface="+mn-lt"/>
            </a:endParaRPr>
          </a:p>
        </p:txBody>
      </p:sp>
    </p:spTree>
    <p:extLst>
      <p:ext uri="{BB962C8B-B14F-4D97-AF65-F5344CB8AC3E}">
        <p14:creationId xmlns:p14="http://schemas.microsoft.com/office/powerpoint/2010/main" val="38102351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78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4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id="{AB8DBDFB-D6F4-7A43-B899-061305F1B793}"/>
              </a:ext>
            </a:extLst>
          </p:cNvPr>
          <p:cNvSpPr>
            <a:spLocks noGrp="1" noChangeArrowheads="1"/>
          </p:cNvSpPr>
          <p:nvPr>
            <p:ph type="title"/>
          </p:nvPr>
        </p:nvSpPr>
        <p:spPr/>
        <p:txBody>
          <a:bodyPr/>
          <a:lstStyle/>
          <a:p>
            <a:r>
              <a:rPr lang="en-US" altLang="en-US">
                <a:ea typeface="ＭＳ Ｐゴシック" panose="020B0600070205080204" pitchFamily="34" charset="-128"/>
              </a:rPr>
              <a:t>Canvas Fingerprinting</a:t>
            </a:r>
          </a:p>
        </p:txBody>
      </p:sp>
      <p:pic>
        <p:nvPicPr>
          <p:cNvPr id="52226" name="Picture 4" descr="canvas_fig.png">
            <a:extLst>
              <a:ext uri="{FF2B5EF4-FFF2-40B4-BE49-F238E27FC236}">
                <a16:creationId xmlns:a16="http://schemas.microsoft.com/office/drawing/2014/main" id="{27346655-72EF-1946-AB23-5BE473FB14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882776"/>
            <a:ext cx="57912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8">
            <a:extLst>
              <a:ext uri="{FF2B5EF4-FFF2-40B4-BE49-F238E27FC236}">
                <a16:creationId xmlns:a16="http://schemas.microsoft.com/office/drawing/2014/main" id="{00524A05-08AA-5C46-95F1-56783D1808BA}"/>
              </a:ext>
            </a:extLst>
          </p:cNvPr>
          <p:cNvSpPr txBox="1">
            <a:spLocks noChangeArrowheads="1"/>
          </p:cNvSpPr>
          <p:nvPr/>
        </p:nvSpPr>
        <p:spPr bwMode="auto">
          <a:xfrm>
            <a:off x="6629400" y="4114800"/>
            <a:ext cx="3886200" cy="1938992"/>
          </a:xfrm>
          <a:prstGeom prst="rect">
            <a:avLst/>
          </a:prstGeom>
          <a:solidFill>
            <a:srgbClr val="3366FF"/>
          </a:solidFill>
          <a:ln w="9525">
            <a:noFill/>
            <a:miter lim="800000"/>
            <a:headEnd/>
            <a:tailEnd/>
          </a:ln>
        </p:spPr>
        <p:txBody>
          <a:bodyPr>
            <a:spAutoFit/>
          </a:bodyPr>
          <a:lstStyle/>
          <a:p>
            <a:pPr>
              <a:defRPr/>
            </a:pPr>
            <a:r>
              <a:rPr lang="en-US" sz="2000" kern="0" dirty="0">
                <a:solidFill>
                  <a:srgbClr val="FFFFFF"/>
                </a:solidFill>
              </a:rPr>
              <a:t>Reveals:</a:t>
            </a:r>
          </a:p>
          <a:p>
            <a:pPr algn="l">
              <a:buFont typeface="Arial" pitchFamily="34" charset="0"/>
              <a:buChar char="•"/>
              <a:defRPr/>
            </a:pPr>
            <a:r>
              <a:rPr lang="en-US" sz="2000" kern="0" dirty="0">
                <a:solidFill>
                  <a:srgbClr val="FFFFFF"/>
                </a:solidFill>
              </a:rPr>
              <a:t> Operating system family</a:t>
            </a:r>
          </a:p>
          <a:p>
            <a:pPr algn="l">
              <a:buFont typeface="Arial" pitchFamily="34" charset="0"/>
              <a:buChar char="•"/>
              <a:defRPr/>
            </a:pPr>
            <a:r>
              <a:rPr lang="en-US" sz="2000" kern="0" dirty="0">
                <a:solidFill>
                  <a:srgbClr val="FFFFFF"/>
                </a:solidFill>
              </a:rPr>
              <a:t> Browser family</a:t>
            </a:r>
          </a:p>
          <a:p>
            <a:pPr algn="l">
              <a:buFontTx/>
              <a:buNone/>
              <a:defRPr/>
            </a:pPr>
            <a:r>
              <a:rPr lang="en-US" sz="2000" kern="0" dirty="0">
                <a:solidFill>
                  <a:srgbClr val="FFFFFF"/>
                </a:solidFill>
              </a:rPr>
              <a:t>  </a:t>
            </a:r>
            <a:r>
              <a:rPr lang="en-US" kern="0" dirty="0">
                <a:solidFill>
                  <a:srgbClr val="FFFFFF"/>
                </a:solidFill>
              </a:rPr>
              <a:t>(except Chrome, Safari on OS X)</a:t>
            </a:r>
            <a:endParaRPr lang="en-US" sz="2000" kern="0" dirty="0">
              <a:solidFill>
                <a:srgbClr val="FFFFFF"/>
              </a:solidFill>
            </a:endParaRPr>
          </a:p>
          <a:p>
            <a:pPr algn="l">
              <a:buFont typeface="Arial" pitchFamily="34" charset="0"/>
              <a:buChar char="•"/>
              <a:defRPr/>
            </a:pPr>
            <a:r>
              <a:rPr lang="en-US" sz="2000" kern="0" dirty="0">
                <a:solidFill>
                  <a:srgbClr val="FFFFFF"/>
                </a:solidFill>
              </a:rPr>
              <a:t> Installed fonts</a:t>
            </a:r>
          </a:p>
          <a:p>
            <a:pPr algn="l">
              <a:buFont typeface="Arial" pitchFamily="34" charset="0"/>
              <a:buChar char="•"/>
              <a:defRPr/>
            </a:pPr>
            <a:r>
              <a:rPr lang="en-US" sz="2000" kern="0" dirty="0">
                <a:solidFill>
                  <a:srgbClr val="FFFFFF"/>
                </a:solidFill>
              </a:rPr>
              <a:t> Font smoothing parameters</a:t>
            </a:r>
          </a:p>
        </p:txBody>
      </p:sp>
      <p:sp>
        <p:nvSpPr>
          <p:cNvPr id="7" name="TextBox 6">
            <a:extLst>
              <a:ext uri="{FF2B5EF4-FFF2-40B4-BE49-F238E27FC236}">
                <a16:creationId xmlns:a16="http://schemas.microsoft.com/office/drawing/2014/main" id="{4366D167-E675-904F-BC43-377E0F1B8A1C}"/>
              </a:ext>
            </a:extLst>
          </p:cNvPr>
          <p:cNvSpPr txBox="1"/>
          <p:nvPr/>
        </p:nvSpPr>
        <p:spPr>
          <a:xfrm>
            <a:off x="7200901" y="465654"/>
            <a:ext cx="4669972" cy="338554"/>
          </a:xfrm>
          <a:prstGeom prst="rect">
            <a:avLst/>
          </a:prstGeom>
          <a:noFill/>
        </p:spPr>
        <p:txBody>
          <a:bodyPr wrap="square">
            <a:spAutoFit/>
          </a:bodyPr>
          <a:lstStyle/>
          <a:p>
            <a:pPr algn="l">
              <a:buFontTx/>
              <a:buNone/>
            </a:pPr>
            <a:r>
              <a:rPr lang="en-US" altLang="en-US" sz="1600" i="1" dirty="0">
                <a:solidFill>
                  <a:schemeClr val="tx1"/>
                </a:solidFill>
              </a:rPr>
              <a:t>Mowery and </a:t>
            </a:r>
            <a:r>
              <a:rPr lang="en-US" altLang="en-US" sz="1600" i="1" dirty="0" err="1">
                <a:solidFill>
                  <a:schemeClr val="tx1"/>
                </a:solidFill>
              </a:rPr>
              <a:t>Shacham</a:t>
            </a:r>
            <a:r>
              <a:rPr lang="en-US" altLang="en-US" sz="1600" i="1" dirty="0">
                <a:solidFill>
                  <a:schemeClr val="tx1"/>
                </a:solidFill>
              </a:rPr>
              <a:t>. “</a:t>
            </a:r>
            <a:r>
              <a:rPr lang="en-US" altLang="ja-JP" sz="1600" i="1" dirty="0">
                <a:solidFill>
                  <a:schemeClr val="tx1"/>
                </a:solidFill>
              </a:rPr>
              <a:t>Pixel Perfect</a:t>
            </a:r>
            <a:r>
              <a:rPr lang="en-US" altLang="ja-JP" sz="1600" i="1" dirty="0"/>
              <a:t>” (</a:t>
            </a:r>
            <a:r>
              <a:rPr lang="en-US" altLang="ja-JP" sz="1600" i="1" dirty="0">
                <a:solidFill>
                  <a:schemeClr val="tx1"/>
                </a:solidFill>
              </a:rPr>
              <a:t>W2SP 2012).</a:t>
            </a:r>
            <a:endParaRPr lang="en-US" altLang="en-US" sz="1600" i="1" dirty="0">
              <a:solidFill>
                <a:schemeClr val="tx1"/>
              </a:solidFill>
            </a:endParaRPr>
          </a:p>
        </p:txBody>
      </p:sp>
    </p:spTree>
    <p:extLst>
      <p:ext uri="{BB962C8B-B14F-4D97-AF65-F5344CB8AC3E}">
        <p14:creationId xmlns:p14="http://schemas.microsoft.com/office/powerpoint/2010/main" val="10394614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id="{AB8DBDFB-D6F4-7A43-B899-061305F1B793}"/>
              </a:ext>
            </a:extLst>
          </p:cNvPr>
          <p:cNvSpPr>
            <a:spLocks noGrp="1" noChangeArrowheads="1"/>
          </p:cNvSpPr>
          <p:nvPr>
            <p:ph type="title"/>
          </p:nvPr>
        </p:nvSpPr>
        <p:spPr/>
        <p:txBody>
          <a:bodyPr/>
          <a:lstStyle/>
          <a:p>
            <a:r>
              <a:rPr lang="en-US" altLang="en-US">
                <a:ea typeface="ＭＳ Ｐゴシック" panose="020B0600070205080204" pitchFamily="34" charset="-128"/>
              </a:rPr>
              <a:t>Canvas Fingerprinting</a:t>
            </a:r>
          </a:p>
        </p:txBody>
      </p:sp>
      <p:pic>
        <p:nvPicPr>
          <p:cNvPr id="13314" name="Picture 2" descr="Subtle differences in the way shapes and text are rendered on the two computers lead to very different fingerprints.">
            <a:extLst>
              <a:ext uri="{FF2B5EF4-FFF2-40B4-BE49-F238E27FC236}">
                <a16:creationId xmlns:a16="http://schemas.microsoft.com/office/drawing/2014/main" id="{F77371DE-BC6C-5B47-8FE4-DC2397F793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014194"/>
            <a:ext cx="7805057" cy="39035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95EF9D6-BBF1-6646-85FF-9070134B11A3}"/>
              </a:ext>
            </a:extLst>
          </p:cNvPr>
          <p:cNvSpPr txBox="1"/>
          <p:nvPr/>
        </p:nvSpPr>
        <p:spPr>
          <a:xfrm>
            <a:off x="6468376" y="6067679"/>
            <a:ext cx="5351145" cy="338554"/>
          </a:xfrm>
          <a:prstGeom prst="rect">
            <a:avLst/>
          </a:prstGeom>
          <a:noFill/>
        </p:spPr>
        <p:txBody>
          <a:bodyPr wrap="none" rtlCol="0">
            <a:spAutoFit/>
          </a:bodyPr>
          <a:lstStyle/>
          <a:p>
            <a:r>
              <a:rPr lang="en-US" sz="1600" i="1" dirty="0"/>
              <a:t>Source: Cyphers and </a:t>
            </a:r>
            <a:r>
              <a:rPr lang="en-US" sz="1600" i="1" dirty="0" err="1"/>
              <a:t>Gebhart</a:t>
            </a:r>
            <a:r>
              <a:rPr lang="en-US" sz="1600" i="1" dirty="0"/>
              <a:t>. “Behind the One-Way Mirror”</a:t>
            </a:r>
          </a:p>
        </p:txBody>
      </p:sp>
    </p:spTree>
    <p:extLst>
      <p:ext uri="{BB962C8B-B14F-4D97-AF65-F5344CB8AC3E}">
        <p14:creationId xmlns:p14="http://schemas.microsoft.com/office/powerpoint/2010/main" val="198049944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61DBE-67B4-024A-8BE2-E94E8B4FF1E2}"/>
              </a:ext>
            </a:extLst>
          </p:cNvPr>
          <p:cNvSpPr>
            <a:spLocks noGrp="1"/>
          </p:cNvSpPr>
          <p:nvPr>
            <p:ph type="title"/>
          </p:nvPr>
        </p:nvSpPr>
        <p:spPr/>
        <p:txBody>
          <a:bodyPr/>
          <a:lstStyle/>
          <a:p>
            <a:r>
              <a:rPr lang="en-US" u="sng" dirty="0"/>
              <a:t>Cross-Browser</a:t>
            </a:r>
            <a:r>
              <a:rPr lang="en-US" dirty="0"/>
              <a:t> Tracking with Rendering</a:t>
            </a:r>
          </a:p>
        </p:txBody>
      </p:sp>
      <p:pic>
        <p:nvPicPr>
          <p:cNvPr id="4" name="Picture 3" descr="Graphical user interface&#10;&#10;Description automatically generated">
            <a:extLst>
              <a:ext uri="{FF2B5EF4-FFF2-40B4-BE49-F238E27FC236}">
                <a16:creationId xmlns:a16="http://schemas.microsoft.com/office/drawing/2014/main" id="{D5D578B4-7DDF-5E4E-92E4-16671506580F}"/>
              </a:ext>
            </a:extLst>
          </p:cNvPr>
          <p:cNvPicPr>
            <a:picLocks noChangeAspect="1"/>
          </p:cNvPicPr>
          <p:nvPr/>
        </p:nvPicPr>
        <p:blipFill>
          <a:blip r:embed="rId2"/>
          <a:stretch>
            <a:fillRect/>
          </a:stretch>
        </p:blipFill>
        <p:spPr>
          <a:xfrm>
            <a:off x="1237165" y="2014194"/>
            <a:ext cx="7843115" cy="3784440"/>
          </a:xfrm>
          <a:prstGeom prst="rect">
            <a:avLst/>
          </a:prstGeom>
        </p:spPr>
      </p:pic>
      <p:sp>
        <p:nvSpPr>
          <p:cNvPr id="5" name="TextBox 4">
            <a:extLst>
              <a:ext uri="{FF2B5EF4-FFF2-40B4-BE49-F238E27FC236}">
                <a16:creationId xmlns:a16="http://schemas.microsoft.com/office/drawing/2014/main" id="{F961818A-45F4-6D48-9999-F36D748C1598}"/>
              </a:ext>
            </a:extLst>
          </p:cNvPr>
          <p:cNvSpPr txBox="1"/>
          <p:nvPr/>
        </p:nvSpPr>
        <p:spPr>
          <a:xfrm>
            <a:off x="9250644" y="2542477"/>
            <a:ext cx="2547345" cy="1015663"/>
          </a:xfrm>
          <a:prstGeom prst="rect">
            <a:avLst/>
          </a:prstGeom>
          <a:noFill/>
        </p:spPr>
        <p:txBody>
          <a:bodyPr wrap="square" rtlCol="0">
            <a:spAutoFit/>
          </a:bodyPr>
          <a:lstStyle/>
          <a:p>
            <a:r>
              <a:rPr lang="en-US" sz="2000" dirty="0"/>
              <a:t>How these are rendered depends on OS and hardware</a:t>
            </a:r>
          </a:p>
        </p:txBody>
      </p:sp>
      <p:sp>
        <p:nvSpPr>
          <p:cNvPr id="6" name="TextBox 5">
            <a:extLst>
              <a:ext uri="{FF2B5EF4-FFF2-40B4-BE49-F238E27FC236}">
                <a16:creationId xmlns:a16="http://schemas.microsoft.com/office/drawing/2014/main" id="{ED066DD9-075F-5342-860C-152A0F08C33F}"/>
              </a:ext>
            </a:extLst>
          </p:cNvPr>
          <p:cNvSpPr txBox="1"/>
          <p:nvPr/>
        </p:nvSpPr>
        <p:spPr>
          <a:xfrm>
            <a:off x="4285996" y="6070598"/>
            <a:ext cx="7511993" cy="338554"/>
          </a:xfrm>
          <a:prstGeom prst="rect">
            <a:avLst/>
          </a:prstGeom>
          <a:noFill/>
        </p:spPr>
        <p:txBody>
          <a:bodyPr wrap="none" rtlCol="0">
            <a:spAutoFit/>
          </a:bodyPr>
          <a:lstStyle/>
          <a:p>
            <a:r>
              <a:rPr lang="en-US" sz="1600" i="1" dirty="0"/>
              <a:t>Cao et al. “(Cross-)Browser Fingerprinting via OS and Hardware Level Features” (2017).</a:t>
            </a:r>
          </a:p>
        </p:txBody>
      </p:sp>
    </p:spTree>
    <p:extLst>
      <p:ext uri="{BB962C8B-B14F-4D97-AF65-F5344CB8AC3E}">
        <p14:creationId xmlns:p14="http://schemas.microsoft.com/office/powerpoint/2010/main" val="11933963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80000"/>
                <a:shade val="100000"/>
                <a:satMod val="300000"/>
              </a:schemeClr>
            </a:gs>
            <a:gs pos="100000">
              <a:schemeClr val="bg1">
                <a:tint val="100000"/>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75000"/>
              <a:alpha val="60000"/>
            </a:schemeClr>
          </a:solidFill>
          <a:ln w="6350" cap="flat" cmpd="sng" algn="ctr">
            <a:noFill/>
            <a:prstDash val="solid"/>
          </a:ln>
          <a:effectLst>
            <a:softEdge rad="0"/>
          </a:effectLst>
        </p:spPr>
      </p:sp>
      <p:sp>
        <p:nvSpPr>
          <p:cNvPr id="75" name="Rectangle 74">
            <a:extLst>
              <a:ext uri="{FF2B5EF4-FFF2-40B4-BE49-F238E27FC236}">
                <a16:creationId xmlns:a16="http://schemas.microsoft.com/office/drawing/2014/main" id="{1B19C35E-4E30-4F1D-9FC2-F2FA6191E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19" y="466344"/>
            <a:ext cx="3959352" cy="5925312"/>
          </a:xfrm>
          <a:prstGeom prst="rect">
            <a:avLst/>
          </a:prstGeom>
          <a:noFill/>
          <a:ln w="6350" cap="sq" cmpd="sng" algn="ctr">
            <a:solidFill>
              <a:schemeClr val="tx1">
                <a:lumMod val="75000"/>
                <a:lumOff val="25000"/>
              </a:schemeClr>
            </a:solidFill>
            <a:prstDash val="solid"/>
            <a:miter lim="800000"/>
          </a:ln>
          <a:effectLst/>
        </p:spPr>
      </p:sp>
      <p:sp>
        <p:nvSpPr>
          <p:cNvPr id="3" name="Title 2">
            <a:extLst>
              <a:ext uri="{FF2B5EF4-FFF2-40B4-BE49-F238E27FC236}">
                <a16:creationId xmlns:a16="http://schemas.microsoft.com/office/drawing/2014/main" id="{C8A2416B-FB6B-8046-83A2-1126BD82BB94}"/>
              </a:ext>
            </a:extLst>
          </p:cNvPr>
          <p:cNvSpPr>
            <a:spLocks noGrp="1"/>
          </p:cNvSpPr>
          <p:nvPr>
            <p:ph type="title"/>
          </p:nvPr>
        </p:nvSpPr>
        <p:spPr>
          <a:xfrm>
            <a:off x="676240" y="875324"/>
            <a:ext cx="3536510" cy="5093520"/>
          </a:xfrm>
        </p:spPr>
        <p:txBody>
          <a:bodyPr>
            <a:normAutofit/>
          </a:bodyPr>
          <a:lstStyle/>
          <a:p>
            <a:pPr algn="ctr"/>
            <a:r>
              <a:rPr lang="en-US" sz="4400" dirty="0">
                <a:solidFill>
                  <a:schemeClr val="tx1"/>
                </a:solidFill>
              </a:rPr>
              <a:t>“Don’t Worry, It’s All Anonymous”</a:t>
            </a:r>
          </a:p>
        </p:txBody>
      </p:sp>
      <p:sp>
        <p:nvSpPr>
          <p:cNvPr id="55298" name="Content Placeholder 2">
            <a:extLst>
              <a:ext uri="{FF2B5EF4-FFF2-40B4-BE49-F238E27FC236}">
                <a16:creationId xmlns:a16="http://schemas.microsoft.com/office/drawing/2014/main" id="{B5CE0975-2807-3D48-999B-36DD8E981616}"/>
              </a:ext>
            </a:extLst>
          </p:cNvPr>
          <p:cNvSpPr>
            <a:spLocks noGrp="1"/>
          </p:cNvSpPr>
          <p:nvPr>
            <p:ph idx="1"/>
          </p:nvPr>
        </p:nvSpPr>
        <p:spPr>
          <a:xfrm>
            <a:off x="5478124" y="559477"/>
            <a:ext cx="5647076" cy="5475563"/>
          </a:xfrm>
        </p:spPr>
        <p:txBody>
          <a:bodyPr anchor="ctr">
            <a:normAutofit/>
          </a:bodyPr>
          <a:lstStyle/>
          <a:p>
            <a:pPr marL="0" indent="0">
              <a:buNone/>
            </a:pPr>
            <a:r>
              <a:rPr lang="en-US" altLang="en-US" sz="2800" dirty="0">
                <a:ea typeface="ＭＳ Ｐゴシック" panose="020B0600070205080204" pitchFamily="34" charset="-128"/>
              </a:rPr>
              <a:t>What’s</a:t>
            </a:r>
            <a:r>
              <a:rPr lang="en-US" altLang="ja-JP" sz="2800" dirty="0">
                <a:ea typeface="ＭＳ Ｐゴシック" panose="020B0600070205080204" pitchFamily="34" charset="-128"/>
              </a:rPr>
              <a:t> the difference between</a:t>
            </a:r>
          </a:p>
          <a:p>
            <a:pPr>
              <a:buFont typeface="Monotype Sorts" pitchFamily="2" charset="2"/>
              <a:buNone/>
            </a:pPr>
            <a:r>
              <a:rPr lang="en-US" altLang="en-US" sz="2800" dirty="0">
                <a:solidFill>
                  <a:srgbClr val="FF7E79"/>
                </a:solidFill>
                <a:ea typeface="ＭＳ Ｐゴシック" panose="020B0600070205080204" pitchFamily="34" charset="-128"/>
              </a:rPr>
              <a:t>    “</a:t>
            </a:r>
            <a:r>
              <a:rPr lang="en-US" altLang="ja-JP" sz="2800" dirty="0">
                <a:solidFill>
                  <a:srgbClr val="FF7E79"/>
                </a:solidFill>
                <a:ea typeface="ＭＳ Ｐゴシック" panose="020B0600070205080204" pitchFamily="34" charset="-128"/>
              </a:rPr>
              <a:t>anonymous”</a:t>
            </a:r>
          </a:p>
          <a:p>
            <a:pPr>
              <a:buFont typeface="Monotype Sorts" pitchFamily="2" charset="2"/>
              <a:buNone/>
            </a:pPr>
            <a:r>
              <a:rPr lang="en-US" altLang="en-US" sz="2800" dirty="0">
                <a:solidFill>
                  <a:srgbClr val="FF7E79"/>
                </a:solidFill>
                <a:ea typeface="ＭＳ Ｐゴシック" panose="020B0600070205080204" pitchFamily="34" charset="-128"/>
              </a:rPr>
              <a:t>    “</a:t>
            </a:r>
            <a:r>
              <a:rPr lang="en-US" altLang="ja-JP" sz="2800" dirty="0">
                <a:solidFill>
                  <a:srgbClr val="FF7E79"/>
                </a:solidFill>
                <a:ea typeface="ＭＳ Ｐゴシック" panose="020B0600070205080204" pitchFamily="34" charset="-128"/>
              </a:rPr>
              <a:t>pseudonymous”</a:t>
            </a:r>
          </a:p>
          <a:p>
            <a:pPr>
              <a:buFont typeface="Monotype Sorts" pitchFamily="2" charset="2"/>
              <a:buNone/>
            </a:pPr>
            <a:r>
              <a:rPr lang="en-US" altLang="en-US" sz="2800" dirty="0">
                <a:solidFill>
                  <a:srgbClr val="FF7E79"/>
                </a:solidFill>
                <a:ea typeface="ＭＳ Ｐゴシック" panose="020B0600070205080204" pitchFamily="34" charset="-128"/>
              </a:rPr>
              <a:t>    “</a:t>
            </a:r>
            <a:r>
              <a:rPr lang="en-US" altLang="ja-JP" sz="2800" dirty="0">
                <a:solidFill>
                  <a:srgbClr val="FF7E79"/>
                </a:solidFill>
                <a:ea typeface="ＭＳ Ｐゴシック" panose="020B0600070205080204" pitchFamily="34" charset="-128"/>
              </a:rPr>
              <a:t>identified”</a:t>
            </a:r>
          </a:p>
          <a:p>
            <a:pPr marL="0" indent="0">
              <a:buNone/>
            </a:pPr>
            <a:r>
              <a:rPr lang="en-US" altLang="en-US" sz="2800" dirty="0">
                <a:ea typeface="ＭＳ Ｐゴシック" panose="020B0600070205080204" pitchFamily="34" charset="-128"/>
              </a:rPr>
              <a:t>Which technology changed data collection from anonymous to pseudonymous?</a:t>
            </a:r>
          </a:p>
        </p:txBody>
      </p:sp>
    </p:spTree>
    <p:extLst>
      <p:ext uri="{BB962C8B-B14F-4D97-AF65-F5344CB8AC3E}">
        <p14:creationId xmlns:p14="http://schemas.microsoft.com/office/powerpoint/2010/main" val="1091880556"/>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29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29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29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29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529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timeline&#10;&#10;Description automatically generated with medium confidence">
            <a:extLst>
              <a:ext uri="{FF2B5EF4-FFF2-40B4-BE49-F238E27FC236}">
                <a16:creationId xmlns:a16="http://schemas.microsoft.com/office/drawing/2014/main" id="{556BE422-0035-B744-88D6-597278609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300" y="495300"/>
            <a:ext cx="8503146" cy="5867400"/>
          </a:xfrm>
          <a:prstGeom prst="rect">
            <a:avLst/>
          </a:prstGeom>
        </p:spPr>
      </p:pic>
      <p:sp>
        <p:nvSpPr>
          <p:cNvPr id="4" name="TextBox 3">
            <a:extLst>
              <a:ext uri="{FF2B5EF4-FFF2-40B4-BE49-F238E27FC236}">
                <a16:creationId xmlns:a16="http://schemas.microsoft.com/office/drawing/2014/main" id="{7FF19689-59D8-F34D-8E50-DD39E15E1CBE}"/>
              </a:ext>
            </a:extLst>
          </p:cNvPr>
          <p:cNvSpPr txBox="1"/>
          <p:nvPr/>
        </p:nvSpPr>
        <p:spPr>
          <a:xfrm>
            <a:off x="8802415" y="495300"/>
            <a:ext cx="1997528" cy="954107"/>
          </a:xfrm>
          <a:prstGeom prst="rect">
            <a:avLst/>
          </a:prstGeom>
          <a:gradFill flip="none" rotWithShape="1">
            <a:gsLst>
              <a:gs pos="0">
                <a:schemeClr val="accent6">
                  <a:lumMod val="67000"/>
                </a:schemeClr>
              </a:gs>
              <a:gs pos="12000">
                <a:schemeClr val="accent6">
                  <a:lumMod val="97000"/>
                  <a:lumOff val="3000"/>
                </a:schemeClr>
              </a:gs>
              <a:gs pos="100000">
                <a:schemeClr val="accent6">
                  <a:lumMod val="60000"/>
                  <a:lumOff val="40000"/>
                </a:schemeClr>
              </a:gs>
            </a:gsLst>
            <a:lin ang="16200000" scaled="1"/>
            <a:tileRect/>
          </a:gradFill>
          <a:ln w="25400">
            <a:solidFill>
              <a:srgbClr val="000000"/>
            </a:solidFill>
          </a:ln>
          <a:effectLst>
            <a:outerShdw blurRad="50800" dist="38100" dir="2700000" algn="tl" rotWithShape="0">
              <a:prstClr val="black">
                <a:alpha val="40000"/>
              </a:prstClr>
            </a:outerShdw>
          </a:effectLst>
        </p:spPr>
        <p:txBody>
          <a:bodyPr wrap="square" rtlCol="0">
            <a:spAutoFit/>
          </a:bodyPr>
          <a:lstStyle/>
          <a:p>
            <a:r>
              <a:rPr lang="en-US" sz="2800" dirty="0"/>
              <a:t>Key: robust identifiers!!</a:t>
            </a:r>
          </a:p>
        </p:txBody>
      </p:sp>
    </p:spTree>
    <p:extLst>
      <p:ext uri="{BB962C8B-B14F-4D97-AF65-F5344CB8AC3E}">
        <p14:creationId xmlns:p14="http://schemas.microsoft.com/office/powerpoint/2010/main" val="23474008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BD275-CC47-6246-BB85-C11F5168A8D7}"/>
              </a:ext>
            </a:extLst>
          </p:cNvPr>
          <p:cNvSpPr>
            <a:spLocks noGrp="1"/>
          </p:cNvSpPr>
          <p:nvPr>
            <p:ph type="title"/>
          </p:nvPr>
        </p:nvSpPr>
        <p:spPr/>
        <p:txBody>
          <a:bodyPr/>
          <a:lstStyle/>
          <a:p>
            <a:r>
              <a:rPr lang="en-US" dirty="0"/>
              <a:t>Identifiers</a:t>
            </a:r>
          </a:p>
        </p:txBody>
      </p:sp>
      <p:sp>
        <p:nvSpPr>
          <p:cNvPr id="3" name="Content Placeholder 2">
            <a:extLst>
              <a:ext uri="{FF2B5EF4-FFF2-40B4-BE49-F238E27FC236}">
                <a16:creationId xmlns:a16="http://schemas.microsoft.com/office/drawing/2014/main" id="{86485EEE-215F-5945-B696-778D053DA002}"/>
              </a:ext>
            </a:extLst>
          </p:cNvPr>
          <p:cNvSpPr>
            <a:spLocks noGrp="1"/>
          </p:cNvSpPr>
          <p:nvPr>
            <p:ph idx="1"/>
          </p:nvPr>
        </p:nvSpPr>
        <p:spPr>
          <a:xfrm>
            <a:off x="1066800" y="2103120"/>
            <a:ext cx="6150429" cy="3849624"/>
          </a:xfrm>
        </p:spPr>
        <p:txBody>
          <a:bodyPr>
            <a:normAutofit/>
          </a:bodyPr>
          <a:lstStyle/>
          <a:p>
            <a:pPr marL="0" indent="0">
              <a:buNone/>
            </a:pPr>
            <a:r>
              <a:rPr lang="en-US" sz="2400" dirty="0">
                <a:solidFill>
                  <a:srgbClr val="C00000"/>
                </a:solidFill>
              </a:rPr>
              <a:t>Unique</a:t>
            </a:r>
          </a:p>
          <a:p>
            <a:pPr lvl="1"/>
            <a:r>
              <a:rPr lang="en-US" sz="2000" dirty="0"/>
              <a:t>Points only to you or your device</a:t>
            </a:r>
          </a:p>
          <a:p>
            <a:pPr marL="0" indent="0">
              <a:buNone/>
            </a:pPr>
            <a:r>
              <a:rPr lang="en-US" sz="2400" dirty="0">
                <a:solidFill>
                  <a:srgbClr val="C00000"/>
                </a:solidFill>
              </a:rPr>
              <a:t>Persistent</a:t>
            </a:r>
          </a:p>
          <a:p>
            <a:pPr lvl="1"/>
            <a:r>
              <a:rPr lang="en-US" sz="2000" dirty="0"/>
              <a:t>Does not change often</a:t>
            </a:r>
          </a:p>
          <a:p>
            <a:pPr marL="0" indent="0">
              <a:buNone/>
            </a:pPr>
            <a:r>
              <a:rPr lang="en-US" sz="2400" dirty="0">
                <a:solidFill>
                  <a:srgbClr val="C00000"/>
                </a:solidFill>
              </a:rPr>
              <a:t>Available</a:t>
            </a:r>
          </a:p>
          <a:p>
            <a:pPr lvl="1"/>
            <a:r>
              <a:rPr lang="en-US" sz="2000" dirty="0"/>
              <a:t>Easy for advertiser to access</a:t>
            </a:r>
          </a:p>
        </p:txBody>
      </p:sp>
      <p:sp>
        <p:nvSpPr>
          <p:cNvPr id="4" name="TextBox 3">
            <a:extLst>
              <a:ext uri="{FF2B5EF4-FFF2-40B4-BE49-F238E27FC236}">
                <a16:creationId xmlns:a16="http://schemas.microsoft.com/office/drawing/2014/main" id="{A9C75BDC-4860-C14F-8AB0-453D0508E812}"/>
              </a:ext>
            </a:extLst>
          </p:cNvPr>
          <p:cNvSpPr txBox="1"/>
          <p:nvPr/>
        </p:nvSpPr>
        <p:spPr>
          <a:xfrm>
            <a:off x="1191986" y="5134669"/>
            <a:ext cx="4354077" cy="400110"/>
          </a:xfrm>
          <a:prstGeom prst="rect">
            <a:avLst/>
          </a:prstGeom>
          <a:noFill/>
        </p:spPr>
        <p:txBody>
          <a:bodyPr wrap="none" rtlCol="0">
            <a:spAutoFit/>
          </a:bodyPr>
          <a:lstStyle/>
          <a:p>
            <a:r>
              <a:rPr lang="en-US" sz="2000" dirty="0"/>
              <a:t>Examples: name, email, phone number</a:t>
            </a:r>
          </a:p>
        </p:txBody>
      </p:sp>
      <p:pic>
        <p:nvPicPr>
          <p:cNvPr id="6" name="Picture 5" descr="Table&#10;&#10;Description automatically generated">
            <a:extLst>
              <a:ext uri="{FF2B5EF4-FFF2-40B4-BE49-F238E27FC236}">
                <a16:creationId xmlns:a16="http://schemas.microsoft.com/office/drawing/2014/main" id="{A96E8759-FFD8-7245-B90E-461BD5324A6D}"/>
              </a:ext>
            </a:extLst>
          </p:cNvPr>
          <p:cNvPicPr>
            <a:picLocks noChangeAspect="1"/>
          </p:cNvPicPr>
          <p:nvPr/>
        </p:nvPicPr>
        <p:blipFill>
          <a:blip r:embed="rId2"/>
          <a:stretch>
            <a:fillRect/>
          </a:stretch>
        </p:blipFill>
        <p:spPr>
          <a:xfrm>
            <a:off x="6645939" y="905256"/>
            <a:ext cx="4388884" cy="4680868"/>
          </a:xfrm>
          <a:prstGeom prst="rect">
            <a:avLst/>
          </a:prstGeom>
        </p:spPr>
      </p:pic>
      <p:sp>
        <p:nvSpPr>
          <p:cNvPr id="7" name="TextBox 6">
            <a:extLst>
              <a:ext uri="{FF2B5EF4-FFF2-40B4-BE49-F238E27FC236}">
                <a16:creationId xmlns:a16="http://schemas.microsoft.com/office/drawing/2014/main" id="{2D29B9C0-E26D-C946-B2DD-2175A39A4401}"/>
              </a:ext>
            </a:extLst>
          </p:cNvPr>
          <p:cNvSpPr txBox="1"/>
          <p:nvPr/>
        </p:nvSpPr>
        <p:spPr>
          <a:xfrm>
            <a:off x="6468376" y="6067679"/>
            <a:ext cx="5351145" cy="338554"/>
          </a:xfrm>
          <a:prstGeom prst="rect">
            <a:avLst/>
          </a:prstGeom>
          <a:noFill/>
        </p:spPr>
        <p:txBody>
          <a:bodyPr wrap="none" rtlCol="0">
            <a:spAutoFit/>
          </a:bodyPr>
          <a:lstStyle/>
          <a:p>
            <a:r>
              <a:rPr lang="en-US" sz="1600" i="1" dirty="0"/>
              <a:t>Source: Cyphers and </a:t>
            </a:r>
            <a:r>
              <a:rPr lang="en-US" sz="1600" i="1" dirty="0" err="1"/>
              <a:t>Gebhart</a:t>
            </a:r>
            <a:r>
              <a:rPr lang="en-US" sz="1600" i="1" dirty="0"/>
              <a:t>. “Behind the One-Way Mirror”.</a:t>
            </a:r>
          </a:p>
        </p:txBody>
      </p:sp>
      <p:sp>
        <p:nvSpPr>
          <p:cNvPr id="5" name="TextBox 4">
            <a:extLst>
              <a:ext uri="{FF2B5EF4-FFF2-40B4-BE49-F238E27FC236}">
                <a16:creationId xmlns:a16="http://schemas.microsoft.com/office/drawing/2014/main" id="{7E0E1678-DEB2-954B-AF68-ED648952EDAA}"/>
              </a:ext>
            </a:extLst>
          </p:cNvPr>
          <p:cNvSpPr txBox="1"/>
          <p:nvPr/>
        </p:nvSpPr>
        <p:spPr>
          <a:xfrm>
            <a:off x="11483788" y="4195482"/>
            <a:ext cx="184731" cy="369332"/>
          </a:xfrm>
          <a:prstGeom prst="rect">
            <a:avLst/>
          </a:prstGeom>
          <a:noFill/>
        </p:spPr>
        <p:txBody>
          <a:bodyPr wrap="none" rtlCol="0">
            <a:spAutoFit/>
          </a:bodyPr>
          <a:lstStyle/>
          <a:p>
            <a:endParaRPr lang="en-US" dirty="0"/>
          </a:p>
        </p:txBody>
      </p:sp>
      <p:grpSp>
        <p:nvGrpSpPr>
          <p:cNvPr id="10" name="Group 9">
            <a:extLst>
              <a:ext uri="{FF2B5EF4-FFF2-40B4-BE49-F238E27FC236}">
                <a16:creationId xmlns:a16="http://schemas.microsoft.com/office/drawing/2014/main" id="{C9586D44-B588-7C4E-BD62-66EDCE69BB5E}"/>
              </a:ext>
            </a:extLst>
          </p:cNvPr>
          <p:cNvGrpSpPr/>
          <p:nvPr/>
        </p:nvGrpSpPr>
        <p:grpSpPr>
          <a:xfrm>
            <a:off x="5905779" y="1277662"/>
            <a:ext cx="610560" cy="595800"/>
            <a:chOff x="5905779" y="1412132"/>
            <a:chExt cx="610560" cy="595800"/>
          </a:xfrm>
        </p:grpSpPr>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7A8BE2E7-BF24-C94E-B901-DBE00B6E052B}"/>
                    </a:ext>
                  </a:extLst>
                </p14:cNvPr>
                <p14:cNvContentPartPr/>
                <p14:nvPr/>
              </p14:nvContentPartPr>
              <p14:xfrm>
                <a:off x="5905779" y="1412132"/>
                <a:ext cx="603000" cy="322200"/>
              </p14:xfrm>
            </p:contentPart>
          </mc:Choice>
          <mc:Fallback xmlns="">
            <p:pic>
              <p:nvPicPr>
                <p:cNvPr id="8" name="Ink 7">
                  <a:extLst>
                    <a:ext uri="{FF2B5EF4-FFF2-40B4-BE49-F238E27FC236}">
                      <a16:creationId xmlns:a16="http://schemas.microsoft.com/office/drawing/2014/main" id="{7A8BE2E7-BF24-C94E-B901-DBE00B6E052B}"/>
                    </a:ext>
                  </a:extLst>
                </p:cNvPr>
                <p:cNvPicPr/>
                <p:nvPr/>
              </p:nvPicPr>
              <p:blipFill>
                <a:blip r:embed="rId4"/>
                <a:stretch>
                  <a:fillRect/>
                </a:stretch>
              </p:blipFill>
              <p:spPr>
                <a:xfrm>
                  <a:off x="5842779" y="1349132"/>
                  <a:ext cx="728640" cy="447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013E1DAF-D7DB-9B4B-BA97-9B7CCE4BFA35}"/>
                    </a:ext>
                  </a:extLst>
                </p14:cNvPr>
                <p14:cNvContentPartPr/>
                <p14:nvPr/>
              </p14:nvContentPartPr>
              <p14:xfrm>
                <a:off x="6248499" y="1730732"/>
                <a:ext cx="267840" cy="277200"/>
              </p14:xfrm>
            </p:contentPart>
          </mc:Choice>
          <mc:Fallback xmlns="">
            <p:pic>
              <p:nvPicPr>
                <p:cNvPr id="9" name="Ink 8">
                  <a:extLst>
                    <a:ext uri="{FF2B5EF4-FFF2-40B4-BE49-F238E27FC236}">
                      <a16:creationId xmlns:a16="http://schemas.microsoft.com/office/drawing/2014/main" id="{013E1DAF-D7DB-9B4B-BA97-9B7CCE4BFA35}"/>
                    </a:ext>
                  </a:extLst>
                </p:cNvPr>
                <p:cNvPicPr/>
                <p:nvPr/>
              </p:nvPicPr>
              <p:blipFill>
                <a:blip r:embed="rId6"/>
                <a:stretch>
                  <a:fillRect/>
                </a:stretch>
              </p:blipFill>
              <p:spPr>
                <a:xfrm>
                  <a:off x="6185499" y="1668092"/>
                  <a:ext cx="393480" cy="402840"/>
                </a:xfrm>
                <a:prstGeom prst="rect">
                  <a:avLst/>
                </a:prstGeom>
              </p:spPr>
            </p:pic>
          </mc:Fallback>
        </mc:AlternateContent>
      </p:grpSp>
      <p:grpSp>
        <p:nvGrpSpPr>
          <p:cNvPr id="14" name="Group 13">
            <a:extLst>
              <a:ext uri="{FF2B5EF4-FFF2-40B4-BE49-F238E27FC236}">
                <a16:creationId xmlns:a16="http://schemas.microsoft.com/office/drawing/2014/main" id="{B1BF8057-646C-C444-B113-DDA76B8637A7}"/>
              </a:ext>
            </a:extLst>
          </p:cNvPr>
          <p:cNvGrpSpPr/>
          <p:nvPr/>
        </p:nvGrpSpPr>
        <p:grpSpPr>
          <a:xfrm>
            <a:off x="5966799" y="2103120"/>
            <a:ext cx="610560" cy="595800"/>
            <a:chOff x="5905779" y="1412132"/>
            <a:chExt cx="610560" cy="595800"/>
          </a:xfrm>
        </p:grpSpPr>
        <mc:AlternateContent xmlns:mc="http://schemas.openxmlformats.org/markup-compatibility/2006" xmlns:p14="http://schemas.microsoft.com/office/powerpoint/2010/main">
          <mc:Choice Requires="p14">
            <p:contentPart p14:bwMode="auto" r:id="rId7">
              <p14:nvContentPartPr>
                <p14:cNvPr id="15" name="Ink 14">
                  <a:extLst>
                    <a:ext uri="{FF2B5EF4-FFF2-40B4-BE49-F238E27FC236}">
                      <a16:creationId xmlns:a16="http://schemas.microsoft.com/office/drawing/2014/main" id="{87D64621-C404-4945-9BAF-6754AB3E11FC}"/>
                    </a:ext>
                  </a:extLst>
                </p14:cNvPr>
                <p14:cNvContentPartPr/>
                <p14:nvPr/>
              </p14:nvContentPartPr>
              <p14:xfrm>
                <a:off x="5905779" y="1412132"/>
                <a:ext cx="603000" cy="322200"/>
              </p14:xfrm>
            </p:contentPart>
          </mc:Choice>
          <mc:Fallback xmlns="">
            <p:pic>
              <p:nvPicPr>
                <p:cNvPr id="15" name="Ink 14">
                  <a:extLst>
                    <a:ext uri="{FF2B5EF4-FFF2-40B4-BE49-F238E27FC236}">
                      <a16:creationId xmlns:a16="http://schemas.microsoft.com/office/drawing/2014/main" id="{87D64621-C404-4945-9BAF-6754AB3E11FC}"/>
                    </a:ext>
                  </a:extLst>
                </p:cNvPr>
                <p:cNvPicPr/>
                <p:nvPr/>
              </p:nvPicPr>
              <p:blipFill>
                <a:blip r:embed="rId4"/>
                <a:stretch>
                  <a:fillRect/>
                </a:stretch>
              </p:blipFill>
              <p:spPr>
                <a:xfrm>
                  <a:off x="5842779" y="1349132"/>
                  <a:ext cx="728640" cy="4478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Ink 15">
                  <a:extLst>
                    <a:ext uri="{FF2B5EF4-FFF2-40B4-BE49-F238E27FC236}">
                      <a16:creationId xmlns:a16="http://schemas.microsoft.com/office/drawing/2014/main" id="{BACC4E23-AC8C-F449-917B-9F126A26C6B4}"/>
                    </a:ext>
                  </a:extLst>
                </p14:cNvPr>
                <p14:cNvContentPartPr/>
                <p14:nvPr/>
              </p14:nvContentPartPr>
              <p14:xfrm>
                <a:off x="6248499" y="1730732"/>
                <a:ext cx="267840" cy="277200"/>
              </p14:xfrm>
            </p:contentPart>
          </mc:Choice>
          <mc:Fallback xmlns="">
            <p:pic>
              <p:nvPicPr>
                <p:cNvPr id="16" name="Ink 15">
                  <a:extLst>
                    <a:ext uri="{FF2B5EF4-FFF2-40B4-BE49-F238E27FC236}">
                      <a16:creationId xmlns:a16="http://schemas.microsoft.com/office/drawing/2014/main" id="{BACC4E23-AC8C-F449-917B-9F126A26C6B4}"/>
                    </a:ext>
                  </a:extLst>
                </p:cNvPr>
                <p:cNvPicPr/>
                <p:nvPr/>
              </p:nvPicPr>
              <p:blipFill>
                <a:blip r:embed="rId6"/>
                <a:stretch>
                  <a:fillRect/>
                </a:stretch>
              </p:blipFill>
              <p:spPr>
                <a:xfrm>
                  <a:off x="6185499" y="1668092"/>
                  <a:ext cx="393480" cy="402840"/>
                </a:xfrm>
                <a:prstGeom prst="rect">
                  <a:avLst/>
                </a:prstGeom>
              </p:spPr>
            </p:pic>
          </mc:Fallback>
        </mc:AlternateContent>
      </p:grpSp>
    </p:spTree>
    <p:extLst>
      <p:ext uri="{BB962C8B-B14F-4D97-AF65-F5344CB8AC3E}">
        <p14:creationId xmlns:p14="http://schemas.microsoft.com/office/powerpoint/2010/main" val="25654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a:extLst>
              <a:ext uri="{FF2B5EF4-FFF2-40B4-BE49-F238E27FC236}">
                <a16:creationId xmlns:a16="http://schemas.microsoft.com/office/drawing/2014/main" id="{E960D9CC-EB63-7444-89B7-DF1C3CA51F6C}"/>
              </a:ext>
            </a:extLst>
          </p:cNvPr>
          <p:cNvSpPr>
            <a:spLocks noGrp="1" noChangeArrowheads="1"/>
          </p:cNvSpPr>
          <p:nvPr>
            <p:ph type="title"/>
          </p:nvPr>
        </p:nvSpPr>
        <p:spPr/>
        <p:txBody>
          <a:bodyPr/>
          <a:lstStyle/>
          <a:p>
            <a:r>
              <a:rPr lang="en-US" altLang="en-US" dirty="0">
                <a:ea typeface="ＭＳ Ｐゴシック" panose="020B0600070205080204" pitchFamily="34" charset="-128"/>
              </a:rPr>
              <a:t>URL Request</a:t>
            </a:r>
          </a:p>
        </p:txBody>
      </p:sp>
      <p:pic>
        <p:nvPicPr>
          <p:cNvPr id="7" name="Picture 6" descr="A picture containing timeline&#10;&#10;Description automatically generated">
            <a:extLst>
              <a:ext uri="{FF2B5EF4-FFF2-40B4-BE49-F238E27FC236}">
                <a16:creationId xmlns:a16="http://schemas.microsoft.com/office/drawing/2014/main" id="{4F0C4BC7-ACAF-5848-8981-507B2AC00032}"/>
              </a:ext>
            </a:extLst>
          </p:cNvPr>
          <p:cNvPicPr>
            <a:picLocks noChangeAspect="1"/>
          </p:cNvPicPr>
          <p:nvPr/>
        </p:nvPicPr>
        <p:blipFill>
          <a:blip r:embed="rId2"/>
          <a:stretch>
            <a:fillRect/>
          </a:stretch>
        </p:blipFill>
        <p:spPr>
          <a:xfrm>
            <a:off x="1104900" y="2481943"/>
            <a:ext cx="7600950" cy="1371600"/>
          </a:xfrm>
          <a:prstGeom prst="rect">
            <a:avLst/>
          </a:prstGeom>
        </p:spPr>
      </p:pic>
      <p:sp>
        <p:nvSpPr>
          <p:cNvPr id="10" name="TextBox 9">
            <a:extLst>
              <a:ext uri="{FF2B5EF4-FFF2-40B4-BE49-F238E27FC236}">
                <a16:creationId xmlns:a16="http://schemas.microsoft.com/office/drawing/2014/main" id="{F22E13BA-A64E-7940-9664-64357F58BC48}"/>
              </a:ext>
            </a:extLst>
          </p:cNvPr>
          <p:cNvSpPr txBox="1"/>
          <p:nvPr/>
        </p:nvSpPr>
        <p:spPr>
          <a:xfrm>
            <a:off x="6468376" y="6067679"/>
            <a:ext cx="5351145" cy="338554"/>
          </a:xfrm>
          <a:prstGeom prst="rect">
            <a:avLst/>
          </a:prstGeom>
          <a:noFill/>
        </p:spPr>
        <p:txBody>
          <a:bodyPr wrap="none" rtlCol="0">
            <a:spAutoFit/>
          </a:bodyPr>
          <a:lstStyle/>
          <a:p>
            <a:r>
              <a:rPr lang="en-US" sz="1600" i="1" dirty="0"/>
              <a:t>Source: Cyphers and </a:t>
            </a:r>
            <a:r>
              <a:rPr lang="en-US" sz="1600" i="1" dirty="0" err="1"/>
              <a:t>Gebhart</a:t>
            </a:r>
            <a:r>
              <a:rPr lang="en-US" sz="1600" i="1" dirty="0"/>
              <a:t>. “Behind the One-Way Mirror”.</a:t>
            </a:r>
          </a:p>
        </p:txBody>
      </p:sp>
    </p:spTree>
    <p:extLst>
      <p:ext uri="{BB962C8B-B14F-4D97-AF65-F5344CB8AC3E}">
        <p14:creationId xmlns:p14="http://schemas.microsoft.com/office/powerpoint/2010/main" val="151490174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24F3A-3430-9E4C-9C0F-6283A9571D1A}"/>
              </a:ext>
            </a:extLst>
          </p:cNvPr>
          <p:cNvSpPr>
            <a:spLocks noGrp="1"/>
          </p:cNvSpPr>
          <p:nvPr>
            <p:ph type="title"/>
          </p:nvPr>
        </p:nvSpPr>
        <p:spPr/>
        <p:txBody>
          <a:bodyPr/>
          <a:lstStyle/>
          <a:p>
            <a:r>
              <a:rPr lang="en-US" dirty="0"/>
              <a:t>Hiding IP Addresses (Apple)</a:t>
            </a:r>
          </a:p>
        </p:txBody>
      </p:sp>
      <p:sp>
        <p:nvSpPr>
          <p:cNvPr id="3" name="Content Placeholder 2">
            <a:extLst>
              <a:ext uri="{FF2B5EF4-FFF2-40B4-BE49-F238E27FC236}">
                <a16:creationId xmlns:a16="http://schemas.microsoft.com/office/drawing/2014/main" id="{6E647C44-A9A8-334C-9143-C7960CAFE7FF}"/>
              </a:ext>
            </a:extLst>
          </p:cNvPr>
          <p:cNvSpPr>
            <a:spLocks noGrp="1"/>
          </p:cNvSpPr>
          <p:nvPr>
            <p:ph idx="1"/>
          </p:nvPr>
        </p:nvSpPr>
        <p:spPr>
          <a:xfrm>
            <a:off x="1066800" y="2103120"/>
            <a:ext cx="7146471" cy="3849624"/>
          </a:xfrm>
        </p:spPr>
        <p:txBody>
          <a:bodyPr>
            <a:normAutofit/>
          </a:bodyPr>
          <a:lstStyle/>
          <a:p>
            <a:pPr marL="0" indent="0">
              <a:buNone/>
            </a:pPr>
            <a:r>
              <a:rPr lang="en-US" sz="2400" dirty="0"/>
              <a:t>Safari will hide users’ IP addresses from websites</a:t>
            </a:r>
          </a:p>
          <a:p>
            <a:pPr marL="0" indent="0">
              <a:buNone/>
            </a:pPr>
            <a:r>
              <a:rPr lang="en-US" sz="2400" dirty="0">
                <a:solidFill>
                  <a:srgbClr val="C00000"/>
                </a:solidFill>
              </a:rPr>
              <a:t>“Private relay” </a:t>
            </a:r>
            <a:r>
              <a:rPr lang="en-US" sz="2400" dirty="0"/>
              <a:t>feature in iCloud+</a:t>
            </a:r>
          </a:p>
          <a:p>
            <a:pPr lvl="1"/>
            <a:r>
              <a:rPr lang="en-US" sz="2000" dirty="0"/>
              <a:t>Redirects user’s Web traffic through multiple relays to hide IP address (similar to VPN)</a:t>
            </a:r>
          </a:p>
          <a:p>
            <a:pPr marL="0" indent="0">
              <a:buNone/>
            </a:pPr>
            <a:r>
              <a:rPr lang="en-US" sz="2400" dirty="0"/>
              <a:t>Blocking tracking pixels in emails</a:t>
            </a:r>
          </a:p>
          <a:p>
            <a:pPr lvl="1"/>
            <a:r>
              <a:rPr lang="en-US" sz="2000" dirty="0">
                <a:solidFill>
                  <a:srgbClr val="C00000"/>
                </a:solidFill>
              </a:rPr>
              <a:t>“Mail privacy protection” </a:t>
            </a:r>
            <a:r>
              <a:rPr lang="en-US" sz="2000" dirty="0"/>
              <a:t>option in iOS and MacOS email clients hides IP address and loads all remote content privately in the background, via multiple relays</a:t>
            </a:r>
          </a:p>
        </p:txBody>
      </p:sp>
      <p:pic>
        <p:nvPicPr>
          <p:cNvPr id="5122" name="Picture 2">
            <a:extLst>
              <a:ext uri="{FF2B5EF4-FFF2-40B4-BE49-F238E27FC236}">
                <a16:creationId xmlns:a16="http://schemas.microsoft.com/office/drawing/2014/main" id="{84C0CFF6-9739-3645-89D2-96DA399078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3283" y="624405"/>
            <a:ext cx="2607007" cy="340352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ail privacy protection">
            <a:extLst>
              <a:ext uri="{FF2B5EF4-FFF2-40B4-BE49-F238E27FC236}">
                <a16:creationId xmlns:a16="http://schemas.microsoft.com/office/drawing/2014/main" id="{49DCE808-5C3E-7746-8CBC-FCA53B9712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2659" y="4239369"/>
            <a:ext cx="3218395" cy="1802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7287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1B73B3-C3F5-FD41-89BE-4DCF16D3CBAF}"/>
              </a:ext>
            </a:extLst>
          </p:cNvPr>
          <p:cNvSpPr txBox="1"/>
          <p:nvPr/>
        </p:nvSpPr>
        <p:spPr>
          <a:xfrm>
            <a:off x="6277496" y="6124661"/>
            <a:ext cx="5674951" cy="338554"/>
          </a:xfrm>
          <a:prstGeom prst="rect">
            <a:avLst/>
          </a:prstGeom>
          <a:noFill/>
        </p:spPr>
        <p:txBody>
          <a:bodyPr wrap="none" rtlCol="0">
            <a:spAutoFit/>
          </a:bodyPr>
          <a:lstStyle/>
          <a:p>
            <a:r>
              <a:rPr lang="en-US" sz="1600" i="1" dirty="0"/>
              <a:t>Source: </a:t>
            </a:r>
            <a:r>
              <a:rPr lang="en-US" sz="1600" i="1" dirty="0" err="1"/>
              <a:t>Wolfie</a:t>
            </a:r>
            <a:r>
              <a:rPr lang="en-US" sz="1600" i="1" dirty="0"/>
              <a:t> </a:t>
            </a:r>
            <a:r>
              <a:rPr lang="en-US" sz="1600" i="1" dirty="0" err="1"/>
              <a:t>Christl</a:t>
            </a:r>
            <a:r>
              <a:rPr lang="en-US" sz="1600" i="1" dirty="0"/>
              <a:t>. “Corporate Surveillance in Everyday Life”. </a:t>
            </a:r>
          </a:p>
        </p:txBody>
      </p:sp>
      <p:pic>
        <p:nvPicPr>
          <p:cNvPr id="3" name="Picture 2" descr="Diagram&#10;&#10;Description automatically generated">
            <a:extLst>
              <a:ext uri="{FF2B5EF4-FFF2-40B4-BE49-F238E27FC236}">
                <a16:creationId xmlns:a16="http://schemas.microsoft.com/office/drawing/2014/main" id="{8B9924FB-96CC-2746-854E-4A10A2AC8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6971" y="831760"/>
            <a:ext cx="8958057" cy="4965880"/>
          </a:xfrm>
          <a:prstGeom prst="rect">
            <a:avLst/>
          </a:prstGeom>
        </p:spPr>
      </p:pic>
    </p:spTree>
    <p:extLst>
      <p:ext uri="{BB962C8B-B14F-4D97-AF65-F5344CB8AC3E}">
        <p14:creationId xmlns:p14="http://schemas.microsoft.com/office/powerpoint/2010/main" val="111615892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AEDED742-37CD-2D4D-844C-8F8E5A529280}"/>
              </a:ext>
            </a:extLst>
          </p:cNvPr>
          <p:cNvSpPr>
            <a:spLocks noGrp="1"/>
          </p:cNvSpPr>
          <p:nvPr>
            <p:ph type="title"/>
          </p:nvPr>
        </p:nvSpPr>
        <p:spPr/>
        <p:txBody>
          <a:bodyPr/>
          <a:lstStyle/>
          <a:p>
            <a:r>
              <a:rPr lang="en-US" altLang="en-US">
                <a:ea typeface="ＭＳ Ｐゴシック" panose="020B0600070205080204" pitchFamily="34" charset="-128"/>
              </a:rPr>
              <a:t>How Websites Get Your Identity</a:t>
            </a:r>
          </a:p>
        </p:txBody>
      </p:sp>
      <p:sp>
        <p:nvSpPr>
          <p:cNvPr id="57346" name="Content Placeholder 2">
            <a:extLst>
              <a:ext uri="{FF2B5EF4-FFF2-40B4-BE49-F238E27FC236}">
                <a16:creationId xmlns:a16="http://schemas.microsoft.com/office/drawing/2014/main" id="{AFAAA210-66D4-2542-A5DF-2E0272E10297}"/>
              </a:ext>
            </a:extLst>
          </p:cNvPr>
          <p:cNvSpPr>
            <a:spLocks noGrp="1"/>
          </p:cNvSpPr>
          <p:nvPr>
            <p:ph idx="1"/>
          </p:nvPr>
        </p:nvSpPr>
        <p:spPr>
          <a:xfrm>
            <a:off x="1066800" y="2103120"/>
            <a:ext cx="10058400" cy="4112286"/>
          </a:xfrm>
        </p:spPr>
        <p:txBody>
          <a:bodyPr>
            <a:noAutofit/>
          </a:bodyPr>
          <a:lstStyle/>
          <a:p>
            <a:pPr marL="0" indent="0">
              <a:buNone/>
            </a:pPr>
            <a:r>
              <a:rPr lang="en-US" altLang="en-US" sz="2400" dirty="0">
                <a:ea typeface="ＭＳ Ｐゴシック" panose="020B0600070205080204" pitchFamily="34" charset="-128"/>
              </a:rPr>
              <a:t>Third party is the first party</a:t>
            </a:r>
          </a:p>
          <a:p>
            <a:pPr marL="0" indent="0">
              <a:buNone/>
            </a:pPr>
            <a:r>
              <a:rPr lang="en-US" altLang="en-US" sz="2400" dirty="0">
                <a:ea typeface="ＭＳ Ｐゴシック" panose="020B0600070205080204" pitchFamily="34" charset="-128"/>
              </a:rPr>
              <a:t>Leakage of identifiers</a:t>
            </a:r>
          </a:p>
          <a:p>
            <a:pPr marL="400050" lvl="1" indent="0">
              <a:buNone/>
            </a:pPr>
            <a:r>
              <a:rPr lang="en-US" altLang="en-US" sz="2000" dirty="0">
                <a:solidFill>
                  <a:srgbClr val="404040"/>
                </a:solidFill>
                <a:latin typeface="Consolas" panose="020B0609020204030204" pitchFamily="49" charset="0"/>
                <a:ea typeface="ＭＳ Ｐゴシック" panose="020B0600070205080204" pitchFamily="34" charset="-128"/>
              </a:rPr>
              <a:t>GET http:/​/</a:t>
            </a:r>
            <a:r>
              <a:rPr lang="en-US" altLang="en-US" sz="2000" dirty="0" err="1">
                <a:solidFill>
                  <a:srgbClr val="404040"/>
                </a:solidFill>
                <a:latin typeface="Consolas" panose="020B0609020204030204" pitchFamily="49" charset="0"/>
                <a:ea typeface="ＭＳ Ｐゴシック" panose="020B0600070205080204" pitchFamily="34" charset="-128"/>
              </a:rPr>
              <a:t>ad.doubleclick.net</a:t>
            </a:r>
            <a:r>
              <a:rPr lang="en-US" altLang="en-US" sz="2000" dirty="0">
                <a:solidFill>
                  <a:srgbClr val="404040"/>
                </a:solidFill>
                <a:latin typeface="Consolas" panose="020B0609020204030204" pitchFamily="49" charset="0"/>
                <a:ea typeface="ＭＳ Ｐゴシック" panose="020B0600070205080204" pitchFamily="34" charset="-128"/>
              </a:rPr>
              <a:t>/adj/...</a:t>
            </a:r>
            <a:br>
              <a:rPr lang="en-US" altLang="en-US" sz="2000" dirty="0">
                <a:solidFill>
                  <a:srgbClr val="404040"/>
                </a:solidFill>
                <a:latin typeface="Consolas" panose="020B0609020204030204" pitchFamily="49" charset="0"/>
                <a:ea typeface="ＭＳ Ｐゴシック" panose="020B0600070205080204" pitchFamily="34" charset="-128"/>
              </a:rPr>
            </a:br>
            <a:r>
              <a:rPr lang="en-US" altLang="en-US" sz="2000" dirty="0" err="1">
                <a:solidFill>
                  <a:srgbClr val="404040"/>
                </a:solidFill>
                <a:latin typeface="Consolas" panose="020B0609020204030204" pitchFamily="49" charset="0"/>
                <a:ea typeface="ＭＳ Ｐゴシック" panose="020B0600070205080204" pitchFamily="34" charset="-128"/>
              </a:rPr>
              <a:t>Referer</a:t>
            </a:r>
            <a:r>
              <a:rPr lang="en-US" altLang="en-US" sz="2000" dirty="0">
                <a:solidFill>
                  <a:srgbClr val="404040"/>
                </a:solidFill>
                <a:latin typeface="Consolas" panose="020B0609020204030204" pitchFamily="49" charset="0"/>
                <a:ea typeface="ＭＳ Ｐゴシック" panose="020B0600070205080204" pitchFamily="34" charset="-128"/>
              </a:rPr>
              <a:t>: http:/​/</a:t>
            </a:r>
            <a:r>
              <a:rPr lang="en-US" altLang="en-US" sz="2000" dirty="0" err="1">
                <a:solidFill>
                  <a:srgbClr val="404040"/>
                </a:solidFill>
                <a:latin typeface="Consolas" panose="020B0609020204030204" pitchFamily="49" charset="0"/>
                <a:ea typeface="ＭＳ Ｐゴシック" panose="020B0600070205080204" pitchFamily="34" charset="-128"/>
              </a:rPr>
              <a:t>submit.SPORTS.com</a:t>
            </a:r>
            <a:r>
              <a:rPr lang="en-US" altLang="en-US" sz="2000" dirty="0">
                <a:solidFill>
                  <a:srgbClr val="404040"/>
                </a:solidFill>
                <a:latin typeface="Consolas" panose="020B0609020204030204" pitchFamily="49" charset="0"/>
                <a:ea typeface="ＭＳ Ｐゴシック" panose="020B0600070205080204" pitchFamily="34" charset="-128"/>
              </a:rPr>
              <a:t>/...?email=</a:t>
            </a:r>
            <a:r>
              <a:rPr lang="en-US" altLang="en-US" sz="2000" dirty="0" err="1">
                <a:solidFill>
                  <a:srgbClr val="005656"/>
                </a:solidFill>
                <a:latin typeface="Consolas" panose="020B0609020204030204" pitchFamily="49" charset="0"/>
                <a:ea typeface="ＭＳ Ｐゴシック" panose="020B0600070205080204" pitchFamily="34" charset="-128"/>
              </a:rPr>
              <a:t>jdoe@email.com</a:t>
            </a:r>
            <a:br>
              <a:rPr lang="en-US" altLang="en-US" sz="2000" dirty="0">
                <a:solidFill>
                  <a:srgbClr val="404040"/>
                </a:solidFill>
                <a:latin typeface="Consolas" panose="020B0609020204030204" pitchFamily="49" charset="0"/>
                <a:ea typeface="ＭＳ Ｐゴシック" panose="020B0600070205080204" pitchFamily="34" charset="-128"/>
              </a:rPr>
            </a:br>
            <a:r>
              <a:rPr lang="en-US" altLang="en-US" sz="2000" dirty="0">
                <a:solidFill>
                  <a:srgbClr val="404040"/>
                </a:solidFill>
                <a:latin typeface="Consolas" panose="020B0609020204030204" pitchFamily="49" charset="0"/>
                <a:ea typeface="ＭＳ Ｐゴシック" panose="020B0600070205080204" pitchFamily="34" charset="-128"/>
              </a:rPr>
              <a:t>Cookie: id=</a:t>
            </a:r>
            <a:r>
              <a:rPr lang="en-US" altLang="en-US" sz="2000" dirty="0">
                <a:solidFill>
                  <a:srgbClr val="005656"/>
                </a:solidFill>
                <a:latin typeface="Consolas" panose="020B0609020204030204" pitchFamily="49" charset="0"/>
                <a:ea typeface="ＭＳ Ｐゴシック" panose="020B0600070205080204" pitchFamily="34" charset="-128"/>
              </a:rPr>
              <a:t>35c192bcfe0000b1...</a:t>
            </a:r>
            <a:endParaRPr lang="en-US" altLang="en-US" sz="2000" dirty="0">
              <a:ea typeface="ＭＳ Ｐゴシック" panose="020B0600070205080204" pitchFamily="34" charset="-128"/>
            </a:endParaRPr>
          </a:p>
          <a:p>
            <a:pPr marL="0" indent="0">
              <a:buNone/>
            </a:pPr>
            <a:r>
              <a:rPr lang="en-US" altLang="en-US" sz="2400" dirty="0">
                <a:ea typeface="ＭＳ Ｐゴシック" panose="020B0600070205080204" pitchFamily="34" charset="-128"/>
              </a:rPr>
              <a:t>Security bugs</a:t>
            </a:r>
          </a:p>
          <a:p>
            <a:pPr lvl="1"/>
            <a:r>
              <a:rPr lang="en-US" altLang="en-US" sz="2000" dirty="0">
                <a:ea typeface="ＭＳ Ｐゴシック" panose="020B0600070205080204" pitchFamily="34" charset="-128"/>
              </a:rPr>
              <a:t>Example: XSUH (cross-site URL hijacking)</a:t>
            </a:r>
          </a:p>
          <a:p>
            <a:pPr marL="0" indent="0">
              <a:buNone/>
            </a:pPr>
            <a:r>
              <a:rPr lang="en-US" altLang="en-US" sz="2400" dirty="0">
                <a:ea typeface="ＭＳ Ｐゴシック" panose="020B0600070205080204" pitchFamily="34" charset="-128"/>
              </a:rPr>
              <a:t>Third party buys your identity</a:t>
            </a:r>
          </a:p>
          <a:p>
            <a:endParaRPr lang="en-US" altLang="en-US" sz="2400" dirty="0">
              <a:ea typeface="ＭＳ Ｐゴシック" panose="020B0600070205080204" pitchFamily="34" charset="-128"/>
            </a:endParaRPr>
          </a:p>
        </p:txBody>
      </p:sp>
    </p:spTree>
    <p:extLst>
      <p:ext uri="{BB962C8B-B14F-4D97-AF65-F5344CB8AC3E}">
        <p14:creationId xmlns:p14="http://schemas.microsoft.com/office/powerpoint/2010/main" val="3950545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4DC293-E489-F241-B1D5-78043201ED34}"/>
              </a:ext>
            </a:extLst>
          </p:cNvPr>
          <p:cNvSpPr/>
          <p:nvPr/>
        </p:nvSpPr>
        <p:spPr>
          <a:xfrm>
            <a:off x="4588330" y="5867401"/>
            <a:ext cx="7265233" cy="584775"/>
          </a:xfrm>
          <a:prstGeom prst="rect">
            <a:avLst/>
          </a:prstGeom>
        </p:spPr>
        <p:txBody>
          <a:bodyPr wrap="square">
            <a:spAutoFit/>
          </a:bodyPr>
          <a:lstStyle/>
          <a:p>
            <a:r>
              <a:rPr lang="en-US" sz="1600" i="1" dirty="0"/>
              <a:t>https://</a:t>
            </a:r>
            <a:r>
              <a:rPr lang="en-US" sz="1600" i="1" dirty="0" err="1"/>
              <a:t>medium.com</a:t>
            </a:r>
            <a:r>
              <a:rPr lang="en-US" sz="1600" i="1" dirty="0"/>
              <a:t>/@</a:t>
            </a:r>
            <a:r>
              <a:rPr lang="en-US" sz="1600" i="1" dirty="0" err="1"/>
              <a:t>thezedwards</a:t>
            </a:r>
            <a:r>
              <a:rPr lang="en-US" sz="1600" i="1" dirty="0"/>
              <a:t>/the-2020-url-querystring-data-leaks-millions-of-user-emails-leaking-from-popular-websites-to-39a09d2303d2</a:t>
            </a:r>
          </a:p>
        </p:txBody>
      </p:sp>
      <p:pic>
        <p:nvPicPr>
          <p:cNvPr id="9" name="Picture 8" descr="Graphical user interface, text, application&#10;&#10;Description automatically generated">
            <a:extLst>
              <a:ext uri="{FF2B5EF4-FFF2-40B4-BE49-F238E27FC236}">
                <a16:creationId xmlns:a16="http://schemas.microsoft.com/office/drawing/2014/main" id="{14A23C7C-570D-6841-B20C-1810A3123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 y="571561"/>
            <a:ext cx="8153400" cy="5050911"/>
          </a:xfrm>
          <a:prstGeom prst="rect">
            <a:avLst/>
          </a:prstGeom>
          <a:ln w="38100">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5795311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for post">
            <a:extLst>
              <a:ext uri="{FF2B5EF4-FFF2-40B4-BE49-F238E27FC236}">
                <a16:creationId xmlns:a16="http://schemas.microsoft.com/office/drawing/2014/main" id="{CFE59FC9-DE58-8645-97A4-3EE722955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347" y="703642"/>
            <a:ext cx="9144000" cy="7334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2CA2CFD-E5D5-3A4F-999D-F860BAF524F5}"/>
              </a:ext>
            </a:extLst>
          </p:cNvPr>
          <p:cNvSpPr txBox="1"/>
          <p:nvPr/>
        </p:nvSpPr>
        <p:spPr>
          <a:xfrm>
            <a:off x="2611947" y="1632457"/>
            <a:ext cx="7391400" cy="830997"/>
          </a:xfrm>
          <a:prstGeom prst="rect">
            <a:avLst/>
          </a:prstGeom>
          <a:noFill/>
        </p:spPr>
        <p:txBody>
          <a:bodyPr wrap="square" rtlCol="0">
            <a:spAutoFit/>
          </a:bodyPr>
          <a:lstStyle/>
          <a:p>
            <a:r>
              <a:rPr lang="en-US" sz="2400" dirty="0"/>
              <a:t>Leaked via “</a:t>
            </a:r>
            <a:r>
              <a:rPr lang="en-US" sz="2400" dirty="0" err="1"/>
              <a:t>Referer</a:t>
            </a:r>
            <a:r>
              <a:rPr lang="en-US" sz="2400" dirty="0"/>
              <a:t>” URL header to any advertising and analytics JavaScript included in the webpage!</a:t>
            </a:r>
          </a:p>
        </p:txBody>
      </p:sp>
      <p:sp>
        <p:nvSpPr>
          <p:cNvPr id="3" name="TextBox 2">
            <a:extLst>
              <a:ext uri="{FF2B5EF4-FFF2-40B4-BE49-F238E27FC236}">
                <a16:creationId xmlns:a16="http://schemas.microsoft.com/office/drawing/2014/main" id="{4838400B-F50B-1E4C-A851-DB3C108182A7}"/>
              </a:ext>
            </a:extLst>
          </p:cNvPr>
          <p:cNvSpPr txBox="1"/>
          <p:nvPr/>
        </p:nvSpPr>
        <p:spPr>
          <a:xfrm>
            <a:off x="1134815" y="2999592"/>
            <a:ext cx="4830168" cy="1815882"/>
          </a:xfrm>
          <a:prstGeom prst="rect">
            <a:avLst/>
          </a:prstGeom>
          <a:noFill/>
        </p:spPr>
        <p:txBody>
          <a:bodyPr wrap="none" rtlCol="0">
            <a:spAutoFit/>
          </a:bodyPr>
          <a:lstStyle/>
          <a:p>
            <a:pPr marL="342900" indent="-342900">
              <a:buFont typeface="Arial" panose="020B0604020202020204" pitchFamily="34" charset="0"/>
              <a:buChar char="•"/>
            </a:pPr>
            <a:r>
              <a:rPr lang="en-US" sz="2800" dirty="0"/>
              <a:t>New user email confirmation</a:t>
            </a:r>
          </a:p>
          <a:p>
            <a:pPr marL="342900" indent="-342900">
              <a:buFont typeface="Arial" panose="020B0604020202020204" pitchFamily="34" charset="0"/>
              <a:buChar char="•"/>
            </a:pPr>
            <a:r>
              <a:rPr lang="en-US" sz="2800" dirty="0"/>
              <a:t>Sign-up forms</a:t>
            </a:r>
          </a:p>
          <a:p>
            <a:pPr marL="342900" indent="-342900">
              <a:buFont typeface="Arial" panose="020B0604020202020204" pitchFamily="34" charset="0"/>
              <a:buChar char="•"/>
            </a:pPr>
            <a:r>
              <a:rPr lang="en-US" sz="2800" dirty="0"/>
              <a:t>Links in marketing emails</a:t>
            </a:r>
          </a:p>
          <a:p>
            <a:pPr marL="342900" indent="-342900">
              <a:buFont typeface="Arial" panose="020B0604020202020204" pitchFamily="34" charset="0"/>
              <a:buChar char="•"/>
            </a:pPr>
            <a:r>
              <a:rPr lang="en-US" sz="2800" dirty="0"/>
              <a:t>Unsubscribe requests</a:t>
            </a:r>
          </a:p>
        </p:txBody>
      </p:sp>
      <p:pic>
        <p:nvPicPr>
          <p:cNvPr id="6" name="Picture 5" descr="Text&#10;&#10;Description automatically generated">
            <a:extLst>
              <a:ext uri="{FF2B5EF4-FFF2-40B4-BE49-F238E27FC236}">
                <a16:creationId xmlns:a16="http://schemas.microsoft.com/office/drawing/2014/main" id="{5B263271-E856-BC44-A83C-4008FB0BA9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2614" y="2234220"/>
            <a:ext cx="2825074" cy="3346626"/>
          </a:xfrm>
          <a:prstGeom prst="rect">
            <a:avLst/>
          </a:prstGeom>
        </p:spPr>
      </p:pic>
      <p:grpSp>
        <p:nvGrpSpPr>
          <p:cNvPr id="8" name="Group 7">
            <a:extLst>
              <a:ext uri="{FF2B5EF4-FFF2-40B4-BE49-F238E27FC236}">
                <a16:creationId xmlns:a16="http://schemas.microsoft.com/office/drawing/2014/main" id="{E311FB81-B3D6-8743-9C1C-E9E1F87147FB}"/>
              </a:ext>
            </a:extLst>
          </p:cNvPr>
          <p:cNvGrpSpPr/>
          <p:nvPr/>
        </p:nvGrpSpPr>
        <p:grpSpPr>
          <a:xfrm>
            <a:off x="7272900" y="2586703"/>
            <a:ext cx="1130400" cy="696960"/>
            <a:chOff x="7272900" y="2586703"/>
            <a:chExt cx="1130400" cy="696960"/>
          </a:xfrm>
        </p:grpSpPr>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7D47ED1A-A879-BA49-AB2F-B90805AC96BE}"/>
                    </a:ext>
                  </a:extLst>
                </p14:cNvPr>
                <p14:cNvContentPartPr/>
                <p14:nvPr/>
              </p14:nvContentPartPr>
              <p14:xfrm>
                <a:off x="7272900" y="2586703"/>
                <a:ext cx="1130400" cy="548280"/>
              </p14:xfrm>
            </p:contentPart>
          </mc:Choice>
          <mc:Fallback xmlns="">
            <p:pic>
              <p:nvPicPr>
                <p:cNvPr id="5" name="Ink 4">
                  <a:extLst>
                    <a:ext uri="{FF2B5EF4-FFF2-40B4-BE49-F238E27FC236}">
                      <a16:creationId xmlns:a16="http://schemas.microsoft.com/office/drawing/2014/main" id="{7D47ED1A-A879-BA49-AB2F-B90805AC96BE}"/>
                    </a:ext>
                  </a:extLst>
                </p:cNvPr>
                <p:cNvPicPr/>
                <p:nvPr/>
              </p:nvPicPr>
              <p:blipFill>
                <a:blip r:embed="rId6"/>
                <a:stretch>
                  <a:fillRect/>
                </a:stretch>
              </p:blipFill>
              <p:spPr>
                <a:xfrm>
                  <a:off x="7255260" y="2568703"/>
                  <a:ext cx="1166040" cy="583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1DB3D7FE-AF08-1F49-8925-50F384024626}"/>
                    </a:ext>
                  </a:extLst>
                </p14:cNvPr>
                <p14:cNvContentPartPr/>
                <p14:nvPr/>
              </p14:nvContentPartPr>
              <p14:xfrm>
                <a:off x="8157060" y="3168103"/>
                <a:ext cx="230040" cy="115560"/>
              </p14:xfrm>
            </p:contentPart>
          </mc:Choice>
          <mc:Fallback xmlns="">
            <p:pic>
              <p:nvPicPr>
                <p:cNvPr id="7" name="Ink 6">
                  <a:extLst>
                    <a:ext uri="{FF2B5EF4-FFF2-40B4-BE49-F238E27FC236}">
                      <a16:creationId xmlns:a16="http://schemas.microsoft.com/office/drawing/2014/main" id="{1DB3D7FE-AF08-1F49-8925-50F384024626}"/>
                    </a:ext>
                  </a:extLst>
                </p:cNvPr>
                <p:cNvPicPr/>
                <p:nvPr/>
              </p:nvPicPr>
              <p:blipFill>
                <a:blip r:embed="rId8"/>
                <a:stretch>
                  <a:fillRect/>
                </a:stretch>
              </p:blipFill>
              <p:spPr>
                <a:xfrm>
                  <a:off x="8139060" y="3150463"/>
                  <a:ext cx="265680" cy="151200"/>
                </a:xfrm>
                <a:prstGeom prst="rect">
                  <a:avLst/>
                </a:prstGeom>
              </p:spPr>
            </p:pic>
          </mc:Fallback>
        </mc:AlternateContent>
      </p:grpSp>
      <p:sp>
        <p:nvSpPr>
          <p:cNvPr id="10" name="Rectangle 9">
            <a:extLst>
              <a:ext uri="{FF2B5EF4-FFF2-40B4-BE49-F238E27FC236}">
                <a16:creationId xmlns:a16="http://schemas.microsoft.com/office/drawing/2014/main" id="{84FDC98A-6445-A440-83A1-CB0B02DE6930}"/>
              </a:ext>
            </a:extLst>
          </p:cNvPr>
          <p:cNvSpPr/>
          <p:nvPr/>
        </p:nvSpPr>
        <p:spPr>
          <a:xfrm>
            <a:off x="4588330" y="5867401"/>
            <a:ext cx="7265233" cy="584775"/>
          </a:xfrm>
          <a:prstGeom prst="rect">
            <a:avLst/>
          </a:prstGeom>
        </p:spPr>
        <p:txBody>
          <a:bodyPr wrap="square">
            <a:spAutoFit/>
          </a:bodyPr>
          <a:lstStyle/>
          <a:p>
            <a:r>
              <a:rPr lang="en-US" sz="1600" i="1" dirty="0"/>
              <a:t>https://</a:t>
            </a:r>
            <a:r>
              <a:rPr lang="en-US" sz="1600" i="1" dirty="0" err="1"/>
              <a:t>medium.com</a:t>
            </a:r>
            <a:r>
              <a:rPr lang="en-US" sz="1600" i="1" dirty="0"/>
              <a:t>/@</a:t>
            </a:r>
            <a:r>
              <a:rPr lang="en-US" sz="1600" i="1" dirty="0" err="1"/>
              <a:t>thezedwards</a:t>
            </a:r>
            <a:r>
              <a:rPr lang="en-US" sz="1600" i="1" dirty="0"/>
              <a:t>/the-2020-url-querystring-data-leaks-millions-of-user-emails-leaking-from-popular-websites-to-39a09d2303d2</a:t>
            </a:r>
          </a:p>
        </p:txBody>
      </p:sp>
    </p:spTree>
    <p:extLst>
      <p:ext uri="{BB962C8B-B14F-4D97-AF65-F5344CB8AC3E}">
        <p14:creationId xmlns:p14="http://schemas.microsoft.com/office/powerpoint/2010/main" val="720303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radedesk-logo - Thunder Experience Cloud">
            <a:extLst>
              <a:ext uri="{FF2B5EF4-FFF2-40B4-BE49-F238E27FC236}">
                <a16:creationId xmlns:a16="http://schemas.microsoft.com/office/drawing/2014/main" id="{5911BEFE-9697-A948-B408-60340BF4D4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209" b="23883"/>
          <a:stretch/>
        </p:blipFill>
        <p:spPr bwMode="auto">
          <a:xfrm>
            <a:off x="1371592" y="1353923"/>
            <a:ext cx="4130547" cy="92766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7D98355-7E5C-7145-AE7C-8DD7FBD267DB}"/>
              </a:ext>
            </a:extLst>
          </p:cNvPr>
          <p:cNvSpPr txBox="1"/>
          <p:nvPr/>
        </p:nvSpPr>
        <p:spPr>
          <a:xfrm>
            <a:off x="5586214" y="1116390"/>
            <a:ext cx="3877055" cy="1112228"/>
          </a:xfrm>
          <a:prstGeom prst="rect">
            <a:avLst/>
          </a:prstGeom>
          <a:noFill/>
        </p:spPr>
        <p:txBody>
          <a:bodyPr wrap="square" rtlCol="0">
            <a:spAutoFit/>
          </a:bodyPr>
          <a:lstStyle/>
          <a:p>
            <a:r>
              <a:rPr lang="en-US" sz="2000" dirty="0"/>
              <a:t>Largest independent platform for data-driven digital advertising</a:t>
            </a:r>
          </a:p>
          <a:p>
            <a:pPr>
              <a:lnSpc>
                <a:spcPct val="150000"/>
              </a:lnSpc>
            </a:pPr>
            <a:r>
              <a:rPr lang="en-US" sz="2000" dirty="0"/>
              <a:t>Profiles of 50+ million users</a:t>
            </a:r>
          </a:p>
        </p:txBody>
      </p:sp>
      <p:sp>
        <p:nvSpPr>
          <p:cNvPr id="14" name="We kill people…">
            <a:extLst>
              <a:ext uri="{FF2B5EF4-FFF2-40B4-BE49-F238E27FC236}">
                <a16:creationId xmlns:a16="http://schemas.microsoft.com/office/drawing/2014/main" id="{BF8BE076-2EA6-974C-BD7A-0A5D10446054}"/>
              </a:ext>
            </a:extLst>
          </p:cNvPr>
          <p:cNvSpPr/>
          <p:nvPr/>
        </p:nvSpPr>
        <p:spPr>
          <a:xfrm>
            <a:off x="704332" y="3422911"/>
            <a:ext cx="9427464" cy="2258247"/>
          </a:xfrm>
          <a:prstGeom prst="wedgeEllipseCallout">
            <a:avLst>
              <a:gd name="adj1" fmla="val -36199"/>
              <a:gd name="adj2" fmla="val -100038"/>
            </a:avLst>
          </a:prstGeom>
          <a:solidFill>
            <a:schemeClr val="accent1"/>
          </a:solidFill>
          <a:ln w="38100">
            <a:solidFill>
              <a:schemeClr val="tx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a:defRPr sz="4800" b="0">
                <a:latin typeface="+mn-lt"/>
                <a:ea typeface="+mn-ea"/>
                <a:cs typeface="+mn-cs"/>
                <a:sym typeface="Helvetica Neue Medium"/>
              </a:defRPr>
            </a:pPr>
            <a:r>
              <a:rPr lang="en-US" sz="2400" dirty="0">
                <a:sym typeface="Helvetica Neue Medium"/>
              </a:rPr>
              <a:t>”Built from hashed and encrypted email addresses, this ID will remain open and ubiquitous while introducing significant upgrades to consumer privacy and transparency.”</a:t>
            </a:r>
            <a:endParaRPr sz="4000" dirty="0"/>
          </a:p>
        </p:txBody>
      </p:sp>
      <p:pic>
        <p:nvPicPr>
          <p:cNvPr id="2054" name="Picture 6">
            <a:extLst>
              <a:ext uri="{FF2B5EF4-FFF2-40B4-BE49-F238E27FC236}">
                <a16:creationId xmlns:a16="http://schemas.microsoft.com/office/drawing/2014/main" id="{E24DF771-FB17-B047-BD02-12CF23C1FA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333" b="36189"/>
          <a:stretch/>
        </p:blipFill>
        <p:spPr bwMode="auto">
          <a:xfrm>
            <a:off x="4274052" y="2489923"/>
            <a:ext cx="5553456" cy="1102080"/>
          </a:xfrm>
          <a:prstGeom prst="rect">
            <a:avLst/>
          </a:prstGeom>
          <a:noFill/>
          <a:ln w="38100">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1E33B1FD-05B2-C747-9440-849FA9331521}"/>
                  </a:ext>
                </a:extLst>
              </p14:cNvPr>
              <p14:cNvContentPartPr/>
              <p14:nvPr/>
            </p14:nvContentPartPr>
            <p14:xfrm>
              <a:off x="3556477" y="4014167"/>
              <a:ext cx="4902120" cy="60480"/>
            </p14:xfrm>
          </p:contentPart>
        </mc:Choice>
        <mc:Fallback xmlns="">
          <p:pic>
            <p:nvPicPr>
              <p:cNvPr id="12" name="Ink 11">
                <a:extLst>
                  <a:ext uri="{FF2B5EF4-FFF2-40B4-BE49-F238E27FC236}">
                    <a16:creationId xmlns:a16="http://schemas.microsoft.com/office/drawing/2014/main" id="{1E33B1FD-05B2-C747-9440-849FA9331521}"/>
                  </a:ext>
                </a:extLst>
              </p:cNvPr>
              <p:cNvPicPr/>
              <p:nvPr/>
            </p:nvPicPr>
            <p:blipFill>
              <a:blip r:embed="rId5"/>
              <a:stretch>
                <a:fillRect/>
              </a:stretch>
            </p:blipFill>
            <p:spPr>
              <a:xfrm>
                <a:off x="3466477" y="3834527"/>
                <a:ext cx="5081760" cy="420120"/>
              </a:xfrm>
              <a:prstGeom prst="rect">
                <a:avLst/>
              </a:prstGeom>
            </p:spPr>
          </p:pic>
        </mc:Fallback>
      </mc:AlternateContent>
    </p:spTree>
    <p:extLst>
      <p:ext uri="{BB962C8B-B14F-4D97-AF65-F5344CB8AC3E}">
        <p14:creationId xmlns:p14="http://schemas.microsoft.com/office/powerpoint/2010/main" val="178530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E3A94E-30A2-D14D-B4BF-5CB325720E0D}"/>
              </a:ext>
            </a:extLst>
          </p:cNvPr>
          <p:cNvSpPr txBox="1"/>
          <p:nvPr/>
        </p:nvSpPr>
        <p:spPr>
          <a:xfrm>
            <a:off x="726873" y="1819864"/>
            <a:ext cx="2734784" cy="2400657"/>
          </a:xfrm>
          <a:prstGeom prst="rect">
            <a:avLst/>
          </a:prstGeom>
          <a:noFill/>
        </p:spPr>
        <p:txBody>
          <a:bodyPr wrap="square" rtlCol="0">
            <a:spAutoFit/>
          </a:bodyPr>
          <a:lstStyle/>
          <a:p>
            <a:pPr>
              <a:spcBef>
                <a:spcPts val="200"/>
              </a:spcBef>
            </a:pPr>
            <a:r>
              <a:rPr lang="en-US" sz="2000" dirty="0"/>
              <a:t>Browsing history</a:t>
            </a:r>
          </a:p>
          <a:p>
            <a:pPr>
              <a:spcBef>
                <a:spcPts val="200"/>
              </a:spcBef>
            </a:pPr>
            <a:r>
              <a:rPr lang="en-US" sz="2000" dirty="0"/>
              <a:t>App usage</a:t>
            </a:r>
          </a:p>
          <a:p>
            <a:pPr>
              <a:spcBef>
                <a:spcPts val="200"/>
              </a:spcBef>
            </a:pPr>
            <a:r>
              <a:rPr lang="en-US" sz="2000" dirty="0"/>
              <a:t>Purchases</a:t>
            </a:r>
          </a:p>
          <a:p>
            <a:pPr>
              <a:spcBef>
                <a:spcPts val="200"/>
              </a:spcBef>
            </a:pPr>
            <a:r>
              <a:rPr lang="en-US" sz="2000" dirty="0"/>
              <a:t>Geolocation data</a:t>
            </a:r>
          </a:p>
          <a:p>
            <a:pPr>
              <a:spcBef>
                <a:spcPts val="200"/>
              </a:spcBef>
            </a:pPr>
            <a:r>
              <a:rPr lang="en-US" sz="2000" dirty="0"/>
              <a:t>...</a:t>
            </a:r>
          </a:p>
          <a:p>
            <a:pPr>
              <a:spcBef>
                <a:spcPts val="200"/>
              </a:spcBef>
            </a:pPr>
            <a:r>
              <a:rPr lang="en-US" sz="2000" dirty="0"/>
              <a:t>Every click, impression, tap, and movement</a:t>
            </a:r>
          </a:p>
        </p:txBody>
      </p:sp>
      <p:sp>
        <p:nvSpPr>
          <p:cNvPr id="8" name="TextBox 7">
            <a:extLst>
              <a:ext uri="{FF2B5EF4-FFF2-40B4-BE49-F238E27FC236}">
                <a16:creationId xmlns:a16="http://schemas.microsoft.com/office/drawing/2014/main" id="{FF9B86E4-E4F2-E045-BD47-3BB3C9E60D40}"/>
              </a:ext>
            </a:extLst>
          </p:cNvPr>
          <p:cNvSpPr txBox="1"/>
          <p:nvPr/>
        </p:nvSpPr>
        <p:spPr>
          <a:xfrm>
            <a:off x="8379357" y="1572961"/>
            <a:ext cx="3350076" cy="2734082"/>
          </a:xfrm>
          <a:prstGeom prst="rect">
            <a:avLst/>
          </a:prstGeom>
          <a:noFill/>
        </p:spPr>
        <p:txBody>
          <a:bodyPr wrap="square">
            <a:spAutoFit/>
          </a:bodyPr>
          <a:lstStyle/>
          <a:p>
            <a:pPr>
              <a:spcBef>
                <a:spcPts val="200"/>
              </a:spcBef>
            </a:pPr>
            <a:r>
              <a:rPr lang="en-US" sz="2000" dirty="0">
                <a:solidFill>
                  <a:srgbClr val="000000"/>
                </a:solidFill>
              </a:rPr>
              <a:t>Political affiliation</a:t>
            </a:r>
          </a:p>
          <a:p>
            <a:pPr>
              <a:spcBef>
                <a:spcPts val="200"/>
              </a:spcBef>
            </a:pPr>
            <a:r>
              <a:rPr lang="en-US" sz="2000" dirty="0">
                <a:solidFill>
                  <a:srgbClr val="000000"/>
                </a:solidFill>
              </a:rPr>
              <a:t>Religious belief</a:t>
            </a:r>
          </a:p>
          <a:p>
            <a:pPr>
              <a:spcBef>
                <a:spcPts val="200"/>
              </a:spcBef>
            </a:pPr>
            <a:r>
              <a:rPr lang="en-US" sz="2000" dirty="0">
                <a:solidFill>
                  <a:srgbClr val="000000"/>
                </a:solidFill>
              </a:rPr>
              <a:t>Sexual identity and activity</a:t>
            </a:r>
          </a:p>
          <a:p>
            <a:pPr>
              <a:spcBef>
                <a:spcPts val="200"/>
              </a:spcBef>
            </a:pPr>
            <a:r>
              <a:rPr lang="en-US" sz="2000" dirty="0">
                <a:solidFill>
                  <a:srgbClr val="000000"/>
                </a:solidFill>
              </a:rPr>
              <a:t>Race and ethnicity</a:t>
            </a:r>
          </a:p>
          <a:p>
            <a:pPr>
              <a:spcBef>
                <a:spcPts val="200"/>
              </a:spcBef>
            </a:pPr>
            <a:r>
              <a:rPr lang="en-US" sz="2000" dirty="0">
                <a:solidFill>
                  <a:srgbClr val="000000"/>
                </a:solidFill>
              </a:rPr>
              <a:t>Education level</a:t>
            </a:r>
          </a:p>
          <a:p>
            <a:pPr>
              <a:spcBef>
                <a:spcPts val="200"/>
              </a:spcBef>
            </a:pPr>
            <a:r>
              <a:rPr lang="en-US" sz="2000" dirty="0">
                <a:solidFill>
                  <a:srgbClr val="000000"/>
                </a:solidFill>
              </a:rPr>
              <a:t>Income bracket</a:t>
            </a:r>
          </a:p>
          <a:p>
            <a:pPr>
              <a:spcBef>
                <a:spcPts val="200"/>
              </a:spcBef>
            </a:pPr>
            <a:r>
              <a:rPr lang="en-US" sz="2000" dirty="0">
                <a:solidFill>
                  <a:srgbClr val="000000"/>
                </a:solidFill>
              </a:rPr>
              <a:t>Purchasing habits</a:t>
            </a:r>
          </a:p>
          <a:p>
            <a:pPr>
              <a:spcBef>
                <a:spcPts val="200"/>
              </a:spcBef>
            </a:pPr>
            <a:r>
              <a:rPr lang="en-US" sz="2000" dirty="0">
                <a:solidFill>
                  <a:srgbClr val="000000"/>
                </a:solidFill>
              </a:rPr>
              <a:t>Physical and mental health</a:t>
            </a:r>
          </a:p>
        </p:txBody>
      </p:sp>
      <p:sp>
        <p:nvSpPr>
          <p:cNvPr id="4" name="TextBox 3">
            <a:extLst>
              <a:ext uri="{FF2B5EF4-FFF2-40B4-BE49-F238E27FC236}">
                <a16:creationId xmlns:a16="http://schemas.microsoft.com/office/drawing/2014/main" id="{1135DBFA-9CE7-3040-9309-5889FAB98753}"/>
              </a:ext>
            </a:extLst>
          </p:cNvPr>
          <p:cNvSpPr txBox="1"/>
          <p:nvPr/>
        </p:nvSpPr>
        <p:spPr>
          <a:xfrm>
            <a:off x="4618767" y="2351782"/>
            <a:ext cx="2475358" cy="1077218"/>
          </a:xfrm>
          <a:prstGeom prst="rect">
            <a:avLst/>
          </a:prstGeom>
          <a:noFill/>
        </p:spPr>
        <p:txBody>
          <a:bodyPr wrap="none" rtlCol="0">
            <a:spAutoFit/>
          </a:bodyPr>
          <a:lstStyle/>
          <a:p>
            <a:pPr algn="ctr"/>
            <a:r>
              <a:rPr lang="en-US" sz="3200" dirty="0"/>
              <a:t>BEHAVIORAL</a:t>
            </a:r>
          </a:p>
          <a:p>
            <a:pPr algn="ctr"/>
            <a:r>
              <a:rPr lang="en-US" sz="3200" dirty="0"/>
              <a:t>PROFILE</a:t>
            </a:r>
          </a:p>
        </p:txBody>
      </p:sp>
      <p:sp>
        <p:nvSpPr>
          <p:cNvPr id="9" name="TextBox 8">
            <a:extLst>
              <a:ext uri="{FF2B5EF4-FFF2-40B4-BE49-F238E27FC236}">
                <a16:creationId xmlns:a16="http://schemas.microsoft.com/office/drawing/2014/main" id="{56B280EA-9688-3541-AEF3-977C31C8629D}"/>
              </a:ext>
            </a:extLst>
          </p:cNvPr>
          <p:cNvSpPr txBox="1"/>
          <p:nvPr/>
        </p:nvSpPr>
        <p:spPr>
          <a:xfrm>
            <a:off x="6378288" y="6068320"/>
            <a:ext cx="5351145" cy="338554"/>
          </a:xfrm>
          <a:prstGeom prst="rect">
            <a:avLst/>
          </a:prstGeom>
          <a:noFill/>
        </p:spPr>
        <p:txBody>
          <a:bodyPr wrap="none" rtlCol="0">
            <a:spAutoFit/>
          </a:bodyPr>
          <a:lstStyle/>
          <a:p>
            <a:r>
              <a:rPr lang="en-US" sz="1600" i="1" dirty="0"/>
              <a:t>Source: Cyphers and </a:t>
            </a:r>
            <a:r>
              <a:rPr lang="en-US" sz="1600" i="1" dirty="0" err="1"/>
              <a:t>Gebhart</a:t>
            </a:r>
            <a:r>
              <a:rPr lang="en-US" sz="1600" i="1" dirty="0"/>
              <a:t>. “Behind the One-Way Mirror”.</a:t>
            </a:r>
          </a:p>
        </p:txBody>
      </p:sp>
      <p:sp>
        <p:nvSpPr>
          <p:cNvPr id="14" name="Right Arrow 13">
            <a:extLst>
              <a:ext uri="{FF2B5EF4-FFF2-40B4-BE49-F238E27FC236}">
                <a16:creationId xmlns:a16="http://schemas.microsoft.com/office/drawing/2014/main" id="{27C3014C-4295-CF4F-88DF-73F8F5333396}"/>
              </a:ext>
            </a:extLst>
          </p:cNvPr>
          <p:cNvSpPr/>
          <p:nvPr/>
        </p:nvSpPr>
        <p:spPr>
          <a:xfrm>
            <a:off x="3586616" y="2675163"/>
            <a:ext cx="837292" cy="5296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5F7669F6-AD46-5E41-990B-041DAA7888EF}"/>
              </a:ext>
            </a:extLst>
          </p:cNvPr>
          <p:cNvSpPr/>
          <p:nvPr/>
        </p:nvSpPr>
        <p:spPr>
          <a:xfrm>
            <a:off x="7288985" y="2675163"/>
            <a:ext cx="837292" cy="5296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7985207-F551-7748-AB9E-9C52F3E81495}"/>
              </a:ext>
            </a:extLst>
          </p:cNvPr>
          <p:cNvSpPr txBox="1"/>
          <p:nvPr/>
        </p:nvSpPr>
        <p:spPr>
          <a:xfrm>
            <a:off x="9241971" y="4637315"/>
            <a:ext cx="2287806" cy="369332"/>
          </a:xfrm>
          <a:prstGeom prst="rect">
            <a:avLst/>
          </a:prstGeom>
          <a:noFill/>
        </p:spPr>
        <p:txBody>
          <a:bodyPr wrap="none" rtlCol="0">
            <a:spAutoFit/>
          </a:bodyPr>
          <a:lstStyle/>
          <a:p>
            <a:r>
              <a:rPr lang="en-US" dirty="0">
                <a:latin typeface="Segoe Print" panose="02000800000000000000" pitchFamily="2" charset="0"/>
              </a:rPr>
              <a:t>Some of it wrong!</a:t>
            </a:r>
          </a:p>
        </p:txBody>
      </p:sp>
      <p:sp>
        <p:nvSpPr>
          <p:cNvPr id="3" name="TextBox 2">
            <a:extLst>
              <a:ext uri="{FF2B5EF4-FFF2-40B4-BE49-F238E27FC236}">
                <a16:creationId xmlns:a16="http://schemas.microsoft.com/office/drawing/2014/main" id="{6E3E03C5-16DA-0740-A7ED-1E8D159F70CA}"/>
              </a:ext>
            </a:extLst>
          </p:cNvPr>
          <p:cNvSpPr txBox="1"/>
          <p:nvPr/>
        </p:nvSpPr>
        <p:spPr>
          <a:xfrm>
            <a:off x="536002" y="4821981"/>
            <a:ext cx="2828018" cy="400110"/>
          </a:xfrm>
          <a:prstGeom prst="rect">
            <a:avLst/>
          </a:prstGeom>
          <a:noFill/>
        </p:spPr>
        <p:txBody>
          <a:bodyPr wrap="none" rtlCol="0">
            <a:spAutoFit/>
          </a:bodyPr>
          <a:lstStyle/>
          <a:p>
            <a:r>
              <a:rPr lang="en-US" sz="2000" b="1" dirty="0">
                <a:latin typeface="Segoe Print" panose="02000800000000000000" pitchFamily="2" charset="0"/>
              </a:rPr>
              <a:t>Linked by identifiers</a:t>
            </a:r>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25BBDC94-9A0E-BB46-B32A-D4F5F435B8B7}"/>
                  </a:ext>
                </a:extLst>
              </p14:cNvPr>
              <p14:cNvContentPartPr/>
              <p14:nvPr/>
            </p14:nvContentPartPr>
            <p14:xfrm>
              <a:off x="417420" y="1309063"/>
              <a:ext cx="2946600" cy="3393000"/>
            </p14:xfrm>
          </p:contentPart>
        </mc:Choice>
        <mc:Fallback xmlns="">
          <p:pic>
            <p:nvPicPr>
              <p:cNvPr id="5" name="Ink 4">
                <a:extLst>
                  <a:ext uri="{FF2B5EF4-FFF2-40B4-BE49-F238E27FC236}">
                    <a16:creationId xmlns:a16="http://schemas.microsoft.com/office/drawing/2014/main" id="{25BBDC94-9A0E-BB46-B32A-D4F5F435B8B7}"/>
                  </a:ext>
                </a:extLst>
              </p:cNvPr>
              <p:cNvPicPr/>
              <p:nvPr/>
            </p:nvPicPr>
            <p:blipFill>
              <a:blip r:embed="rId3"/>
              <a:stretch>
                <a:fillRect/>
              </a:stretch>
            </p:blipFill>
            <p:spPr>
              <a:xfrm>
                <a:off x="399780" y="1291063"/>
                <a:ext cx="2982240" cy="3428640"/>
              </a:xfrm>
              <a:prstGeom prst="rect">
                <a:avLst/>
              </a:prstGeom>
            </p:spPr>
          </p:pic>
        </mc:Fallback>
      </mc:AlternateContent>
      <p:pic>
        <p:nvPicPr>
          <p:cNvPr id="27650" name="Picture 2" descr="Is there a full list of ads personalisation items? - Google Ads Community">
            <a:extLst>
              <a:ext uri="{FF2B5EF4-FFF2-40B4-BE49-F238E27FC236}">
                <a16:creationId xmlns:a16="http://schemas.microsoft.com/office/drawing/2014/main" id="{833D1096-3AAA-1D4B-AF3D-122C768273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4842" y="3581568"/>
            <a:ext cx="3536023" cy="1955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93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6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14" grpId="0" animBg="1"/>
      <p:bldP spid="15" grpId="0" animBg="1"/>
      <p:bldP spid="2" grpId="0"/>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E3A94E-30A2-D14D-B4BF-5CB325720E0D}"/>
              </a:ext>
            </a:extLst>
          </p:cNvPr>
          <p:cNvSpPr txBox="1"/>
          <p:nvPr/>
        </p:nvSpPr>
        <p:spPr>
          <a:xfrm>
            <a:off x="728771" y="1542280"/>
            <a:ext cx="4347936" cy="2400657"/>
          </a:xfrm>
          <a:prstGeom prst="rect">
            <a:avLst/>
          </a:prstGeom>
          <a:noFill/>
        </p:spPr>
        <p:txBody>
          <a:bodyPr wrap="square" rtlCol="0">
            <a:spAutoFit/>
          </a:bodyPr>
          <a:lstStyle/>
          <a:p>
            <a:pPr>
              <a:spcBef>
                <a:spcPts val="200"/>
              </a:spcBef>
            </a:pPr>
            <a:r>
              <a:rPr lang="en-US" sz="2000" dirty="0"/>
              <a:t>retailers</a:t>
            </a:r>
          </a:p>
          <a:p>
            <a:pPr>
              <a:spcBef>
                <a:spcPts val="200"/>
              </a:spcBef>
            </a:pPr>
            <a:r>
              <a:rPr lang="en-US" sz="2000" dirty="0"/>
              <a:t>financial technology companies</a:t>
            </a:r>
          </a:p>
          <a:p>
            <a:pPr>
              <a:spcBef>
                <a:spcPts val="200"/>
              </a:spcBef>
            </a:pPr>
            <a:r>
              <a:rPr lang="en-US" sz="2000" dirty="0"/>
              <a:t>medical research companies</a:t>
            </a:r>
          </a:p>
          <a:p>
            <a:pPr>
              <a:spcBef>
                <a:spcPts val="200"/>
              </a:spcBef>
            </a:pPr>
            <a:r>
              <a:rPr lang="en-US" sz="2000" dirty="0">
                <a:solidFill>
                  <a:srgbClr val="C00000"/>
                </a:solidFill>
              </a:rPr>
              <a:t>online advertisers</a:t>
            </a:r>
          </a:p>
          <a:p>
            <a:pPr>
              <a:spcBef>
                <a:spcPts val="200"/>
              </a:spcBef>
            </a:pPr>
            <a:r>
              <a:rPr lang="en-US" sz="2000" dirty="0"/>
              <a:t>cellular providers</a:t>
            </a:r>
          </a:p>
          <a:p>
            <a:pPr>
              <a:spcBef>
                <a:spcPts val="200"/>
              </a:spcBef>
            </a:pPr>
            <a:r>
              <a:rPr lang="en-US" sz="2000" dirty="0"/>
              <a:t>IoT device manufacturers</a:t>
            </a:r>
          </a:p>
          <a:p>
            <a:pPr>
              <a:spcBef>
                <a:spcPts val="200"/>
              </a:spcBef>
            </a:pPr>
            <a:r>
              <a:rPr lang="en-US" sz="2000" dirty="0"/>
              <a:t>local governments</a:t>
            </a:r>
          </a:p>
        </p:txBody>
      </p:sp>
      <p:sp>
        <p:nvSpPr>
          <p:cNvPr id="8" name="TextBox 7">
            <a:extLst>
              <a:ext uri="{FF2B5EF4-FFF2-40B4-BE49-F238E27FC236}">
                <a16:creationId xmlns:a16="http://schemas.microsoft.com/office/drawing/2014/main" id="{FF9B86E4-E4F2-E045-BD47-3BB3C9E60D40}"/>
              </a:ext>
            </a:extLst>
          </p:cNvPr>
          <p:cNvSpPr txBox="1"/>
          <p:nvPr/>
        </p:nvSpPr>
        <p:spPr>
          <a:xfrm>
            <a:off x="8422788" y="1539033"/>
            <a:ext cx="3350076" cy="2400657"/>
          </a:xfrm>
          <a:prstGeom prst="rect">
            <a:avLst/>
          </a:prstGeom>
          <a:noFill/>
        </p:spPr>
        <p:txBody>
          <a:bodyPr wrap="square">
            <a:spAutoFit/>
          </a:bodyPr>
          <a:lstStyle/>
          <a:p>
            <a:pPr>
              <a:spcBef>
                <a:spcPts val="200"/>
              </a:spcBef>
            </a:pPr>
            <a:r>
              <a:rPr lang="en-US" sz="2000" dirty="0">
                <a:solidFill>
                  <a:srgbClr val="000000"/>
                </a:solidFill>
              </a:rPr>
              <a:t>a</a:t>
            </a:r>
            <a:r>
              <a:rPr lang="en-US" sz="2000" b="0" i="0" dirty="0">
                <a:solidFill>
                  <a:srgbClr val="000000"/>
                </a:solidFill>
                <a:effectLst/>
              </a:rPr>
              <a:t>dvertisers</a:t>
            </a:r>
            <a:endParaRPr lang="en-US" sz="2000" dirty="0">
              <a:solidFill>
                <a:srgbClr val="000000"/>
              </a:solidFill>
            </a:endParaRPr>
          </a:p>
          <a:p>
            <a:pPr>
              <a:spcBef>
                <a:spcPts val="200"/>
              </a:spcBef>
            </a:pPr>
            <a:r>
              <a:rPr lang="en-US" sz="2000" b="0" i="0" dirty="0">
                <a:solidFill>
                  <a:srgbClr val="000000"/>
                </a:solidFill>
                <a:effectLst/>
              </a:rPr>
              <a:t>real estate agents</a:t>
            </a:r>
            <a:endParaRPr lang="en-US" sz="2000" dirty="0">
              <a:solidFill>
                <a:srgbClr val="000000"/>
              </a:solidFill>
            </a:endParaRPr>
          </a:p>
          <a:p>
            <a:pPr>
              <a:spcBef>
                <a:spcPts val="200"/>
              </a:spcBef>
            </a:pPr>
            <a:r>
              <a:rPr lang="en-US" sz="2000" b="0" i="0" dirty="0">
                <a:solidFill>
                  <a:srgbClr val="000000"/>
                </a:solidFill>
                <a:effectLst/>
              </a:rPr>
              <a:t>market research companies</a:t>
            </a:r>
            <a:endParaRPr lang="en-US" sz="2000" dirty="0">
              <a:solidFill>
                <a:srgbClr val="000000"/>
              </a:solidFill>
            </a:endParaRPr>
          </a:p>
          <a:p>
            <a:pPr>
              <a:spcBef>
                <a:spcPts val="200"/>
              </a:spcBef>
            </a:pPr>
            <a:r>
              <a:rPr lang="en-US" sz="2000" dirty="0">
                <a:solidFill>
                  <a:srgbClr val="000000"/>
                </a:solidFill>
              </a:rPr>
              <a:t>c</a:t>
            </a:r>
            <a:r>
              <a:rPr lang="en-US" sz="2000" b="0" i="0" dirty="0">
                <a:solidFill>
                  <a:srgbClr val="000000"/>
                </a:solidFill>
                <a:effectLst/>
              </a:rPr>
              <a:t>olleges</a:t>
            </a:r>
          </a:p>
          <a:p>
            <a:pPr>
              <a:spcBef>
                <a:spcPts val="200"/>
              </a:spcBef>
            </a:pPr>
            <a:r>
              <a:rPr lang="en-US" sz="2000" b="0" i="0" dirty="0">
                <a:solidFill>
                  <a:srgbClr val="000000"/>
                </a:solidFill>
                <a:effectLst/>
              </a:rPr>
              <a:t>governments</a:t>
            </a:r>
            <a:endParaRPr lang="en-US" sz="2000" dirty="0">
              <a:solidFill>
                <a:srgbClr val="000000"/>
              </a:solidFill>
            </a:endParaRPr>
          </a:p>
          <a:p>
            <a:pPr>
              <a:spcBef>
                <a:spcPts val="200"/>
              </a:spcBef>
            </a:pPr>
            <a:r>
              <a:rPr lang="en-US" sz="2000" b="0" i="0" dirty="0">
                <a:solidFill>
                  <a:srgbClr val="000000"/>
                </a:solidFill>
                <a:effectLst/>
              </a:rPr>
              <a:t>private bounty hunters</a:t>
            </a:r>
            <a:endParaRPr lang="en-US" sz="2000" dirty="0">
              <a:solidFill>
                <a:srgbClr val="000000"/>
              </a:solidFill>
            </a:endParaRPr>
          </a:p>
          <a:p>
            <a:pPr>
              <a:spcBef>
                <a:spcPts val="200"/>
              </a:spcBef>
            </a:pPr>
            <a:r>
              <a:rPr lang="en-US" sz="2000" b="0" i="0" dirty="0">
                <a:solidFill>
                  <a:srgbClr val="000000"/>
                </a:solidFill>
                <a:effectLst/>
              </a:rPr>
              <a:t>other data brokers</a:t>
            </a:r>
            <a:endParaRPr lang="en-US" sz="2000" dirty="0"/>
          </a:p>
        </p:txBody>
      </p:sp>
      <p:sp>
        <p:nvSpPr>
          <p:cNvPr id="4" name="TextBox 3">
            <a:extLst>
              <a:ext uri="{FF2B5EF4-FFF2-40B4-BE49-F238E27FC236}">
                <a16:creationId xmlns:a16="http://schemas.microsoft.com/office/drawing/2014/main" id="{1135DBFA-9CE7-3040-9309-5889FAB98753}"/>
              </a:ext>
            </a:extLst>
          </p:cNvPr>
          <p:cNvSpPr txBox="1"/>
          <p:nvPr/>
        </p:nvSpPr>
        <p:spPr>
          <a:xfrm>
            <a:off x="5095858" y="1942455"/>
            <a:ext cx="2004075" cy="1200329"/>
          </a:xfrm>
          <a:prstGeom prst="rect">
            <a:avLst/>
          </a:prstGeom>
          <a:noFill/>
        </p:spPr>
        <p:txBody>
          <a:bodyPr wrap="none" rtlCol="0">
            <a:spAutoFit/>
          </a:bodyPr>
          <a:lstStyle/>
          <a:p>
            <a:pPr algn="ctr"/>
            <a:r>
              <a:rPr lang="en-US" sz="3600" dirty="0"/>
              <a:t>DATA</a:t>
            </a:r>
          </a:p>
          <a:p>
            <a:pPr algn="ctr"/>
            <a:r>
              <a:rPr lang="en-US" sz="3600" dirty="0"/>
              <a:t>BROKERS</a:t>
            </a:r>
          </a:p>
        </p:txBody>
      </p:sp>
      <p:sp>
        <p:nvSpPr>
          <p:cNvPr id="9" name="TextBox 8">
            <a:extLst>
              <a:ext uri="{FF2B5EF4-FFF2-40B4-BE49-F238E27FC236}">
                <a16:creationId xmlns:a16="http://schemas.microsoft.com/office/drawing/2014/main" id="{56B280EA-9688-3541-AEF3-977C31C8629D}"/>
              </a:ext>
            </a:extLst>
          </p:cNvPr>
          <p:cNvSpPr txBox="1"/>
          <p:nvPr/>
        </p:nvSpPr>
        <p:spPr>
          <a:xfrm>
            <a:off x="6376940" y="418634"/>
            <a:ext cx="5351145" cy="338554"/>
          </a:xfrm>
          <a:prstGeom prst="rect">
            <a:avLst/>
          </a:prstGeom>
          <a:noFill/>
        </p:spPr>
        <p:txBody>
          <a:bodyPr wrap="none" rtlCol="0">
            <a:spAutoFit/>
          </a:bodyPr>
          <a:lstStyle/>
          <a:p>
            <a:r>
              <a:rPr lang="en-US" sz="1600" i="1" dirty="0"/>
              <a:t>Source: Cyphers and </a:t>
            </a:r>
            <a:r>
              <a:rPr lang="en-US" sz="1600" i="1" dirty="0" err="1"/>
              <a:t>Gebhart</a:t>
            </a:r>
            <a:r>
              <a:rPr lang="en-US" sz="1600" i="1" dirty="0"/>
              <a:t>. “Behind the One-Way Mirror”.</a:t>
            </a:r>
          </a:p>
        </p:txBody>
      </p:sp>
      <p:pic>
        <p:nvPicPr>
          <p:cNvPr id="11" name="Picture 3">
            <a:extLst>
              <a:ext uri="{FF2B5EF4-FFF2-40B4-BE49-F238E27FC236}">
                <a16:creationId xmlns:a16="http://schemas.microsoft.com/office/drawing/2014/main" id="{A9ABCAFF-FB9A-E74D-A7F2-EDD5571FF28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56543" y="3367528"/>
            <a:ext cx="69056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56CA9063-9612-9C42-9F06-C044E31D4B2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88779" y="3367528"/>
            <a:ext cx="69056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a:extLst>
              <a:ext uri="{FF2B5EF4-FFF2-40B4-BE49-F238E27FC236}">
                <a16:creationId xmlns:a16="http://schemas.microsoft.com/office/drawing/2014/main" id="{D18F7523-12DE-244F-A707-F790B623CA6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83838" y="3367528"/>
            <a:ext cx="69056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ight Arrow 13">
            <a:extLst>
              <a:ext uri="{FF2B5EF4-FFF2-40B4-BE49-F238E27FC236}">
                <a16:creationId xmlns:a16="http://schemas.microsoft.com/office/drawing/2014/main" id="{27C3014C-4295-CF4F-88DF-73F8F5333396}"/>
              </a:ext>
            </a:extLst>
          </p:cNvPr>
          <p:cNvSpPr/>
          <p:nvPr/>
        </p:nvSpPr>
        <p:spPr>
          <a:xfrm>
            <a:off x="4074852" y="2400824"/>
            <a:ext cx="837292" cy="5296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5F7669F6-AD46-5E41-990B-041DAA7888EF}"/>
              </a:ext>
            </a:extLst>
          </p:cNvPr>
          <p:cNvSpPr/>
          <p:nvPr/>
        </p:nvSpPr>
        <p:spPr>
          <a:xfrm>
            <a:off x="7290883" y="2397579"/>
            <a:ext cx="837292" cy="5296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Graphical user interface, text, application&#10;&#10;Description automatically generated">
            <a:extLst>
              <a:ext uri="{FF2B5EF4-FFF2-40B4-BE49-F238E27FC236}">
                <a16:creationId xmlns:a16="http://schemas.microsoft.com/office/drawing/2014/main" id="{45B02FF1-20B8-4049-A705-E36DEF91B8D9}"/>
              </a:ext>
            </a:extLst>
          </p:cNvPr>
          <p:cNvPicPr>
            <a:picLocks noChangeAspect="1"/>
          </p:cNvPicPr>
          <p:nvPr/>
        </p:nvPicPr>
        <p:blipFill>
          <a:blip r:embed="rId3"/>
          <a:stretch>
            <a:fillRect/>
          </a:stretch>
        </p:blipFill>
        <p:spPr>
          <a:xfrm>
            <a:off x="887399" y="4459099"/>
            <a:ext cx="4098705" cy="1233515"/>
          </a:xfrm>
          <a:prstGeom prst="rect">
            <a:avLst/>
          </a:prstGeom>
        </p:spPr>
      </p:pic>
      <p:sp>
        <p:nvSpPr>
          <p:cNvPr id="20" name="TextBox 19">
            <a:extLst>
              <a:ext uri="{FF2B5EF4-FFF2-40B4-BE49-F238E27FC236}">
                <a16:creationId xmlns:a16="http://schemas.microsoft.com/office/drawing/2014/main" id="{38A2FC3D-832B-C244-B40E-F12EDA6CAD9F}"/>
              </a:ext>
            </a:extLst>
          </p:cNvPr>
          <p:cNvSpPr txBox="1"/>
          <p:nvPr/>
        </p:nvSpPr>
        <p:spPr>
          <a:xfrm>
            <a:off x="807563" y="5777026"/>
            <a:ext cx="5771779" cy="584775"/>
          </a:xfrm>
          <a:prstGeom prst="rect">
            <a:avLst/>
          </a:prstGeom>
          <a:noFill/>
        </p:spPr>
        <p:txBody>
          <a:bodyPr wrap="square" rtlCol="0">
            <a:spAutoFit/>
          </a:bodyPr>
          <a:lstStyle/>
          <a:p>
            <a:r>
              <a:rPr lang="en-US" sz="1600" i="1" dirty="0"/>
              <a:t>https://</a:t>
            </a:r>
            <a:r>
              <a:rPr lang="en-US" sz="1600" i="1" dirty="0" err="1"/>
              <a:t>www.fastcompany.com</a:t>
            </a:r>
            <a:r>
              <a:rPr lang="en-US" sz="1600" i="1" dirty="0"/>
              <a:t>/90310803/here-are-the-data-brokers-quietly-buying-and-selling-your-personal-information</a:t>
            </a:r>
          </a:p>
        </p:txBody>
      </p:sp>
    </p:spTree>
    <p:extLst>
      <p:ext uri="{BB962C8B-B14F-4D97-AF65-F5344CB8AC3E}">
        <p14:creationId xmlns:p14="http://schemas.microsoft.com/office/powerpoint/2010/main" val="17375710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1B73B3-C3F5-FD41-89BE-4DCF16D3CBAF}"/>
              </a:ext>
            </a:extLst>
          </p:cNvPr>
          <p:cNvSpPr txBox="1"/>
          <p:nvPr/>
        </p:nvSpPr>
        <p:spPr>
          <a:xfrm>
            <a:off x="6092776" y="6111778"/>
            <a:ext cx="5674951" cy="338554"/>
          </a:xfrm>
          <a:prstGeom prst="rect">
            <a:avLst/>
          </a:prstGeom>
          <a:noFill/>
        </p:spPr>
        <p:txBody>
          <a:bodyPr wrap="none" rtlCol="0">
            <a:spAutoFit/>
          </a:bodyPr>
          <a:lstStyle/>
          <a:p>
            <a:r>
              <a:rPr lang="en-US" sz="1600" i="1" dirty="0"/>
              <a:t>Source: </a:t>
            </a:r>
            <a:r>
              <a:rPr lang="en-US" sz="1600" i="1" dirty="0" err="1"/>
              <a:t>Wolfie</a:t>
            </a:r>
            <a:r>
              <a:rPr lang="en-US" sz="1600" i="1" dirty="0"/>
              <a:t> </a:t>
            </a:r>
            <a:r>
              <a:rPr lang="en-US" sz="1600" i="1" dirty="0" err="1"/>
              <a:t>Christl</a:t>
            </a:r>
            <a:r>
              <a:rPr lang="en-US" sz="1600" i="1" dirty="0"/>
              <a:t>. “Corporate Surveillance in Everyday Life”. </a:t>
            </a:r>
          </a:p>
        </p:txBody>
      </p:sp>
      <p:pic>
        <p:nvPicPr>
          <p:cNvPr id="4" name="Picture 3" descr="Diagram&#10;&#10;Description automatically generated">
            <a:extLst>
              <a:ext uri="{FF2B5EF4-FFF2-40B4-BE49-F238E27FC236}">
                <a16:creationId xmlns:a16="http://schemas.microsoft.com/office/drawing/2014/main" id="{D5385B69-4EA8-6A44-8E2F-8F9A80899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625930"/>
            <a:ext cx="10966352" cy="4664528"/>
          </a:xfrm>
          <a:prstGeom prst="rect">
            <a:avLst/>
          </a:prstGeom>
        </p:spPr>
      </p:pic>
    </p:spTree>
    <p:extLst>
      <p:ext uri="{BB962C8B-B14F-4D97-AF65-F5344CB8AC3E}">
        <p14:creationId xmlns:p14="http://schemas.microsoft.com/office/powerpoint/2010/main" val="2196845210"/>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795E460-D2C9-EA42-ACFE-5344750E6C4A}"/>
              </a:ext>
            </a:extLst>
          </p:cNvPr>
          <p:cNvSpPr>
            <a:spLocks noGrp="1"/>
          </p:cNvSpPr>
          <p:nvPr>
            <p:ph type="title"/>
          </p:nvPr>
        </p:nvSpPr>
        <p:spPr>
          <a:xfrm>
            <a:off x="659061" y="473317"/>
            <a:ext cx="5029200" cy="2557806"/>
          </a:xfrm>
        </p:spPr>
        <p:txBody>
          <a:bodyPr>
            <a:normAutofit/>
          </a:bodyPr>
          <a:lstStyle/>
          <a:p>
            <a:r>
              <a:rPr lang="en-US" dirty="0"/>
              <a:t>Example:</a:t>
            </a:r>
            <a:br>
              <a:rPr lang="en-US" dirty="0"/>
            </a:br>
            <a:r>
              <a:rPr lang="en-US" dirty="0"/>
              <a:t>Financial Categories</a:t>
            </a:r>
            <a:br>
              <a:rPr lang="en-US" dirty="0"/>
            </a:br>
            <a:r>
              <a:rPr lang="en-US" dirty="0"/>
              <a:t>(Experian)</a:t>
            </a:r>
          </a:p>
        </p:txBody>
      </p:sp>
      <p:sp>
        <p:nvSpPr>
          <p:cNvPr id="14" name="TextBox 13">
            <a:extLst>
              <a:ext uri="{FF2B5EF4-FFF2-40B4-BE49-F238E27FC236}">
                <a16:creationId xmlns:a16="http://schemas.microsoft.com/office/drawing/2014/main" id="{85BBEBE9-C200-2E48-A3DF-F878CC2DA441}"/>
              </a:ext>
            </a:extLst>
          </p:cNvPr>
          <p:cNvSpPr txBox="1"/>
          <p:nvPr/>
        </p:nvSpPr>
        <p:spPr>
          <a:xfrm>
            <a:off x="3581400" y="6046129"/>
            <a:ext cx="8127546" cy="338554"/>
          </a:xfrm>
          <a:prstGeom prst="rect">
            <a:avLst/>
          </a:prstGeom>
          <a:noFill/>
        </p:spPr>
        <p:txBody>
          <a:bodyPr wrap="none" rtlCol="0">
            <a:spAutoFit/>
          </a:bodyPr>
          <a:lstStyle/>
          <a:p>
            <a:r>
              <a:rPr lang="en-US" sz="1600" i="1" dirty="0"/>
              <a:t>https://</a:t>
            </a:r>
            <a:r>
              <a:rPr lang="en-US" sz="1600" i="1" dirty="0" err="1"/>
              <a:t>www.experian.com</a:t>
            </a:r>
            <a:r>
              <a:rPr lang="en-US" sz="1600" i="1" dirty="0"/>
              <a:t>/assets/marketing-services/product-sheets/audience-</a:t>
            </a:r>
            <a:r>
              <a:rPr lang="en-US" sz="1600" i="1" dirty="0" err="1"/>
              <a:t>lookbook.pdf</a:t>
            </a:r>
            <a:endParaRPr lang="en-US" sz="1600" i="1" dirty="0"/>
          </a:p>
        </p:txBody>
      </p:sp>
      <p:pic>
        <p:nvPicPr>
          <p:cNvPr id="16" name="Picture 15" descr="Graphical user interface, text, application&#10;&#10;Description automatically generated">
            <a:extLst>
              <a:ext uri="{FF2B5EF4-FFF2-40B4-BE49-F238E27FC236}">
                <a16:creationId xmlns:a16="http://schemas.microsoft.com/office/drawing/2014/main" id="{35BDAC46-9DB7-F94E-90F4-B39AFB2AC948}"/>
              </a:ext>
            </a:extLst>
          </p:cNvPr>
          <p:cNvPicPr>
            <a:picLocks noChangeAspect="1"/>
          </p:cNvPicPr>
          <p:nvPr/>
        </p:nvPicPr>
        <p:blipFill>
          <a:blip r:embed="rId2"/>
          <a:stretch>
            <a:fillRect/>
          </a:stretch>
        </p:blipFill>
        <p:spPr>
          <a:xfrm>
            <a:off x="5161643" y="473317"/>
            <a:ext cx="6371296" cy="5372312"/>
          </a:xfrm>
          <a:prstGeom prst="rect">
            <a:avLst/>
          </a:prstGeom>
        </p:spPr>
      </p:pic>
    </p:spTree>
    <p:extLst>
      <p:ext uri="{BB962C8B-B14F-4D97-AF65-F5344CB8AC3E}">
        <p14:creationId xmlns:p14="http://schemas.microsoft.com/office/powerpoint/2010/main" val="2995094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a:extLst>
              <a:ext uri="{FF2B5EF4-FFF2-40B4-BE49-F238E27FC236}">
                <a16:creationId xmlns:a16="http://schemas.microsoft.com/office/drawing/2014/main" id="{E960D9CC-EB63-7444-89B7-DF1C3CA51F6C}"/>
              </a:ext>
            </a:extLst>
          </p:cNvPr>
          <p:cNvSpPr>
            <a:spLocks noGrp="1" noChangeArrowheads="1"/>
          </p:cNvSpPr>
          <p:nvPr>
            <p:ph type="title"/>
          </p:nvPr>
        </p:nvSpPr>
        <p:spPr/>
        <p:txBody>
          <a:bodyPr/>
          <a:lstStyle/>
          <a:p>
            <a:r>
              <a:rPr lang="en-US" altLang="en-US" dirty="0">
                <a:ea typeface="ＭＳ Ｐゴシック" panose="020B0600070205080204" pitchFamily="34" charset="-128"/>
              </a:rPr>
              <a:t>Information Sent to Website</a:t>
            </a:r>
          </a:p>
        </p:txBody>
      </p:sp>
      <p:pic>
        <p:nvPicPr>
          <p:cNvPr id="11266" name="Picture 2">
            <a:extLst>
              <a:ext uri="{FF2B5EF4-FFF2-40B4-BE49-F238E27FC236}">
                <a16:creationId xmlns:a16="http://schemas.microsoft.com/office/drawing/2014/main" id="{C9EF17DE-C13F-6E4D-9DB6-CC5E2E52550B}"/>
              </a:ext>
            </a:extLst>
          </p:cNvPr>
          <p:cNvPicPr>
            <a:picLocks noChangeAspect="1" noChangeArrowheads="1"/>
          </p:cNvPicPr>
          <p:nvPr/>
        </p:nvPicPr>
        <p:blipFill>
          <a:blip r:embed="rId2"/>
          <a:srcRect/>
          <a:stretch/>
        </p:blipFill>
        <p:spPr bwMode="auto">
          <a:xfrm>
            <a:off x="1213758" y="1747156"/>
            <a:ext cx="6082936" cy="41474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C2F8823-E465-ED42-9F89-5BDF44EAF334}"/>
              </a:ext>
            </a:extLst>
          </p:cNvPr>
          <p:cNvSpPr txBox="1"/>
          <p:nvPr/>
        </p:nvSpPr>
        <p:spPr>
          <a:xfrm>
            <a:off x="6468376" y="6067679"/>
            <a:ext cx="5351145" cy="338554"/>
          </a:xfrm>
          <a:prstGeom prst="rect">
            <a:avLst/>
          </a:prstGeom>
          <a:noFill/>
        </p:spPr>
        <p:txBody>
          <a:bodyPr wrap="none" rtlCol="0">
            <a:spAutoFit/>
          </a:bodyPr>
          <a:lstStyle/>
          <a:p>
            <a:r>
              <a:rPr lang="en-US" sz="1600" i="1" dirty="0"/>
              <a:t>Source: Cyphers and </a:t>
            </a:r>
            <a:r>
              <a:rPr lang="en-US" sz="1600" i="1" dirty="0" err="1"/>
              <a:t>Gebhart</a:t>
            </a:r>
            <a:r>
              <a:rPr lang="en-US" sz="1600" i="1" dirty="0"/>
              <a:t>. “Behind the One-Way Mirror”.</a:t>
            </a:r>
          </a:p>
        </p:txBody>
      </p:sp>
    </p:spTree>
    <p:extLst>
      <p:ext uri="{BB962C8B-B14F-4D97-AF65-F5344CB8AC3E}">
        <p14:creationId xmlns:p14="http://schemas.microsoft.com/office/powerpoint/2010/main" val="3619787529"/>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841C-0F70-CC67-D923-3AAA6D7B7427}"/>
              </a:ext>
            </a:extLst>
          </p:cNvPr>
          <p:cNvSpPr>
            <a:spLocks noGrp="1"/>
          </p:cNvSpPr>
          <p:nvPr>
            <p:ph type="title"/>
          </p:nvPr>
        </p:nvSpPr>
        <p:spPr/>
        <p:txBody>
          <a:bodyPr/>
          <a:lstStyle/>
          <a:p>
            <a:r>
              <a:rPr lang="en-US" dirty="0"/>
              <a:t>Health-Related Categories</a:t>
            </a:r>
          </a:p>
        </p:txBody>
      </p:sp>
      <p:sp>
        <p:nvSpPr>
          <p:cNvPr id="3" name="Content Placeholder 2">
            <a:extLst>
              <a:ext uri="{FF2B5EF4-FFF2-40B4-BE49-F238E27FC236}">
                <a16:creationId xmlns:a16="http://schemas.microsoft.com/office/drawing/2014/main" id="{29389666-2B99-02AF-1894-156FE8056DCD}"/>
              </a:ext>
            </a:extLst>
          </p:cNvPr>
          <p:cNvSpPr>
            <a:spLocks noGrp="1"/>
          </p:cNvSpPr>
          <p:nvPr>
            <p:ph sz="half" idx="1"/>
          </p:nvPr>
        </p:nvSpPr>
        <p:spPr/>
        <p:txBody>
          <a:bodyPr>
            <a:normAutofit/>
          </a:bodyPr>
          <a:lstStyle/>
          <a:p>
            <a:r>
              <a:rPr lang="en-US" sz="2400" b="0" i="0" dirty="0">
                <a:solidFill>
                  <a:srgbClr val="222222"/>
                </a:solidFill>
                <a:effectLst/>
              </a:rPr>
              <a:t>“Expectant Parent” </a:t>
            </a:r>
          </a:p>
          <a:p>
            <a:r>
              <a:rPr lang="en-US" sz="2400" b="0" i="0" dirty="0">
                <a:solidFill>
                  <a:srgbClr val="222222"/>
                </a:solidFill>
                <a:effectLst/>
              </a:rPr>
              <a:t>“Diabetes Interest” </a:t>
            </a:r>
          </a:p>
          <a:p>
            <a:r>
              <a:rPr lang="en-US" sz="2400" b="0" i="0" dirty="0">
                <a:solidFill>
                  <a:srgbClr val="222222"/>
                </a:solidFill>
                <a:effectLst/>
              </a:rPr>
              <a:t>“Smoker in Household” </a:t>
            </a:r>
          </a:p>
          <a:p>
            <a:r>
              <a:rPr lang="en-US" sz="2400" b="0" i="0" dirty="0">
                <a:solidFill>
                  <a:srgbClr val="222222"/>
                </a:solidFill>
                <a:effectLst/>
              </a:rPr>
              <a:t>“Buy Disability Insurance”</a:t>
            </a:r>
          </a:p>
          <a:p>
            <a:r>
              <a:rPr lang="en-US" sz="2400" b="0" i="0" dirty="0">
                <a:solidFill>
                  <a:srgbClr val="222222"/>
                </a:solidFill>
                <a:effectLst/>
              </a:rPr>
              <a:t>“Cholesterol Focus”</a:t>
            </a:r>
            <a:endParaRPr lang="en-US" sz="2400" dirty="0"/>
          </a:p>
        </p:txBody>
      </p:sp>
      <p:sp>
        <p:nvSpPr>
          <p:cNvPr id="4" name="Content Placeholder 3">
            <a:extLst>
              <a:ext uri="{FF2B5EF4-FFF2-40B4-BE49-F238E27FC236}">
                <a16:creationId xmlns:a16="http://schemas.microsoft.com/office/drawing/2014/main" id="{F14636CF-E943-0EFC-C4FA-A8D7BACF871A}"/>
              </a:ext>
            </a:extLst>
          </p:cNvPr>
          <p:cNvSpPr>
            <a:spLocks noGrp="1"/>
          </p:cNvSpPr>
          <p:nvPr>
            <p:ph sz="half" idx="2"/>
          </p:nvPr>
        </p:nvSpPr>
        <p:spPr/>
        <p:txBody>
          <a:bodyPr>
            <a:normAutofit/>
          </a:bodyPr>
          <a:lstStyle/>
          <a:p>
            <a:r>
              <a:rPr lang="en-US" sz="2400" dirty="0"/>
              <a:t>Mental-health diseases</a:t>
            </a:r>
          </a:p>
          <a:p>
            <a:r>
              <a:rPr lang="en-US" sz="2400" dirty="0"/>
              <a:t>Cancer</a:t>
            </a:r>
          </a:p>
          <a:p>
            <a:r>
              <a:rPr lang="en-US" sz="2400" dirty="0"/>
              <a:t>HIV/AIDS</a:t>
            </a:r>
          </a:p>
          <a:p>
            <a:r>
              <a:rPr lang="en-US" sz="2400" dirty="0"/>
              <a:t>Domestic violence victims</a:t>
            </a:r>
          </a:p>
          <a:p>
            <a:r>
              <a:rPr lang="en-US" sz="2400" dirty="0"/>
              <a:t>Rape sufferers</a:t>
            </a:r>
          </a:p>
          <a:p>
            <a:endParaRPr lang="en-US" sz="2400" dirty="0"/>
          </a:p>
        </p:txBody>
      </p:sp>
      <p:sp>
        <p:nvSpPr>
          <p:cNvPr id="5" name="TextBox 4">
            <a:extLst>
              <a:ext uri="{FF2B5EF4-FFF2-40B4-BE49-F238E27FC236}">
                <a16:creationId xmlns:a16="http://schemas.microsoft.com/office/drawing/2014/main" id="{2ED6A6A4-0084-CAD3-9E2D-13A7D9597184}"/>
              </a:ext>
            </a:extLst>
          </p:cNvPr>
          <p:cNvSpPr txBox="1"/>
          <p:nvPr/>
        </p:nvSpPr>
        <p:spPr>
          <a:xfrm>
            <a:off x="1845734" y="5012266"/>
            <a:ext cx="2380780" cy="400110"/>
          </a:xfrm>
          <a:prstGeom prst="rect">
            <a:avLst/>
          </a:prstGeom>
          <a:noFill/>
        </p:spPr>
        <p:txBody>
          <a:bodyPr wrap="none" rtlCol="0">
            <a:spAutoFit/>
          </a:bodyPr>
          <a:lstStyle/>
          <a:p>
            <a:r>
              <a:rPr lang="en-US" sz="2000" dirty="0"/>
              <a:t>from 2014 </a:t>
            </a:r>
            <a:r>
              <a:rPr lang="en-US" sz="2000" dirty="0">
                <a:hlinkClick r:id="rId2"/>
              </a:rPr>
              <a:t>FTC study</a:t>
            </a:r>
            <a:endParaRPr lang="en-US" sz="2000" dirty="0"/>
          </a:p>
        </p:txBody>
      </p:sp>
      <p:sp>
        <p:nvSpPr>
          <p:cNvPr id="6" name="TextBox 5">
            <a:extLst>
              <a:ext uri="{FF2B5EF4-FFF2-40B4-BE49-F238E27FC236}">
                <a16:creationId xmlns:a16="http://schemas.microsoft.com/office/drawing/2014/main" id="{ACC1E4DD-64A5-0DEA-42EB-ACC02D9AB299}"/>
              </a:ext>
            </a:extLst>
          </p:cNvPr>
          <p:cNvSpPr txBox="1"/>
          <p:nvPr/>
        </p:nvSpPr>
        <p:spPr>
          <a:xfrm>
            <a:off x="7077877" y="5012265"/>
            <a:ext cx="4301177" cy="400110"/>
          </a:xfrm>
          <a:prstGeom prst="rect">
            <a:avLst/>
          </a:prstGeom>
          <a:noFill/>
        </p:spPr>
        <p:txBody>
          <a:bodyPr wrap="none" rtlCol="0">
            <a:spAutoFit/>
          </a:bodyPr>
          <a:lstStyle/>
          <a:p>
            <a:r>
              <a:rPr lang="en-US" sz="2000" dirty="0"/>
              <a:t>from 2013 World Privacy Forum report</a:t>
            </a:r>
          </a:p>
        </p:txBody>
      </p:sp>
    </p:spTree>
    <p:extLst>
      <p:ext uri="{BB962C8B-B14F-4D97-AF65-F5344CB8AC3E}">
        <p14:creationId xmlns:p14="http://schemas.microsoft.com/office/powerpoint/2010/main" val="30415509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E80C687F-A843-494D-AC01-C7918AC4F9C4}"/>
              </a:ext>
            </a:extLst>
          </p:cNvPr>
          <p:cNvSpPr>
            <a:spLocks noGrp="1"/>
          </p:cNvSpPr>
          <p:nvPr>
            <p:ph type="title"/>
          </p:nvPr>
        </p:nvSpPr>
        <p:spPr/>
        <p:txBody>
          <a:bodyPr/>
          <a:lstStyle/>
          <a:p>
            <a:r>
              <a:rPr lang="en-US" altLang="en-US">
                <a:ea typeface="ＭＳ Ｐゴシック" panose="020B0600070205080204" pitchFamily="34" charset="-128"/>
              </a:rPr>
              <a:t>Do Not Track</a:t>
            </a:r>
          </a:p>
        </p:txBody>
      </p:sp>
      <p:sp>
        <p:nvSpPr>
          <p:cNvPr id="65538" name="Content Placeholder 2">
            <a:extLst>
              <a:ext uri="{FF2B5EF4-FFF2-40B4-BE49-F238E27FC236}">
                <a16:creationId xmlns:a16="http://schemas.microsoft.com/office/drawing/2014/main" id="{50C8D636-65FC-C541-8281-260E8A5A967C}"/>
              </a:ext>
            </a:extLst>
          </p:cNvPr>
          <p:cNvSpPr>
            <a:spLocks noGrp="1"/>
          </p:cNvSpPr>
          <p:nvPr>
            <p:ph sz="half" idx="1"/>
          </p:nvPr>
        </p:nvSpPr>
        <p:spPr>
          <a:xfrm>
            <a:off x="1066800" y="2483426"/>
            <a:ext cx="4663440" cy="3749040"/>
          </a:xfrm>
        </p:spPr>
        <p:txBody>
          <a:bodyPr>
            <a:noAutofit/>
          </a:bodyPr>
          <a:lstStyle/>
          <a:p>
            <a:pPr>
              <a:lnSpc>
                <a:spcPct val="100000"/>
              </a:lnSpc>
              <a:buFont typeface="Monotype Sorts" pitchFamily="2" charset="2"/>
              <a:buNone/>
            </a:pPr>
            <a:r>
              <a:rPr lang="en-US" altLang="en-US" sz="2400" dirty="0">
                <a:ea typeface="ＭＳ Ｐゴシック" panose="020B0600070205080204" pitchFamily="34" charset="-128"/>
              </a:rPr>
              <a:t>HTTP header (DNT: 1)</a:t>
            </a:r>
          </a:p>
          <a:p>
            <a:pPr marL="0" indent="0">
              <a:lnSpc>
                <a:spcPct val="100000"/>
              </a:lnSpc>
              <a:buNone/>
            </a:pPr>
            <a:endParaRPr lang="en-US" altLang="en-US" sz="2400" dirty="0">
              <a:ea typeface="ＭＳ Ｐゴシック" panose="020B0600070205080204" pitchFamily="34" charset="-128"/>
            </a:endParaRPr>
          </a:p>
          <a:p>
            <a:pPr>
              <a:lnSpc>
                <a:spcPct val="100000"/>
              </a:lnSpc>
              <a:buFont typeface="Monotype Sorts" pitchFamily="2" charset="2"/>
              <a:buNone/>
            </a:pPr>
            <a:r>
              <a:rPr lang="en-US" altLang="en-US" sz="2400" dirty="0">
                <a:ea typeface="ＭＳ Ｐゴシック" panose="020B0600070205080204" pitchFamily="34" charset="-128"/>
              </a:rPr>
              <a:t>Standardization</a:t>
            </a:r>
          </a:p>
          <a:p>
            <a:pPr>
              <a:lnSpc>
                <a:spcPct val="100000"/>
              </a:lnSpc>
              <a:buFont typeface="Monotype Sorts" pitchFamily="2" charset="2"/>
              <a:buNone/>
            </a:pPr>
            <a:endParaRPr lang="en-US" altLang="en-US" sz="2400" dirty="0">
              <a:ea typeface="ＭＳ Ｐゴシック" panose="020B0600070205080204" pitchFamily="34" charset="-128"/>
            </a:endParaRPr>
          </a:p>
          <a:p>
            <a:pPr>
              <a:lnSpc>
                <a:spcPct val="100000"/>
              </a:lnSpc>
              <a:buFont typeface="Monotype Sorts" pitchFamily="2" charset="2"/>
              <a:buNone/>
            </a:pPr>
            <a:r>
              <a:rPr lang="en-US" altLang="en-US" sz="2400" dirty="0">
                <a:ea typeface="ＭＳ Ｐゴシック" panose="020B0600070205080204" pitchFamily="34" charset="-128"/>
              </a:rPr>
              <a:t>Browser support</a:t>
            </a:r>
          </a:p>
          <a:p>
            <a:pPr>
              <a:lnSpc>
                <a:spcPct val="100000"/>
              </a:lnSpc>
              <a:buFont typeface="Monotype Sorts" pitchFamily="2" charset="2"/>
              <a:buNone/>
            </a:pPr>
            <a:endParaRPr lang="en-US" altLang="en-US" sz="2400" dirty="0">
              <a:ea typeface="ＭＳ Ｐゴシック" panose="020B0600070205080204" pitchFamily="34" charset="-128"/>
            </a:endParaRPr>
          </a:p>
          <a:p>
            <a:pPr>
              <a:lnSpc>
                <a:spcPct val="100000"/>
              </a:lnSpc>
              <a:buFont typeface="Monotype Sorts" pitchFamily="2" charset="2"/>
              <a:buNone/>
            </a:pPr>
            <a:r>
              <a:rPr lang="en-US" altLang="en-US" sz="2400" dirty="0">
                <a:solidFill>
                  <a:srgbClr val="C00000"/>
                </a:solidFill>
                <a:ea typeface="ＭＳ Ｐゴシック" panose="020B0600070205080204" pitchFamily="34" charset="-128"/>
              </a:rPr>
              <a:t>Very little adoption by websites </a:t>
            </a:r>
            <a:r>
              <a:rPr lang="en-US" altLang="en-US" sz="2400" dirty="0">
                <a:solidFill>
                  <a:srgbClr val="C00000"/>
                </a:solidFill>
                <a:ea typeface="ＭＳ Ｐゴシック" panose="020B0600070205080204" pitchFamily="34" charset="-128"/>
                <a:sym typeface="Wingdings" pitchFamily="2" charset="2"/>
              </a:rPr>
              <a:t></a:t>
            </a:r>
            <a:endParaRPr lang="en-US" altLang="en-US" sz="2400" dirty="0">
              <a:solidFill>
                <a:srgbClr val="C00000"/>
              </a:solidFill>
              <a:ea typeface="ＭＳ Ｐゴシック" panose="020B0600070205080204" pitchFamily="34" charset="-128"/>
            </a:endParaRPr>
          </a:p>
        </p:txBody>
      </p:sp>
      <p:sp>
        <p:nvSpPr>
          <p:cNvPr id="2" name="Content Placeholder 1">
            <a:extLst>
              <a:ext uri="{FF2B5EF4-FFF2-40B4-BE49-F238E27FC236}">
                <a16:creationId xmlns:a16="http://schemas.microsoft.com/office/drawing/2014/main" id="{36496110-26C7-104C-A188-F4DB16695E61}"/>
              </a:ext>
            </a:extLst>
          </p:cNvPr>
          <p:cNvSpPr>
            <a:spLocks noGrp="1"/>
          </p:cNvSpPr>
          <p:nvPr>
            <p:ph sz="half" idx="2"/>
          </p:nvPr>
        </p:nvSpPr>
        <p:spPr>
          <a:xfrm>
            <a:off x="6188682" y="2426291"/>
            <a:ext cx="5393717" cy="3849218"/>
          </a:xfrm>
        </p:spPr>
        <p:txBody>
          <a:bodyPr>
            <a:noAutofit/>
          </a:bodyPr>
          <a:lstStyle/>
          <a:p>
            <a:pPr>
              <a:lnSpc>
                <a:spcPct val="100000"/>
              </a:lnSpc>
              <a:buClrTx/>
              <a:buNone/>
            </a:pPr>
            <a:r>
              <a:rPr lang="en-US" altLang="en-US" sz="2400" dirty="0"/>
              <a:t>No third-party tracking across sites</a:t>
            </a:r>
          </a:p>
          <a:p>
            <a:pPr lvl="1">
              <a:lnSpc>
                <a:spcPct val="100000"/>
              </a:lnSpc>
              <a:buClrTx/>
              <a:buFont typeface="Arial" panose="020B0604020202020204" pitchFamily="34" charset="0"/>
              <a:buChar char="–"/>
            </a:pPr>
            <a:r>
              <a:rPr lang="en-US" altLang="en-US" sz="2400" dirty="0"/>
              <a:t>… but who is the “</a:t>
            </a:r>
            <a:r>
              <a:rPr lang="en-US" altLang="ja-JP" sz="2400" dirty="0"/>
              <a:t>third” party?</a:t>
            </a:r>
          </a:p>
          <a:p>
            <a:pPr marL="274320" lvl="1" indent="0">
              <a:lnSpc>
                <a:spcPct val="100000"/>
              </a:lnSpc>
              <a:buClrTx/>
              <a:buNone/>
            </a:pPr>
            <a:endParaRPr lang="en-US" altLang="en-US" sz="2400" dirty="0"/>
          </a:p>
          <a:p>
            <a:pPr>
              <a:lnSpc>
                <a:spcPct val="100000"/>
              </a:lnSpc>
              <a:buClrTx/>
              <a:buNone/>
            </a:pPr>
            <a:r>
              <a:rPr lang="en-US" altLang="en-US" sz="2400" dirty="0"/>
              <a:t>No intrusive tracking</a:t>
            </a:r>
          </a:p>
          <a:p>
            <a:pPr>
              <a:lnSpc>
                <a:spcPct val="100000"/>
              </a:lnSpc>
              <a:buClrTx/>
              <a:buNone/>
            </a:pPr>
            <a:endParaRPr lang="en-US" altLang="en-US" sz="2400" dirty="0"/>
          </a:p>
          <a:p>
            <a:pPr>
              <a:lnSpc>
                <a:spcPct val="100000"/>
              </a:lnSpc>
              <a:buClrTx/>
              <a:buNone/>
            </a:pPr>
            <a:r>
              <a:rPr lang="en-US" altLang="en-US" sz="2400" dirty="0"/>
              <a:t>Limits on regular log data</a:t>
            </a:r>
          </a:p>
          <a:p>
            <a:pPr>
              <a:lnSpc>
                <a:spcPct val="100000"/>
              </a:lnSpc>
              <a:buClrTx/>
              <a:buFont typeface="Arial" panose="020B0604020202020204" pitchFamily="34" charset="0"/>
              <a:buChar char="•"/>
            </a:pPr>
            <a:endParaRPr lang="en-US" altLang="en-US" sz="2400" dirty="0"/>
          </a:p>
          <a:p>
            <a:pPr>
              <a:lnSpc>
                <a:spcPct val="100000"/>
              </a:lnSpc>
              <a:buClrTx/>
              <a:buNone/>
            </a:pPr>
            <a:r>
              <a:rPr lang="en-US" altLang="en-US" sz="2400" dirty="0"/>
              <a:t>Exceptions for fraud prevention, etc.</a:t>
            </a:r>
          </a:p>
          <a:p>
            <a:endParaRPr lang="en-US" sz="2400" dirty="0"/>
          </a:p>
        </p:txBody>
      </p:sp>
      <p:pic>
        <p:nvPicPr>
          <p:cNvPr id="65540" name="Picture 2" descr="bug">
            <a:extLst>
              <a:ext uri="{FF2B5EF4-FFF2-40B4-BE49-F238E27FC236}">
                <a16:creationId xmlns:a16="http://schemas.microsoft.com/office/drawing/2014/main" id="{5659BF5E-BBE3-1D47-B19E-0B2FE9224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0" y="582491"/>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6D00F738-CD55-6D48-AA7C-5D4133A44075}"/>
              </a:ext>
            </a:extLst>
          </p:cNvPr>
          <p:cNvSpPr txBox="1">
            <a:spLocks noChangeArrowheads="1"/>
          </p:cNvSpPr>
          <p:nvPr/>
        </p:nvSpPr>
        <p:spPr bwMode="auto">
          <a:xfrm>
            <a:off x="9195016" y="3605534"/>
            <a:ext cx="23797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2"/>
                </a:solidFill>
                <a:latin typeface="Tahoma" panose="020B0604030504040204" pitchFamily="34" charset="0"/>
                <a:ea typeface="ＭＳ Ｐゴシック" panose="020B0600070205080204" pitchFamily="34" charset="-128"/>
              </a:defRPr>
            </a:lvl1pPr>
            <a:lvl2pPr marL="742950" indent="-285750">
              <a:defRPr sz="2400">
                <a:solidFill>
                  <a:schemeClr val="bg2"/>
                </a:solidFill>
                <a:latin typeface="Tahoma" panose="020B0604030504040204" pitchFamily="34" charset="0"/>
                <a:ea typeface="ＭＳ Ｐゴシック" panose="020B0600070205080204" pitchFamily="34" charset="-128"/>
              </a:defRPr>
            </a:lvl2pPr>
            <a:lvl3pPr marL="1143000" indent="-228600">
              <a:defRPr sz="2400">
                <a:solidFill>
                  <a:schemeClr val="bg2"/>
                </a:solidFill>
                <a:latin typeface="Tahoma" panose="020B0604030504040204" pitchFamily="34" charset="0"/>
                <a:ea typeface="ＭＳ Ｐゴシック" panose="020B0600070205080204" pitchFamily="34" charset="-128"/>
              </a:defRPr>
            </a:lvl3pPr>
            <a:lvl4pPr marL="1600200" indent="-228600">
              <a:defRPr sz="2400">
                <a:solidFill>
                  <a:schemeClr val="bg2"/>
                </a:solidFill>
                <a:latin typeface="Tahoma" panose="020B0604030504040204" pitchFamily="34" charset="0"/>
                <a:ea typeface="ＭＳ Ｐゴシック" panose="020B0600070205080204" pitchFamily="34" charset="-128"/>
              </a:defRPr>
            </a:lvl4pPr>
            <a:lvl5pPr marL="2057400" indent="-228600">
              <a:defRPr sz="2400">
                <a:solidFill>
                  <a:schemeClr val="bg2"/>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pPr algn="l">
              <a:buFontTx/>
              <a:buNone/>
            </a:pPr>
            <a:r>
              <a:rPr lang="en-US" altLang="en-US" sz="1400" dirty="0">
                <a:solidFill>
                  <a:schemeClr val="tx2"/>
                </a:solidFill>
                <a:latin typeface="+mn-lt"/>
              </a:rPr>
              <a:t>Can’</a:t>
            </a:r>
            <a:r>
              <a:rPr lang="en-US" altLang="ja-JP" sz="1400" dirty="0">
                <a:solidFill>
                  <a:schemeClr val="tx2"/>
                </a:solidFill>
                <a:latin typeface="+mn-lt"/>
              </a:rPr>
              <a:t>t be based on domain</a:t>
            </a:r>
          </a:p>
          <a:p>
            <a:pPr algn="l">
              <a:buFontTx/>
              <a:buNone/>
            </a:pPr>
            <a:r>
              <a:rPr lang="en-US" altLang="en-US" sz="1400" dirty="0">
                <a:solidFill>
                  <a:schemeClr val="tx2"/>
                </a:solidFill>
                <a:latin typeface="+mn-lt"/>
              </a:rPr>
              <a:t>Example: </a:t>
            </a:r>
            <a:r>
              <a:rPr lang="en-US" altLang="en-US" sz="1400" dirty="0" err="1">
                <a:solidFill>
                  <a:schemeClr val="tx2"/>
                </a:solidFill>
                <a:latin typeface="+mn-lt"/>
              </a:rPr>
              <a:t>amazonaws.com</a:t>
            </a:r>
            <a:r>
              <a:rPr lang="en-US" altLang="en-US" sz="1400" dirty="0">
                <a:solidFill>
                  <a:schemeClr val="tx2"/>
                </a:solidFill>
                <a:latin typeface="+mn-lt"/>
              </a:rPr>
              <a:t>, ad.hi5.com …</a:t>
            </a:r>
          </a:p>
        </p:txBody>
      </p:sp>
      <p:sp>
        <p:nvSpPr>
          <p:cNvPr id="10" name="Down Arrow 9">
            <a:extLst>
              <a:ext uri="{FF2B5EF4-FFF2-40B4-BE49-F238E27FC236}">
                <a16:creationId xmlns:a16="http://schemas.microsoft.com/office/drawing/2014/main" id="{BDBF2185-6CCF-1145-B763-0DF50D8B3D53}"/>
              </a:ext>
            </a:extLst>
          </p:cNvPr>
          <p:cNvSpPr>
            <a:spLocks noChangeArrowheads="1"/>
          </p:cNvSpPr>
          <p:nvPr/>
        </p:nvSpPr>
        <p:spPr bwMode="auto">
          <a:xfrm rot="7591000">
            <a:off x="9696220" y="3304473"/>
            <a:ext cx="182562" cy="280987"/>
          </a:xfrm>
          <a:prstGeom prst="downArrow">
            <a:avLst>
              <a:gd name="adj1" fmla="val 50000"/>
              <a:gd name="adj2" fmla="val 50114"/>
            </a:avLst>
          </a:prstGeom>
          <a:solidFill>
            <a:schemeClr val="accent1"/>
          </a:solidFill>
          <a:ln w="28575">
            <a:solidFill>
              <a:schemeClr val="tx1"/>
            </a:solidFill>
            <a:round/>
            <a:headEnd/>
            <a:tailEnd type="triangle" w="med" len="med"/>
          </a:ln>
        </p:spPr>
        <p:txBody>
          <a:bodyPr/>
          <a:lstStyle>
            <a:lvl1pPr>
              <a:defRPr sz="2400">
                <a:solidFill>
                  <a:schemeClr val="bg2"/>
                </a:solidFill>
                <a:latin typeface="Tahoma" panose="020B0604030504040204" pitchFamily="34" charset="0"/>
                <a:ea typeface="ＭＳ Ｐゴシック" panose="020B0600070205080204" pitchFamily="34" charset="-128"/>
              </a:defRPr>
            </a:lvl1pPr>
            <a:lvl2pPr marL="742950" indent="-285750">
              <a:defRPr sz="2400">
                <a:solidFill>
                  <a:schemeClr val="bg2"/>
                </a:solidFill>
                <a:latin typeface="Tahoma" panose="020B0604030504040204" pitchFamily="34" charset="0"/>
                <a:ea typeface="ＭＳ Ｐゴシック" panose="020B0600070205080204" pitchFamily="34" charset="-128"/>
              </a:defRPr>
            </a:lvl2pPr>
            <a:lvl3pPr marL="1143000" indent="-228600">
              <a:defRPr sz="2400">
                <a:solidFill>
                  <a:schemeClr val="bg2"/>
                </a:solidFill>
                <a:latin typeface="Tahoma" panose="020B0604030504040204" pitchFamily="34" charset="0"/>
                <a:ea typeface="ＭＳ Ｐゴシック" panose="020B0600070205080204" pitchFamily="34" charset="-128"/>
              </a:defRPr>
            </a:lvl3pPr>
            <a:lvl4pPr marL="1600200" indent="-228600">
              <a:defRPr sz="2400">
                <a:solidFill>
                  <a:schemeClr val="bg2"/>
                </a:solidFill>
                <a:latin typeface="Tahoma" panose="020B0604030504040204" pitchFamily="34" charset="0"/>
                <a:ea typeface="ＭＳ Ｐゴシック" panose="020B0600070205080204" pitchFamily="34" charset="-128"/>
              </a:defRPr>
            </a:lvl4pPr>
            <a:lvl5pPr marL="2057400" indent="-228600">
              <a:defRPr sz="2400">
                <a:solidFill>
                  <a:schemeClr val="bg2"/>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endParaRPr lang="en-US" altLang="en-US"/>
          </a:p>
        </p:txBody>
      </p:sp>
      <p:sp>
        <p:nvSpPr>
          <p:cNvPr id="11" name="TextBox 10">
            <a:extLst>
              <a:ext uri="{FF2B5EF4-FFF2-40B4-BE49-F238E27FC236}">
                <a16:creationId xmlns:a16="http://schemas.microsoft.com/office/drawing/2014/main" id="{F9A0AE97-0629-E64A-9B7C-10202BA6515B}"/>
              </a:ext>
            </a:extLst>
          </p:cNvPr>
          <p:cNvSpPr txBox="1"/>
          <p:nvPr/>
        </p:nvSpPr>
        <p:spPr>
          <a:xfrm>
            <a:off x="6188683" y="1783361"/>
            <a:ext cx="6098720" cy="461665"/>
          </a:xfrm>
          <a:prstGeom prst="rect">
            <a:avLst/>
          </a:prstGeom>
          <a:noFill/>
        </p:spPr>
        <p:txBody>
          <a:bodyPr wrap="square">
            <a:spAutoFit/>
          </a:bodyPr>
          <a:lstStyle/>
          <a:p>
            <a:pPr>
              <a:buClrTx/>
              <a:buNone/>
            </a:pPr>
            <a:r>
              <a:rPr lang="en-US" altLang="en-US" sz="2400" b="1" u="sng" dirty="0"/>
              <a:t>Privacy protections</a:t>
            </a:r>
          </a:p>
        </p:txBody>
      </p:sp>
    </p:spTree>
    <p:extLst>
      <p:ext uri="{BB962C8B-B14F-4D97-AF65-F5344CB8AC3E}">
        <p14:creationId xmlns:p14="http://schemas.microsoft.com/office/powerpoint/2010/main" val="38877669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D9C0DA8A-E22F-8546-8659-603B66330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100" y="765131"/>
            <a:ext cx="8153400" cy="1179169"/>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A9E72AAE-0EC8-F448-AC67-1F7AEB0AD5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2100" y="2254447"/>
            <a:ext cx="4343400" cy="2349106"/>
          </a:xfrm>
          <a:prstGeom prst="rect">
            <a:avLst/>
          </a:prstGeom>
        </p:spPr>
      </p:pic>
      <p:pic>
        <p:nvPicPr>
          <p:cNvPr id="7" name="Picture 6" descr="Text, letter&#10;&#10;Description automatically generated">
            <a:extLst>
              <a:ext uri="{FF2B5EF4-FFF2-40B4-BE49-F238E27FC236}">
                <a16:creationId xmlns:a16="http://schemas.microsoft.com/office/drawing/2014/main" id="{60F9A5EB-22A2-6046-BCE2-21B8AA6BBB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5590" y="2772177"/>
            <a:ext cx="3477511" cy="2634302"/>
          </a:xfrm>
          <a:prstGeom prst="rect">
            <a:avLst/>
          </a:prstGeom>
          <a:ln w="25400">
            <a:solidFill>
              <a:srgbClr val="000000"/>
            </a:solidFill>
          </a:ln>
          <a:effectLst>
            <a:outerShdw blurRad="50800" dist="38100" dir="2700000" algn="tl" rotWithShape="0">
              <a:prstClr val="black">
                <a:alpha val="40000"/>
              </a:prstClr>
            </a:outerShdw>
          </a:effectLst>
        </p:spPr>
      </p:pic>
      <p:pic>
        <p:nvPicPr>
          <p:cNvPr id="11" name="Picture 10" descr="Graphical user interface, application&#10;&#10;Description automatically generated">
            <a:extLst>
              <a:ext uri="{FF2B5EF4-FFF2-40B4-BE49-F238E27FC236}">
                <a16:creationId xmlns:a16="http://schemas.microsoft.com/office/drawing/2014/main" id="{01989D3C-270E-3543-93F2-DAE91206CC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1886" y="3530324"/>
            <a:ext cx="1950642" cy="2726198"/>
          </a:xfrm>
          <a:prstGeom prst="rect">
            <a:avLst/>
          </a:prstGeom>
          <a:ln w="25400">
            <a:solidFill>
              <a:srgbClr val="000000"/>
            </a:solid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C238A32F-41CA-9E42-9A23-6372438DC151}"/>
              </a:ext>
            </a:extLst>
          </p:cNvPr>
          <p:cNvSpPr txBox="1"/>
          <p:nvPr/>
        </p:nvSpPr>
        <p:spPr>
          <a:xfrm>
            <a:off x="1545847" y="4698593"/>
            <a:ext cx="4343400" cy="707886"/>
          </a:xfrm>
          <a:prstGeom prst="rect">
            <a:avLst/>
          </a:prstGeom>
          <a:noFill/>
        </p:spPr>
        <p:txBody>
          <a:bodyPr wrap="square" rtlCol="0">
            <a:spAutoFit/>
          </a:bodyPr>
          <a:lstStyle/>
          <a:p>
            <a:r>
              <a:rPr lang="en-US" sz="2000" dirty="0"/>
              <a:t>Browser extension that lets users signal their privacy preferences to websites</a:t>
            </a:r>
          </a:p>
        </p:txBody>
      </p:sp>
      <p:sp>
        <p:nvSpPr>
          <p:cNvPr id="15" name="Oval 8">
            <a:extLst>
              <a:ext uri="{FF2B5EF4-FFF2-40B4-BE49-F238E27FC236}">
                <a16:creationId xmlns:a16="http://schemas.microsoft.com/office/drawing/2014/main" id="{6798D5EE-9963-F844-A01D-B5F4382A4C29}"/>
              </a:ext>
            </a:extLst>
          </p:cNvPr>
          <p:cNvSpPr>
            <a:spLocks noChangeArrowheads="1"/>
          </p:cNvSpPr>
          <p:nvPr/>
        </p:nvSpPr>
        <p:spPr bwMode="auto">
          <a:xfrm>
            <a:off x="5673777" y="629758"/>
            <a:ext cx="4041723" cy="821172"/>
          </a:xfrm>
          <a:prstGeom prst="ellipse">
            <a:avLst/>
          </a:prstGeom>
          <a:noFill/>
          <a:ln w="28575">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defRPr sz="2400">
                <a:solidFill>
                  <a:schemeClr val="bg2"/>
                </a:solidFill>
                <a:latin typeface="Tahoma" panose="020B0604030504040204" pitchFamily="34" charset="0"/>
                <a:ea typeface="ＭＳ Ｐゴシック" panose="020B0600070205080204" pitchFamily="34" charset="-128"/>
              </a:defRPr>
            </a:lvl1pPr>
            <a:lvl2pPr marL="742950" indent="-285750">
              <a:defRPr sz="2400">
                <a:solidFill>
                  <a:schemeClr val="bg2"/>
                </a:solidFill>
                <a:latin typeface="Tahoma" panose="020B0604030504040204" pitchFamily="34" charset="0"/>
                <a:ea typeface="ＭＳ Ｐゴシック" panose="020B0600070205080204" pitchFamily="34" charset="-128"/>
              </a:defRPr>
            </a:lvl2pPr>
            <a:lvl3pPr marL="1143000" indent="-228600">
              <a:defRPr sz="2400">
                <a:solidFill>
                  <a:schemeClr val="bg2"/>
                </a:solidFill>
                <a:latin typeface="Tahoma" panose="020B0604030504040204" pitchFamily="34" charset="0"/>
                <a:ea typeface="ＭＳ Ｐゴシック" panose="020B0600070205080204" pitchFamily="34" charset="-128"/>
              </a:defRPr>
            </a:lvl3pPr>
            <a:lvl4pPr marL="1600200" indent="-228600">
              <a:defRPr sz="2400">
                <a:solidFill>
                  <a:schemeClr val="bg2"/>
                </a:solidFill>
                <a:latin typeface="Tahoma" panose="020B0604030504040204" pitchFamily="34" charset="0"/>
                <a:ea typeface="ＭＳ Ｐゴシック" panose="020B0600070205080204" pitchFamily="34" charset="-128"/>
              </a:defRPr>
            </a:lvl4pPr>
            <a:lvl5pPr marL="2057400" indent="-228600">
              <a:defRPr sz="2400">
                <a:solidFill>
                  <a:schemeClr val="bg2"/>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20000"/>
              </a:spcBef>
              <a:spcAft>
                <a:spcPct val="0"/>
              </a:spcAft>
              <a:buClr>
                <a:schemeClr val="accent2"/>
              </a:buClr>
              <a:buChar char="•"/>
              <a:defRPr sz="2400">
                <a:solidFill>
                  <a:schemeClr val="bg2"/>
                </a:solidFill>
                <a:latin typeface="Tahoma" panose="020B0604030504040204" pitchFamily="34" charset="0"/>
                <a:ea typeface="ＭＳ Ｐゴシック" panose="020B0600070205080204" pitchFamily="34" charset="-128"/>
              </a:defRPr>
            </a:lvl9pPr>
          </a:lstStyle>
          <a:p>
            <a:endParaRPr lang="en-US" altLang="en-US"/>
          </a:p>
        </p:txBody>
      </p:sp>
      <p:sp>
        <p:nvSpPr>
          <p:cNvPr id="13" name="TextBox 12">
            <a:extLst>
              <a:ext uri="{FF2B5EF4-FFF2-40B4-BE49-F238E27FC236}">
                <a16:creationId xmlns:a16="http://schemas.microsoft.com/office/drawing/2014/main" id="{5707FC18-C296-8040-8FC3-8AC23E5E179E}"/>
              </a:ext>
            </a:extLst>
          </p:cNvPr>
          <p:cNvSpPr txBox="1"/>
          <p:nvPr/>
        </p:nvSpPr>
        <p:spPr>
          <a:xfrm>
            <a:off x="9715500" y="652200"/>
            <a:ext cx="383438" cy="646331"/>
          </a:xfrm>
          <a:prstGeom prst="rect">
            <a:avLst/>
          </a:prstGeom>
          <a:noFill/>
        </p:spPr>
        <p:txBody>
          <a:bodyPr wrap="none" rtlCol="0">
            <a:spAutoFit/>
          </a:bodyPr>
          <a:lstStyle/>
          <a:p>
            <a:r>
              <a:rPr lang="en-US" sz="3600" b="1" dirty="0">
                <a:solidFill>
                  <a:srgbClr val="FF0000"/>
                </a:solidFill>
              </a:rPr>
              <a:t>?</a:t>
            </a:r>
          </a:p>
        </p:txBody>
      </p:sp>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B8F146B5-AA18-F74A-80B3-4065C1688EB2}"/>
                  </a:ext>
                </a:extLst>
              </p14:cNvPr>
              <p14:cNvContentPartPr/>
              <p14:nvPr/>
            </p14:nvContentPartPr>
            <p14:xfrm>
              <a:off x="1547597" y="3774828"/>
              <a:ext cx="1203840" cy="55080"/>
            </p14:xfrm>
          </p:contentPart>
        </mc:Choice>
        <mc:Fallback xmlns="">
          <p:pic>
            <p:nvPicPr>
              <p:cNvPr id="2" name="Ink 1">
                <a:extLst>
                  <a:ext uri="{FF2B5EF4-FFF2-40B4-BE49-F238E27FC236}">
                    <a16:creationId xmlns:a16="http://schemas.microsoft.com/office/drawing/2014/main" id="{B8F146B5-AA18-F74A-80B3-4065C1688EB2}"/>
                  </a:ext>
                </a:extLst>
              </p:cNvPr>
              <p:cNvPicPr/>
              <p:nvPr/>
            </p:nvPicPr>
            <p:blipFill>
              <a:blip r:embed="rId8"/>
              <a:stretch>
                <a:fillRect/>
              </a:stretch>
            </p:blipFill>
            <p:spPr>
              <a:xfrm>
                <a:off x="1457597" y="3594828"/>
                <a:ext cx="1383480" cy="414720"/>
              </a:xfrm>
              <a:prstGeom prst="rect">
                <a:avLst/>
              </a:prstGeom>
            </p:spPr>
          </p:pic>
        </mc:Fallback>
      </mc:AlternateContent>
    </p:spTree>
    <p:extLst>
      <p:ext uri="{BB962C8B-B14F-4D97-AF65-F5344CB8AC3E}">
        <p14:creationId xmlns:p14="http://schemas.microsoft.com/office/powerpoint/2010/main" val="12137579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2060A381-728C-961A-89FB-F97FB15F444D}"/>
              </a:ext>
            </a:extLst>
          </p:cNvPr>
          <p:cNvPicPr>
            <a:picLocks noChangeAspect="1"/>
          </p:cNvPicPr>
          <p:nvPr/>
        </p:nvPicPr>
        <p:blipFill>
          <a:blip r:embed="rId2"/>
          <a:stretch>
            <a:fillRect/>
          </a:stretch>
        </p:blipFill>
        <p:spPr>
          <a:xfrm>
            <a:off x="634032" y="668580"/>
            <a:ext cx="7607300" cy="2235200"/>
          </a:xfrm>
          <a:prstGeom prst="rect">
            <a:avLst/>
          </a:prstGeom>
          <a:ln w="38100">
            <a:solidFill>
              <a:schemeClr val="tx1"/>
            </a:solidFill>
          </a:ln>
          <a:effectLst>
            <a:outerShdw blurRad="50800" dist="38100" dir="2700000" algn="tl" rotWithShape="0">
              <a:prstClr val="black">
                <a:alpha val="40000"/>
              </a:prstClr>
            </a:outerShdw>
          </a:effectLst>
        </p:spPr>
      </p:pic>
      <p:pic>
        <p:nvPicPr>
          <p:cNvPr id="5122" name="Picture 2">
            <a:extLst>
              <a:ext uri="{FF2B5EF4-FFF2-40B4-BE49-F238E27FC236}">
                <a16:creationId xmlns:a16="http://schemas.microsoft.com/office/drawing/2014/main" id="{84793A0E-8CE5-E000-229D-208D045424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032" y="3061776"/>
            <a:ext cx="6369803" cy="31849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AE52FC-754E-E188-5EF1-7C2C424D8F90}"/>
              </a:ext>
            </a:extLst>
          </p:cNvPr>
          <p:cNvSpPr txBox="1"/>
          <p:nvPr/>
        </p:nvSpPr>
        <p:spPr>
          <a:xfrm>
            <a:off x="7206712" y="3631055"/>
            <a:ext cx="3719593" cy="707886"/>
          </a:xfrm>
          <a:prstGeom prst="rect">
            <a:avLst/>
          </a:prstGeom>
          <a:noFill/>
        </p:spPr>
        <p:txBody>
          <a:bodyPr wrap="square" rtlCol="0">
            <a:spAutoFit/>
          </a:bodyPr>
          <a:lstStyle/>
          <a:p>
            <a:r>
              <a:rPr lang="en-US" sz="2000" dirty="0"/>
              <a:t>Third-party cookies still work but cannot be shared across sites</a:t>
            </a:r>
          </a:p>
        </p:txBody>
      </p:sp>
    </p:spTree>
    <p:extLst>
      <p:ext uri="{BB962C8B-B14F-4D97-AF65-F5344CB8AC3E}">
        <p14:creationId xmlns:p14="http://schemas.microsoft.com/office/powerpoint/2010/main" val="39860271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EE895-AFB6-669D-876C-EC8816AC11F1}"/>
              </a:ext>
            </a:extLst>
          </p:cNvPr>
          <p:cNvSpPr>
            <a:spLocks noGrp="1"/>
          </p:cNvSpPr>
          <p:nvPr>
            <p:ph type="title"/>
          </p:nvPr>
        </p:nvSpPr>
        <p:spPr/>
        <p:txBody>
          <a:bodyPr/>
          <a:lstStyle/>
          <a:p>
            <a:r>
              <a:rPr lang="en-US" dirty="0"/>
              <a:t>What Is the Real Privacy Problem?</a:t>
            </a:r>
          </a:p>
        </p:txBody>
      </p:sp>
      <p:sp>
        <p:nvSpPr>
          <p:cNvPr id="3" name="Content Placeholder 2">
            <a:extLst>
              <a:ext uri="{FF2B5EF4-FFF2-40B4-BE49-F238E27FC236}">
                <a16:creationId xmlns:a16="http://schemas.microsoft.com/office/drawing/2014/main" id="{50E51135-9BE2-FAD0-583F-D3F3AD27B5CF}"/>
              </a:ext>
            </a:extLst>
          </p:cNvPr>
          <p:cNvSpPr>
            <a:spLocks noGrp="1"/>
          </p:cNvSpPr>
          <p:nvPr>
            <p:ph idx="1"/>
          </p:nvPr>
        </p:nvSpPr>
        <p:spPr/>
        <p:txBody>
          <a:bodyPr>
            <a:normAutofit/>
          </a:bodyPr>
          <a:lstStyle/>
          <a:p>
            <a:pPr marL="0" indent="0">
              <a:buNone/>
            </a:pPr>
            <a:r>
              <a:rPr lang="en-US" sz="3600" dirty="0">
                <a:solidFill>
                  <a:srgbClr val="C00000"/>
                </a:solidFill>
              </a:rPr>
              <a:t>Third-party tracking?</a:t>
            </a:r>
          </a:p>
          <a:p>
            <a:pPr marL="0" indent="0">
              <a:buNone/>
            </a:pPr>
            <a:endParaRPr lang="en-US" sz="3600" dirty="0"/>
          </a:p>
          <a:p>
            <a:pPr marL="0" indent="0">
              <a:buNone/>
            </a:pPr>
            <a:r>
              <a:rPr lang="en-US" sz="3600" dirty="0"/>
              <a:t>or</a:t>
            </a:r>
          </a:p>
          <a:p>
            <a:pPr marL="0" indent="0">
              <a:buNone/>
            </a:pPr>
            <a:endParaRPr lang="en-US" sz="3600" dirty="0">
              <a:solidFill>
                <a:srgbClr val="C00000"/>
              </a:solidFill>
            </a:endParaRPr>
          </a:p>
          <a:p>
            <a:pPr marL="0" indent="0">
              <a:buNone/>
            </a:pPr>
            <a:r>
              <a:rPr lang="en-US" sz="3600" dirty="0">
                <a:solidFill>
                  <a:srgbClr val="C00000"/>
                </a:solidFill>
              </a:rPr>
              <a:t>Behavioral advertising?</a:t>
            </a:r>
          </a:p>
        </p:txBody>
      </p:sp>
      <p:pic>
        <p:nvPicPr>
          <p:cNvPr id="1026" name="Picture 2" descr="r/funny - Ron Swanson on Cookies">
            <a:extLst>
              <a:ext uri="{FF2B5EF4-FFF2-40B4-BE49-F238E27FC236}">
                <a16:creationId xmlns:a16="http://schemas.microsoft.com/office/drawing/2014/main" id="{6E2C5F84-30B1-556A-760F-A16042D51E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0290"/>
          <a:stretch/>
        </p:blipFill>
        <p:spPr bwMode="auto">
          <a:xfrm>
            <a:off x="7182678" y="1922538"/>
            <a:ext cx="3942522" cy="4403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5483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EE895-AFB6-669D-876C-EC8816AC11F1}"/>
              </a:ext>
            </a:extLst>
          </p:cNvPr>
          <p:cNvSpPr>
            <a:spLocks noGrp="1"/>
          </p:cNvSpPr>
          <p:nvPr>
            <p:ph type="title"/>
          </p:nvPr>
        </p:nvSpPr>
        <p:spPr/>
        <p:txBody>
          <a:bodyPr/>
          <a:lstStyle/>
          <a:p>
            <a:r>
              <a:rPr lang="en-US" dirty="0"/>
              <a:t>In a World Without Third-Party Tracking…</a:t>
            </a:r>
          </a:p>
        </p:txBody>
      </p:sp>
      <p:pic>
        <p:nvPicPr>
          <p:cNvPr id="2052" name="Picture 4" descr="Google G Logo transparent PNG - StickPNG">
            <a:extLst>
              <a:ext uri="{FF2B5EF4-FFF2-40B4-BE49-F238E27FC236}">
                <a16:creationId xmlns:a16="http://schemas.microsoft.com/office/drawing/2014/main" id="{F140E31A-EC3B-B850-5DA8-E3705E2F7B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105" y="2544417"/>
            <a:ext cx="1166160" cy="11941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napchat Logo transparent PNG - StickPNG">
            <a:extLst>
              <a:ext uri="{FF2B5EF4-FFF2-40B4-BE49-F238E27FC236}">
                <a16:creationId xmlns:a16="http://schemas.microsoft.com/office/drawing/2014/main" id="{E9616030-5377-0274-60E6-8618948F7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7098" y="1984377"/>
            <a:ext cx="1194148" cy="119414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 NEW TIKTOK LOGO PNG FOR 2023">
            <a:extLst>
              <a:ext uri="{FF2B5EF4-FFF2-40B4-BE49-F238E27FC236}">
                <a16:creationId xmlns:a16="http://schemas.microsoft.com/office/drawing/2014/main" id="{EBA79D90-857A-9861-4077-891E0AAAD0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8221" y="3298373"/>
            <a:ext cx="1256296" cy="141480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interest Logo Png - Free Transparent PNG Logos">
            <a:extLst>
              <a:ext uri="{FF2B5EF4-FFF2-40B4-BE49-F238E27FC236}">
                <a16:creationId xmlns:a16="http://schemas.microsoft.com/office/drawing/2014/main" id="{3B3FF738-DF1D-D776-A8E7-8597B34FD4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9816" y="4658807"/>
            <a:ext cx="1194149" cy="11941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D2ECD60-E963-80E5-0C83-843DAB8811DE}"/>
              </a:ext>
            </a:extLst>
          </p:cNvPr>
          <p:cNvSpPr txBox="1"/>
          <p:nvPr/>
        </p:nvSpPr>
        <p:spPr>
          <a:xfrm>
            <a:off x="5655472" y="2399737"/>
            <a:ext cx="5469728" cy="2246769"/>
          </a:xfrm>
          <a:prstGeom prst="rect">
            <a:avLst/>
          </a:prstGeom>
          <a:noFill/>
        </p:spPr>
        <p:txBody>
          <a:bodyPr wrap="square" rtlCol="0">
            <a:spAutoFit/>
          </a:bodyPr>
          <a:lstStyle/>
          <a:p>
            <a:r>
              <a:rPr lang="en-US" sz="2800" b="1" dirty="0"/>
              <a:t>Do they have more power or less?</a:t>
            </a:r>
          </a:p>
          <a:p>
            <a:endParaRPr lang="en-US" sz="2800" b="1" dirty="0"/>
          </a:p>
          <a:p>
            <a:r>
              <a:rPr lang="en-US" sz="2800" b="1" dirty="0"/>
              <a:t>How do online advertisers find users who might be interested in their products?</a:t>
            </a:r>
          </a:p>
        </p:txBody>
      </p:sp>
      <p:pic>
        <p:nvPicPr>
          <p:cNvPr id="2060" name="Picture 12" descr="Amazon-Logo-Transparent-PNG - Merivis">
            <a:extLst>
              <a:ext uri="{FF2B5EF4-FFF2-40B4-BE49-F238E27FC236}">
                <a16:creationId xmlns:a16="http://schemas.microsoft.com/office/drawing/2014/main" id="{2F831A7A-53F0-4048-4670-4B835D49EE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4931" y="4520308"/>
            <a:ext cx="1578665" cy="15786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4F99812-A33C-6D44-7CA4-3C3B0CE812E2}"/>
              </a:ext>
            </a:extLst>
          </p:cNvPr>
          <p:cNvSpPr txBox="1"/>
          <p:nvPr/>
        </p:nvSpPr>
        <p:spPr>
          <a:xfrm>
            <a:off x="641965" y="3898670"/>
            <a:ext cx="2064989" cy="1200329"/>
          </a:xfrm>
          <a:prstGeom prst="rect">
            <a:avLst/>
          </a:prstGeom>
          <a:noFill/>
        </p:spPr>
        <p:txBody>
          <a:bodyPr wrap="none" rtlCol="0">
            <a:spAutoFit/>
          </a:bodyPr>
          <a:lstStyle/>
          <a:p>
            <a:r>
              <a:rPr lang="en-US" sz="2400" dirty="0"/>
              <a:t>Search queries</a:t>
            </a:r>
          </a:p>
          <a:p>
            <a:r>
              <a:rPr lang="en-US" sz="2400" dirty="0"/>
              <a:t>Locations</a:t>
            </a:r>
          </a:p>
          <a:p>
            <a:r>
              <a:rPr lang="en-US" sz="2400" dirty="0"/>
              <a:t>Contacts</a:t>
            </a:r>
          </a:p>
        </p:txBody>
      </p:sp>
    </p:spTree>
    <p:extLst>
      <p:ext uri="{BB962C8B-B14F-4D97-AF65-F5344CB8AC3E}">
        <p14:creationId xmlns:p14="http://schemas.microsoft.com/office/powerpoint/2010/main" val="11285650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a:extLst>
              <a:ext uri="{FF2B5EF4-FFF2-40B4-BE49-F238E27FC236}">
                <a16:creationId xmlns:a16="http://schemas.microsoft.com/office/drawing/2014/main" id="{7D85A5D6-913C-4E41-BEEA-4A5F3CB037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9223" y="1313670"/>
            <a:ext cx="2743262" cy="154406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543FDF3-EAC4-6E44-BF78-B4223EFC7E97}"/>
              </a:ext>
            </a:extLst>
          </p:cNvPr>
          <p:cNvSpPr>
            <a:spLocks noGrp="1"/>
          </p:cNvSpPr>
          <p:nvPr>
            <p:ph type="title"/>
          </p:nvPr>
        </p:nvSpPr>
        <p:spPr/>
        <p:txBody>
          <a:bodyPr/>
          <a:lstStyle/>
          <a:p>
            <a:r>
              <a:rPr lang="en-US" dirty="0"/>
              <a:t>Companies’ Response: </a:t>
            </a:r>
            <a:br>
              <a:rPr lang="en-US" dirty="0"/>
            </a:br>
            <a:r>
              <a:rPr lang="en-US" dirty="0"/>
              <a:t>Amass First-Party Data</a:t>
            </a:r>
          </a:p>
        </p:txBody>
      </p:sp>
      <p:sp>
        <p:nvSpPr>
          <p:cNvPr id="3" name="Content Placeholder 2">
            <a:extLst>
              <a:ext uri="{FF2B5EF4-FFF2-40B4-BE49-F238E27FC236}">
                <a16:creationId xmlns:a16="http://schemas.microsoft.com/office/drawing/2014/main" id="{53CEBAAC-3B34-114E-A41E-EA7C723D0FD9}"/>
              </a:ext>
            </a:extLst>
          </p:cNvPr>
          <p:cNvSpPr>
            <a:spLocks noGrp="1"/>
          </p:cNvSpPr>
          <p:nvPr>
            <p:ph idx="1"/>
          </p:nvPr>
        </p:nvSpPr>
        <p:spPr>
          <a:xfrm>
            <a:off x="1066800" y="2103120"/>
            <a:ext cx="5513614" cy="3849624"/>
          </a:xfrm>
        </p:spPr>
        <p:txBody>
          <a:bodyPr>
            <a:noAutofit/>
          </a:bodyPr>
          <a:lstStyle/>
          <a:p>
            <a:pPr marL="0" indent="0">
              <a:buNone/>
            </a:pPr>
            <a:r>
              <a:rPr lang="en-US" sz="2400" dirty="0"/>
              <a:t>Loyalty programs, sweepstakes, quizzes, newsletters, polls, QR codes…</a:t>
            </a:r>
          </a:p>
          <a:p>
            <a:pPr marL="0" indent="0">
              <a:buNone/>
            </a:pPr>
            <a:r>
              <a:rPr lang="en-US" sz="2400" dirty="0"/>
              <a:t>Goal: </a:t>
            </a:r>
            <a:r>
              <a:rPr lang="en-US" sz="2400" dirty="0">
                <a:solidFill>
                  <a:srgbClr val="C00000"/>
                </a:solidFill>
              </a:rPr>
              <a:t>golden record </a:t>
            </a:r>
            <a:r>
              <a:rPr lang="en-US" sz="2400" dirty="0"/>
              <a:t>of all interactions with the customer</a:t>
            </a:r>
          </a:p>
          <a:p>
            <a:pPr lvl="1"/>
            <a:r>
              <a:rPr lang="en-US" sz="2000" dirty="0"/>
              <a:t>Hundreds of data points: visited store locations, items bought, spending, all interactions on website, demographic info</a:t>
            </a:r>
          </a:p>
        </p:txBody>
      </p:sp>
      <p:sp>
        <p:nvSpPr>
          <p:cNvPr id="5" name="TextBox 4">
            <a:extLst>
              <a:ext uri="{FF2B5EF4-FFF2-40B4-BE49-F238E27FC236}">
                <a16:creationId xmlns:a16="http://schemas.microsoft.com/office/drawing/2014/main" id="{3BC2410B-1ED1-0248-97A2-2B0D7A2EFC0F}"/>
              </a:ext>
            </a:extLst>
          </p:cNvPr>
          <p:cNvSpPr txBox="1"/>
          <p:nvPr/>
        </p:nvSpPr>
        <p:spPr>
          <a:xfrm>
            <a:off x="2128156" y="6154869"/>
            <a:ext cx="9681481" cy="338554"/>
          </a:xfrm>
          <a:prstGeom prst="rect">
            <a:avLst/>
          </a:prstGeom>
          <a:noFill/>
        </p:spPr>
        <p:txBody>
          <a:bodyPr wrap="square">
            <a:spAutoFit/>
          </a:bodyPr>
          <a:lstStyle/>
          <a:p>
            <a:r>
              <a:rPr lang="en-US" sz="1600" i="1" dirty="0"/>
              <a:t>https://</a:t>
            </a:r>
            <a:r>
              <a:rPr lang="en-US" sz="1600" i="1" dirty="0" err="1"/>
              <a:t>www.wsj.com</a:t>
            </a:r>
            <a:r>
              <a:rPr lang="en-US" sz="1600" i="1" dirty="0"/>
              <a:t>/articles/big-tech-privacy-moves-spur-companies-to-amass-customer-data-11638456544</a:t>
            </a:r>
          </a:p>
        </p:txBody>
      </p:sp>
      <p:sp>
        <p:nvSpPr>
          <p:cNvPr id="6" name="TextBox 5">
            <a:extLst>
              <a:ext uri="{FF2B5EF4-FFF2-40B4-BE49-F238E27FC236}">
                <a16:creationId xmlns:a16="http://schemas.microsoft.com/office/drawing/2014/main" id="{503A5D9A-5FA0-B445-820B-3B5731EE7B83}"/>
              </a:ext>
            </a:extLst>
          </p:cNvPr>
          <p:cNvSpPr txBox="1"/>
          <p:nvPr/>
        </p:nvSpPr>
        <p:spPr>
          <a:xfrm>
            <a:off x="6859223" y="5254769"/>
            <a:ext cx="4928905" cy="584775"/>
          </a:xfrm>
          <a:prstGeom prst="rect">
            <a:avLst/>
          </a:prstGeom>
          <a:noFill/>
        </p:spPr>
        <p:txBody>
          <a:bodyPr wrap="square" rtlCol="0">
            <a:spAutoFit/>
          </a:bodyPr>
          <a:lstStyle/>
          <a:p>
            <a:r>
              <a:rPr lang="en-US" sz="1600" dirty="0"/>
              <a:t>For a chance to win this truck, scan QR code (revealing device ID), enter name, birthday, email, phone number</a:t>
            </a:r>
          </a:p>
        </p:txBody>
      </p:sp>
      <p:pic>
        <p:nvPicPr>
          <p:cNvPr id="3076" name="Picture 4">
            <a:extLst>
              <a:ext uri="{FF2B5EF4-FFF2-40B4-BE49-F238E27FC236}">
                <a16:creationId xmlns:a16="http://schemas.microsoft.com/office/drawing/2014/main" id="{0789DDE9-6095-F745-A610-BF61654CAB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3750" y="1127895"/>
            <a:ext cx="2152382" cy="2037758"/>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8BA07F8-65D6-CF4B-8A6C-D2B990883AB1}"/>
              </a:ext>
            </a:extLst>
          </p:cNvPr>
          <p:cNvSpPr txBox="1"/>
          <p:nvPr/>
        </p:nvSpPr>
        <p:spPr>
          <a:xfrm>
            <a:off x="1084490" y="5092993"/>
            <a:ext cx="5495924" cy="830997"/>
          </a:xfrm>
          <a:prstGeom prst="rect">
            <a:avLst/>
          </a:prstGeom>
          <a:solidFill>
            <a:schemeClr val="bg1"/>
          </a:solidFill>
          <a:ln w="38100">
            <a:solidFill>
              <a:schemeClr val="bg1"/>
            </a:solidFill>
          </a:ln>
        </p:spPr>
        <p:txBody>
          <a:bodyPr wrap="square">
            <a:spAutoFit/>
          </a:bodyPr>
          <a:lstStyle/>
          <a:p>
            <a:r>
              <a:rPr lang="en-US" sz="2400" dirty="0"/>
              <a:t>Google will let marketers use their own customer data to target individuals</a:t>
            </a:r>
          </a:p>
        </p:txBody>
      </p:sp>
      <p:pic>
        <p:nvPicPr>
          <p:cNvPr id="3074" name="Picture 2">
            <a:extLst>
              <a:ext uri="{FF2B5EF4-FFF2-40B4-BE49-F238E27FC236}">
                <a16:creationId xmlns:a16="http://schemas.microsoft.com/office/drawing/2014/main" id="{87956D28-CB20-8F40-8241-165FB6180D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8897" y="3059859"/>
            <a:ext cx="2984500" cy="1992785"/>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B8C4C8DD-21AF-2744-A713-49577005F561}"/>
              </a:ext>
            </a:extLst>
          </p:cNvPr>
          <p:cNvGrpSpPr/>
          <p:nvPr/>
        </p:nvGrpSpPr>
        <p:grpSpPr>
          <a:xfrm>
            <a:off x="9824517" y="4603986"/>
            <a:ext cx="257760" cy="623160"/>
            <a:chOff x="10152103" y="4634743"/>
            <a:chExt cx="257760" cy="623160"/>
          </a:xfrm>
        </p:grpSpPr>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141F0C0A-1ADD-9B49-B244-BD9B4868CC63}"/>
                    </a:ext>
                  </a:extLst>
                </p14:cNvPr>
                <p14:cNvContentPartPr/>
                <p14:nvPr/>
              </p14:nvContentPartPr>
              <p14:xfrm>
                <a:off x="10152103" y="4649143"/>
                <a:ext cx="257760" cy="608760"/>
              </p14:xfrm>
            </p:contentPart>
          </mc:Choice>
          <mc:Fallback xmlns="">
            <p:pic>
              <p:nvPicPr>
                <p:cNvPr id="8" name="Ink 7">
                  <a:extLst>
                    <a:ext uri="{FF2B5EF4-FFF2-40B4-BE49-F238E27FC236}">
                      <a16:creationId xmlns:a16="http://schemas.microsoft.com/office/drawing/2014/main" id="{141F0C0A-1ADD-9B49-B244-BD9B4868CC63}"/>
                    </a:ext>
                  </a:extLst>
                </p:cNvPr>
                <p:cNvPicPr/>
                <p:nvPr/>
              </p:nvPicPr>
              <p:blipFill>
                <a:blip r:embed="rId6"/>
                <a:stretch>
                  <a:fillRect/>
                </a:stretch>
              </p:blipFill>
              <p:spPr>
                <a:xfrm>
                  <a:off x="10134463" y="4631503"/>
                  <a:ext cx="293400" cy="644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4F89643D-08D7-EC41-B555-5C8E4269FFB8}"/>
                    </a:ext>
                  </a:extLst>
                </p14:cNvPr>
                <p14:cNvContentPartPr/>
                <p14:nvPr/>
              </p14:nvContentPartPr>
              <p14:xfrm>
                <a:off x="10181623" y="4634743"/>
                <a:ext cx="195120" cy="27360"/>
              </p14:xfrm>
            </p:contentPart>
          </mc:Choice>
          <mc:Fallback xmlns="">
            <p:pic>
              <p:nvPicPr>
                <p:cNvPr id="9" name="Ink 8">
                  <a:extLst>
                    <a:ext uri="{FF2B5EF4-FFF2-40B4-BE49-F238E27FC236}">
                      <a16:creationId xmlns:a16="http://schemas.microsoft.com/office/drawing/2014/main" id="{4F89643D-08D7-EC41-B555-5C8E4269FFB8}"/>
                    </a:ext>
                  </a:extLst>
                </p:cNvPr>
                <p:cNvPicPr/>
                <p:nvPr/>
              </p:nvPicPr>
              <p:blipFill>
                <a:blip r:embed="rId8"/>
                <a:stretch>
                  <a:fillRect/>
                </a:stretch>
              </p:blipFill>
              <p:spPr>
                <a:xfrm>
                  <a:off x="10163623" y="4616743"/>
                  <a:ext cx="230760" cy="63000"/>
                </a:xfrm>
                <a:prstGeom prst="rect">
                  <a:avLst/>
                </a:prstGeom>
              </p:spPr>
            </p:pic>
          </mc:Fallback>
        </mc:AlternateContent>
      </p:grpSp>
    </p:spTree>
    <p:extLst>
      <p:ext uri="{BB962C8B-B14F-4D97-AF65-F5344CB8AC3E}">
        <p14:creationId xmlns:p14="http://schemas.microsoft.com/office/powerpoint/2010/main" val="41790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1" name="Rectangle 14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92B795FE-15BF-461D-9F54-2A2BAF8138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5" name="Rectangle 144">
            <a:extLst>
              <a:ext uri="{FF2B5EF4-FFF2-40B4-BE49-F238E27FC236}">
                <a16:creationId xmlns:a16="http://schemas.microsoft.com/office/drawing/2014/main" id="{CB260B1E-F9C9-4E2E-8361-8E735E296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useBgFill="1">
        <p:nvSpPr>
          <p:cNvPr id="147" name="Rectangle 146">
            <a:extLst>
              <a:ext uri="{FF2B5EF4-FFF2-40B4-BE49-F238E27FC236}">
                <a16:creationId xmlns:a16="http://schemas.microsoft.com/office/drawing/2014/main" id="{26C4D022-E2BC-435F-9CDB-44DC57C07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How to Offer QR Code Payments in Any Restaurant | Presto">
            <a:extLst>
              <a:ext uri="{FF2B5EF4-FFF2-40B4-BE49-F238E27FC236}">
                <a16:creationId xmlns:a16="http://schemas.microsoft.com/office/drawing/2014/main" id="{9A7868F7-1360-024B-BB13-0E3213C456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9971"/>
          <a:stretch/>
        </p:blipFill>
        <p:spPr bwMode="auto">
          <a:xfrm>
            <a:off x="20" y="10"/>
            <a:ext cx="5663460" cy="3428990"/>
          </a:xfrm>
          <a:prstGeom prst="rect">
            <a:avLst/>
          </a:prstGeom>
          <a:noFill/>
          <a:extLst>
            <a:ext uri="{909E8E84-426E-40DD-AFC4-6F175D3DCCD1}">
              <a14:hiddenFill xmlns:a14="http://schemas.microsoft.com/office/drawing/2010/main">
                <a:solidFill>
                  <a:srgbClr val="FFFFFF"/>
                </a:solidFill>
              </a14:hiddenFill>
            </a:ext>
          </a:extLst>
        </p:spPr>
      </p:pic>
      <p:sp>
        <p:nvSpPr>
          <p:cNvPr id="149" name="Rectangle 148">
            <a:extLst>
              <a:ext uri="{FF2B5EF4-FFF2-40B4-BE49-F238E27FC236}">
                <a16:creationId xmlns:a16="http://schemas.microsoft.com/office/drawing/2014/main" id="{C926CAD6-45B1-4A85-A196-E722067B1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3480" y="0"/>
            <a:ext cx="6525472" cy="6858000"/>
          </a:xfrm>
          <a:prstGeom prst="rect">
            <a:avLst/>
          </a:prstGeom>
          <a:solidFill>
            <a:schemeClr val="bg1">
              <a:lumMod val="75000"/>
              <a:lumOff val="25000"/>
            </a:schemeClr>
          </a:solidFill>
          <a:ln w="6350" cap="sq" cmpd="sng" algn="ctr">
            <a:noFill/>
            <a:prstDash val="solid"/>
            <a:miter lim="800000"/>
          </a:ln>
          <a:effectLst/>
        </p:spPr>
      </p:sp>
      <p:sp>
        <p:nvSpPr>
          <p:cNvPr id="151" name="Rectangle 150">
            <a:extLst>
              <a:ext uri="{FF2B5EF4-FFF2-40B4-BE49-F238E27FC236}">
                <a16:creationId xmlns:a16="http://schemas.microsoft.com/office/drawing/2014/main" id="{0E0936D5-2DCE-48A4-93BC-BA7861B4E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81848" y="320040"/>
            <a:ext cx="5888736" cy="6217920"/>
          </a:xfrm>
          <a:prstGeom prst="rect">
            <a:avLst/>
          </a:prstGeom>
          <a:noFill/>
          <a:ln w="6350" cap="sq" cmpd="sng" algn="ctr">
            <a:solidFill>
              <a:schemeClr val="tx1"/>
            </a:solidFill>
            <a:prstDash val="solid"/>
            <a:miter lim="800000"/>
          </a:ln>
          <a:effectLst>
            <a:softEdge rad="0"/>
          </a:effectLst>
        </p:spPr>
      </p:sp>
      <p:pic>
        <p:nvPicPr>
          <p:cNvPr id="4102" name="Picture 6" descr="Dining QR Codes May Be Here to Stay - Club + Resort Business">
            <a:extLst>
              <a:ext uri="{FF2B5EF4-FFF2-40B4-BE49-F238E27FC236}">
                <a16:creationId xmlns:a16="http://schemas.microsoft.com/office/drawing/2014/main" id="{9EA366DE-6BFA-2C4C-8EF3-2236261D72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863" r="12937" b="-1"/>
          <a:stretch/>
        </p:blipFill>
        <p:spPr bwMode="auto">
          <a:xfrm>
            <a:off x="20" y="3429000"/>
            <a:ext cx="285290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5 technologies that have seen a COVID-19 resurgence">
            <a:extLst>
              <a:ext uri="{FF2B5EF4-FFF2-40B4-BE49-F238E27FC236}">
                <a16:creationId xmlns:a16="http://schemas.microsoft.com/office/drawing/2014/main" id="{221546A3-B5EC-324D-8209-E41631DE59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747" r="34953" b="2"/>
          <a:stretch/>
        </p:blipFill>
        <p:spPr bwMode="auto">
          <a:xfrm>
            <a:off x="2810552" y="3429000"/>
            <a:ext cx="2852928"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CE606D9-03EE-214F-9739-8B38795FCFAE}"/>
              </a:ext>
            </a:extLst>
          </p:cNvPr>
          <p:cNvSpPr txBox="1"/>
          <p:nvPr/>
        </p:nvSpPr>
        <p:spPr>
          <a:xfrm>
            <a:off x="6303581" y="1714505"/>
            <a:ext cx="5245269" cy="3931920"/>
          </a:xfrm>
          <a:prstGeom prst="rect">
            <a:avLst/>
          </a:prstGeom>
        </p:spPr>
        <p:txBody>
          <a:bodyPr vert="horz" lIns="91440" tIns="45720" rIns="91440" bIns="45720" rtlCol="0">
            <a:normAutofit/>
          </a:bodyPr>
          <a:lstStyle/>
          <a:p>
            <a:pPr>
              <a:spcAft>
                <a:spcPts val="600"/>
              </a:spcAft>
              <a:buClr>
                <a:schemeClr val="tx1">
                  <a:lumMod val="85000"/>
                  <a:lumOff val="15000"/>
                </a:schemeClr>
              </a:buClr>
            </a:pPr>
            <a:r>
              <a:rPr lang="en-US" sz="2800" dirty="0"/>
              <a:t>Opens an app or website that collects personal information</a:t>
            </a:r>
          </a:p>
          <a:p>
            <a:pPr indent="-182880">
              <a:spcAft>
                <a:spcPts val="600"/>
              </a:spcAft>
              <a:buClr>
                <a:schemeClr val="tx1">
                  <a:lumMod val="85000"/>
                  <a:lumOff val="15000"/>
                </a:schemeClr>
              </a:buClr>
              <a:buFont typeface="Garamond" pitchFamily="18" charset="0"/>
              <a:buChar char="◦"/>
            </a:pPr>
            <a:endParaRPr lang="en-US" sz="2800" dirty="0"/>
          </a:p>
          <a:p>
            <a:pPr>
              <a:spcAft>
                <a:spcPts val="600"/>
              </a:spcAft>
              <a:buClr>
                <a:schemeClr val="tx1">
                  <a:lumMod val="85000"/>
                  <a:lumOff val="15000"/>
                </a:schemeClr>
              </a:buClr>
            </a:pPr>
            <a:r>
              <a:rPr lang="en-US" sz="2800" dirty="0"/>
              <a:t>Links offline and online activities, ties them to customer phone number and credit cards</a:t>
            </a:r>
          </a:p>
          <a:p>
            <a:pPr indent="-182880">
              <a:spcAft>
                <a:spcPts val="600"/>
              </a:spcAft>
              <a:buClr>
                <a:schemeClr val="tx1">
                  <a:lumMod val="85000"/>
                  <a:lumOff val="15000"/>
                </a:schemeClr>
              </a:buClr>
              <a:buFont typeface="Garamond" pitchFamily="18" charset="0"/>
              <a:buChar char="◦"/>
            </a:pPr>
            <a:endParaRPr lang="en-US" sz="2800" dirty="0"/>
          </a:p>
          <a:p>
            <a:pPr>
              <a:spcAft>
                <a:spcPts val="600"/>
              </a:spcAft>
              <a:buClr>
                <a:schemeClr val="tx1">
                  <a:lumMod val="85000"/>
                  <a:lumOff val="15000"/>
                </a:schemeClr>
              </a:buClr>
            </a:pPr>
            <a:r>
              <a:rPr lang="en-US" sz="2800" dirty="0"/>
              <a:t>Provides upsell opportunities</a:t>
            </a:r>
          </a:p>
        </p:txBody>
      </p:sp>
    </p:spTree>
    <p:extLst>
      <p:ext uri="{BB962C8B-B14F-4D97-AF65-F5344CB8AC3E}">
        <p14:creationId xmlns:p14="http://schemas.microsoft.com/office/powerpoint/2010/main" val="1132303239"/>
      </p:ext>
    </p:extLst>
  </p:cSld>
  <p:clrMapOvr>
    <a:overrideClrMapping bg1="dk1" tx1="lt1" bg2="dk2" tx2="lt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BD1C8-DF91-E523-8666-64D2B2CFEC05}"/>
              </a:ext>
            </a:extLst>
          </p:cNvPr>
          <p:cNvSpPr>
            <a:spLocks noGrp="1"/>
          </p:cNvSpPr>
          <p:nvPr>
            <p:ph type="title"/>
          </p:nvPr>
        </p:nvSpPr>
        <p:spPr/>
        <p:txBody>
          <a:bodyPr/>
          <a:lstStyle/>
          <a:p>
            <a:r>
              <a:rPr lang="en-US" dirty="0"/>
              <a:t>Giving Users Control?</a:t>
            </a:r>
          </a:p>
        </p:txBody>
      </p:sp>
      <p:pic>
        <p:nvPicPr>
          <p:cNvPr id="4098" name="Picture 2">
            <a:extLst>
              <a:ext uri="{FF2B5EF4-FFF2-40B4-BE49-F238E27FC236}">
                <a16:creationId xmlns:a16="http://schemas.microsoft.com/office/drawing/2014/main" id="{041F06AB-E7E7-06F4-712A-64E8A026ED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498" y="2033567"/>
            <a:ext cx="5124502" cy="3418775"/>
          </a:xfrm>
          <a:prstGeom prst="rect">
            <a:avLst/>
          </a:prstGeom>
          <a:noFill/>
          <a:ln w="381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BBF18017-0013-1D26-8F48-11E5194B2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0974" y="1740293"/>
            <a:ext cx="2730970" cy="4099302"/>
          </a:xfrm>
          <a:prstGeom prst="rect">
            <a:avLst/>
          </a:prstGeom>
          <a:noFill/>
          <a:ln w="381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F5D26B9-317D-517C-E88D-6AE727040039}"/>
              </a:ext>
            </a:extLst>
          </p:cNvPr>
          <p:cNvSpPr txBox="1"/>
          <p:nvPr/>
        </p:nvSpPr>
        <p:spPr>
          <a:xfrm>
            <a:off x="1788437" y="6077125"/>
            <a:ext cx="10031913" cy="338554"/>
          </a:xfrm>
          <a:prstGeom prst="rect">
            <a:avLst/>
          </a:prstGeom>
          <a:noFill/>
        </p:spPr>
        <p:txBody>
          <a:bodyPr wrap="none" rtlCol="0">
            <a:spAutoFit/>
          </a:bodyPr>
          <a:lstStyle/>
          <a:p>
            <a:r>
              <a:rPr lang="en-US" sz="1600" i="1" dirty="0"/>
              <a:t>https://</a:t>
            </a:r>
            <a:r>
              <a:rPr lang="en-US" sz="1600" i="1" dirty="0" err="1"/>
              <a:t>www.wsj.com</a:t>
            </a:r>
            <a:r>
              <a:rPr lang="en-US" sz="1600" i="1" dirty="0"/>
              <a:t>/articles/tech-companies-are-relinquishing-some-control-of-online-ads-to-users-11660730402</a:t>
            </a:r>
          </a:p>
        </p:txBody>
      </p:sp>
      <p:sp>
        <p:nvSpPr>
          <p:cNvPr id="4" name="TextBox 3">
            <a:extLst>
              <a:ext uri="{FF2B5EF4-FFF2-40B4-BE49-F238E27FC236}">
                <a16:creationId xmlns:a16="http://schemas.microsoft.com/office/drawing/2014/main" id="{A7AD3E31-6EE4-6699-C74E-347B96DEA008}"/>
              </a:ext>
            </a:extLst>
          </p:cNvPr>
          <p:cNvSpPr txBox="1"/>
          <p:nvPr/>
        </p:nvSpPr>
        <p:spPr>
          <a:xfrm>
            <a:off x="7276790" y="1590004"/>
            <a:ext cx="4437372" cy="1754326"/>
          </a:xfrm>
          <a:prstGeom prst="rect">
            <a:avLst/>
          </a:prstGeom>
          <a:noFill/>
        </p:spPr>
        <p:txBody>
          <a:bodyPr wrap="square" rtlCol="0">
            <a:spAutoFit/>
          </a:bodyPr>
          <a:lstStyle/>
          <a:p>
            <a:r>
              <a:rPr lang="en-US" b="0" i="0" dirty="0">
                <a:effectLst/>
              </a:rPr>
              <a:t>“… people who experienced a miscarriage and don’t want to see campaigns for baby clothes, people recovering from eating disorders who don’t want to see pitches for diets, and teetotalers who don’t want to see alcohol ads”</a:t>
            </a:r>
            <a:endParaRPr lang="en-US" dirty="0"/>
          </a:p>
        </p:txBody>
      </p:sp>
      <p:sp>
        <p:nvSpPr>
          <p:cNvPr id="5" name="TextBox 4">
            <a:extLst>
              <a:ext uri="{FF2B5EF4-FFF2-40B4-BE49-F238E27FC236}">
                <a16:creationId xmlns:a16="http://schemas.microsoft.com/office/drawing/2014/main" id="{6C2ABB95-2471-B32E-2CE1-045237D8A0BC}"/>
              </a:ext>
            </a:extLst>
          </p:cNvPr>
          <p:cNvSpPr txBox="1"/>
          <p:nvPr/>
        </p:nvSpPr>
        <p:spPr>
          <a:xfrm>
            <a:off x="7276790" y="3645947"/>
            <a:ext cx="3665013" cy="646331"/>
          </a:xfrm>
          <a:prstGeom prst="rect">
            <a:avLst/>
          </a:prstGeom>
          <a:noFill/>
        </p:spPr>
        <p:txBody>
          <a:bodyPr wrap="square" rtlCol="0">
            <a:spAutoFit/>
          </a:bodyPr>
          <a:lstStyle/>
          <a:p>
            <a:r>
              <a:rPr lang="en-US" dirty="0">
                <a:solidFill>
                  <a:srgbClr val="C00000"/>
                </a:solidFill>
              </a:rPr>
              <a:t>Why do companies enable users to opt out of certain categories?</a:t>
            </a:r>
          </a:p>
        </p:txBody>
      </p:sp>
      <p:sp>
        <p:nvSpPr>
          <p:cNvPr id="6" name="TextBox 5">
            <a:extLst>
              <a:ext uri="{FF2B5EF4-FFF2-40B4-BE49-F238E27FC236}">
                <a16:creationId xmlns:a16="http://schemas.microsoft.com/office/drawing/2014/main" id="{615EF582-2F1B-F61F-ED5D-6D653E00A4FA}"/>
              </a:ext>
            </a:extLst>
          </p:cNvPr>
          <p:cNvSpPr txBox="1"/>
          <p:nvPr/>
        </p:nvSpPr>
        <p:spPr>
          <a:xfrm>
            <a:off x="7276790" y="4455390"/>
            <a:ext cx="3665013" cy="646331"/>
          </a:xfrm>
          <a:prstGeom prst="rect">
            <a:avLst/>
          </a:prstGeom>
          <a:noFill/>
        </p:spPr>
        <p:txBody>
          <a:bodyPr wrap="square" rtlCol="0">
            <a:spAutoFit/>
          </a:bodyPr>
          <a:lstStyle/>
          <a:p>
            <a:r>
              <a:rPr lang="en-US" dirty="0">
                <a:solidFill>
                  <a:srgbClr val="C00000"/>
                </a:solidFill>
              </a:rPr>
              <a:t>Because it increases the rates they charge to advertisers (why?)</a:t>
            </a:r>
          </a:p>
        </p:txBody>
      </p:sp>
    </p:spTree>
    <p:extLst>
      <p:ext uri="{BB962C8B-B14F-4D97-AF65-F5344CB8AC3E}">
        <p14:creationId xmlns:p14="http://schemas.microsoft.com/office/powerpoint/2010/main" val="409085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a:extLst>
              <a:ext uri="{FF2B5EF4-FFF2-40B4-BE49-F238E27FC236}">
                <a16:creationId xmlns:a16="http://schemas.microsoft.com/office/drawing/2014/main" id="{E960D9CC-EB63-7444-89B7-DF1C3CA51F6C}"/>
              </a:ext>
            </a:extLst>
          </p:cNvPr>
          <p:cNvSpPr>
            <a:spLocks noGrp="1" noChangeArrowheads="1"/>
          </p:cNvSpPr>
          <p:nvPr>
            <p:ph type="title"/>
          </p:nvPr>
        </p:nvSpPr>
        <p:spPr/>
        <p:txBody>
          <a:bodyPr/>
          <a:lstStyle/>
          <a:p>
            <a:r>
              <a:rPr lang="en-US" altLang="en-US" dirty="0">
                <a:ea typeface="ＭＳ Ｐゴシック" panose="020B0600070205080204" pitchFamily="34" charset="-128"/>
              </a:rPr>
              <a:t>Information Sent to Website</a:t>
            </a:r>
          </a:p>
        </p:txBody>
      </p:sp>
      <p:pic>
        <p:nvPicPr>
          <p:cNvPr id="11266" name="Picture 2">
            <a:extLst>
              <a:ext uri="{FF2B5EF4-FFF2-40B4-BE49-F238E27FC236}">
                <a16:creationId xmlns:a16="http://schemas.microsoft.com/office/drawing/2014/main" id="{C9EF17DE-C13F-6E4D-9DB6-CC5E2E52550B}"/>
              </a:ext>
            </a:extLst>
          </p:cNvPr>
          <p:cNvPicPr>
            <a:picLocks noChangeAspect="1" noChangeArrowheads="1"/>
          </p:cNvPicPr>
          <p:nvPr/>
        </p:nvPicPr>
        <p:blipFill>
          <a:blip r:embed="rId2"/>
          <a:srcRect/>
          <a:stretch/>
        </p:blipFill>
        <p:spPr bwMode="auto">
          <a:xfrm>
            <a:off x="1213758" y="1747156"/>
            <a:ext cx="6082936" cy="41474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C2F8823-E465-ED42-9F89-5BDF44EAF334}"/>
              </a:ext>
            </a:extLst>
          </p:cNvPr>
          <p:cNvSpPr txBox="1"/>
          <p:nvPr/>
        </p:nvSpPr>
        <p:spPr>
          <a:xfrm>
            <a:off x="6468376" y="6067679"/>
            <a:ext cx="5351145" cy="338554"/>
          </a:xfrm>
          <a:prstGeom prst="rect">
            <a:avLst/>
          </a:prstGeom>
          <a:noFill/>
        </p:spPr>
        <p:txBody>
          <a:bodyPr wrap="none" rtlCol="0">
            <a:spAutoFit/>
          </a:bodyPr>
          <a:lstStyle/>
          <a:p>
            <a:r>
              <a:rPr lang="en-US" sz="1600" i="1" dirty="0"/>
              <a:t>Source: Cyphers and </a:t>
            </a:r>
            <a:r>
              <a:rPr lang="en-US" sz="1600" i="1" dirty="0" err="1"/>
              <a:t>Gebhart</a:t>
            </a:r>
            <a:r>
              <a:rPr lang="en-US" sz="1600" i="1" dirty="0"/>
              <a:t>. “Behind the One-Way Mirror”.</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5E2EE9D5-B2CE-7445-9052-D6A427CA5458}"/>
                  </a:ext>
                </a:extLst>
              </p14:cNvPr>
              <p14:cNvContentPartPr/>
              <p14:nvPr/>
            </p14:nvContentPartPr>
            <p14:xfrm>
              <a:off x="1880812" y="3711005"/>
              <a:ext cx="597240" cy="37800"/>
            </p14:xfrm>
          </p:contentPart>
        </mc:Choice>
        <mc:Fallback xmlns="">
          <p:pic>
            <p:nvPicPr>
              <p:cNvPr id="6" name="Ink 5">
                <a:extLst>
                  <a:ext uri="{FF2B5EF4-FFF2-40B4-BE49-F238E27FC236}">
                    <a16:creationId xmlns:a16="http://schemas.microsoft.com/office/drawing/2014/main" id="{5E2EE9D5-B2CE-7445-9052-D6A427CA5458}"/>
                  </a:ext>
                </a:extLst>
              </p:cNvPr>
              <p:cNvPicPr/>
              <p:nvPr/>
            </p:nvPicPr>
            <p:blipFill>
              <a:blip r:embed="rId4"/>
              <a:stretch>
                <a:fillRect/>
              </a:stretch>
            </p:blipFill>
            <p:spPr>
              <a:xfrm>
                <a:off x="1827172" y="3603365"/>
                <a:ext cx="704880" cy="2534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FD7AC1A8-B808-1B4F-8C6F-157A113A1554}"/>
                  </a:ext>
                </a:extLst>
              </p14:cNvPr>
              <p14:cNvContentPartPr/>
              <p14:nvPr/>
            </p14:nvContentPartPr>
            <p14:xfrm>
              <a:off x="1844092" y="3958889"/>
              <a:ext cx="565200" cy="51840"/>
            </p14:xfrm>
          </p:contentPart>
        </mc:Choice>
        <mc:Fallback xmlns="">
          <p:pic>
            <p:nvPicPr>
              <p:cNvPr id="7" name="Ink 6">
                <a:extLst>
                  <a:ext uri="{FF2B5EF4-FFF2-40B4-BE49-F238E27FC236}">
                    <a16:creationId xmlns:a16="http://schemas.microsoft.com/office/drawing/2014/main" id="{FD7AC1A8-B808-1B4F-8C6F-157A113A1554}"/>
                  </a:ext>
                </a:extLst>
              </p:cNvPr>
              <p:cNvPicPr/>
              <p:nvPr/>
            </p:nvPicPr>
            <p:blipFill>
              <a:blip r:embed="rId6"/>
              <a:stretch>
                <a:fillRect/>
              </a:stretch>
            </p:blipFill>
            <p:spPr>
              <a:xfrm>
                <a:off x="1790092" y="3851249"/>
                <a:ext cx="672840" cy="267480"/>
              </a:xfrm>
              <a:prstGeom prst="rect">
                <a:avLst/>
              </a:prstGeom>
            </p:spPr>
          </p:pic>
        </mc:Fallback>
      </mc:AlternateContent>
    </p:spTree>
    <p:extLst>
      <p:ext uri="{BB962C8B-B14F-4D97-AF65-F5344CB8AC3E}">
        <p14:creationId xmlns:p14="http://schemas.microsoft.com/office/powerpoint/2010/main" val="3633468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a:extLst>
              <a:ext uri="{FF2B5EF4-FFF2-40B4-BE49-F238E27FC236}">
                <a16:creationId xmlns:a16="http://schemas.microsoft.com/office/drawing/2014/main" id="{E960D9CC-EB63-7444-89B7-DF1C3CA51F6C}"/>
              </a:ext>
            </a:extLst>
          </p:cNvPr>
          <p:cNvSpPr>
            <a:spLocks noGrp="1" noChangeArrowheads="1"/>
          </p:cNvSpPr>
          <p:nvPr>
            <p:ph type="title"/>
          </p:nvPr>
        </p:nvSpPr>
        <p:spPr/>
        <p:txBody>
          <a:bodyPr/>
          <a:lstStyle/>
          <a:p>
            <a:r>
              <a:rPr lang="en-US" altLang="en-US" dirty="0">
                <a:ea typeface="ＭＳ Ｐゴシック" panose="020B0600070205080204" pitchFamily="34" charset="-128"/>
              </a:rPr>
              <a:t>Information Sent to Website</a:t>
            </a:r>
          </a:p>
        </p:txBody>
      </p:sp>
      <p:pic>
        <p:nvPicPr>
          <p:cNvPr id="11266" name="Picture 2">
            <a:extLst>
              <a:ext uri="{FF2B5EF4-FFF2-40B4-BE49-F238E27FC236}">
                <a16:creationId xmlns:a16="http://schemas.microsoft.com/office/drawing/2014/main" id="{C9EF17DE-C13F-6E4D-9DB6-CC5E2E52550B}"/>
              </a:ext>
            </a:extLst>
          </p:cNvPr>
          <p:cNvPicPr>
            <a:picLocks noChangeAspect="1" noChangeArrowheads="1"/>
          </p:cNvPicPr>
          <p:nvPr/>
        </p:nvPicPr>
        <p:blipFill>
          <a:blip r:embed="rId2"/>
          <a:srcRect/>
          <a:stretch/>
        </p:blipFill>
        <p:spPr bwMode="auto">
          <a:xfrm>
            <a:off x="1213758" y="1747156"/>
            <a:ext cx="6082936" cy="41474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C2F8823-E465-ED42-9F89-5BDF44EAF334}"/>
              </a:ext>
            </a:extLst>
          </p:cNvPr>
          <p:cNvSpPr txBox="1"/>
          <p:nvPr/>
        </p:nvSpPr>
        <p:spPr>
          <a:xfrm>
            <a:off x="6468376" y="6067679"/>
            <a:ext cx="5351145" cy="338554"/>
          </a:xfrm>
          <a:prstGeom prst="rect">
            <a:avLst/>
          </a:prstGeom>
          <a:noFill/>
        </p:spPr>
        <p:txBody>
          <a:bodyPr wrap="none" rtlCol="0">
            <a:spAutoFit/>
          </a:bodyPr>
          <a:lstStyle/>
          <a:p>
            <a:r>
              <a:rPr lang="en-US" sz="1600" i="1" dirty="0"/>
              <a:t>Source: Cyphers and </a:t>
            </a:r>
            <a:r>
              <a:rPr lang="en-US" sz="1600" i="1" dirty="0" err="1"/>
              <a:t>Gebhart</a:t>
            </a:r>
            <a:r>
              <a:rPr lang="en-US" sz="1600" i="1" dirty="0"/>
              <a:t>. “Behind the One-Way Mirror”.</a:t>
            </a:r>
          </a:p>
        </p:txBody>
      </p:sp>
    </p:spTree>
    <p:extLst>
      <p:ext uri="{BB962C8B-B14F-4D97-AF65-F5344CB8AC3E}">
        <p14:creationId xmlns:p14="http://schemas.microsoft.com/office/powerpoint/2010/main" val="410788279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15.7|14.6|10.7|1.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Speak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Selawik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8500</TotalTime>
  <Words>2663</Words>
  <Application>Microsoft Macintosh PowerPoint</Application>
  <PresentationFormat>Widescreen</PresentationFormat>
  <Paragraphs>434</Paragraphs>
  <Slides>78</Slides>
  <Notes>27</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78</vt:i4>
      </vt:variant>
    </vt:vector>
  </HeadingPairs>
  <TitlesOfParts>
    <vt:vector size="91" baseType="lpstr">
      <vt:lpstr>Arial</vt:lpstr>
      <vt:lpstr>Calibri</vt:lpstr>
      <vt:lpstr>Consolas</vt:lpstr>
      <vt:lpstr>Courier New</vt:lpstr>
      <vt:lpstr>Garamond</vt:lpstr>
      <vt:lpstr>Monotype Sorts</vt:lpstr>
      <vt:lpstr>Segoe Print</vt:lpstr>
      <vt:lpstr>Selawik Light</vt:lpstr>
      <vt:lpstr>Speak Pro</vt:lpstr>
      <vt:lpstr>Tahoma</vt:lpstr>
      <vt:lpstr>Times New Roman</vt:lpstr>
      <vt:lpstr>Wingdings</vt:lpstr>
      <vt:lpstr>SavonVTI</vt:lpstr>
      <vt:lpstr>Web Tracking and FINGERPRINTING</vt:lpstr>
      <vt:lpstr>PowerPoint Presentation</vt:lpstr>
      <vt:lpstr>Why Do Websites Do This?</vt:lpstr>
      <vt:lpstr>Frames</vt:lpstr>
      <vt:lpstr>PowerPoint Presentation</vt:lpstr>
      <vt:lpstr>URL Request</vt:lpstr>
      <vt:lpstr>Information Sent to Website</vt:lpstr>
      <vt:lpstr>Information Sent to Website</vt:lpstr>
      <vt:lpstr>Information Sent to Website</vt:lpstr>
      <vt:lpstr>First Party vs. Third Party</vt:lpstr>
      <vt:lpstr>Tracking via Cookies</vt:lpstr>
      <vt:lpstr>Website Storing Info In Browser</vt:lpstr>
      <vt:lpstr>Same Origin Policy for Cookies</vt:lpstr>
      <vt:lpstr>Same Origin Policy for iFrames</vt:lpstr>
      <vt:lpstr>Same Origin Policy for iFrames</vt:lpstr>
      <vt:lpstr>Tracking with Third-Party Cookies</vt:lpstr>
      <vt:lpstr>Behavioral  Targeting</vt:lpstr>
      <vt:lpstr>PowerPoint Presentation</vt:lpstr>
      <vt:lpstr>Any HTML Content Is a Tracking Opportunity</vt:lpstr>
      <vt:lpstr>PowerPoint Presentation</vt:lpstr>
      <vt:lpstr>Direct Inclusion of Third-Party Scripts</vt:lpstr>
      <vt:lpstr>Login Manager Misuse</vt:lpstr>
      <vt:lpstr>Social Data Exfiltration</vt:lpstr>
      <vt:lpstr>Whole-DOM Exfiltration</vt:lpstr>
      <vt:lpstr>PowerPoint Presentation</vt:lpstr>
      <vt:lpstr>PowerPoint Presentation</vt:lpstr>
      <vt:lpstr>PowerPoint Presentation</vt:lpstr>
      <vt:lpstr>PowerPoint Presentation</vt:lpstr>
      <vt:lpstr>Cookie  Syncing</vt:lpstr>
      <vt:lpstr>Cookie Syncing in Action</vt:lpstr>
      <vt:lpstr>PowerPoint Presentation</vt:lpstr>
      <vt:lpstr>”User” Object in an OpenRTB Bid Request</vt:lpstr>
      <vt:lpstr>Information Flows in RTB</vt:lpstr>
      <vt:lpstr>PowerPoint Presentation</vt:lpstr>
      <vt:lpstr>PowerPoint Presentation</vt:lpstr>
      <vt:lpstr>Google Ad Machine</vt:lpstr>
      <vt:lpstr>PowerPoint Presentation</vt:lpstr>
      <vt:lpstr>Chrome “Privacy Sandbox”</vt:lpstr>
      <vt:lpstr>Showing Relevant Ads with FLoC</vt:lpstr>
      <vt:lpstr>Preventing Ad Fraud with Trust Token</vt:lpstr>
      <vt:lpstr>Tracking Without Third-Party Cookies</vt:lpstr>
      <vt:lpstr>Tracking Is Pervasive</vt:lpstr>
      <vt:lpstr>Tracking Technologies</vt:lpstr>
      <vt:lpstr>PowerPoint Presentation</vt:lpstr>
      <vt:lpstr>Everything Has a Fingerprint</vt:lpstr>
      <vt:lpstr>Fingerprinting Web Browsers</vt:lpstr>
      <vt:lpstr>PowerPoint Presentation</vt:lpstr>
      <vt:lpstr>PowerPoint Presentation</vt:lpstr>
      <vt:lpstr>HTML &lt;CANVAS&gt; Element</vt:lpstr>
      <vt:lpstr>Text Rendering</vt:lpstr>
      <vt:lpstr>Text Inspection</vt:lpstr>
      <vt:lpstr>WebFonts</vt:lpstr>
      <vt:lpstr>45 Ways To Sirin Stencil</vt:lpstr>
      <vt:lpstr>Canvas Fingerprinting</vt:lpstr>
      <vt:lpstr>Canvas Fingerprinting</vt:lpstr>
      <vt:lpstr>Cross-Browser Tracking with Rendering</vt:lpstr>
      <vt:lpstr>“Don’t Worry, It’s All Anonymous”</vt:lpstr>
      <vt:lpstr>PowerPoint Presentation</vt:lpstr>
      <vt:lpstr>Identifiers</vt:lpstr>
      <vt:lpstr>Hiding IP Addresses (Apple)</vt:lpstr>
      <vt:lpstr>PowerPoint Presentation</vt:lpstr>
      <vt:lpstr>How Websites Get Your Identity</vt:lpstr>
      <vt:lpstr>PowerPoint Presentation</vt:lpstr>
      <vt:lpstr>PowerPoint Presentation</vt:lpstr>
      <vt:lpstr>PowerPoint Presentation</vt:lpstr>
      <vt:lpstr>PowerPoint Presentation</vt:lpstr>
      <vt:lpstr>PowerPoint Presentation</vt:lpstr>
      <vt:lpstr>PowerPoint Presentation</vt:lpstr>
      <vt:lpstr>Example: Financial Categories (Experian)</vt:lpstr>
      <vt:lpstr>Health-Related Categories</vt:lpstr>
      <vt:lpstr>Do Not Track</vt:lpstr>
      <vt:lpstr>PowerPoint Presentation</vt:lpstr>
      <vt:lpstr>PowerPoint Presentation</vt:lpstr>
      <vt:lpstr>What Is the Real Privacy Problem?</vt:lpstr>
      <vt:lpstr>In a World Without Third-Party Tracking…</vt:lpstr>
      <vt:lpstr>Companies’ Response:  Amass First-Party Data</vt:lpstr>
      <vt:lpstr>PowerPoint Presentation</vt:lpstr>
      <vt:lpstr>Giving Users Control?</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 tracking and fingerprinting</dc:title>
  <dc:subject/>
  <dc:creator>Vitaly Shmatikov</dc:creator>
  <cp:keywords/>
  <dc:description/>
  <cp:lastModifiedBy>Vitaly Shmatikov</cp:lastModifiedBy>
  <cp:revision>838</cp:revision>
  <dcterms:created xsi:type="dcterms:W3CDTF">2020-11-13T21:02:23Z</dcterms:created>
  <dcterms:modified xsi:type="dcterms:W3CDTF">2023-01-31T20:24:08Z</dcterms:modified>
  <cp:category/>
</cp:coreProperties>
</file>