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350" r:id="rId4"/>
    <p:sldId id="354" r:id="rId5"/>
    <p:sldId id="260" r:id="rId6"/>
    <p:sldId id="257" r:id="rId7"/>
    <p:sldId id="367" r:id="rId8"/>
    <p:sldId id="359" r:id="rId9"/>
    <p:sldId id="366" r:id="rId10"/>
    <p:sldId id="346" r:id="rId11"/>
    <p:sldId id="258" r:id="rId12"/>
    <p:sldId id="356" r:id="rId13"/>
    <p:sldId id="349" r:id="rId14"/>
    <p:sldId id="358" r:id="rId15"/>
    <p:sldId id="360" r:id="rId16"/>
    <p:sldId id="364" r:id="rId17"/>
    <p:sldId id="361" r:id="rId18"/>
    <p:sldId id="369" r:id="rId19"/>
    <p:sldId id="370" r:id="rId20"/>
    <p:sldId id="371" r:id="rId21"/>
    <p:sldId id="381" r:id="rId22"/>
    <p:sldId id="382" r:id="rId23"/>
    <p:sldId id="362" r:id="rId24"/>
    <p:sldId id="383" r:id="rId25"/>
    <p:sldId id="384" r:id="rId26"/>
    <p:sldId id="385" r:id="rId27"/>
    <p:sldId id="386" r:id="rId28"/>
    <p:sldId id="345" r:id="rId29"/>
    <p:sldId id="352" r:id="rId30"/>
    <p:sldId id="357" r:id="rId31"/>
    <p:sldId id="304" r:id="rId32"/>
    <p:sldId id="392" r:id="rId33"/>
    <p:sldId id="391" r:id="rId34"/>
    <p:sldId id="387" r:id="rId35"/>
    <p:sldId id="389" r:id="rId36"/>
    <p:sldId id="390" r:id="rId37"/>
    <p:sldId id="373" r:id="rId38"/>
    <p:sldId id="372" r:id="rId39"/>
    <p:sldId id="393" r:id="rId40"/>
    <p:sldId id="374" r:id="rId41"/>
    <p:sldId id="388" r:id="rId42"/>
    <p:sldId id="394" r:id="rId43"/>
    <p:sldId id="375" r:id="rId44"/>
    <p:sldId id="3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F10CFA-553B-45C3-B092-3BAFF47F53E9}">
          <p14:sldIdLst>
            <p14:sldId id="256"/>
            <p14:sldId id="350"/>
            <p14:sldId id="354"/>
          </p14:sldIdLst>
        </p14:section>
        <p14:section name="PDGs" id="{6782661B-012D-4129-A581-4F6767DCD73D}">
          <p14:sldIdLst>
            <p14:sldId id="260"/>
            <p14:sldId id="257"/>
            <p14:sldId id="367"/>
            <p14:sldId id="359"/>
            <p14:sldId id="366"/>
            <p14:sldId id="346"/>
            <p14:sldId id="258"/>
            <p14:sldId id="356"/>
          </p14:sldIdLst>
        </p14:section>
        <p14:section name="Inference for PDGs" id="{46B36389-6D41-4033-87D5-4B30FC709306}">
          <p14:sldIdLst>
            <p14:sldId id="349"/>
            <p14:sldId id="358"/>
            <p14:sldId id="360"/>
            <p14:sldId id="364"/>
            <p14:sldId id="361"/>
            <p14:sldId id="369"/>
            <p14:sldId id="370"/>
            <p14:sldId id="371"/>
            <p14:sldId id="381"/>
            <p14:sldId id="382"/>
            <p14:sldId id="362"/>
            <p14:sldId id="383"/>
            <p14:sldId id="384"/>
            <p14:sldId id="385"/>
            <p14:sldId id="386"/>
            <p14:sldId id="345"/>
            <p14:sldId id="352"/>
            <p14:sldId id="357"/>
            <p14:sldId id="304"/>
            <p14:sldId id="392"/>
            <p14:sldId id="391"/>
            <p14:sldId id="387"/>
            <p14:sldId id="389"/>
            <p14:sldId id="390"/>
          </p14:sldIdLst>
        </p14:section>
        <p14:section name="Reduction to Inconsistency Approximation" id="{80B0D4D4-9AE9-44C1-87BB-E59D98724CB3}">
          <p14:sldIdLst>
            <p14:sldId id="373"/>
            <p14:sldId id="372"/>
            <p14:sldId id="393"/>
            <p14:sldId id="374"/>
            <p14:sldId id="388"/>
            <p14:sldId id="394"/>
            <p14:sldId id="375"/>
            <p14:sldId id="378"/>
          </p14:sldIdLst>
        </p14:section>
        <p14:section name="Appendix" id="{8AA5185E-76C2-4DE8-BF2F-362F3862AA1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CF8"/>
    <a:srgbClr val="F2F2F5"/>
    <a:srgbClr val="FBF57D"/>
    <a:srgbClr val="FFFFD3"/>
    <a:srgbClr val="F7F7F7"/>
    <a:srgbClr val="F2F2F2"/>
    <a:srgbClr val="800000"/>
    <a:srgbClr val="FAFAFC"/>
    <a:srgbClr val="E8EAF4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8F265-E741-4750-B478-66B877D9AD81}" v="3" dt="2024-02-19T21:04:20.303"/>
    <p1510:client id="{F96C973E-2AE8-4B9D-8199-88FA71836A8F}" v="2885" dt="2024-02-19T18:18:15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Richardson" userId="cd5f33dd71adc40f" providerId="LiveId" clId="{F96C973E-2AE8-4B9D-8199-88FA71836A8F}"/>
    <pc:docChg chg="undo redo custSel addSld delSld modSld sldOrd addMainMaster delMainMaster addSection delSection modSection">
      <pc:chgData name="Oliver Richardson" userId="cd5f33dd71adc40f" providerId="LiveId" clId="{F96C973E-2AE8-4B9D-8199-88FA71836A8F}" dt="2024-02-19T20:20:25.680" v="17252"/>
      <pc:docMkLst>
        <pc:docMk/>
      </pc:docMkLst>
      <pc:sldChg chg="modSp add del mod">
        <pc:chgData name="Oliver Richardson" userId="cd5f33dd71adc40f" providerId="LiveId" clId="{F96C973E-2AE8-4B9D-8199-88FA71836A8F}" dt="2024-02-18T21:57:57.632" v="6541" actId="47"/>
        <pc:sldMkLst>
          <pc:docMk/>
          <pc:sldMk cId="1524705862" sldId="256"/>
        </pc:sldMkLst>
        <pc:spChg chg="mod">
          <ac:chgData name="Oliver Richardson" userId="cd5f33dd71adc40f" providerId="LiveId" clId="{F96C973E-2AE8-4B9D-8199-88FA71836A8F}" dt="2024-02-17T01:44:11.069" v="70" actId="1076"/>
          <ac:spMkLst>
            <pc:docMk/>
            <pc:sldMk cId="1524705862" sldId="256"/>
            <ac:spMk id="5" creationId="{4A8EF0C9-DD33-6A1A-E8EA-A55C59A0CE19}"/>
          </ac:spMkLst>
        </pc:spChg>
        <pc:spChg chg="mod">
          <ac:chgData name="Oliver Richardson" userId="cd5f33dd71adc40f" providerId="LiveId" clId="{F96C973E-2AE8-4B9D-8199-88FA71836A8F}" dt="2024-02-17T22:38:22.176" v="3317" actId="1076"/>
          <ac:spMkLst>
            <pc:docMk/>
            <pc:sldMk cId="1524705862" sldId="256"/>
            <ac:spMk id="45" creationId="{457CF066-8553-7682-8177-EDEF94F22D91}"/>
          </ac:spMkLst>
        </pc:spChg>
      </pc:sldChg>
      <pc:sldChg chg="addSp delSp modSp add del mod modAnim">
        <pc:chgData name="Oliver Richardson" userId="cd5f33dd71adc40f" providerId="LiveId" clId="{F96C973E-2AE8-4B9D-8199-88FA71836A8F}" dt="2024-02-19T04:40:23.486" v="10524"/>
        <pc:sldMkLst>
          <pc:docMk/>
          <pc:sldMk cId="505159014" sldId="257"/>
        </pc:sldMkLst>
        <pc:spChg chg="add mod">
          <ac:chgData name="Oliver Richardson" userId="cd5f33dd71adc40f" providerId="LiveId" clId="{F96C973E-2AE8-4B9D-8199-88FA71836A8F}" dt="2024-02-18T21:31:46.060" v="5887" actId="1076"/>
          <ac:spMkLst>
            <pc:docMk/>
            <pc:sldMk cId="505159014" sldId="257"/>
            <ac:spMk id="2" creationId="{AC0E2A1A-7D0C-25D0-A2F7-2B63CA361F00}"/>
          </ac:spMkLst>
        </pc:spChg>
        <pc:spChg chg="add del mod">
          <ac:chgData name="Oliver Richardson" userId="cd5f33dd71adc40f" providerId="LiveId" clId="{F96C973E-2AE8-4B9D-8199-88FA71836A8F}" dt="2024-02-19T04:10:19.216" v="9869" actId="478"/>
          <ac:spMkLst>
            <pc:docMk/>
            <pc:sldMk cId="505159014" sldId="257"/>
            <ac:spMk id="4" creationId="{0F08E4B8-730D-E399-CFAD-A2EE8AC7C0A8}"/>
          </ac:spMkLst>
        </pc:spChg>
        <pc:spChg chg="add del mod">
          <ac:chgData name="Oliver Richardson" userId="cd5f33dd71adc40f" providerId="LiveId" clId="{F96C973E-2AE8-4B9D-8199-88FA71836A8F}" dt="2024-02-19T04:10:19.216" v="9869" actId="478"/>
          <ac:spMkLst>
            <pc:docMk/>
            <pc:sldMk cId="505159014" sldId="257"/>
            <ac:spMk id="5" creationId="{F9A17E41-7C26-8FB0-70E5-25409F17569A}"/>
          </ac:spMkLst>
        </pc:spChg>
        <pc:spChg chg="add mod">
          <ac:chgData name="Oliver Richardson" userId="cd5f33dd71adc40f" providerId="LiveId" clId="{F96C973E-2AE8-4B9D-8199-88FA71836A8F}" dt="2024-02-18T21:32:47.621" v="5914" actId="1076"/>
          <ac:spMkLst>
            <pc:docMk/>
            <pc:sldMk cId="505159014" sldId="257"/>
            <ac:spMk id="7" creationId="{75C297F1-4612-CB0E-4A8B-20C6130A57EA}"/>
          </ac:spMkLst>
        </pc:spChg>
        <pc:spChg chg="add del mod">
          <ac:chgData name="Oliver Richardson" userId="cd5f33dd71adc40f" providerId="LiveId" clId="{F96C973E-2AE8-4B9D-8199-88FA71836A8F}" dt="2024-02-19T04:12:12.744" v="9882" actId="478"/>
          <ac:spMkLst>
            <pc:docMk/>
            <pc:sldMk cId="505159014" sldId="257"/>
            <ac:spMk id="9" creationId="{F3600856-F2B5-752D-DFC1-0B19F134CA6E}"/>
          </ac:spMkLst>
        </pc:spChg>
        <pc:spChg chg="add del mod">
          <ac:chgData name="Oliver Richardson" userId="cd5f33dd71adc40f" providerId="LiveId" clId="{F96C973E-2AE8-4B9D-8199-88FA71836A8F}" dt="2024-02-19T04:12:12.744" v="9882" actId="478"/>
          <ac:spMkLst>
            <pc:docMk/>
            <pc:sldMk cId="505159014" sldId="257"/>
            <ac:spMk id="10" creationId="{AFFBCCD3-5492-ECF1-216A-1A807DF4EC47}"/>
          </ac:spMkLst>
        </pc:spChg>
        <pc:spChg chg="add mod">
          <ac:chgData name="Oliver Richardson" userId="cd5f33dd71adc40f" providerId="LiveId" clId="{F96C973E-2AE8-4B9D-8199-88FA71836A8F}" dt="2024-02-18T21:32:47.621" v="5914" actId="1076"/>
          <ac:spMkLst>
            <pc:docMk/>
            <pc:sldMk cId="505159014" sldId="257"/>
            <ac:spMk id="15" creationId="{13D23F04-F65D-DB44-7DF7-094F7D35C21F}"/>
          </ac:spMkLst>
        </pc:spChg>
        <pc:spChg chg="add mod">
          <ac:chgData name="Oliver Richardson" userId="cd5f33dd71adc40f" providerId="LiveId" clId="{F96C973E-2AE8-4B9D-8199-88FA71836A8F}" dt="2024-02-18T21:32:47.621" v="5914" actId="1076"/>
          <ac:spMkLst>
            <pc:docMk/>
            <pc:sldMk cId="505159014" sldId="257"/>
            <ac:spMk id="16" creationId="{3911349B-E3A1-3570-CE2F-B54212E071EB}"/>
          </ac:spMkLst>
        </pc:spChg>
        <pc:spChg chg="add mod">
          <ac:chgData name="Oliver Richardson" userId="cd5f33dd71adc40f" providerId="LiveId" clId="{F96C973E-2AE8-4B9D-8199-88FA71836A8F}" dt="2024-02-18T21:33:21.092" v="5926" actId="1076"/>
          <ac:spMkLst>
            <pc:docMk/>
            <pc:sldMk cId="505159014" sldId="257"/>
            <ac:spMk id="17" creationId="{5CA8959F-19F6-8C8F-23B5-4E06257DF33D}"/>
          </ac:spMkLst>
        </pc:spChg>
        <pc:spChg chg="add mod">
          <ac:chgData name="Oliver Richardson" userId="cd5f33dd71adc40f" providerId="LiveId" clId="{F96C973E-2AE8-4B9D-8199-88FA71836A8F}" dt="2024-02-18T21:33:21.092" v="5926" actId="1076"/>
          <ac:spMkLst>
            <pc:docMk/>
            <pc:sldMk cId="505159014" sldId="257"/>
            <ac:spMk id="18" creationId="{F4785647-4F82-4FAA-C48C-3BE1F3CF580F}"/>
          </ac:spMkLst>
        </pc:spChg>
        <pc:spChg chg="add mod">
          <ac:chgData name="Oliver Richardson" userId="cd5f33dd71adc40f" providerId="LiveId" clId="{F96C973E-2AE8-4B9D-8199-88FA71836A8F}" dt="2024-02-18T21:33:21.092" v="5926" actId="1076"/>
          <ac:spMkLst>
            <pc:docMk/>
            <pc:sldMk cId="505159014" sldId="257"/>
            <ac:spMk id="20" creationId="{5E71750C-BD8C-74D5-4E9A-7240EE6BD1E3}"/>
          </ac:spMkLst>
        </pc:spChg>
        <pc:spChg chg="add del mod">
          <ac:chgData name="Oliver Richardson" userId="cd5f33dd71adc40f" providerId="LiveId" clId="{F96C973E-2AE8-4B9D-8199-88FA71836A8F}" dt="2024-02-18T21:38:16.718" v="5962" actId="478"/>
          <ac:spMkLst>
            <pc:docMk/>
            <pc:sldMk cId="505159014" sldId="257"/>
            <ac:spMk id="27" creationId="{746D9602-C2EE-7C81-7E75-5E18BAACD7F4}"/>
          </ac:spMkLst>
        </pc:spChg>
        <pc:spChg chg="add del mod">
          <ac:chgData name="Oliver Richardson" userId="cd5f33dd71adc40f" providerId="LiveId" clId="{F96C973E-2AE8-4B9D-8199-88FA71836A8F}" dt="2024-02-18T21:34:41.194" v="5955" actId="478"/>
          <ac:spMkLst>
            <pc:docMk/>
            <pc:sldMk cId="505159014" sldId="257"/>
            <ac:spMk id="28" creationId="{71BEC723-E72F-1775-C832-274CA2377B31}"/>
          </ac:spMkLst>
        </pc:spChg>
        <pc:spChg chg="add del mod">
          <ac:chgData name="Oliver Richardson" userId="cd5f33dd71adc40f" providerId="LiveId" clId="{F96C973E-2AE8-4B9D-8199-88FA71836A8F}" dt="2024-02-18T21:38:16.718" v="5962" actId="478"/>
          <ac:spMkLst>
            <pc:docMk/>
            <pc:sldMk cId="505159014" sldId="257"/>
            <ac:spMk id="30" creationId="{057AACFB-B130-95DB-12D4-6C5F9E573666}"/>
          </ac:spMkLst>
        </pc:spChg>
        <pc:spChg chg="add del mod">
          <ac:chgData name="Oliver Richardson" userId="cd5f33dd71adc40f" providerId="LiveId" clId="{F96C973E-2AE8-4B9D-8199-88FA71836A8F}" dt="2024-02-18T21:38:16.718" v="5962" actId="478"/>
          <ac:spMkLst>
            <pc:docMk/>
            <pc:sldMk cId="505159014" sldId="257"/>
            <ac:spMk id="31" creationId="{B178C6E4-1DB8-D690-8E08-7CF5B3ACEAEC}"/>
          </ac:spMkLst>
        </pc:spChg>
        <pc:spChg chg="add del mod">
          <ac:chgData name="Oliver Richardson" userId="cd5f33dd71adc40f" providerId="LiveId" clId="{F96C973E-2AE8-4B9D-8199-88FA71836A8F}" dt="2024-02-18T21:34:43.444" v="5957" actId="478"/>
          <ac:spMkLst>
            <pc:docMk/>
            <pc:sldMk cId="505159014" sldId="257"/>
            <ac:spMk id="32" creationId="{AE60953D-4347-B105-637A-9168F7AD18D3}"/>
          </ac:spMkLst>
        </pc:spChg>
        <pc:spChg chg="add del mod">
          <ac:chgData name="Oliver Richardson" userId="cd5f33dd71adc40f" providerId="LiveId" clId="{F96C973E-2AE8-4B9D-8199-88FA71836A8F}" dt="2024-02-18T21:34:41.934" v="5956" actId="478"/>
          <ac:spMkLst>
            <pc:docMk/>
            <pc:sldMk cId="505159014" sldId="257"/>
            <ac:spMk id="34" creationId="{EDA3B48A-26DD-3070-40B2-A8F1F9C9389C}"/>
          </ac:spMkLst>
        </pc:spChg>
        <pc:spChg chg="add del mod">
          <ac:chgData name="Oliver Richardson" userId="cd5f33dd71adc40f" providerId="LiveId" clId="{F96C973E-2AE8-4B9D-8199-88FA71836A8F}" dt="2024-02-19T04:12:12.744" v="9882" actId="478"/>
          <ac:spMkLst>
            <pc:docMk/>
            <pc:sldMk cId="505159014" sldId="257"/>
            <ac:spMk id="35" creationId="{188BF092-241C-A78D-28FA-7709CDCDB315}"/>
          </ac:spMkLst>
        </pc:spChg>
        <pc:spChg chg="add mod">
          <ac:chgData name="Oliver Richardson" userId="cd5f33dd71adc40f" providerId="LiveId" clId="{F96C973E-2AE8-4B9D-8199-88FA71836A8F}" dt="2024-02-18T21:39:03.009" v="5971" actId="1076"/>
          <ac:spMkLst>
            <pc:docMk/>
            <pc:sldMk cId="505159014" sldId="257"/>
            <ac:spMk id="41" creationId="{9D3764BE-7DF4-19EC-1584-A9DB00BBA95A}"/>
          </ac:spMkLst>
        </pc:spChg>
        <pc:spChg chg="add del mod">
          <ac:chgData name="Oliver Richardson" userId="cd5f33dd71adc40f" providerId="LiveId" clId="{F96C973E-2AE8-4B9D-8199-88FA71836A8F}" dt="2024-02-18T21:58:15.962" v="6545" actId="478"/>
          <ac:spMkLst>
            <pc:docMk/>
            <pc:sldMk cId="505159014" sldId="257"/>
            <ac:spMk id="46" creationId="{6BA41294-0B0B-BAEB-57CB-14795297DB33}"/>
          </ac:spMkLst>
        </pc:spChg>
        <pc:spChg chg="add del mod">
          <ac:chgData name="Oliver Richardson" userId="cd5f33dd71adc40f" providerId="LiveId" clId="{F96C973E-2AE8-4B9D-8199-88FA71836A8F}" dt="2024-02-19T03:37:26.297" v="9141" actId="478"/>
          <ac:spMkLst>
            <pc:docMk/>
            <pc:sldMk cId="505159014" sldId="257"/>
            <ac:spMk id="55" creationId="{8AADD770-C88D-30A2-D6E8-CDB85666B838}"/>
          </ac:spMkLst>
        </pc:spChg>
        <pc:spChg chg="add mod">
          <ac:chgData name="Oliver Richardson" userId="cd5f33dd71adc40f" providerId="LiveId" clId="{F96C973E-2AE8-4B9D-8199-88FA71836A8F}" dt="2024-02-19T04:15:47.160" v="9960" actId="1076"/>
          <ac:spMkLst>
            <pc:docMk/>
            <pc:sldMk cId="505159014" sldId="257"/>
            <ac:spMk id="56" creationId="{80A6A1D4-A466-6B36-C0B7-CFCABCAA358F}"/>
          </ac:spMkLst>
        </pc:spChg>
        <pc:spChg chg="add mod">
          <ac:chgData name="Oliver Richardson" userId="cd5f33dd71adc40f" providerId="LiveId" clId="{F96C973E-2AE8-4B9D-8199-88FA71836A8F}" dt="2024-02-19T04:15:47.160" v="9960" actId="1076"/>
          <ac:spMkLst>
            <pc:docMk/>
            <pc:sldMk cId="505159014" sldId="257"/>
            <ac:spMk id="57" creationId="{5F2A8279-839E-4AF4-1538-C7C67B2C27D2}"/>
          </ac:spMkLst>
        </pc:spChg>
        <pc:spChg chg="add del mod">
          <ac:chgData name="Oliver Richardson" userId="cd5f33dd71adc40f" providerId="LiveId" clId="{F96C973E-2AE8-4B9D-8199-88FA71836A8F}" dt="2024-02-19T03:52:39.896" v="9706" actId="478"/>
          <ac:spMkLst>
            <pc:docMk/>
            <pc:sldMk cId="505159014" sldId="257"/>
            <ac:spMk id="58" creationId="{C6311C30-4E88-E6D9-48C7-34507FEB4F6F}"/>
          </ac:spMkLst>
        </pc:spChg>
        <pc:spChg chg="add mod">
          <ac:chgData name="Oliver Richardson" userId="cd5f33dd71adc40f" providerId="LiveId" clId="{F96C973E-2AE8-4B9D-8199-88FA71836A8F}" dt="2024-02-19T04:37:58.695" v="10507" actId="1076"/>
          <ac:spMkLst>
            <pc:docMk/>
            <pc:sldMk cId="505159014" sldId="257"/>
            <ac:spMk id="1032" creationId="{A6C526CC-DE30-805B-FA64-B8674860ED5D}"/>
          </ac:spMkLst>
        </pc:spChg>
        <pc:spChg chg="add del mod">
          <ac:chgData name="Oliver Richardson" userId="cd5f33dd71adc40f" providerId="LiveId" clId="{F96C973E-2AE8-4B9D-8199-88FA71836A8F}" dt="2024-02-19T04:15:17.066" v="9953" actId="478"/>
          <ac:spMkLst>
            <pc:docMk/>
            <pc:sldMk cId="505159014" sldId="257"/>
            <ac:spMk id="1033" creationId="{16B45D4F-B870-4C32-66AE-C950C5C76217}"/>
          </ac:spMkLst>
        </pc:spChg>
        <pc:spChg chg="add mod">
          <ac:chgData name="Oliver Richardson" userId="cd5f33dd71adc40f" providerId="LiveId" clId="{F96C973E-2AE8-4B9D-8199-88FA71836A8F}" dt="2024-02-19T04:21:43.871" v="10159" actId="1076"/>
          <ac:spMkLst>
            <pc:docMk/>
            <pc:sldMk cId="505159014" sldId="257"/>
            <ac:spMk id="1036" creationId="{F0444B1A-B849-46B0-D449-BE7174EB9880}"/>
          </ac:spMkLst>
        </pc:spChg>
        <pc:spChg chg="add mod">
          <ac:chgData name="Oliver Richardson" userId="cd5f33dd71adc40f" providerId="LiveId" clId="{F96C973E-2AE8-4B9D-8199-88FA71836A8F}" dt="2024-02-19T04:21:43.871" v="10159" actId="1076"/>
          <ac:spMkLst>
            <pc:docMk/>
            <pc:sldMk cId="505159014" sldId="257"/>
            <ac:spMk id="1037" creationId="{8414B7C9-4493-3BF5-A807-282234EEF63D}"/>
          </ac:spMkLst>
        </pc:spChg>
        <pc:spChg chg="add del mod">
          <ac:chgData name="Oliver Richardson" userId="cd5f33dd71adc40f" providerId="LiveId" clId="{F96C973E-2AE8-4B9D-8199-88FA71836A8F}" dt="2024-02-19T04:18:32.971" v="9976" actId="22"/>
          <ac:spMkLst>
            <pc:docMk/>
            <pc:sldMk cId="505159014" sldId="257"/>
            <ac:spMk id="1039" creationId="{19DA8571-E7EE-2253-6E40-46E0C8A5CADB}"/>
          </ac:spMkLst>
        </pc:spChg>
        <pc:spChg chg="add del">
          <ac:chgData name="Oliver Richardson" userId="cd5f33dd71adc40f" providerId="LiveId" clId="{F96C973E-2AE8-4B9D-8199-88FA71836A8F}" dt="2024-02-19T04:18:34.743" v="9978" actId="22"/>
          <ac:spMkLst>
            <pc:docMk/>
            <pc:sldMk cId="505159014" sldId="257"/>
            <ac:spMk id="1041" creationId="{10AF5456-BC5C-BA93-A004-398EE08D4AE8}"/>
          </ac:spMkLst>
        </pc:spChg>
        <pc:spChg chg="add mod">
          <ac:chgData name="Oliver Richardson" userId="cd5f33dd71adc40f" providerId="LiveId" clId="{F96C973E-2AE8-4B9D-8199-88FA71836A8F}" dt="2024-02-19T04:21:43.871" v="10159" actId="1076"/>
          <ac:spMkLst>
            <pc:docMk/>
            <pc:sldMk cId="505159014" sldId="257"/>
            <ac:spMk id="1042" creationId="{53C3F82F-B20C-3C16-C23E-68F24FF89766}"/>
          </ac:spMkLst>
        </pc:spChg>
        <pc:spChg chg="add mod">
          <ac:chgData name="Oliver Richardson" userId="cd5f33dd71adc40f" providerId="LiveId" clId="{F96C973E-2AE8-4B9D-8199-88FA71836A8F}" dt="2024-02-19T04:21:43.871" v="10159" actId="1076"/>
          <ac:spMkLst>
            <pc:docMk/>
            <pc:sldMk cId="505159014" sldId="257"/>
            <ac:spMk id="1043" creationId="{B28ED118-9A58-F3BC-625C-EE19A2EF8064}"/>
          </ac:spMkLst>
        </pc:spChg>
        <pc:spChg chg="add mod">
          <ac:chgData name="Oliver Richardson" userId="cd5f33dd71adc40f" providerId="LiveId" clId="{F96C973E-2AE8-4B9D-8199-88FA71836A8F}" dt="2024-02-19T04:26:25.127" v="10295" actId="121"/>
          <ac:spMkLst>
            <pc:docMk/>
            <pc:sldMk cId="505159014" sldId="257"/>
            <ac:spMk id="1044" creationId="{6D5283BF-1BFD-2991-3785-B39A747C2BC5}"/>
          </ac:spMkLst>
        </pc:spChg>
        <pc:spChg chg="add mod">
          <ac:chgData name="Oliver Richardson" userId="cd5f33dd71adc40f" providerId="LiveId" clId="{F96C973E-2AE8-4B9D-8199-88FA71836A8F}" dt="2024-02-19T04:38:54.906" v="10515" actId="207"/>
          <ac:spMkLst>
            <pc:docMk/>
            <pc:sldMk cId="505159014" sldId="257"/>
            <ac:spMk id="1045" creationId="{5E477AC2-1D1D-F9BA-55A6-DAECFE8E3007}"/>
          </ac:spMkLst>
        </pc:spChg>
        <pc:spChg chg="add mod">
          <ac:chgData name="Oliver Richardson" userId="cd5f33dd71adc40f" providerId="LiveId" clId="{F96C973E-2AE8-4B9D-8199-88FA71836A8F}" dt="2024-02-19T04:39:00.416" v="10516" actId="207"/>
          <ac:spMkLst>
            <pc:docMk/>
            <pc:sldMk cId="505159014" sldId="257"/>
            <ac:spMk id="1048" creationId="{750FDEE3-E0A0-8C9B-9F07-0B8602FAB0A7}"/>
          </ac:spMkLst>
        </pc:spChg>
        <pc:spChg chg="add del mod">
          <ac:chgData name="Oliver Richardson" userId="cd5f33dd71adc40f" providerId="LiveId" clId="{F96C973E-2AE8-4B9D-8199-88FA71836A8F}" dt="2024-02-19T04:32:55.061" v="10427"/>
          <ac:spMkLst>
            <pc:docMk/>
            <pc:sldMk cId="505159014" sldId="257"/>
            <ac:spMk id="1051" creationId="{D025A541-1D5C-1EFF-B120-E7A8B35DA73C}"/>
          </ac:spMkLst>
        </pc:spChg>
        <pc:spChg chg="add del mod">
          <ac:chgData name="Oliver Richardson" userId="cd5f33dd71adc40f" providerId="LiveId" clId="{F96C973E-2AE8-4B9D-8199-88FA71836A8F}" dt="2024-02-19T04:32:55.061" v="10427"/>
          <ac:spMkLst>
            <pc:docMk/>
            <pc:sldMk cId="505159014" sldId="257"/>
            <ac:spMk id="1052" creationId="{681E8EDE-9325-D8BD-2649-27BFA04BD194}"/>
          </ac:spMkLst>
        </pc:spChg>
        <pc:spChg chg="add del mod">
          <ac:chgData name="Oliver Richardson" userId="cd5f33dd71adc40f" providerId="LiveId" clId="{F96C973E-2AE8-4B9D-8199-88FA71836A8F}" dt="2024-02-19T04:32:55.061" v="10427"/>
          <ac:spMkLst>
            <pc:docMk/>
            <pc:sldMk cId="505159014" sldId="257"/>
            <ac:spMk id="1053" creationId="{B42D59EC-D2BF-AE72-962B-E19FF2841774}"/>
          </ac:spMkLst>
        </pc:spChg>
        <pc:spChg chg="add del mod">
          <ac:chgData name="Oliver Richardson" userId="cd5f33dd71adc40f" providerId="LiveId" clId="{F96C973E-2AE8-4B9D-8199-88FA71836A8F}" dt="2024-02-19T04:32:55.061" v="10427"/>
          <ac:spMkLst>
            <pc:docMk/>
            <pc:sldMk cId="505159014" sldId="257"/>
            <ac:spMk id="1054" creationId="{2023719E-6BA3-B1B3-DB7E-A1CE07165F99}"/>
          </ac:spMkLst>
        </pc:spChg>
        <pc:spChg chg="add mod">
          <ac:chgData name="Oliver Richardson" userId="cd5f33dd71adc40f" providerId="LiveId" clId="{F96C973E-2AE8-4B9D-8199-88FA71836A8F}" dt="2024-02-19T04:37:41.680" v="10502" actId="1076"/>
          <ac:spMkLst>
            <pc:docMk/>
            <pc:sldMk cId="505159014" sldId="257"/>
            <ac:spMk id="1067" creationId="{F9937238-0C0D-CDF1-4700-A641BF69CC82}"/>
          </ac:spMkLst>
        </pc:spChg>
        <pc:spChg chg="add mod">
          <ac:chgData name="Oliver Richardson" userId="cd5f33dd71adc40f" providerId="LiveId" clId="{F96C973E-2AE8-4B9D-8199-88FA71836A8F}" dt="2024-02-19T04:37:55.322" v="10506" actId="1076"/>
          <ac:spMkLst>
            <pc:docMk/>
            <pc:sldMk cId="505159014" sldId="257"/>
            <ac:spMk id="1068" creationId="{05C0C073-93DB-64E2-9590-4A9C1D51EB62}"/>
          </ac:spMkLst>
        </pc:spChg>
        <pc:picChg chg="add mod">
          <ac:chgData name="Oliver Richardson" userId="cd5f33dd71adc40f" providerId="LiveId" clId="{F96C973E-2AE8-4B9D-8199-88FA71836A8F}" dt="2024-02-18T21:31:46.260" v="5888" actId="1076"/>
          <ac:picMkLst>
            <pc:docMk/>
            <pc:sldMk cId="505159014" sldId="257"/>
            <ac:picMk id="40" creationId="{F7841EAE-75B5-8E92-D8AC-A53A90192FCF}"/>
          </ac:picMkLst>
        </pc:picChg>
        <pc:picChg chg="add mod">
          <ac:chgData name="Oliver Richardson" userId="cd5f33dd71adc40f" providerId="LiveId" clId="{F96C973E-2AE8-4B9D-8199-88FA71836A8F}" dt="2024-02-19T04:36:50.584" v="10487" actId="1076"/>
          <ac:picMkLst>
            <pc:docMk/>
            <pc:sldMk cId="505159014" sldId="257"/>
            <ac:picMk id="45" creationId="{0CC0FEEF-979C-A9DA-2165-EFFBEFEA1AA6}"/>
          </ac:picMkLst>
        </pc:picChg>
        <pc:picChg chg="add del mod">
          <ac:chgData name="Oliver Richardson" userId="cd5f33dd71adc40f" providerId="LiveId" clId="{F96C973E-2AE8-4B9D-8199-88FA71836A8F}" dt="2024-02-19T04:09:12.738" v="9864" actId="478"/>
          <ac:picMkLst>
            <pc:docMk/>
            <pc:sldMk cId="505159014" sldId="257"/>
            <ac:picMk id="60" creationId="{40255C15-9EB5-B5F7-9C53-432029C57749}"/>
          </ac:picMkLst>
        </pc:picChg>
        <pc:picChg chg="add del mod">
          <ac:chgData name="Oliver Richardson" userId="cd5f33dd71adc40f" providerId="LiveId" clId="{F96C973E-2AE8-4B9D-8199-88FA71836A8F}" dt="2024-02-19T04:29:20.910" v="10390" actId="478"/>
          <ac:picMkLst>
            <pc:docMk/>
            <pc:sldMk cId="505159014" sldId="257"/>
            <ac:picMk id="62" creationId="{74775061-FCC8-E8EC-4904-433E2EC8A9BD}"/>
          </ac:picMkLst>
        </pc:picChg>
        <pc:picChg chg="add del mod">
          <ac:chgData name="Oliver Richardson" userId="cd5f33dd71adc40f" providerId="LiveId" clId="{F96C973E-2AE8-4B9D-8199-88FA71836A8F}" dt="2024-02-19T04:15:17.066" v="9953" actId="478"/>
          <ac:picMkLst>
            <pc:docMk/>
            <pc:sldMk cId="505159014" sldId="257"/>
            <ac:picMk id="1024" creationId="{8E32D2A5-B9E7-9475-CCC0-B749AD784A85}"/>
          </ac:picMkLst>
        </pc:picChg>
        <pc:picChg chg="add mod">
          <ac:chgData name="Oliver Richardson" userId="cd5f33dd71adc40f" providerId="LiveId" clId="{F96C973E-2AE8-4B9D-8199-88FA71836A8F}" dt="2024-02-18T21:33:21.092" v="5926" actId="1076"/>
          <ac:picMkLst>
            <pc:docMk/>
            <pc:sldMk cId="505159014" sldId="257"/>
            <ac:picMk id="1026" creationId="{08D55E00-DD20-014C-AA11-EA3555C40707}"/>
          </ac:picMkLst>
        </pc:picChg>
        <pc:picChg chg="add del mod">
          <ac:chgData name="Oliver Richardson" userId="cd5f33dd71adc40f" providerId="LiveId" clId="{F96C973E-2AE8-4B9D-8199-88FA71836A8F}" dt="2024-02-19T04:12:50.367" v="9886" actId="478"/>
          <ac:picMkLst>
            <pc:docMk/>
            <pc:sldMk cId="505159014" sldId="257"/>
            <ac:picMk id="1027" creationId="{3D7199F3-7F60-5102-0D13-10B0F0B5FABC}"/>
          </ac:picMkLst>
        </pc:picChg>
        <pc:picChg chg="add mod">
          <ac:chgData name="Oliver Richardson" userId="cd5f33dd71adc40f" providerId="LiveId" clId="{F96C973E-2AE8-4B9D-8199-88FA71836A8F}" dt="2024-02-18T21:33:21.092" v="5926" actId="1076"/>
          <ac:picMkLst>
            <pc:docMk/>
            <pc:sldMk cId="505159014" sldId="257"/>
            <ac:picMk id="1028" creationId="{8712F567-4E35-8177-8EF5-A1A97E3E1984}"/>
          </ac:picMkLst>
        </pc:picChg>
        <pc:picChg chg="add mod">
          <ac:chgData name="Oliver Richardson" userId="cd5f33dd71adc40f" providerId="LiveId" clId="{F96C973E-2AE8-4B9D-8199-88FA71836A8F}" dt="2024-02-18T21:32:47.621" v="5914" actId="1076"/>
          <ac:picMkLst>
            <pc:docMk/>
            <pc:sldMk cId="505159014" sldId="257"/>
            <ac:picMk id="1030" creationId="{FE485BE3-05D8-FA71-256D-4B26B651781D}"/>
          </ac:picMkLst>
        </pc:picChg>
        <pc:picChg chg="add del mod">
          <ac:chgData name="Oliver Richardson" userId="cd5f33dd71adc40f" providerId="LiveId" clId="{F96C973E-2AE8-4B9D-8199-88FA71836A8F}" dt="2024-02-19T04:32:55.061" v="10427"/>
          <ac:picMkLst>
            <pc:docMk/>
            <pc:sldMk cId="505159014" sldId="257"/>
            <ac:picMk id="1031" creationId="{39E779BA-078D-1746-10C8-B2EB6774F25C}"/>
          </ac:picMkLst>
        </pc:picChg>
        <pc:picChg chg="add mod">
          <ac:chgData name="Oliver Richardson" userId="cd5f33dd71adc40f" providerId="LiveId" clId="{F96C973E-2AE8-4B9D-8199-88FA71836A8F}" dt="2024-02-19T04:21:43.871" v="10159" actId="1076"/>
          <ac:picMkLst>
            <pc:docMk/>
            <pc:sldMk cId="505159014" sldId="257"/>
            <ac:picMk id="1035" creationId="{E1A4D61E-8026-22D0-B82B-E8B4F1E70CDB}"/>
          </ac:picMkLst>
        </pc:picChg>
        <pc:picChg chg="add mod">
          <ac:chgData name="Oliver Richardson" userId="cd5f33dd71adc40f" providerId="LiveId" clId="{F96C973E-2AE8-4B9D-8199-88FA71836A8F}" dt="2024-02-19T04:26:46.584" v="10296" actId="1076"/>
          <ac:picMkLst>
            <pc:docMk/>
            <pc:sldMk cId="505159014" sldId="257"/>
            <ac:picMk id="1047" creationId="{7EE72315-C2E6-8EAD-4F10-7573D948E567}"/>
          </ac:picMkLst>
        </pc:picChg>
        <pc:picChg chg="add mod">
          <ac:chgData name="Oliver Richardson" userId="cd5f33dd71adc40f" providerId="LiveId" clId="{F96C973E-2AE8-4B9D-8199-88FA71836A8F}" dt="2024-02-19T04:30:02.033" v="10397" actId="1076"/>
          <ac:picMkLst>
            <pc:docMk/>
            <pc:sldMk cId="505159014" sldId="257"/>
            <ac:picMk id="1050" creationId="{65F820D7-DDC2-E0AC-F17A-A506F573B496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55" creationId="{9C2A7BEF-9A56-164F-65CC-DAC53D625462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56" creationId="{DA40971D-B9D6-A7E4-FE46-216A0BED51E6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57" creationId="{8DDA35AF-3B03-8CF5-DB4C-4437E0CB0E9C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58" creationId="{E96A1156-C9CC-875A-6E26-553BB2A9CCC5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59" creationId="{3B6AF201-7DED-0AEE-8DB7-4C8F6541396E}"/>
          </ac:picMkLst>
        </pc:picChg>
        <pc:picChg chg="mod">
          <ac:chgData name="Oliver Richardson" userId="cd5f33dd71adc40f" providerId="LiveId" clId="{F96C973E-2AE8-4B9D-8199-88FA71836A8F}" dt="2024-02-19T04:32:24.792" v="10423"/>
          <ac:picMkLst>
            <pc:docMk/>
            <pc:sldMk cId="505159014" sldId="257"/>
            <ac:picMk id="1060" creationId="{42E073BE-9CC8-8431-AEBF-3A5FCC919D58}"/>
          </ac:picMkLst>
        </pc:picChg>
        <pc:picChg chg="del mod">
          <ac:chgData name="Oliver Richardson" userId="cd5f33dd71adc40f" providerId="LiveId" clId="{F96C973E-2AE8-4B9D-8199-88FA71836A8F}" dt="2024-02-19T04:33:05.600" v="10429" actId="478"/>
          <ac:picMkLst>
            <pc:docMk/>
            <pc:sldMk cId="505159014" sldId="257"/>
            <ac:picMk id="1061" creationId="{FB2660AC-C192-7A94-CFDD-87719A447AEF}"/>
          </ac:picMkLst>
        </pc:picChg>
        <pc:picChg chg="del mod">
          <ac:chgData name="Oliver Richardson" userId="cd5f33dd71adc40f" providerId="LiveId" clId="{F96C973E-2AE8-4B9D-8199-88FA71836A8F}" dt="2024-02-19T04:33:05.600" v="10429" actId="478"/>
          <ac:picMkLst>
            <pc:docMk/>
            <pc:sldMk cId="505159014" sldId="257"/>
            <ac:picMk id="1062" creationId="{3124108B-5408-72B3-F4F3-4F8B605D096D}"/>
          </ac:picMkLst>
        </pc:picChg>
        <pc:picChg chg="mod">
          <ac:chgData name="Oliver Richardson" userId="cd5f33dd71adc40f" providerId="LiveId" clId="{F96C973E-2AE8-4B9D-8199-88FA71836A8F}" dt="2024-02-19T04:37:48.141" v="10505" actId="1076"/>
          <ac:picMkLst>
            <pc:docMk/>
            <pc:sldMk cId="505159014" sldId="257"/>
            <ac:picMk id="1063" creationId="{46D6A643-E6D6-25C0-6845-E2F5FDE074B0}"/>
          </ac:picMkLst>
        </pc:picChg>
        <pc:picChg chg="mod">
          <ac:chgData name="Oliver Richardson" userId="cd5f33dd71adc40f" providerId="LiveId" clId="{F96C973E-2AE8-4B9D-8199-88FA71836A8F}" dt="2024-02-19T04:37:48.141" v="10505" actId="1076"/>
          <ac:picMkLst>
            <pc:docMk/>
            <pc:sldMk cId="505159014" sldId="257"/>
            <ac:picMk id="1064" creationId="{D75CAE1F-363E-A7D8-FAD3-DCE8E9452FC8}"/>
          </ac:picMkLst>
        </pc:picChg>
        <pc:picChg chg="mod">
          <ac:chgData name="Oliver Richardson" userId="cd5f33dd71adc40f" providerId="LiveId" clId="{F96C973E-2AE8-4B9D-8199-88FA71836A8F}" dt="2024-02-19T04:37:48.141" v="10505" actId="1076"/>
          <ac:picMkLst>
            <pc:docMk/>
            <pc:sldMk cId="505159014" sldId="257"/>
            <ac:picMk id="1065" creationId="{DB31EFDD-6AA4-5AD4-A72B-23C53097B006}"/>
          </ac:picMkLst>
        </pc:picChg>
        <pc:picChg chg="mod">
          <ac:chgData name="Oliver Richardson" userId="cd5f33dd71adc40f" providerId="LiveId" clId="{F96C973E-2AE8-4B9D-8199-88FA71836A8F}" dt="2024-02-19T04:38:03.963" v="10508" actId="1076"/>
          <ac:picMkLst>
            <pc:docMk/>
            <pc:sldMk cId="505159014" sldId="257"/>
            <ac:picMk id="1066" creationId="{7CFE18CC-2655-7EFD-BDDE-2EA5F0CC19B7}"/>
          </ac:picMkLst>
        </pc:picChg>
        <pc:inkChg chg="add del">
          <ac:chgData name="Oliver Richardson" userId="cd5f33dd71adc40f" providerId="LiveId" clId="{F96C973E-2AE8-4B9D-8199-88FA71836A8F}" dt="2024-02-17T22:56:02.345" v="3420" actId="9405"/>
          <ac:inkMkLst>
            <pc:docMk/>
            <pc:sldMk cId="505159014" sldId="257"/>
            <ac:inkMk id="12" creationId="{7D688216-988F-7B82-A7EB-F4944CAA5D27}"/>
          </ac:inkMkLst>
        </pc:inkChg>
        <pc:inkChg chg="add mod">
          <ac:chgData name="Oliver Richardson" userId="cd5f33dd71adc40f" providerId="LiveId" clId="{F96C973E-2AE8-4B9D-8199-88FA71836A8F}" dt="2024-02-18T21:31:03.119" v="5878" actId="1076"/>
          <ac:inkMkLst>
            <pc:docMk/>
            <pc:sldMk cId="505159014" sldId="257"/>
            <ac:inkMk id="13" creationId="{5784EC31-7D99-BE39-181B-3CE621667613}"/>
          </ac:inkMkLst>
        </pc:inkChg>
        <pc:inkChg chg="add del">
          <ac:chgData name="Oliver Richardson" userId="cd5f33dd71adc40f" providerId="LiveId" clId="{F96C973E-2AE8-4B9D-8199-88FA71836A8F}" dt="2024-02-17T22:56:50.930" v="3435" actId="9405"/>
          <ac:inkMkLst>
            <pc:docMk/>
            <pc:sldMk cId="505159014" sldId="257"/>
            <ac:inkMk id="14" creationId="{771EC30A-5494-1C91-489D-B46ACE846701}"/>
          </ac:inkMkLst>
        </pc:inkChg>
        <pc:inkChg chg="add">
          <ac:chgData name="Oliver Richardson" userId="cd5f33dd71adc40f" providerId="LiveId" clId="{F96C973E-2AE8-4B9D-8199-88FA71836A8F}" dt="2024-02-18T21:32:52.461" v="5915" actId="9405"/>
          <ac:inkMkLst>
            <pc:docMk/>
            <pc:sldMk cId="505159014" sldId="257"/>
            <ac:inkMk id="21" creationId="{E67393B3-B471-E190-32E1-67E873BBC273}"/>
          </ac:inkMkLst>
        </pc:inkChg>
        <pc:inkChg chg="add del">
          <ac:chgData name="Oliver Richardson" userId="cd5f33dd71adc40f" providerId="LiveId" clId="{F96C973E-2AE8-4B9D-8199-88FA71836A8F}" dt="2024-02-18T21:32:54.872" v="5917" actId="9405"/>
          <ac:inkMkLst>
            <pc:docMk/>
            <pc:sldMk cId="505159014" sldId="257"/>
            <ac:inkMk id="22" creationId="{F7FCAF78-3E19-CFF3-FE5A-5DE2AE76BCD9}"/>
          </ac:inkMkLst>
        </pc:inkChg>
        <pc:inkChg chg="add">
          <ac:chgData name="Oliver Richardson" userId="cd5f33dd71adc40f" providerId="LiveId" clId="{F96C973E-2AE8-4B9D-8199-88FA71836A8F}" dt="2024-02-18T21:32:56.232" v="5918" actId="9405"/>
          <ac:inkMkLst>
            <pc:docMk/>
            <pc:sldMk cId="505159014" sldId="257"/>
            <ac:inkMk id="23" creationId="{F2837180-5158-F8E5-8058-CA2638E827B9}"/>
          </ac:inkMkLst>
        </pc:inkChg>
        <pc:inkChg chg="add del">
          <ac:chgData name="Oliver Richardson" userId="cd5f33dd71adc40f" providerId="LiveId" clId="{F96C973E-2AE8-4B9D-8199-88FA71836A8F}" dt="2024-02-18T21:32:58.352" v="5920" actId="9405"/>
          <ac:inkMkLst>
            <pc:docMk/>
            <pc:sldMk cId="505159014" sldId="257"/>
            <ac:inkMk id="24" creationId="{85234355-D437-12FE-6F39-7545C40D06AC}"/>
          </ac:inkMkLst>
        </pc:inkChg>
        <pc:inkChg chg="add">
          <ac:chgData name="Oliver Richardson" userId="cd5f33dd71adc40f" providerId="LiveId" clId="{F96C973E-2AE8-4B9D-8199-88FA71836A8F}" dt="2024-02-18T21:32:59.582" v="5921" actId="9405"/>
          <ac:inkMkLst>
            <pc:docMk/>
            <pc:sldMk cId="505159014" sldId="257"/>
            <ac:inkMk id="25" creationId="{0233EDF3-65D5-70D4-6B5E-E5D587CC5E11}"/>
          </ac:inkMkLst>
        </pc:inkChg>
        <pc:cxnChg chg="add del mod">
          <ac:chgData name="Oliver Richardson" userId="cd5f33dd71adc40f" providerId="LiveId" clId="{F96C973E-2AE8-4B9D-8199-88FA71836A8F}" dt="2024-02-19T04:10:19.216" v="9869" actId="478"/>
          <ac:cxnSpMkLst>
            <pc:docMk/>
            <pc:sldMk cId="505159014" sldId="257"/>
            <ac:cxnSpMk id="3" creationId="{7DF06C6A-920A-636B-9302-E081332279E1}"/>
          </ac:cxnSpMkLst>
        </pc:cxnChg>
        <pc:cxnChg chg="add del mod">
          <ac:chgData name="Oliver Richardson" userId="cd5f33dd71adc40f" providerId="LiveId" clId="{F96C973E-2AE8-4B9D-8199-88FA71836A8F}" dt="2024-02-19T04:10:19.216" v="9869" actId="478"/>
          <ac:cxnSpMkLst>
            <pc:docMk/>
            <pc:sldMk cId="505159014" sldId="257"/>
            <ac:cxnSpMk id="6" creationId="{ACDB7010-B15D-15C9-0C89-933B4272F1E4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8" creationId="{E13BCCA0-3277-1A3D-C5E8-64879FA841AF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11" creationId="{CC003913-C73E-6467-CCC6-B0A6E0605E5A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19" creationId="{03BB8DBE-E11F-5EED-583B-9BDAB6C62C19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26" creationId="{498B6202-42F3-31AA-0877-D07BA0A86B49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29" creationId="{893DAD1A-3EF5-BF20-62F0-6620B17B7886}"/>
          </ac:cxnSpMkLst>
        </pc:cxnChg>
        <pc:cxnChg chg="add del mod">
          <ac:chgData name="Oliver Richardson" userId="cd5f33dd71adc40f" providerId="LiveId" clId="{F96C973E-2AE8-4B9D-8199-88FA71836A8F}" dt="2024-02-19T04:12:12.744" v="9882" actId="478"/>
          <ac:cxnSpMkLst>
            <pc:docMk/>
            <pc:sldMk cId="505159014" sldId="257"/>
            <ac:cxnSpMk id="33" creationId="{C5C09AAC-75E8-58FA-97CE-4324B5634392}"/>
          </ac:cxnSpMkLst>
        </pc:cxnChg>
        <pc:cxnChg chg="add del mod">
          <ac:chgData name="Oliver Richardson" userId="cd5f33dd71adc40f" providerId="LiveId" clId="{F96C973E-2AE8-4B9D-8199-88FA71836A8F}" dt="2024-02-18T21:38:16.718" v="5962" actId="478"/>
          <ac:cxnSpMkLst>
            <pc:docMk/>
            <pc:sldMk cId="505159014" sldId="257"/>
            <ac:cxnSpMk id="36" creationId="{685B9403-6A6C-E46D-6FF5-F1DE38FEFB12}"/>
          </ac:cxnSpMkLst>
        </pc:cxnChg>
        <pc:cxnChg chg="add del mod">
          <ac:chgData name="Oliver Richardson" userId="cd5f33dd71adc40f" providerId="LiveId" clId="{F96C973E-2AE8-4B9D-8199-88FA71836A8F}" dt="2024-02-18T21:38:16.718" v="5962" actId="478"/>
          <ac:cxnSpMkLst>
            <pc:docMk/>
            <pc:sldMk cId="505159014" sldId="257"/>
            <ac:cxnSpMk id="37" creationId="{43ED09C0-FCEE-0435-4157-0044263689DE}"/>
          </ac:cxnSpMkLst>
        </pc:cxnChg>
        <pc:cxnChg chg="add del mod">
          <ac:chgData name="Oliver Richardson" userId="cd5f33dd71adc40f" providerId="LiveId" clId="{F96C973E-2AE8-4B9D-8199-88FA71836A8F}" dt="2024-02-18T21:58:10.972" v="6544" actId="478"/>
          <ac:cxnSpMkLst>
            <pc:docMk/>
            <pc:sldMk cId="505159014" sldId="257"/>
            <ac:cxnSpMk id="47" creationId="{70AD4DA9-16E7-87BA-5455-4B377EE8A80A}"/>
          </ac:cxnSpMkLst>
        </pc:cxnChg>
        <pc:cxnChg chg="add del mod">
          <ac:chgData name="Oliver Richardson" userId="cd5f33dd71adc40f" providerId="LiveId" clId="{F96C973E-2AE8-4B9D-8199-88FA71836A8F}" dt="2024-02-18T21:58:10.972" v="6544" actId="478"/>
          <ac:cxnSpMkLst>
            <pc:docMk/>
            <pc:sldMk cId="505159014" sldId="257"/>
            <ac:cxnSpMk id="49" creationId="{E96578D3-E93D-8BD4-E2F2-AD1C3712B124}"/>
          </ac:cxnSpMkLst>
        </pc:cxnChg>
      </pc:sldChg>
      <pc:sldChg chg="addSp delSp modSp add del mod ord modAnim">
        <pc:chgData name="Oliver Richardson" userId="cd5f33dd71adc40f" providerId="LiveId" clId="{F96C973E-2AE8-4B9D-8199-88FA71836A8F}" dt="2024-02-19T18:29:37.600" v="14042" actId="571"/>
        <pc:sldMkLst>
          <pc:docMk/>
          <pc:sldMk cId="2588218967" sldId="258"/>
        </pc:sldMkLst>
        <pc:spChg chg="mod">
          <ac:chgData name="Oliver Richardson" userId="cd5f33dd71adc40f" providerId="LiveId" clId="{F96C973E-2AE8-4B9D-8199-88FA71836A8F}" dt="2024-02-17T22:27:15.412" v="3208" actId="1076"/>
          <ac:spMkLst>
            <pc:docMk/>
            <pc:sldMk cId="2588218967" sldId="258"/>
            <ac:spMk id="2" creationId="{00B6B246-E6BE-D556-E927-12DEA5EC5EE3}"/>
          </ac:spMkLst>
        </pc:spChg>
        <pc:spChg chg="add mod">
          <ac:chgData name="Oliver Richardson" userId="cd5f33dd71adc40f" providerId="LiveId" clId="{F96C973E-2AE8-4B9D-8199-88FA71836A8F}" dt="2024-02-19T03:59:55.284" v="9736" actId="1076"/>
          <ac:spMkLst>
            <pc:docMk/>
            <pc:sldMk cId="2588218967" sldId="258"/>
            <ac:spMk id="3" creationId="{27BB69BD-BA61-9813-AE84-D5FFFA344569}"/>
          </ac:spMkLst>
        </pc:spChg>
        <pc:spChg chg="add del">
          <ac:chgData name="Oliver Richardson" userId="cd5f33dd71adc40f" providerId="LiveId" clId="{F96C973E-2AE8-4B9D-8199-88FA71836A8F}" dt="2024-02-17T01:45:56.991" v="83" actId="478"/>
          <ac:spMkLst>
            <pc:docMk/>
            <pc:sldMk cId="2588218967" sldId="258"/>
            <ac:spMk id="3" creationId="{CBDBB071-2983-9EA6-401C-F6F9A34C880D}"/>
          </ac:spMkLst>
        </pc:spChg>
        <pc:spChg chg="add mod">
          <ac:chgData name="Oliver Richardson" userId="cd5f33dd71adc40f" providerId="LiveId" clId="{F96C973E-2AE8-4B9D-8199-88FA71836A8F}" dt="2024-02-17T01:43:24.213" v="64" actId="207"/>
          <ac:spMkLst>
            <pc:docMk/>
            <pc:sldMk cId="2588218967" sldId="258"/>
            <ac:spMk id="4" creationId="{232B1B05-DC13-321F-6B7B-1429D75367DB}"/>
          </ac:spMkLst>
        </pc:spChg>
        <pc:spChg chg="add mod">
          <ac:chgData name="Oliver Richardson" userId="cd5f33dd71adc40f" providerId="LiveId" clId="{F96C973E-2AE8-4B9D-8199-88FA71836A8F}" dt="2024-02-19T18:29:37.600" v="14042" actId="571"/>
          <ac:spMkLst>
            <pc:docMk/>
            <pc:sldMk cId="2588218967" sldId="258"/>
            <ac:spMk id="4" creationId="{824A206E-B965-A146-CBB9-C32E58032A9F}"/>
          </ac:spMkLst>
        </pc:spChg>
        <pc:spChg chg="add mod">
          <ac:chgData name="Oliver Richardson" userId="cd5f33dd71adc40f" providerId="LiveId" clId="{F96C973E-2AE8-4B9D-8199-88FA71836A8F}" dt="2024-02-17T01:43:24.213" v="64" actId="207"/>
          <ac:spMkLst>
            <pc:docMk/>
            <pc:sldMk cId="2588218967" sldId="258"/>
            <ac:spMk id="5" creationId="{C45AF295-7D61-7719-38CE-D1F8565D0882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6" creationId="{14946D2B-8AB3-9AE9-4F49-B24F56140A67}"/>
          </ac:spMkLst>
        </pc:spChg>
        <pc:spChg chg="add del mod">
          <ac:chgData name="Oliver Richardson" userId="cd5f33dd71adc40f" providerId="LiveId" clId="{F96C973E-2AE8-4B9D-8199-88FA71836A8F}" dt="2024-02-17T04:59:33.825" v="2217" actId="478"/>
          <ac:spMkLst>
            <pc:docMk/>
            <pc:sldMk cId="2588218967" sldId="258"/>
            <ac:spMk id="7" creationId="{411DEA46-5C91-6357-15E5-CEE71C547065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9" creationId="{50E159A5-CF95-7DDE-BE9E-2DE33C8E6680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11" creationId="{53C0DD50-321F-8FE1-3F86-67BD5F00DAA6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13" creationId="{A8834803-68AE-E68E-AE6E-31264B164578}"/>
          </ac:spMkLst>
        </pc:spChg>
        <pc:spChg chg="add del mod">
          <ac:chgData name="Oliver Richardson" userId="cd5f33dd71adc40f" providerId="LiveId" clId="{F96C973E-2AE8-4B9D-8199-88FA71836A8F}" dt="2024-02-17T04:58:03.484" v="2184" actId="478"/>
          <ac:spMkLst>
            <pc:docMk/>
            <pc:sldMk cId="2588218967" sldId="258"/>
            <ac:spMk id="15" creationId="{9C968E5C-67CD-DCAB-28C1-08D17E36536A}"/>
          </ac:spMkLst>
        </pc:spChg>
        <pc:spChg chg="add mod">
          <ac:chgData name="Oliver Richardson" userId="cd5f33dd71adc40f" providerId="LiveId" clId="{F96C973E-2AE8-4B9D-8199-88FA71836A8F}" dt="2024-02-17T01:50:44.257" v="228" actId="571"/>
          <ac:spMkLst>
            <pc:docMk/>
            <pc:sldMk cId="2588218967" sldId="258"/>
            <ac:spMk id="16" creationId="{D7309C3A-EC6D-E967-D55D-129874C14000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24" creationId="{D671A26E-DFFE-6F2C-9BB7-BE24228E825B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25" creationId="{EDCC8D7F-FDC0-C50C-4454-CB2363B097ED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27" creationId="{0A23E871-A849-F6B7-32C5-AFE426DE7B8A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28" creationId="{FB0B1214-EA86-CEF1-D441-83149B9FF047}"/>
          </ac:spMkLst>
        </pc:spChg>
        <pc:spChg chg="add mod">
          <ac:chgData name="Oliver Richardson" userId="cd5f33dd71adc40f" providerId="LiveId" clId="{F96C973E-2AE8-4B9D-8199-88FA71836A8F}" dt="2024-02-19T03:59:51.914" v="9735" actId="1076"/>
          <ac:spMkLst>
            <pc:docMk/>
            <pc:sldMk cId="2588218967" sldId="258"/>
            <ac:spMk id="29" creationId="{76747DE7-BD3D-6E7E-C27E-B8E632CFD582}"/>
          </ac:spMkLst>
        </pc:spChg>
        <pc:grpChg chg="add mod">
          <ac:chgData name="Oliver Richardson" userId="cd5f33dd71adc40f" providerId="LiveId" clId="{F96C973E-2AE8-4B9D-8199-88FA71836A8F}" dt="2024-02-19T03:59:51.914" v="9735" actId="1076"/>
          <ac:grpSpMkLst>
            <pc:docMk/>
            <pc:sldMk cId="2588218967" sldId="258"/>
            <ac:grpSpMk id="23" creationId="{8F7881B7-B7C8-3C48-D19E-3B0277D35B88}"/>
          </ac:grpSpMkLst>
        </pc:grpChg>
        <pc:picChg chg="add mod">
          <ac:chgData name="Oliver Richardson" userId="cd5f33dd71adc40f" providerId="LiveId" clId="{F96C973E-2AE8-4B9D-8199-88FA71836A8F}" dt="2024-02-19T03:59:51.914" v="9735" actId="1076"/>
          <ac:picMkLst>
            <pc:docMk/>
            <pc:sldMk cId="2588218967" sldId="258"/>
            <ac:picMk id="18" creationId="{30EF7F6E-B5C6-FEA1-D12D-B62DE5DEED44}"/>
          </ac:picMkLst>
        </pc:picChg>
        <pc:picChg chg="add del mod">
          <ac:chgData name="Oliver Richardson" userId="cd5f33dd71adc40f" providerId="LiveId" clId="{F96C973E-2AE8-4B9D-8199-88FA71836A8F}" dt="2024-02-17T04:45:56.588" v="2055" actId="21"/>
          <ac:picMkLst>
            <pc:docMk/>
            <pc:sldMk cId="2588218967" sldId="258"/>
            <ac:picMk id="20" creationId="{895AF8BD-0E21-7D66-8E86-BAB74E3181F4}"/>
          </ac:picMkLst>
        </pc:picChg>
        <pc:picChg chg="add mod">
          <ac:chgData name="Oliver Richardson" userId="cd5f33dd71adc40f" providerId="LiveId" clId="{F96C973E-2AE8-4B9D-8199-88FA71836A8F}" dt="2024-02-19T03:59:51.914" v="9735" actId="1076"/>
          <ac:picMkLst>
            <pc:docMk/>
            <pc:sldMk cId="2588218967" sldId="258"/>
            <ac:picMk id="22" creationId="{2A80CEAA-6DEB-05B3-57DD-1ABD762FB507}"/>
          </ac:picMkLst>
        </pc:picChg>
        <pc:picChg chg="add">
          <ac:chgData name="Oliver Richardson" userId="cd5f33dd71adc40f" providerId="LiveId" clId="{F96C973E-2AE8-4B9D-8199-88FA71836A8F}" dt="2024-02-17T01:48:44.905" v="181"/>
          <ac:picMkLst>
            <pc:docMk/>
            <pc:sldMk cId="2588218967" sldId="258"/>
            <ac:picMk id="1026" creationId="{AD768524-FDAA-3B1E-9AAD-9F2D5B5FCFC5}"/>
          </ac:picMkLst>
        </pc:picChg>
        <pc:picChg chg="add mod">
          <ac:chgData name="Oliver Richardson" userId="cd5f33dd71adc40f" providerId="LiveId" clId="{F96C973E-2AE8-4B9D-8199-88FA71836A8F}" dt="2024-02-19T03:59:51.914" v="9735" actId="1076"/>
          <ac:picMkLst>
            <pc:docMk/>
            <pc:sldMk cId="2588218967" sldId="258"/>
            <ac:picMk id="1028" creationId="{E061D173-2DED-3174-29AD-AA51B181877F}"/>
          </ac:picMkLst>
        </pc:picChg>
        <pc:picChg chg="add del mod">
          <ac:chgData name="Oliver Richardson" userId="cd5f33dd71adc40f" providerId="LiveId" clId="{F96C973E-2AE8-4B9D-8199-88FA71836A8F}" dt="2024-02-17T04:58:29.570" v="2194" actId="478"/>
          <ac:picMkLst>
            <pc:docMk/>
            <pc:sldMk cId="2588218967" sldId="258"/>
            <ac:picMk id="1030" creationId="{53F1DBC7-50B7-98AD-A119-759405F2C247}"/>
          </ac:picMkLst>
        </pc:picChg>
        <pc:picChg chg="add mod">
          <ac:chgData name="Oliver Richardson" userId="cd5f33dd71adc40f" providerId="LiveId" clId="{F96C973E-2AE8-4B9D-8199-88FA71836A8F}" dt="2024-02-19T03:59:51.914" v="9735" actId="1076"/>
          <ac:picMkLst>
            <pc:docMk/>
            <pc:sldMk cId="2588218967" sldId="258"/>
            <ac:picMk id="1032" creationId="{CA46C17A-2042-88DC-5F25-BA7C038D3A47}"/>
          </ac:picMkLst>
        </pc:picChg>
        <pc:picChg chg="add mod">
          <ac:chgData name="Oliver Richardson" userId="cd5f33dd71adc40f" providerId="LiveId" clId="{F96C973E-2AE8-4B9D-8199-88FA71836A8F}" dt="2024-02-19T03:59:51.914" v="9735" actId="1076"/>
          <ac:picMkLst>
            <pc:docMk/>
            <pc:sldMk cId="2588218967" sldId="258"/>
            <ac:picMk id="1034" creationId="{53F23D3A-BFA9-EA65-D21E-E0921FC10AB0}"/>
          </ac:picMkLst>
        </pc:picChg>
      </pc:sldChg>
      <pc:sldChg chg="modSp add del mod ord">
        <pc:chgData name="Oliver Richardson" userId="cd5f33dd71adc40f" providerId="LiveId" clId="{F96C973E-2AE8-4B9D-8199-88FA71836A8F}" dt="2024-02-19T18:26:11.459" v="13927" actId="47"/>
        <pc:sldMkLst>
          <pc:docMk/>
          <pc:sldMk cId="3129889937" sldId="259"/>
        </pc:sldMkLst>
        <pc:spChg chg="mod">
          <ac:chgData name="Oliver Richardson" userId="cd5f33dd71adc40f" providerId="LiveId" clId="{F96C973E-2AE8-4B9D-8199-88FA71836A8F}" dt="2024-02-17T03:47:54.800" v="1513" actId="20577"/>
          <ac:spMkLst>
            <pc:docMk/>
            <pc:sldMk cId="3129889937" sldId="259"/>
            <ac:spMk id="2" creationId="{69F03C8D-B714-78FA-7201-34BC6AB31131}"/>
          </ac:spMkLst>
        </pc:spChg>
      </pc:sldChg>
      <pc:sldChg chg="addSp delSp modSp add del mod ord">
        <pc:chgData name="Oliver Richardson" userId="cd5f33dd71adc40f" providerId="LiveId" clId="{F96C973E-2AE8-4B9D-8199-88FA71836A8F}" dt="2024-02-19T08:07:17.911" v="11402" actId="113"/>
        <pc:sldMkLst>
          <pc:docMk/>
          <pc:sldMk cId="4269643559" sldId="260"/>
        </pc:sldMkLst>
        <pc:spChg chg="mod">
          <ac:chgData name="Oliver Richardson" userId="cd5f33dd71adc40f" providerId="LiveId" clId="{F96C973E-2AE8-4B9D-8199-88FA71836A8F}" dt="2024-02-19T08:07:17.911" v="11402" actId="113"/>
          <ac:spMkLst>
            <pc:docMk/>
            <pc:sldMk cId="4269643559" sldId="260"/>
            <ac:spMk id="4" creationId="{C9ED204E-DEDE-69D3-2FD9-D6C3682EF1F7}"/>
          </ac:spMkLst>
        </pc:spChg>
        <pc:spChg chg="del">
          <ac:chgData name="Oliver Richardson" userId="cd5f33dd71adc40f" providerId="LiveId" clId="{F96C973E-2AE8-4B9D-8199-88FA71836A8F}" dt="2024-02-19T04:27:38.929" v="10306" actId="478"/>
          <ac:spMkLst>
            <pc:docMk/>
            <pc:sldMk cId="4269643559" sldId="260"/>
            <ac:spMk id="5" creationId="{6BD88C3C-F64F-0A0D-B39F-1EAC85A7AC7B}"/>
          </ac:spMkLst>
        </pc:spChg>
        <pc:picChg chg="add mod ord">
          <ac:chgData name="Oliver Richardson" userId="cd5f33dd71adc40f" providerId="LiveId" clId="{F96C973E-2AE8-4B9D-8199-88FA71836A8F}" dt="2024-02-19T04:35:30.253" v="10462" actId="1076"/>
          <ac:picMkLst>
            <pc:docMk/>
            <pc:sldMk cId="4269643559" sldId="260"/>
            <ac:picMk id="3" creationId="{13AF851F-6C4C-42F0-79E0-F3715B199AF5}"/>
          </ac:picMkLst>
        </pc:picChg>
        <pc:picChg chg="add mod">
          <ac:chgData name="Oliver Richardson" userId="cd5f33dd71adc40f" providerId="LiveId" clId="{F96C973E-2AE8-4B9D-8199-88FA71836A8F}" dt="2024-02-19T04:36:19.326" v="10472" actId="1076"/>
          <ac:picMkLst>
            <pc:docMk/>
            <pc:sldMk cId="4269643559" sldId="260"/>
            <ac:picMk id="7" creationId="{0A08E295-A82C-0587-53E0-79BEDB71F6F1}"/>
          </ac:picMkLst>
        </pc:picChg>
        <pc:picChg chg="add del mod">
          <ac:chgData name="Oliver Richardson" userId="cd5f33dd71adc40f" providerId="LiveId" clId="{F96C973E-2AE8-4B9D-8199-88FA71836A8F}" dt="2024-02-19T04:35:54.744" v="10464" actId="478"/>
          <ac:picMkLst>
            <pc:docMk/>
            <pc:sldMk cId="4269643559" sldId="260"/>
            <ac:picMk id="9" creationId="{0574F12D-DA8C-A2F9-C93D-5493709D362D}"/>
          </ac:picMkLst>
        </pc:picChg>
        <pc:picChg chg="add mod">
          <ac:chgData name="Oliver Richardson" userId="cd5f33dd71adc40f" providerId="LiveId" clId="{F96C973E-2AE8-4B9D-8199-88FA71836A8F}" dt="2024-02-19T04:36:16.095" v="10471" actId="1076"/>
          <ac:picMkLst>
            <pc:docMk/>
            <pc:sldMk cId="4269643559" sldId="260"/>
            <ac:picMk id="11" creationId="{235CB365-3C5A-DEB6-85AC-31F795C35999}"/>
          </ac:picMkLst>
        </pc:picChg>
      </pc:sldChg>
      <pc:sldChg chg="addSp delSp modSp add del mod ord">
        <pc:chgData name="Oliver Richardson" userId="cd5f33dd71adc40f" providerId="LiveId" clId="{F96C973E-2AE8-4B9D-8199-88FA71836A8F}" dt="2024-02-19T18:54:31.629" v="15254"/>
        <pc:sldMkLst>
          <pc:docMk/>
          <pc:sldMk cId="3611469375" sldId="304"/>
        </pc:sldMkLst>
        <pc:spChg chg="add mod">
          <ac:chgData name="Oliver Richardson" userId="cd5f33dd71adc40f" providerId="LiveId" clId="{F96C973E-2AE8-4B9D-8199-88FA71836A8F}" dt="2024-02-19T03:32:05.224" v="8964" actId="1076"/>
          <ac:spMkLst>
            <pc:docMk/>
            <pc:sldMk cId="3611469375" sldId="304"/>
            <ac:spMk id="5" creationId="{480B7CCF-1D8A-0982-9051-D080296B95F1}"/>
          </ac:spMkLst>
        </pc:spChg>
        <pc:spChg chg="add mod">
          <ac:chgData name="Oliver Richardson" userId="cd5f33dd71adc40f" providerId="LiveId" clId="{F96C973E-2AE8-4B9D-8199-88FA71836A8F}" dt="2024-02-18T23:43:24.813" v="8620" actId="1076"/>
          <ac:spMkLst>
            <pc:docMk/>
            <pc:sldMk cId="3611469375" sldId="304"/>
            <ac:spMk id="7" creationId="{BB21CAD4-2884-9E07-3B51-5F5E62B915EC}"/>
          </ac:spMkLst>
        </pc:spChg>
        <pc:spChg chg="add mod">
          <ac:chgData name="Oliver Richardson" userId="cd5f33dd71adc40f" providerId="LiveId" clId="{F96C973E-2AE8-4B9D-8199-88FA71836A8F}" dt="2024-02-18T23:44:45.204" v="8649" actId="1076"/>
          <ac:spMkLst>
            <pc:docMk/>
            <pc:sldMk cId="3611469375" sldId="304"/>
            <ac:spMk id="8" creationId="{B14DD3AE-8363-D380-EF2C-20FA37FE0E04}"/>
          </ac:spMkLst>
        </pc:spChg>
        <pc:spChg chg="add mod">
          <ac:chgData name="Oliver Richardson" userId="cd5f33dd71adc40f" providerId="LiveId" clId="{F96C973E-2AE8-4B9D-8199-88FA71836A8F}" dt="2024-02-18T23:44:48.862" v="8650" actId="1076"/>
          <ac:spMkLst>
            <pc:docMk/>
            <pc:sldMk cId="3611469375" sldId="304"/>
            <ac:spMk id="9" creationId="{EB899D86-71D2-008A-6648-5410BB81F16D}"/>
          </ac:spMkLst>
        </pc:spChg>
        <pc:picChg chg="add mod">
          <ac:chgData name="Oliver Richardson" userId="cd5f33dd71adc40f" providerId="LiveId" clId="{F96C973E-2AE8-4B9D-8199-88FA71836A8F}" dt="2024-02-18T23:44:54.806" v="8651" actId="1076"/>
          <ac:picMkLst>
            <pc:docMk/>
            <pc:sldMk cId="3611469375" sldId="304"/>
            <ac:picMk id="2" creationId="{15EB8AD4-2886-EB10-F517-6A1F85ECE1C7}"/>
          </ac:picMkLst>
        </pc:picChg>
        <pc:picChg chg="add mod">
          <ac:chgData name="Oliver Richardson" userId="cd5f33dd71adc40f" providerId="LiveId" clId="{F96C973E-2AE8-4B9D-8199-88FA71836A8F}" dt="2024-02-18T23:43:22.128" v="8618" actId="1076"/>
          <ac:picMkLst>
            <pc:docMk/>
            <pc:sldMk cId="3611469375" sldId="304"/>
            <ac:picMk id="3" creationId="{18CD539E-CD8F-51BC-0B70-98E6A3A2BBFC}"/>
          </ac:picMkLst>
        </pc:picChg>
        <pc:picChg chg="add del">
          <ac:chgData name="Oliver Richardson" userId="cd5f33dd71adc40f" providerId="LiveId" clId="{F96C973E-2AE8-4B9D-8199-88FA71836A8F}" dt="2024-02-18T23:42:41.828" v="8608" actId="478"/>
          <ac:picMkLst>
            <pc:docMk/>
            <pc:sldMk cId="3611469375" sldId="304"/>
            <ac:picMk id="4" creationId="{3C0BF625-14B3-7982-6C91-26B0A93C4C92}"/>
          </ac:picMkLst>
        </pc:picChg>
        <pc:picChg chg="add mod">
          <ac:chgData name="Oliver Richardson" userId="cd5f33dd71adc40f" providerId="LiveId" clId="{F96C973E-2AE8-4B9D-8199-88FA71836A8F}" dt="2024-02-18T23:44:27.197" v="8640" actId="1076"/>
          <ac:picMkLst>
            <pc:docMk/>
            <pc:sldMk cId="3611469375" sldId="304"/>
            <ac:picMk id="6" creationId="{52AC6F34-05A7-D4EB-45AE-1E9159D85AED}"/>
          </ac:picMkLst>
        </pc:picChg>
      </pc:sldChg>
      <pc:sldChg chg="delSp modSp add del mod ord delAnim">
        <pc:chgData name="Oliver Richardson" userId="cd5f33dd71adc40f" providerId="LiveId" clId="{F96C973E-2AE8-4B9D-8199-88FA71836A8F}" dt="2024-02-19T18:28:53.091" v="14017"/>
        <pc:sldMkLst>
          <pc:docMk/>
          <pc:sldMk cId="3200955913" sldId="345"/>
        </pc:sldMkLst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9" creationId="{97ADF83B-10B3-66EB-0AA4-88AC78C894E4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11" creationId="{6002EBE1-ABB2-57BE-E804-89F491337315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13" creationId="{56328F5C-3F6A-3F94-A8CD-1A1849A9FA48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14" creationId="{46A59AD2-D3C5-4F5A-40C3-16563B0984F6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15" creationId="{2638B216-DD65-7E52-61DE-3F69A93954FF}"/>
          </ac:spMkLst>
        </pc:spChg>
        <pc:spChg chg="mod topLvl">
          <ac:chgData name="Oliver Richardson" userId="cd5f33dd71adc40f" providerId="LiveId" clId="{F96C973E-2AE8-4B9D-8199-88FA71836A8F}" dt="2024-02-19T09:00:22.551" v="13232" actId="20577"/>
          <ac:spMkLst>
            <pc:docMk/>
            <pc:sldMk cId="3200955913" sldId="345"/>
            <ac:spMk id="17" creationId="{B250A78B-225D-5475-8B7A-5CB31E18D5A0}"/>
          </ac:spMkLst>
        </pc:spChg>
        <pc:spChg chg="del mod topLvl">
          <ac:chgData name="Oliver Richardson" userId="cd5f33dd71adc40f" providerId="LiveId" clId="{F96C973E-2AE8-4B9D-8199-88FA71836A8F}" dt="2024-02-19T09:00:00.226" v="13184" actId="478"/>
          <ac:spMkLst>
            <pc:docMk/>
            <pc:sldMk cId="3200955913" sldId="345"/>
            <ac:spMk id="18" creationId="{DABAD954-1691-4323-55D0-5C98C2C5B8B9}"/>
          </ac:spMkLst>
        </pc:spChg>
        <pc:spChg chg="del">
          <ac:chgData name="Oliver Richardson" userId="cd5f33dd71adc40f" providerId="LiveId" clId="{F96C973E-2AE8-4B9D-8199-88FA71836A8F}" dt="2024-02-19T08:35:57.093" v="12504" actId="478"/>
          <ac:spMkLst>
            <pc:docMk/>
            <pc:sldMk cId="3200955913" sldId="345"/>
            <ac:spMk id="45" creationId="{457CF066-8553-7682-8177-EDEF94F22D91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77" creationId="{AE43463D-1445-908C-8A0F-062E40E1074A}"/>
          </ac:spMkLst>
        </pc:spChg>
        <pc:spChg chg="mod">
          <ac:chgData name="Oliver Richardson" userId="cd5f33dd71adc40f" providerId="LiveId" clId="{F96C973E-2AE8-4B9D-8199-88FA71836A8F}" dt="2024-02-19T08:35:48.936" v="12503" actId="1076"/>
          <ac:spMkLst>
            <pc:docMk/>
            <pc:sldMk cId="3200955913" sldId="345"/>
            <ac:spMk id="79" creationId="{92767D7E-77AA-DC3A-6EC7-5876FCB2E7F5}"/>
          </ac:spMkLst>
        </pc:spChg>
        <pc:grpChg chg="del">
          <ac:chgData name="Oliver Richardson" userId="cd5f33dd71adc40f" providerId="LiveId" clId="{F96C973E-2AE8-4B9D-8199-88FA71836A8F}" dt="2024-02-19T09:00:00.226" v="13184" actId="478"/>
          <ac:grpSpMkLst>
            <pc:docMk/>
            <pc:sldMk cId="3200955913" sldId="345"/>
            <ac:grpSpMk id="16" creationId="{49D18D26-5B6C-D9BF-5570-FA876F749F9F}"/>
          </ac:grpSpMkLst>
        </pc:grpChg>
        <pc:grpChg chg="del">
          <ac:chgData name="Oliver Richardson" userId="cd5f33dd71adc40f" providerId="LiveId" clId="{F96C973E-2AE8-4B9D-8199-88FA71836A8F}" dt="2024-02-17T04:22:15.157" v="1916" actId="478"/>
          <ac:grpSpMkLst>
            <pc:docMk/>
            <pc:sldMk cId="3200955913" sldId="345"/>
            <ac:grpSpMk id="23" creationId="{E90B9123-3A8A-E2CF-FA2E-FE46CA354C3A}"/>
          </ac:grpSpMkLst>
        </pc:grpChg>
        <pc:picChg chg="mod">
          <ac:chgData name="Oliver Richardson" userId="cd5f33dd71adc40f" providerId="LiveId" clId="{F96C973E-2AE8-4B9D-8199-88FA71836A8F}" dt="2024-02-19T08:35:48.936" v="12503" actId="1076"/>
          <ac:picMkLst>
            <pc:docMk/>
            <pc:sldMk cId="3200955913" sldId="345"/>
            <ac:picMk id="69" creationId="{7D47C6FE-397F-6311-D2B1-0758F5791BDB}"/>
          </ac:picMkLst>
        </pc:picChg>
        <pc:picChg chg="mod">
          <ac:chgData name="Oliver Richardson" userId="cd5f33dd71adc40f" providerId="LiveId" clId="{F96C973E-2AE8-4B9D-8199-88FA71836A8F}" dt="2024-02-19T08:35:48.936" v="12503" actId="1076"/>
          <ac:picMkLst>
            <pc:docMk/>
            <pc:sldMk cId="3200955913" sldId="345"/>
            <ac:picMk id="70" creationId="{E6E1FFA8-0A72-1E4A-AB99-9CE4FB4D2D66}"/>
          </ac:picMkLst>
        </pc:picChg>
        <pc:picChg chg="mod">
          <ac:chgData name="Oliver Richardson" userId="cd5f33dd71adc40f" providerId="LiveId" clId="{F96C973E-2AE8-4B9D-8199-88FA71836A8F}" dt="2024-02-19T08:35:48.936" v="12503" actId="1076"/>
          <ac:picMkLst>
            <pc:docMk/>
            <pc:sldMk cId="3200955913" sldId="345"/>
            <ac:picMk id="73" creationId="{39940A6A-BB31-01A3-5B00-2316DC8C60F4}"/>
          </ac:picMkLst>
        </pc:picChg>
      </pc:sldChg>
      <pc:sldChg chg="addSp delSp modSp add del mod ord delAnim modAnim">
        <pc:chgData name="Oliver Richardson" userId="cd5f33dd71adc40f" providerId="LiveId" clId="{F96C973E-2AE8-4B9D-8199-88FA71836A8F}" dt="2024-02-19T19:56:55.511" v="16825" actId="1076"/>
        <pc:sldMkLst>
          <pc:docMk/>
          <pc:sldMk cId="2763949213" sldId="346"/>
        </pc:sldMkLst>
        <pc:spChg chg="mod">
          <ac:chgData name="Oliver Richardson" userId="cd5f33dd71adc40f" providerId="LiveId" clId="{F96C973E-2AE8-4B9D-8199-88FA71836A8F}" dt="2024-02-19T19:56:55.511" v="16825" actId="1076"/>
          <ac:spMkLst>
            <pc:docMk/>
            <pc:sldMk cId="2763949213" sldId="346"/>
            <ac:spMk id="2" creationId="{E6A24505-58AF-9F3F-1E71-A5C0170461C9}"/>
          </ac:spMkLst>
        </pc:spChg>
        <pc:spChg chg="mod">
          <ac:chgData name="Oliver Richardson" userId="cd5f33dd71adc40f" providerId="LiveId" clId="{F96C973E-2AE8-4B9D-8199-88FA71836A8F}" dt="2024-02-19T04:02:18.599" v="9849" actId="20577"/>
          <ac:spMkLst>
            <pc:docMk/>
            <pc:sldMk cId="2763949213" sldId="346"/>
            <ac:spMk id="3" creationId="{5270A62A-4C15-115D-0408-A1747B799C9B}"/>
          </ac:spMkLst>
        </pc:spChg>
        <pc:spChg chg="mod">
          <ac:chgData name="Oliver Richardson" userId="cd5f33dd71adc40f" providerId="LiveId" clId="{F96C973E-2AE8-4B9D-8199-88FA71836A8F}" dt="2024-02-17T04:46:54.732" v="2062" actId="14100"/>
          <ac:spMkLst>
            <pc:docMk/>
            <pc:sldMk cId="2763949213" sldId="346"/>
            <ac:spMk id="4" creationId="{88F24F95-D869-452F-54DA-24F98D3A05C7}"/>
          </ac:spMkLst>
        </pc:spChg>
        <pc:grpChg chg="mod">
          <ac:chgData name="Oliver Richardson" userId="cd5f33dd71adc40f" providerId="LiveId" clId="{F96C973E-2AE8-4B9D-8199-88FA71836A8F}" dt="2024-02-17T04:48:41.214" v="2132" actId="1076"/>
          <ac:grpSpMkLst>
            <pc:docMk/>
            <pc:sldMk cId="2763949213" sldId="346"/>
            <ac:grpSpMk id="52" creationId="{B6F2BE81-CA40-555A-4146-08A6A8955A74}"/>
          </ac:grpSpMkLst>
        </pc:grpChg>
        <pc:picChg chg="del mod">
          <ac:chgData name="Oliver Richardson" userId="cd5f33dd71adc40f" providerId="LiveId" clId="{F96C973E-2AE8-4B9D-8199-88FA71836A8F}" dt="2024-02-18T21:29:27.893" v="5859" actId="478"/>
          <ac:picMkLst>
            <pc:docMk/>
            <pc:sldMk cId="2763949213" sldId="346"/>
            <ac:picMk id="5" creationId="{48F8A44E-52A1-4C22-D7D1-6D1FF8863C12}"/>
          </ac:picMkLst>
        </pc:picChg>
        <pc:picChg chg="add mod">
          <ac:chgData name="Oliver Richardson" userId="cd5f33dd71adc40f" providerId="LiveId" clId="{F96C973E-2AE8-4B9D-8199-88FA71836A8F}" dt="2024-02-19T04:02:22.491" v="9850" actId="1076"/>
          <ac:picMkLst>
            <pc:docMk/>
            <pc:sldMk cId="2763949213" sldId="346"/>
            <ac:picMk id="20" creationId="{895AF8BD-0E21-7D66-8E86-BAB74E3181F4}"/>
          </ac:picMkLst>
        </pc:picChg>
      </pc:sldChg>
      <pc:sldChg chg="add del">
        <pc:chgData name="Oliver Richardson" userId="cd5f33dd71adc40f" providerId="LiveId" clId="{F96C973E-2AE8-4B9D-8199-88FA71836A8F}" dt="2024-02-19T08:35:13.654" v="12499" actId="47"/>
        <pc:sldMkLst>
          <pc:docMk/>
          <pc:sldMk cId="4191335153" sldId="347"/>
        </pc:sldMkLst>
      </pc:sldChg>
      <pc:sldChg chg="add del">
        <pc:chgData name="Oliver Richardson" userId="cd5f33dd71adc40f" providerId="LiveId" clId="{F96C973E-2AE8-4B9D-8199-88FA71836A8F}" dt="2024-02-19T08:35:13.654" v="12499" actId="47"/>
        <pc:sldMkLst>
          <pc:docMk/>
          <pc:sldMk cId="609072113" sldId="348"/>
        </pc:sldMkLst>
      </pc:sldChg>
      <pc:sldChg chg="add del">
        <pc:chgData name="Oliver Richardson" userId="cd5f33dd71adc40f" providerId="LiveId" clId="{F96C973E-2AE8-4B9D-8199-88FA71836A8F}" dt="2024-02-18T21:57:57.632" v="6541" actId="47"/>
        <pc:sldMkLst>
          <pc:docMk/>
          <pc:sldMk cId="1676116488" sldId="349"/>
        </pc:sldMkLst>
      </pc:sldChg>
      <pc:sldChg chg="addSp delSp modSp add del mod">
        <pc:chgData name="Oliver Richardson" userId="cd5f33dd71adc40f" providerId="LiveId" clId="{F96C973E-2AE8-4B9D-8199-88FA71836A8F}" dt="2024-02-18T21:57:57.632" v="6541" actId="47"/>
        <pc:sldMkLst>
          <pc:docMk/>
          <pc:sldMk cId="3023737669" sldId="350"/>
        </pc:sldMkLst>
        <pc:spChg chg="mod">
          <ac:chgData name="Oliver Richardson" userId="cd5f33dd71adc40f" providerId="LiveId" clId="{F96C973E-2AE8-4B9D-8199-88FA71836A8F}" dt="2024-02-17T22:38:41.805" v="3318" actId="6549"/>
          <ac:spMkLst>
            <pc:docMk/>
            <pc:sldMk cId="3023737669" sldId="350"/>
            <ac:spMk id="4" creationId="{AE16CAEF-E674-18EC-A308-EB75942BFC9D}"/>
          </ac:spMkLst>
        </pc:spChg>
        <pc:spChg chg="mod">
          <ac:chgData name="Oliver Richardson" userId="cd5f33dd71adc40f" providerId="LiveId" clId="{F96C973E-2AE8-4B9D-8199-88FA71836A8F}" dt="2024-02-17T01:39:50.290" v="17" actId="2711"/>
          <ac:spMkLst>
            <pc:docMk/>
            <pc:sldMk cId="3023737669" sldId="350"/>
            <ac:spMk id="5" creationId="{24B2582D-437A-A72C-3C0A-FE12559285A6}"/>
          </ac:spMkLst>
        </pc:spChg>
        <pc:spChg chg="mod">
          <ac:chgData name="Oliver Richardson" userId="cd5f33dd71adc40f" providerId="LiveId" clId="{F96C973E-2AE8-4B9D-8199-88FA71836A8F}" dt="2024-02-17T05:56:33.217" v="3030" actId="1076"/>
          <ac:spMkLst>
            <pc:docMk/>
            <pc:sldMk cId="3023737669" sldId="350"/>
            <ac:spMk id="8" creationId="{111E3794-B643-88FF-CA4E-CE0C7ACE8A01}"/>
          </ac:spMkLst>
        </pc:spChg>
        <pc:spChg chg="add del mod">
          <ac:chgData name="Oliver Richardson" userId="cd5f33dd71adc40f" providerId="LiveId" clId="{F96C973E-2AE8-4B9D-8199-88FA71836A8F}" dt="2024-02-17T05:57:00.672" v="3056" actId="478"/>
          <ac:spMkLst>
            <pc:docMk/>
            <pc:sldMk cId="3023737669" sldId="350"/>
            <ac:spMk id="9" creationId="{D136749B-B4AF-3233-144D-D5E3424289CB}"/>
          </ac:spMkLst>
        </pc:spChg>
        <pc:spChg chg="mod">
          <ac:chgData name="Oliver Richardson" userId="cd5f33dd71adc40f" providerId="LiveId" clId="{F96C973E-2AE8-4B9D-8199-88FA71836A8F}" dt="2024-02-17T01:41:29.743" v="46" actId="207"/>
          <ac:spMkLst>
            <pc:docMk/>
            <pc:sldMk cId="3023737669" sldId="350"/>
            <ac:spMk id="86" creationId="{096F16F2-99CC-810A-766A-F24EEFB06BB8}"/>
          </ac:spMkLst>
        </pc:spChg>
        <pc:spChg chg="mod">
          <ac:chgData name="Oliver Richardson" userId="cd5f33dd71adc40f" providerId="LiveId" clId="{F96C973E-2AE8-4B9D-8199-88FA71836A8F}" dt="2024-02-17T01:40:38.486" v="40" actId="1037"/>
          <ac:spMkLst>
            <pc:docMk/>
            <pc:sldMk cId="3023737669" sldId="350"/>
            <ac:spMk id="88" creationId="{38D82A8A-FBE8-724E-BEDF-44B2A2480D1D}"/>
          </ac:spMkLst>
        </pc:spChg>
        <pc:spChg chg="mod">
          <ac:chgData name="Oliver Richardson" userId="cd5f33dd71adc40f" providerId="LiveId" clId="{F96C973E-2AE8-4B9D-8199-88FA71836A8F}" dt="2024-02-17T01:40:29.723" v="32" actId="1037"/>
          <ac:spMkLst>
            <pc:docMk/>
            <pc:sldMk cId="3023737669" sldId="350"/>
            <ac:spMk id="101" creationId="{71C594F5-DC98-2E1A-658F-423D22AE93AA}"/>
          </ac:spMkLst>
        </pc:spChg>
        <pc:cxnChg chg="mod">
          <ac:chgData name="Oliver Richardson" userId="cd5f33dd71adc40f" providerId="LiveId" clId="{F96C973E-2AE8-4B9D-8199-88FA71836A8F}" dt="2024-02-17T01:43:49.458" v="68" actId="16037"/>
          <ac:cxnSpMkLst>
            <pc:docMk/>
            <pc:sldMk cId="3023737669" sldId="350"/>
            <ac:cxnSpMk id="7" creationId="{22A5D60C-AA7E-74BF-8FD9-7EE12267F87E}"/>
          </ac:cxnSpMkLst>
        </pc:cxnChg>
        <pc:cxnChg chg="mod">
          <ac:chgData name="Oliver Richardson" userId="cd5f33dd71adc40f" providerId="LiveId" clId="{F96C973E-2AE8-4B9D-8199-88FA71836A8F}" dt="2024-02-17T01:43:24.454" v="66" actId="1076"/>
          <ac:cxnSpMkLst>
            <pc:docMk/>
            <pc:sldMk cId="3023737669" sldId="350"/>
            <ac:cxnSpMk id="17" creationId="{2CCBE06A-56BF-2283-747E-6A42DBA36207}"/>
          </ac:cxnSpMkLst>
        </pc:cxnChg>
        <pc:cxnChg chg="mod">
          <ac:chgData name="Oliver Richardson" userId="cd5f33dd71adc40f" providerId="LiveId" clId="{F96C973E-2AE8-4B9D-8199-88FA71836A8F}" dt="2024-02-17T01:40:29.723" v="32" actId="1037"/>
          <ac:cxnSpMkLst>
            <pc:docMk/>
            <pc:sldMk cId="3023737669" sldId="350"/>
            <ac:cxnSpMk id="103" creationId="{7A0DC72E-E7FA-8049-2955-5F9E15A80CE0}"/>
          </ac:cxnSpMkLst>
        </pc:cxnChg>
        <pc:cxnChg chg="mod">
          <ac:chgData name="Oliver Richardson" userId="cd5f33dd71adc40f" providerId="LiveId" clId="{F96C973E-2AE8-4B9D-8199-88FA71836A8F}" dt="2024-02-17T01:40:29.723" v="32" actId="1037"/>
          <ac:cxnSpMkLst>
            <pc:docMk/>
            <pc:sldMk cId="3023737669" sldId="350"/>
            <ac:cxnSpMk id="105" creationId="{5521BCD7-415C-EAEB-B61C-F2692AA505AC}"/>
          </ac:cxnSpMkLst>
        </pc:cxnChg>
        <pc:cxnChg chg="mod">
          <ac:chgData name="Oliver Richardson" userId="cd5f33dd71adc40f" providerId="LiveId" clId="{F96C973E-2AE8-4B9D-8199-88FA71836A8F}" dt="2024-02-17T01:40:48.627" v="42" actId="14100"/>
          <ac:cxnSpMkLst>
            <pc:docMk/>
            <pc:sldMk cId="3023737669" sldId="350"/>
            <ac:cxnSpMk id="106" creationId="{FF55DC29-DD9F-FF87-5B15-0C678341AD82}"/>
          </ac:cxnSpMkLst>
        </pc:cxnChg>
      </pc:sldChg>
      <pc:sldChg chg="add del">
        <pc:chgData name="Oliver Richardson" userId="cd5f33dd71adc40f" providerId="LiveId" clId="{F96C973E-2AE8-4B9D-8199-88FA71836A8F}" dt="2024-02-19T20:16:48.177" v="16980" actId="47"/>
        <pc:sldMkLst>
          <pc:docMk/>
          <pc:sldMk cId="2961610765" sldId="351"/>
        </pc:sldMkLst>
      </pc:sldChg>
      <pc:sldChg chg="add del ord">
        <pc:chgData name="Oliver Richardson" userId="cd5f33dd71adc40f" providerId="LiveId" clId="{F96C973E-2AE8-4B9D-8199-88FA71836A8F}" dt="2024-02-19T18:28:57.236" v="14019"/>
        <pc:sldMkLst>
          <pc:docMk/>
          <pc:sldMk cId="3425547628" sldId="352"/>
        </pc:sldMkLst>
      </pc:sldChg>
      <pc:sldChg chg="add del">
        <pc:chgData name="Oliver Richardson" userId="cd5f33dd71adc40f" providerId="LiveId" clId="{F96C973E-2AE8-4B9D-8199-88FA71836A8F}" dt="2024-02-18T21:57:57.632" v="6541" actId="47"/>
        <pc:sldMkLst>
          <pc:docMk/>
          <pc:sldMk cId="217822505" sldId="354"/>
        </pc:sldMkLst>
      </pc:sldChg>
      <pc:sldChg chg="add del">
        <pc:chgData name="Oliver Richardson" userId="cd5f33dd71adc40f" providerId="LiveId" clId="{F96C973E-2AE8-4B9D-8199-88FA71836A8F}" dt="2024-02-19T20:16:59.189" v="16981" actId="47"/>
        <pc:sldMkLst>
          <pc:docMk/>
          <pc:sldMk cId="3102043667" sldId="355"/>
        </pc:sldMkLst>
      </pc:sldChg>
      <pc:sldChg chg="addSp delSp modSp add del mod modAnim">
        <pc:chgData name="Oliver Richardson" userId="cd5f33dd71adc40f" providerId="LiveId" clId="{F96C973E-2AE8-4B9D-8199-88FA71836A8F}" dt="2024-02-19T00:09:56.610" v="8906"/>
        <pc:sldMkLst>
          <pc:docMk/>
          <pc:sldMk cId="2535564500" sldId="356"/>
        </pc:sldMkLst>
        <pc:spChg chg="mod">
          <ac:chgData name="Oliver Richardson" userId="cd5f33dd71adc40f" providerId="LiveId" clId="{F96C973E-2AE8-4B9D-8199-88FA71836A8F}" dt="2024-02-18T22:07:12.953" v="6706" actId="1076"/>
          <ac:spMkLst>
            <pc:docMk/>
            <pc:sldMk cId="2535564500" sldId="356"/>
            <ac:spMk id="2" creationId="{4DA24B51-C496-2BCB-B333-B10537CE108C}"/>
          </ac:spMkLst>
        </pc:spChg>
        <pc:spChg chg="mod">
          <ac:chgData name="Oliver Richardson" userId="cd5f33dd71adc40f" providerId="LiveId" clId="{F96C973E-2AE8-4B9D-8199-88FA71836A8F}" dt="2024-02-18T22:27:24.941" v="6937" actId="20577"/>
          <ac:spMkLst>
            <pc:docMk/>
            <pc:sldMk cId="2535564500" sldId="356"/>
            <ac:spMk id="3" creationId="{47FA4629-4481-6B22-16FA-E61552C793DC}"/>
          </ac:spMkLst>
        </pc:spChg>
        <pc:spChg chg="add mod">
          <ac:chgData name="Oliver Richardson" userId="cd5f33dd71adc40f" providerId="LiveId" clId="{F96C973E-2AE8-4B9D-8199-88FA71836A8F}" dt="2024-02-17T22:31:51.464" v="3245" actId="1076"/>
          <ac:spMkLst>
            <pc:docMk/>
            <pc:sldMk cId="2535564500" sldId="356"/>
            <ac:spMk id="4" creationId="{CEF37BAF-CEA9-136D-0EFA-CABD2BFE9C87}"/>
          </ac:spMkLst>
        </pc:spChg>
        <pc:spChg chg="add mod modVis">
          <ac:chgData name="Oliver Richardson" userId="cd5f33dd71adc40f" providerId="LiveId" clId="{F96C973E-2AE8-4B9D-8199-88FA71836A8F}" dt="2024-02-18T22:30:45.262" v="6963" actId="14429"/>
          <ac:spMkLst>
            <pc:docMk/>
            <pc:sldMk cId="2535564500" sldId="356"/>
            <ac:spMk id="6" creationId="{3AFC9330-8396-381A-4161-88348041B111}"/>
          </ac:spMkLst>
        </pc:spChg>
        <pc:spChg chg="add del">
          <ac:chgData name="Oliver Richardson" userId="cd5f33dd71adc40f" providerId="LiveId" clId="{F96C973E-2AE8-4B9D-8199-88FA71836A8F}" dt="2024-02-17T05:12:49.199" v="2642" actId="478"/>
          <ac:spMkLst>
            <pc:docMk/>
            <pc:sldMk cId="2535564500" sldId="356"/>
            <ac:spMk id="6" creationId="{B86EDEB4-451C-180F-837A-39D2D9CFBDC1}"/>
          </ac:spMkLst>
        </pc:spChg>
        <pc:spChg chg="mod">
          <ac:chgData name="Oliver Richardson" userId="cd5f33dd71adc40f" providerId="LiveId" clId="{F96C973E-2AE8-4B9D-8199-88FA71836A8F}" dt="2024-02-19T00:09:38.609" v="8903" actId="14100"/>
          <ac:spMkLst>
            <pc:docMk/>
            <pc:sldMk cId="2535564500" sldId="356"/>
            <ac:spMk id="7" creationId="{A28C48A5-C9F2-A822-5415-6C622A635691}"/>
          </ac:spMkLst>
        </pc:spChg>
        <pc:spChg chg="add mod">
          <ac:chgData name="Oliver Richardson" userId="cd5f33dd71adc40f" providerId="LiveId" clId="{F96C973E-2AE8-4B9D-8199-88FA71836A8F}" dt="2024-02-17T22:33:21.742" v="3258" actId="571"/>
          <ac:spMkLst>
            <pc:docMk/>
            <pc:sldMk cId="2535564500" sldId="356"/>
            <ac:spMk id="8" creationId="{0E0E63CC-A550-ECC5-FD91-B9AA161B90F8}"/>
          </ac:spMkLst>
        </pc:spChg>
        <pc:spChg chg="add mod">
          <ac:chgData name="Oliver Richardson" userId="cd5f33dd71adc40f" providerId="LiveId" clId="{F96C973E-2AE8-4B9D-8199-88FA71836A8F}" dt="2024-02-17T22:33:21.742" v="3258" actId="571"/>
          <ac:spMkLst>
            <pc:docMk/>
            <pc:sldMk cId="2535564500" sldId="356"/>
            <ac:spMk id="9" creationId="{17E21154-F6F8-8585-65A7-D263182FC9E3}"/>
          </ac:spMkLst>
        </pc:spChg>
        <pc:spChg chg="add mod modVis">
          <ac:chgData name="Oliver Richardson" userId="cd5f33dd71adc40f" providerId="LiveId" clId="{F96C973E-2AE8-4B9D-8199-88FA71836A8F}" dt="2024-02-18T22:30:45.882" v="6964" actId="14429"/>
          <ac:spMkLst>
            <pc:docMk/>
            <pc:sldMk cId="2535564500" sldId="356"/>
            <ac:spMk id="11" creationId="{B46DD6C3-4C32-3154-1EFF-ABA1FD69E4E8}"/>
          </ac:spMkLst>
        </pc:spChg>
        <pc:spChg chg="mod">
          <ac:chgData name="Oliver Richardson" userId="cd5f33dd71adc40f" providerId="LiveId" clId="{F96C973E-2AE8-4B9D-8199-88FA71836A8F}" dt="2024-02-18T22:06:55.723" v="6705" actId="1076"/>
          <ac:spMkLst>
            <pc:docMk/>
            <pc:sldMk cId="2535564500" sldId="356"/>
            <ac:spMk id="13" creationId="{C3D70012-0A30-50A4-BDED-9950B89F1700}"/>
          </ac:spMkLst>
        </pc:spChg>
        <pc:spChg chg="mod">
          <ac:chgData name="Oliver Richardson" userId="cd5f33dd71adc40f" providerId="LiveId" clId="{F96C973E-2AE8-4B9D-8199-88FA71836A8F}" dt="2024-02-18T22:23:05.423" v="6845" actId="1076"/>
          <ac:spMkLst>
            <pc:docMk/>
            <pc:sldMk cId="2535564500" sldId="356"/>
            <ac:spMk id="14" creationId="{18FFC0C0-D858-CDC5-23D3-058737994A14}"/>
          </ac:spMkLst>
        </pc:spChg>
        <pc:spChg chg="add mod">
          <ac:chgData name="Oliver Richardson" userId="cd5f33dd71adc40f" providerId="LiveId" clId="{F96C973E-2AE8-4B9D-8199-88FA71836A8F}" dt="2024-02-18T22:05:25.211" v="6642" actId="571"/>
          <ac:spMkLst>
            <pc:docMk/>
            <pc:sldMk cId="2535564500" sldId="356"/>
            <ac:spMk id="17" creationId="{C63D5237-5949-0458-C988-34CCEEA124FF}"/>
          </ac:spMkLst>
        </pc:spChg>
        <pc:spChg chg="mod">
          <ac:chgData name="Oliver Richardson" userId="cd5f33dd71adc40f" providerId="LiveId" clId="{F96C973E-2AE8-4B9D-8199-88FA71836A8F}" dt="2024-02-17T22:31:51.464" v="3245" actId="1076"/>
          <ac:spMkLst>
            <pc:docMk/>
            <pc:sldMk cId="2535564500" sldId="356"/>
            <ac:spMk id="23" creationId="{0F93E5F8-CFBA-D413-68F2-FE6885179993}"/>
          </ac:spMkLst>
        </pc:spChg>
        <pc:spChg chg="mod">
          <ac:chgData name="Oliver Richardson" userId="cd5f33dd71adc40f" providerId="LiveId" clId="{F96C973E-2AE8-4B9D-8199-88FA71836A8F}" dt="2024-02-17T22:31:54.532" v="3246" actId="1076"/>
          <ac:spMkLst>
            <pc:docMk/>
            <pc:sldMk cId="2535564500" sldId="356"/>
            <ac:spMk id="26" creationId="{7703812D-C5FD-B12F-128F-B775E03B6AB3}"/>
          </ac:spMkLst>
        </pc:spChg>
        <pc:spChg chg="mod">
          <ac:chgData name="Oliver Richardson" userId="cd5f33dd71adc40f" providerId="LiveId" clId="{F96C973E-2AE8-4B9D-8199-88FA71836A8F}" dt="2024-02-18T22:07:26.024" v="6708" actId="6549"/>
          <ac:spMkLst>
            <pc:docMk/>
            <pc:sldMk cId="2535564500" sldId="356"/>
            <ac:spMk id="28" creationId="{38C120B4-CB2A-AD87-4F85-44D34DA956A7}"/>
          </ac:spMkLst>
        </pc:spChg>
        <pc:spChg chg="add mod ord">
          <ac:chgData name="Oliver Richardson" userId="cd5f33dd71adc40f" providerId="LiveId" clId="{F96C973E-2AE8-4B9D-8199-88FA71836A8F}" dt="2024-02-19T00:09:21.453" v="8900" actId="167"/>
          <ac:spMkLst>
            <pc:docMk/>
            <pc:sldMk cId="2535564500" sldId="356"/>
            <ac:spMk id="67" creationId="{239D924F-5833-492C-7D91-1A8C5B703249}"/>
          </ac:spMkLst>
        </pc:spChg>
        <pc:grpChg chg="mod">
          <ac:chgData name="Oliver Richardson" userId="cd5f33dd71adc40f" providerId="LiveId" clId="{F96C973E-2AE8-4B9D-8199-88FA71836A8F}" dt="2024-02-18T22:24:27.544" v="6859"/>
          <ac:grpSpMkLst>
            <pc:docMk/>
            <pc:sldMk cId="2535564500" sldId="356"/>
            <ac:grpSpMk id="30" creationId="{BBB6D6EC-FD6F-953D-4A2D-C929C2829D50}"/>
          </ac:grpSpMkLst>
        </pc:grpChg>
        <pc:grpChg chg="mod">
          <ac:chgData name="Oliver Richardson" userId="cd5f33dd71adc40f" providerId="LiveId" clId="{F96C973E-2AE8-4B9D-8199-88FA71836A8F}" dt="2024-02-18T22:24:51.265" v="6877"/>
          <ac:grpSpMkLst>
            <pc:docMk/>
            <pc:sldMk cId="2535564500" sldId="356"/>
            <ac:grpSpMk id="40" creationId="{8EE22480-9784-0760-C726-AC13651D44D2}"/>
          </ac:grpSpMkLst>
        </pc:grpChg>
        <pc:grpChg chg="mod">
          <ac:chgData name="Oliver Richardson" userId="cd5f33dd71adc40f" providerId="LiveId" clId="{F96C973E-2AE8-4B9D-8199-88FA71836A8F}" dt="2024-02-18T22:25:11.205" v="6891"/>
          <ac:grpSpMkLst>
            <pc:docMk/>
            <pc:sldMk cId="2535564500" sldId="356"/>
            <ac:grpSpMk id="48" creationId="{ADED12A7-955B-442E-2AF7-395608C93FDF}"/>
          </ac:grpSpMkLst>
        </pc:grpChg>
        <pc:grpChg chg="mod">
          <ac:chgData name="Oliver Richardson" userId="cd5f33dd71adc40f" providerId="LiveId" clId="{F96C973E-2AE8-4B9D-8199-88FA71836A8F}" dt="2024-02-18T22:25:32.706" v="6909"/>
          <ac:grpSpMkLst>
            <pc:docMk/>
            <pc:sldMk cId="2535564500" sldId="356"/>
            <ac:grpSpMk id="53" creationId="{AC49147D-DEDA-8C25-12E0-12A4F9DA975B}"/>
          </ac:grpSpMkLst>
        </pc:grpChg>
        <pc:picChg chg="mod">
          <ac:chgData name="Oliver Richardson" userId="cd5f33dd71adc40f" providerId="LiveId" clId="{F96C973E-2AE8-4B9D-8199-88FA71836A8F}" dt="2024-02-17T05:10:25.530" v="2592" actId="1076"/>
          <ac:picMkLst>
            <pc:docMk/>
            <pc:sldMk cId="2535564500" sldId="356"/>
            <ac:picMk id="5" creationId="{2D28A569-84E0-A173-B18F-82EFA19D7415}"/>
          </ac:picMkLst>
        </pc:picChg>
        <pc:picChg chg="mod">
          <ac:chgData name="Oliver Richardson" userId="cd5f33dd71adc40f" providerId="LiveId" clId="{F96C973E-2AE8-4B9D-8199-88FA71836A8F}" dt="2024-02-17T01:45:35.836" v="81" actId="1076"/>
          <ac:picMkLst>
            <pc:docMk/>
            <pc:sldMk cId="2535564500" sldId="356"/>
            <ac:picMk id="10" creationId="{CA4722B6-6D1E-D5E0-E020-7ED2B4D02261}"/>
          </ac:picMkLst>
        </pc:picChg>
        <pc:picChg chg="mod">
          <ac:chgData name="Oliver Richardson" userId="cd5f33dd71adc40f" providerId="LiveId" clId="{F96C973E-2AE8-4B9D-8199-88FA71836A8F}" dt="2024-02-17T01:45:22.105" v="78" actId="14100"/>
          <ac:picMkLst>
            <pc:docMk/>
            <pc:sldMk cId="2535564500" sldId="356"/>
            <ac:picMk id="12" creationId="{1C843F01-7736-AD7E-0EAF-30B858DA20C3}"/>
          </ac:picMkLst>
        </pc:picChg>
        <pc:picChg chg="mod">
          <ac:chgData name="Oliver Richardson" userId="cd5f33dd71adc40f" providerId="LiveId" clId="{F96C973E-2AE8-4B9D-8199-88FA71836A8F}" dt="2024-02-18T22:29:35.491" v="6949" actId="1076"/>
          <ac:picMkLst>
            <pc:docMk/>
            <pc:sldMk cId="2535564500" sldId="356"/>
            <ac:picMk id="20" creationId="{169CDA1C-C2C0-8B5F-256F-FA2EB4C0BA42}"/>
          </ac:picMkLst>
        </pc:picChg>
        <pc:picChg chg="mod">
          <ac:chgData name="Oliver Richardson" userId="cd5f33dd71adc40f" providerId="LiveId" clId="{F96C973E-2AE8-4B9D-8199-88FA71836A8F}" dt="2024-02-17T22:31:51.464" v="3245" actId="1076"/>
          <ac:picMkLst>
            <pc:docMk/>
            <pc:sldMk cId="2535564500" sldId="356"/>
            <ac:picMk id="21" creationId="{0E6EBB93-5882-AA4E-96CC-E39304655573}"/>
          </ac:picMkLst>
        </pc:picChg>
        <pc:picChg chg="mod">
          <ac:chgData name="Oliver Richardson" userId="cd5f33dd71adc40f" providerId="LiveId" clId="{F96C973E-2AE8-4B9D-8199-88FA71836A8F}" dt="2024-02-17T22:31:51.464" v="3245" actId="1076"/>
          <ac:picMkLst>
            <pc:docMk/>
            <pc:sldMk cId="2535564500" sldId="356"/>
            <ac:picMk id="22" creationId="{657F46FB-A1A9-7A0A-674F-9E1EB2F8C88A}"/>
          </ac:picMkLst>
        </pc:picChg>
        <pc:inkChg chg="add del mod">
          <ac:chgData name="Oliver Richardson" userId="cd5f33dd71adc40f" providerId="LiveId" clId="{F96C973E-2AE8-4B9D-8199-88FA71836A8F}" dt="2024-02-18T22:24:29.065" v="6860" actId="9405"/>
          <ac:inkMkLst>
            <pc:docMk/>
            <pc:sldMk cId="2535564500" sldId="356"/>
            <ac:inkMk id="27" creationId="{2880747E-DE1E-0FA6-9EF4-C95839929178}"/>
          </ac:inkMkLst>
        </pc:inkChg>
        <pc:inkChg chg="add del mod">
          <ac:chgData name="Oliver Richardson" userId="cd5f33dd71adc40f" providerId="LiveId" clId="{F96C973E-2AE8-4B9D-8199-88FA71836A8F}" dt="2024-02-18T22:24:27.544" v="6859"/>
          <ac:inkMkLst>
            <pc:docMk/>
            <pc:sldMk cId="2535564500" sldId="356"/>
            <ac:inkMk id="29" creationId="{FD8A7BCD-F10A-CCE7-1F47-DBDA3ADE460F}"/>
          </ac:inkMkLst>
        </pc:inkChg>
        <pc:inkChg chg="add del">
          <ac:chgData name="Oliver Richardson" userId="cd5f33dd71adc40f" providerId="LiveId" clId="{F96C973E-2AE8-4B9D-8199-88FA71836A8F}" dt="2024-02-18T22:24:42.020" v="6872" actId="9405"/>
          <ac:inkMkLst>
            <pc:docMk/>
            <pc:sldMk cId="2535564500" sldId="356"/>
            <ac:inkMk id="31" creationId="{EFAB2C40-8731-E092-4D70-9491CB23D761}"/>
          </ac:inkMkLst>
        </pc:inkChg>
        <pc:inkChg chg="add del">
          <ac:chgData name="Oliver Richardson" userId="cd5f33dd71adc40f" providerId="LiveId" clId="{F96C973E-2AE8-4B9D-8199-88FA71836A8F}" dt="2024-02-18T22:24:35.544" v="6863" actId="9405"/>
          <ac:inkMkLst>
            <pc:docMk/>
            <pc:sldMk cId="2535564500" sldId="356"/>
            <ac:inkMk id="32" creationId="{67ECBFF8-A663-7FC0-9179-F850E7E5BCB9}"/>
          </ac:inkMkLst>
        </pc:inkChg>
        <pc:inkChg chg="add del">
          <ac:chgData name="Oliver Richardson" userId="cd5f33dd71adc40f" providerId="LiveId" clId="{F96C973E-2AE8-4B9D-8199-88FA71836A8F}" dt="2024-02-18T22:24:37.074" v="6865" actId="9405"/>
          <ac:inkMkLst>
            <pc:docMk/>
            <pc:sldMk cId="2535564500" sldId="356"/>
            <ac:inkMk id="33" creationId="{6A88464E-98E2-FD2B-394D-B59754BB8FD6}"/>
          </ac:inkMkLst>
        </pc:inkChg>
        <pc:inkChg chg="add del">
          <ac:chgData name="Oliver Richardson" userId="cd5f33dd71adc40f" providerId="LiveId" clId="{F96C973E-2AE8-4B9D-8199-88FA71836A8F}" dt="2024-02-18T22:24:41.759" v="6871" actId="9405"/>
          <ac:inkMkLst>
            <pc:docMk/>
            <pc:sldMk cId="2535564500" sldId="356"/>
            <ac:inkMk id="34" creationId="{B1D13271-0FBF-ECBF-E884-E782676931E3}"/>
          </ac:inkMkLst>
        </pc:inkChg>
        <pc:inkChg chg="add del">
          <ac:chgData name="Oliver Richardson" userId="cd5f33dd71adc40f" providerId="LiveId" clId="{F96C973E-2AE8-4B9D-8199-88FA71836A8F}" dt="2024-02-18T22:24:40.015" v="6868" actId="9405"/>
          <ac:inkMkLst>
            <pc:docMk/>
            <pc:sldMk cId="2535564500" sldId="356"/>
            <ac:inkMk id="35" creationId="{9EA8CC43-7783-47BC-EE76-BF8D851DEB5F}"/>
          </ac:inkMkLst>
        </pc:inkChg>
        <pc:inkChg chg="add del">
          <ac:chgData name="Oliver Richardson" userId="cd5f33dd71adc40f" providerId="LiveId" clId="{F96C973E-2AE8-4B9D-8199-88FA71836A8F}" dt="2024-02-18T22:24:41.065" v="6870" actId="9405"/>
          <ac:inkMkLst>
            <pc:docMk/>
            <pc:sldMk cId="2535564500" sldId="356"/>
            <ac:inkMk id="36" creationId="{9186466A-5626-1839-DF7C-2FBA6F3F8B05}"/>
          </ac:inkMkLst>
        </pc:inkChg>
        <pc:inkChg chg="add del mod">
          <ac:chgData name="Oliver Richardson" userId="cd5f33dd71adc40f" providerId="LiveId" clId="{F96C973E-2AE8-4B9D-8199-88FA71836A8F}" dt="2024-02-18T22:24:51.810" v="6878" actId="9405"/>
          <ac:inkMkLst>
            <pc:docMk/>
            <pc:sldMk cId="2535564500" sldId="356"/>
            <ac:inkMk id="37" creationId="{930AE7D5-AA61-F8F3-E524-40D1404B6795}"/>
          </ac:inkMkLst>
        </pc:inkChg>
        <pc:inkChg chg="add del mod">
          <ac:chgData name="Oliver Richardson" userId="cd5f33dd71adc40f" providerId="LiveId" clId="{F96C973E-2AE8-4B9D-8199-88FA71836A8F}" dt="2024-02-18T22:24:51.265" v="6877"/>
          <ac:inkMkLst>
            <pc:docMk/>
            <pc:sldMk cId="2535564500" sldId="356"/>
            <ac:inkMk id="39" creationId="{21EF45F8-84CB-0237-ECBA-4FF37FE383F3}"/>
          </ac:inkMkLst>
        </pc:inkChg>
        <pc:inkChg chg="add del">
          <ac:chgData name="Oliver Richardson" userId="cd5f33dd71adc40f" providerId="LiveId" clId="{F96C973E-2AE8-4B9D-8199-88FA71836A8F}" dt="2024-02-18T22:24:57.005" v="6880" actId="9405"/>
          <ac:inkMkLst>
            <pc:docMk/>
            <pc:sldMk cId="2535564500" sldId="356"/>
            <ac:inkMk id="41" creationId="{6659DA1D-7C41-2E4B-1257-CAE94DC5A5BB}"/>
          </ac:inkMkLst>
        </pc:inkChg>
        <pc:inkChg chg="add del">
          <ac:chgData name="Oliver Richardson" userId="cd5f33dd71adc40f" providerId="LiveId" clId="{F96C973E-2AE8-4B9D-8199-88FA71836A8F}" dt="2024-02-18T22:25:00.735" v="6882" actId="9405"/>
          <ac:inkMkLst>
            <pc:docMk/>
            <pc:sldMk cId="2535564500" sldId="356"/>
            <ac:inkMk id="42" creationId="{A2C022BF-0DC5-1EA6-9059-174B7C300D80}"/>
          </ac:inkMkLst>
        </pc:inkChg>
        <pc:inkChg chg="add del">
          <ac:chgData name="Oliver Richardson" userId="cd5f33dd71adc40f" providerId="LiveId" clId="{F96C973E-2AE8-4B9D-8199-88FA71836A8F}" dt="2024-02-18T22:25:12.275" v="6894" actId="9405"/>
          <ac:inkMkLst>
            <pc:docMk/>
            <pc:sldMk cId="2535564500" sldId="356"/>
            <ac:inkMk id="43" creationId="{1AB25403-1A48-9C3B-723E-2F48C86A0615}"/>
          </ac:inkMkLst>
        </pc:inkChg>
        <pc:inkChg chg="add del">
          <ac:chgData name="Oliver Richardson" userId="cd5f33dd71adc40f" providerId="LiveId" clId="{F96C973E-2AE8-4B9D-8199-88FA71836A8F}" dt="2024-02-18T22:25:04.825" v="6885" actId="9405"/>
          <ac:inkMkLst>
            <pc:docMk/>
            <pc:sldMk cId="2535564500" sldId="356"/>
            <ac:inkMk id="44" creationId="{F87F1C9A-1937-5722-6BE5-32AE4F8E2E5E}"/>
          </ac:inkMkLst>
        </pc:inkChg>
        <pc:inkChg chg="add del mod">
          <ac:chgData name="Oliver Richardson" userId="cd5f33dd71adc40f" providerId="LiveId" clId="{F96C973E-2AE8-4B9D-8199-88FA71836A8F}" dt="2024-02-18T22:25:11.906" v="6893" actId="9405"/>
          <ac:inkMkLst>
            <pc:docMk/>
            <pc:sldMk cId="2535564500" sldId="356"/>
            <ac:inkMk id="45" creationId="{7B37683E-07AD-ABB1-63E5-DFDB3DD65AB7}"/>
          </ac:inkMkLst>
        </pc:inkChg>
        <pc:inkChg chg="add del mod">
          <ac:chgData name="Oliver Richardson" userId="cd5f33dd71adc40f" providerId="LiveId" clId="{F96C973E-2AE8-4B9D-8199-88FA71836A8F}" dt="2024-02-18T22:25:11.526" v="6892" actId="9405"/>
          <ac:inkMkLst>
            <pc:docMk/>
            <pc:sldMk cId="2535564500" sldId="356"/>
            <ac:inkMk id="46" creationId="{6AFAF509-CC07-BC41-E48B-5D4FD3E8CC41}"/>
          </ac:inkMkLst>
        </pc:inkChg>
        <pc:inkChg chg="add del mod">
          <ac:chgData name="Oliver Richardson" userId="cd5f33dd71adc40f" providerId="LiveId" clId="{F96C973E-2AE8-4B9D-8199-88FA71836A8F}" dt="2024-02-18T22:25:11.205" v="6891"/>
          <ac:inkMkLst>
            <pc:docMk/>
            <pc:sldMk cId="2535564500" sldId="356"/>
            <ac:inkMk id="47" creationId="{282DE31F-7375-C73E-2515-12D67B20D261}"/>
          </ac:inkMkLst>
        </pc:inkChg>
        <pc:inkChg chg="add del">
          <ac:chgData name="Oliver Richardson" userId="cd5f33dd71adc40f" providerId="LiveId" clId="{F96C973E-2AE8-4B9D-8199-88FA71836A8F}" dt="2024-02-18T22:25:15.655" v="6896" actId="9405"/>
          <ac:inkMkLst>
            <pc:docMk/>
            <pc:sldMk cId="2535564500" sldId="356"/>
            <ac:inkMk id="49" creationId="{FE65D6A7-FCA8-0AD0-4506-1D3008921013}"/>
          </ac:inkMkLst>
        </pc:inkChg>
        <pc:inkChg chg="add del">
          <ac:chgData name="Oliver Richardson" userId="cd5f33dd71adc40f" providerId="LiveId" clId="{F96C973E-2AE8-4B9D-8199-88FA71836A8F}" dt="2024-02-18T22:25:18.606" v="6898" actId="9405"/>
          <ac:inkMkLst>
            <pc:docMk/>
            <pc:sldMk cId="2535564500" sldId="356"/>
            <ac:inkMk id="50" creationId="{944D32E7-224E-56BB-9863-7434C6AE5384}"/>
          </ac:inkMkLst>
        </pc:inkChg>
        <pc:inkChg chg="add del mod">
          <ac:chgData name="Oliver Richardson" userId="cd5f33dd71adc40f" providerId="LiveId" clId="{F96C973E-2AE8-4B9D-8199-88FA71836A8F}" dt="2024-02-18T22:25:33.266" v="6910" actId="9405"/>
          <ac:inkMkLst>
            <pc:docMk/>
            <pc:sldMk cId="2535564500" sldId="356"/>
            <ac:inkMk id="51" creationId="{0C3B8740-3588-D406-A3A7-E4214A324F45}"/>
          </ac:inkMkLst>
        </pc:inkChg>
        <pc:inkChg chg="add del mod">
          <ac:chgData name="Oliver Richardson" userId="cd5f33dd71adc40f" providerId="LiveId" clId="{F96C973E-2AE8-4B9D-8199-88FA71836A8F}" dt="2024-02-18T22:25:32.706" v="6909"/>
          <ac:inkMkLst>
            <pc:docMk/>
            <pc:sldMk cId="2535564500" sldId="356"/>
            <ac:inkMk id="52" creationId="{31A85487-46A9-0314-EC94-D971527C9144}"/>
          </ac:inkMkLst>
        </pc:inkChg>
        <pc:inkChg chg="add del">
          <ac:chgData name="Oliver Richardson" userId="cd5f33dd71adc40f" providerId="LiveId" clId="{F96C973E-2AE8-4B9D-8199-88FA71836A8F}" dt="2024-02-18T22:25:27.394" v="6903" actId="9405"/>
          <ac:inkMkLst>
            <pc:docMk/>
            <pc:sldMk cId="2535564500" sldId="356"/>
            <ac:inkMk id="54" creationId="{929957E1-A56E-223B-EBCD-104443823CB8}"/>
          </ac:inkMkLst>
        </pc:inkChg>
        <pc:inkChg chg="add del">
          <ac:chgData name="Oliver Richardson" userId="cd5f33dd71adc40f" providerId="LiveId" clId="{F96C973E-2AE8-4B9D-8199-88FA71836A8F}" dt="2024-02-18T22:25:28.905" v="6905" actId="9405"/>
          <ac:inkMkLst>
            <pc:docMk/>
            <pc:sldMk cId="2535564500" sldId="356"/>
            <ac:inkMk id="55" creationId="{D59EE653-5EC9-52DC-AF89-37E84F26CBD3}"/>
          </ac:inkMkLst>
        </pc:inkChg>
        <pc:inkChg chg="add del">
          <ac:chgData name="Oliver Richardson" userId="cd5f33dd71adc40f" providerId="LiveId" clId="{F96C973E-2AE8-4B9D-8199-88FA71836A8F}" dt="2024-02-18T22:25:32.196" v="6907" actId="9405"/>
          <ac:inkMkLst>
            <pc:docMk/>
            <pc:sldMk cId="2535564500" sldId="356"/>
            <ac:inkMk id="56" creationId="{07B7D723-06B3-CFF5-3660-8B2DE6F7829F}"/>
          </ac:inkMkLst>
        </pc:inkChg>
        <pc:inkChg chg="add del">
          <ac:chgData name="Oliver Richardson" userId="cd5f33dd71adc40f" providerId="LiveId" clId="{F96C973E-2AE8-4B9D-8199-88FA71836A8F}" dt="2024-02-18T22:25:48.326" v="6914" actId="9405"/>
          <ac:inkMkLst>
            <pc:docMk/>
            <pc:sldMk cId="2535564500" sldId="356"/>
            <ac:inkMk id="57" creationId="{F33AD542-54C8-B518-0306-2AC058C9329D}"/>
          </ac:inkMkLst>
        </pc:inkChg>
        <pc:inkChg chg="add del">
          <ac:chgData name="Oliver Richardson" userId="cd5f33dd71adc40f" providerId="LiveId" clId="{F96C973E-2AE8-4B9D-8199-88FA71836A8F}" dt="2024-02-18T22:25:54.658" v="6916" actId="9405"/>
          <ac:inkMkLst>
            <pc:docMk/>
            <pc:sldMk cId="2535564500" sldId="356"/>
            <ac:inkMk id="58" creationId="{4E248D20-CCF0-5863-2304-EB213698F7FE}"/>
          </ac:inkMkLst>
        </pc:inkChg>
        <pc:inkChg chg="add del">
          <ac:chgData name="Oliver Richardson" userId="cd5f33dd71adc40f" providerId="LiveId" clId="{F96C973E-2AE8-4B9D-8199-88FA71836A8F}" dt="2024-02-18T22:25:57.160" v="6918" actId="9405"/>
          <ac:inkMkLst>
            <pc:docMk/>
            <pc:sldMk cId="2535564500" sldId="356"/>
            <ac:inkMk id="59" creationId="{6ABAB021-8BF5-44AB-2A59-9200A398E481}"/>
          </ac:inkMkLst>
        </pc:inkChg>
        <pc:inkChg chg="add del">
          <ac:chgData name="Oliver Richardson" userId="cd5f33dd71adc40f" providerId="LiveId" clId="{F96C973E-2AE8-4B9D-8199-88FA71836A8F}" dt="2024-02-18T22:25:59.146" v="6920" actId="9405"/>
          <ac:inkMkLst>
            <pc:docMk/>
            <pc:sldMk cId="2535564500" sldId="356"/>
            <ac:inkMk id="60" creationId="{A4BEF9E7-ABF8-6B48-5548-8E0184867E01}"/>
          </ac:inkMkLst>
        </pc:inkChg>
        <pc:inkChg chg="add del">
          <ac:chgData name="Oliver Richardson" userId="cd5f33dd71adc40f" providerId="LiveId" clId="{F96C973E-2AE8-4B9D-8199-88FA71836A8F}" dt="2024-02-18T22:26:02.178" v="6922" actId="9405"/>
          <ac:inkMkLst>
            <pc:docMk/>
            <pc:sldMk cId="2535564500" sldId="356"/>
            <ac:inkMk id="61" creationId="{AD14DFB8-CBF7-C1DD-9092-E78F1F47E9E9}"/>
          </ac:inkMkLst>
        </pc:inkChg>
        <pc:inkChg chg="add del">
          <ac:chgData name="Oliver Richardson" userId="cd5f33dd71adc40f" providerId="LiveId" clId="{F96C973E-2AE8-4B9D-8199-88FA71836A8F}" dt="2024-02-18T22:26:05.782" v="6924" actId="9405"/>
          <ac:inkMkLst>
            <pc:docMk/>
            <pc:sldMk cId="2535564500" sldId="356"/>
            <ac:inkMk id="62" creationId="{6AFF788D-43DC-9DAB-4B1A-831A9FA57CFC}"/>
          </ac:inkMkLst>
        </pc:inkChg>
        <pc:inkChg chg="add del">
          <ac:chgData name="Oliver Richardson" userId="cd5f33dd71adc40f" providerId="LiveId" clId="{F96C973E-2AE8-4B9D-8199-88FA71836A8F}" dt="2024-02-18T22:26:08.283" v="6926" actId="9405"/>
          <ac:inkMkLst>
            <pc:docMk/>
            <pc:sldMk cId="2535564500" sldId="356"/>
            <ac:inkMk id="63" creationId="{389F6515-1891-7B42-2BF0-8EF2DFF9BAE6}"/>
          </ac:inkMkLst>
        </pc:inkChg>
        <pc:inkChg chg="add">
          <ac:chgData name="Oliver Richardson" userId="cd5f33dd71adc40f" providerId="LiveId" clId="{F96C973E-2AE8-4B9D-8199-88FA71836A8F}" dt="2024-02-18T22:26:11.047" v="6927" actId="9405"/>
          <ac:inkMkLst>
            <pc:docMk/>
            <pc:sldMk cId="2535564500" sldId="356"/>
            <ac:inkMk id="64" creationId="{5EDC75D8-160B-F7C4-580C-F4F7718FD79E}"/>
          </ac:inkMkLst>
        </pc:inkChg>
        <pc:inkChg chg="add del">
          <ac:chgData name="Oliver Richardson" userId="cd5f33dd71adc40f" providerId="LiveId" clId="{F96C973E-2AE8-4B9D-8199-88FA71836A8F}" dt="2024-02-18T22:26:20.677" v="6929" actId="9405"/>
          <ac:inkMkLst>
            <pc:docMk/>
            <pc:sldMk cId="2535564500" sldId="356"/>
            <ac:inkMk id="65" creationId="{F27E2CA2-DA1C-A98D-5AF0-D8DBB1BD1453}"/>
          </ac:inkMkLst>
        </pc:inkChg>
        <pc:inkChg chg="add">
          <ac:chgData name="Oliver Richardson" userId="cd5f33dd71adc40f" providerId="LiveId" clId="{F96C973E-2AE8-4B9D-8199-88FA71836A8F}" dt="2024-02-18T22:26:24.007" v="6930" actId="9405"/>
          <ac:inkMkLst>
            <pc:docMk/>
            <pc:sldMk cId="2535564500" sldId="356"/>
            <ac:inkMk id="66" creationId="{8F8FF4B8-85D9-DDAA-A997-1ABF63079202}"/>
          </ac:inkMkLst>
        </pc:inkChg>
        <pc:cxnChg chg="add del">
          <ac:chgData name="Oliver Richardson" userId="cd5f33dd71adc40f" providerId="LiveId" clId="{F96C973E-2AE8-4B9D-8199-88FA71836A8F}" dt="2024-02-17T05:13:02.125" v="2644" actId="478"/>
          <ac:cxnSpMkLst>
            <pc:docMk/>
            <pc:sldMk cId="2535564500" sldId="356"/>
            <ac:cxnSpMk id="9" creationId="{A502FF9B-9EF6-AAA9-BE59-B143D9D95C11}"/>
          </ac:cxnSpMkLst>
        </pc:cxnChg>
        <pc:cxnChg chg="add del mod">
          <ac:chgData name="Oliver Richardson" userId="cd5f33dd71adc40f" providerId="LiveId" clId="{F96C973E-2AE8-4B9D-8199-88FA71836A8F}" dt="2024-02-18T22:26:37.328" v="6931" actId="478"/>
          <ac:cxnSpMkLst>
            <pc:docMk/>
            <pc:sldMk cId="2535564500" sldId="356"/>
            <ac:cxnSpMk id="15" creationId="{3DF8B608-5245-2A2F-EE31-D0A5AA91D8D8}"/>
          </ac:cxnSpMkLst>
        </pc:cxnChg>
        <pc:cxnChg chg="add del mod">
          <ac:chgData name="Oliver Richardson" userId="cd5f33dd71adc40f" providerId="LiveId" clId="{F96C973E-2AE8-4B9D-8199-88FA71836A8F}" dt="2024-02-18T22:25:34.517" v="6912" actId="478"/>
          <ac:cxnSpMkLst>
            <pc:docMk/>
            <pc:sldMk cId="2535564500" sldId="356"/>
            <ac:cxnSpMk id="16" creationId="{9A30A319-AE5F-F26A-18D1-861C98D7B256}"/>
          </ac:cxnSpMkLst>
        </pc:cxnChg>
        <pc:cxnChg chg="add del mod">
          <ac:chgData name="Oliver Richardson" userId="cd5f33dd71adc40f" providerId="LiveId" clId="{F96C973E-2AE8-4B9D-8199-88FA71836A8F}" dt="2024-02-18T22:26:37.328" v="6931" actId="478"/>
          <ac:cxnSpMkLst>
            <pc:docMk/>
            <pc:sldMk cId="2535564500" sldId="356"/>
            <ac:cxnSpMk id="18" creationId="{C7B37713-4846-EDCF-AF68-777FF6AE0C68}"/>
          </ac:cxnSpMkLst>
        </pc:cxnChg>
        <pc:cxnChg chg="add del mod">
          <ac:chgData name="Oliver Richardson" userId="cd5f33dd71adc40f" providerId="LiveId" clId="{F96C973E-2AE8-4B9D-8199-88FA71836A8F}" dt="2024-02-18T22:26:37.328" v="6931" actId="478"/>
          <ac:cxnSpMkLst>
            <pc:docMk/>
            <pc:sldMk cId="2535564500" sldId="356"/>
            <ac:cxnSpMk id="24" creationId="{0BD5EB0A-A2F3-13BE-FC2E-166BF9E8E07D}"/>
          </ac:cxnSpMkLst>
        </pc:cxnChg>
        <pc:cxnChg chg="add del mod">
          <ac:chgData name="Oliver Richardson" userId="cd5f33dd71adc40f" providerId="LiveId" clId="{F96C973E-2AE8-4B9D-8199-88FA71836A8F}" dt="2024-02-18T22:25:34.517" v="6912" actId="478"/>
          <ac:cxnSpMkLst>
            <pc:docMk/>
            <pc:sldMk cId="2535564500" sldId="356"/>
            <ac:cxnSpMk id="25" creationId="{C7B68527-7BCF-4AA7-39EB-132B97EF39EE}"/>
          </ac:cxnSpMkLst>
        </pc:cxnChg>
        <pc:cxnChg chg="add del mod">
          <ac:chgData name="Oliver Richardson" userId="cd5f33dd71adc40f" providerId="LiveId" clId="{F96C973E-2AE8-4B9D-8199-88FA71836A8F}" dt="2024-02-17T05:14:59.966" v="2671" actId="478"/>
          <ac:cxnSpMkLst>
            <pc:docMk/>
            <pc:sldMk cId="2535564500" sldId="356"/>
            <ac:cxnSpMk id="33" creationId="{E264001B-4B78-4950-7932-53473A9F3E1D}"/>
          </ac:cxnSpMkLst>
        </pc:cxnChg>
        <pc:cxnChg chg="add del mod">
          <ac:chgData name="Oliver Richardson" userId="cd5f33dd71adc40f" providerId="LiveId" clId="{F96C973E-2AE8-4B9D-8199-88FA71836A8F}" dt="2024-02-18T22:25:34.517" v="6912" actId="478"/>
          <ac:cxnSpMkLst>
            <pc:docMk/>
            <pc:sldMk cId="2535564500" sldId="356"/>
            <ac:cxnSpMk id="38" creationId="{9FDE0F56-763F-19E0-76BE-7F00C9E11B10}"/>
          </ac:cxnSpMkLst>
        </pc:cxnChg>
      </pc:sldChg>
      <pc:sldChg chg="add del ord modAnim">
        <pc:chgData name="Oliver Richardson" userId="cd5f33dd71adc40f" providerId="LiveId" clId="{F96C973E-2AE8-4B9D-8199-88FA71836A8F}" dt="2024-02-19T18:54:31.629" v="15254"/>
        <pc:sldMkLst>
          <pc:docMk/>
          <pc:sldMk cId="1599705064" sldId="357"/>
        </pc:sldMkLst>
      </pc:sldChg>
      <pc:sldChg chg="addSp delSp modSp add del mod modAnim">
        <pc:chgData name="Oliver Richardson" userId="cd5f33dd71adc40f" providerId="LiveId" clId="{F96C973E-2AE8-4B9D-8199-88FA71836A8F}" dt="2024-02-19T04:03:55.006" v="9852"/>
        <pc:sldMkLst>
          <pc:docMk/>
          <pc:sldMk cId="80102949" sldId="358"/>
        </pc:sldMkLst>
        <pc:spChg chg="add del mod">
          <ac:chgData name="Oliver Richardson" userId="cd5f33dd71adc40f" providerId="LiveId" clId="{F96C973E-2AE8-4B9D-8199-88FA71836A8F}" dt="2024-02-18T23:28:03.478" v="8157" actId="478"/>
          <ac:spMkLst>
            <pc:docMk/>
            <pc:sldMk cId="80102949" sldId="358"/>
            <ac:spMk id="2" creationId="{B25AB82C-4853-50DC-BC69-B0FE6B502746}"/>
          </ac:spMkLst>
        </pc:spChg>
        <pc:spChg chg="mod">
          <ac:chgData name="Oliver Richardson" userId="cd5f33dd71adc40f" providerId="LiveId" clId="{F96C973E-2AE8-4B9D-8199-88FA71836A8F}" dt="2024-02-18T23:27:26.941" v="8145" actId="571"/>
          <ac:spMkLst>
            <pc:docMk/>
            <pc:sldMk cId="80102949" sldId="358"/>
            <ac:spMk id="6" creationId="{2FD53189-52AD-5FBE-FD44-507749BC923D}"/>
          </ac:spMkLst>
        </pc:spChg>
        <pc:spChg chg="mod topLvl">
          <ac:chgData name="Oliver Richardson" userId="cd5f33dd71adc40f" providerId="LiveId" clId="{F96C973E-2AE8-4B9D-8199-88FA71836A8F}" dt="2024-02-19T03:49:11.653" v="9485" actId="1076"/>
          <ac:spMkLst>
            <pc:docMk/>
            <pc:sldMk cId="80102949" sldId="358"/>
            <ac:spMk id="11" creationId="{F9E18C2F-A08A-0D0C-1302-6415B9414F76}"/>
          </ac:spMkLst>
        </pc:spChg>
        <pc:spChg chg="mod">
          <ac:chgData name="Oliver Richardson" userId="cd5f33dd71adc40f" providerId="LiveId" clId="{F96C973E-2AE8-4B9D-8199-88FA71836A8F}" dt="2024-02-18T23:27:26.941" v="8145" actId="571"/>
          <ac:spMkLst>
            <pc:docMk/>
            <pc:sldMk cId="80102949" sldId="358"/>
            <ac:spMk id="13" creationId="{4C023668-EFB5-5FE0-0ABF-3615E6EF6721}"/>
          </ac:spMkLst>
        </pc:spChg>
        <pc:spChg chg="add del mod topLvl">
          <ac:chgData name="Oliver Richardson" userId="cd5f33dd71adc40f" providerId="LiveId" clId="{F96C973E-2AE8-4B9D-8199-88FA71836A8F}" dt="2024-02-18T23:28:33.969" v="8167"/>
          <ac:spMkLst>
            <pc:docMk/>
            <pc:sldMk cId="80102949" sldId="358"/>
            <ac:spMk id="14" creationId="{C47BBFCF-9B3D-1639-0E06-0AEDCA4B5760}"/>
          </ac:spMkLst>
        </pc:spChg>
        <pc:spChg chg="add del mod">
          <ac:chgData name="Oliver Richardson" userId="cd5f33dd71adc40f" providerId="LiveId" clId="{F96C973E-2AE8-4B9D-8199-88FA71836A8F}" dt="2024-02-18T23:28:33.969" v="8167"/>
          <ac:spMkLst>
            <pc:docMk/>
            <pc:sldMk cId="80102949" sldId="358"/>
            <ac:spMk id="16" creationId="{1EEA4FD9-0AE3-3AE9-C2D6-FCC4ECEC9998}"/>
          </ac:spMkLst>
        </pc:spChg>
        <pc:spChg chg="mod">
          <ac:chgData name="Oliver Richardson" userId="cd5f33dd71adc40f" providerId="LiveId" clId="{F96C973E-2AE8-4B9D-8199-88FA71836A8F}" dt="2024-02-18T23:28:20.804" v="8162"/>
          <ac:spMkLst>
            <pc:docMk/>
            <pc:sldMk cId="80102949" sldId="358"/>
            <ac:spMk id="18" creationId="{0C1996F7-5DA3-583B-096B-0EF6FDD5624F}"/>
          </ac:spMkLst>
        </pc:spChg>
        <pc:spChg chg="mod ord">
          <ac:chgData name="Oliver Richardson" userId="cd5f33dd71adc40f" providerId="LiveId" clId="{F96C973E-2AE8-4B9D-8199-88FA71836A8F}" dt="2024-02-19T03:49:11.653" v="9485" actId="1076"/>
          <ac:spMkLst>
            <pc:docMk/>
            <pc:sldMk cId="80102949" sldId="358"/>
            <ac:spMk id="20" creationId="{A8107791-B8F8-9A4E-306C-80E903EE0117}"/>
          </ac:spMkLst>
        </pc:spChg>
        <pc:spChg chg="add mod">
          <ac:chgData name="Oliver Richardson" userId="cd5f33dd71adc40f" providerId="LiveId" clId="{F96C973E-2AE8-4B9D-8199-88FA71836A8F}" dt="2024-02-19T03:49:11.653" v="9485" actId="1076"/>
          <ac:spMkLst>
            <pc:docMk/>
            <pc:sldMk cId="80102949" sldId="358"/>
            <ac:spMk id="23" creationId="{A0129B7A-DD0C-D5C1-F6D6-4C3941EFC541}"/>
          </ac:spMkLst>
        </pc:spChg>
        <pc:spChg chg="add mod">
          <ac:chgData name="Oliver Richardson" userId="cd5f33dd71adc40f" providerId="LiveId" clId="{F96C973E-2AE8-4B9D-8199-88FA71836A8F}" dt="2024-02-19T03:49:11.653" v="9485" actId="1076"/>
          <ac:spMkLst>
            <pc:docMk/>
            <pc:sldMk cId="80102949" sldId="358"/>
            <ac:spMk id="24" creationId="{0280A325-755D-E7E5-1060-7BF208398C41}"/>
          </ac:spMkLst>
        </pc:spChg>
        <pc:spChg chg="add del mod">
          <ac:chgData name="Oliver Richardson" userId="cd5f33dd71adc40f" providerId="LiveId" clId="{F96C973E-2AE8-4B9D-8199-88FA71836A8F}" dt="2024-02-18T23:30:30.167" v="8299" actId="478"/>
          <ac:spMkLst>
            <pc:docMk/>
            <pc:sldMk cId="80102949" sldId="358"/>
            <ac:spMk id="25" creationId="{EA25046F-2E40-359A-965B-47483D7D9793}"/>
          </ac:spMkLst>
        </pc:spChg>
        <pc:spChg chg="add mod">
          <ac:chgData name="Oliver Richardson" userId="cd5f33dd71adc40f" providerId="LiveId" clId="{F96C973E-2AE8-4B9D-8199-88FA71836A8F}" dt="2024-02-19T03:49:30.882" v="9487" actId="20577"/>
          <ac:spMkLst>
            <pc:docMk/>
            <pc:sldMk cId="80102949" sldId="358"/>
            <ac:spMk id="26" creationId="{B0280153-0206-05A2-05A7-61429D93C9CD}"/>
          </ac:spMkLst>
        </pc:spChg>
        <pc:spChg chg="add mod">
          <ac:chgData name="Oliver Richardson" userId="cd5f33dd71adc40f" providerId="LiveId" clId="{F96C973E-2AE8-4B9D-8199-88FA71836A8F}" dt="2024-02-19T03:49:37.881" v="9488" actId="1076"/>
          <ac:spMkLst>
            <pc:docMk/>
            <pc:sldMk cId="80102949" sldId="358"/>
            <ac:spMk id="27" creationId="{51C70560-10F7-2535-F914-1807C236DF21}"/>
          </ac:spMkLst>
        </pc:spChg>
        <pc:grpChg chg="add mod">
          <ac:chgData name="Oliver Richardson" userId="cd5f33dd71adc40f" providerId="LiveId" clId="{F96C973E-2AE8-4B9D-8199-88FA71836A8F}" dt="2024-02-18T23:27:26.941" v="8145" actId="571"/>
          <ac:grpSpMkLst>
            <pc:docMk/>
            <pc:sldMk cId="80102949" sldId="358"/>
            <ac:grpSpMk id="4" creationId="{74093F9A-9519-BCCC-E0EA-DC094AEAE465}"/>
          </ac:grpSpMkLst>
        </pc:grpChg>
        <pc:grpChg chg="del mod">
          <ac:chgData name="Oliver Richardson" userId="cd5f33dd71adc40f" providerId="LiveId" clId="{F96C973E-2AE8-4B9D-8199-88FA71836A8F}" dt="2024-02-18T23:28:08.324" v="8158" actId="165"/>
          <ac:grpSpMkLst>
            <pc:docMk/>
            <pc:sldMk cId="80102949" sldId="358"/>
            <ac:grpSpMk id="15" creationId="{EF70E7BF-900A-8932-C950-AD97EB224BB7}"/>
          </ac:grpSpMkLst>
        </pc:grpChg>
        <pc:grpChg chg="mod">
          <ac:chgData name="Oliver Richardson" userId="cd5f33dd71adc40f" providerId="LiveId" clId="{F96C973E-2AE8-4B9D-8199-88FA71836A8F}" dt="2024-02-18T23:31:01.617" v="8309" actId="1076"/>
          <ac:grpSpMkLst>
            <pc:docMk/>
            <pc:sldMk cId="80102949" sldId="358"/>
            <ac:grpSpMk id="22" creationId="{F6997AFD-6E7D-3B7B-44D5-E05C339CAB9B}"/>
          </ac:grpSpMkLst>
        </pc:grpChg>
        <pc:picChg chg="mod modCrop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3" creationId="{A329C200-09B8-8F26-3A34-976938B85AD1}"/>
          </ac:picMkLst>
        </pc:picChg>
        <pc:picChg chg="mod topLvl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7" creationId="{13078A42-F48A-C1ED-E44F-3825E3EF1A2A}"/>
          </ac:picMkLst>
        </pc:picChg>
        <pc:picChg chg="mod">
          <ac:chgData name="Oliver Richardson" userId="cd5f33dd71adc40f" providerId="LiveId" clId="{F96C973E-2AE8-4B9D-8199-88FA71836A8F}" dt="2024-02-18T23:27:26.941" v="8145" actId="571"/>
          <ac:picMkLst>
            <pc:docMk/>
            <pc:sldMk cId="80102949" sldId="358"/>
            <ac:picMk id="8" creationId="{BEB4315A-6E7F-3118-5A4C-FBB8AFD86DA2}"/>
          </ac:picMkLst>
        </pc:picChg>
        <pc:picChg chg="mod">
          <ac:chgData name="Oliver Richardson" userId="cd5f33dd71adc40f" providerId="LiveId" clId="{F96C973E-2AE8-4B9D-8199-88FA71836A8F}" dt="2024-02-18T23:27:26.941" v="8145" actId="571"/>
          <ac:picMkLst>
            <pc:docMk/>
            <pc:sldMk cId="80102949" sldId="358"/>
            <ac:picMk id="9" creationId="{CE978135-821F-23E3-2363-F3C795DA76B6}"/>
          </ac:picMkLst>
        </pc:picChg>
        <pc:picChg chg="mod">
          <ac:chgData name="Oliver Richardson" userId="cd5f33dd71adc40f" providerId="LiveId" clId="{F96C973E-2AE8-4B9D-8199-88FA71836A8F}" dt="2024-02-18T23:27:26.941" v="8145" actId="571"/>
          <ac:picMkLst>
            <pc:docMk/>
            <pc:sldMk cId="80102949" sldId="358"/>
            <ac:picMk id="10" creationId="{5208AA79-82D3-0B40-A9FC-18646CDD6AEE}"/>
          </ac:picMkLst>
        </pc:picChg>
        <pc:picChg chg="mod">
          <ac:chgData name="Oliver Richardson" userId="cd5f33dd71adc40f" providerId="LiveId" clId="{F96C973E-2AE8-4B9D-8199-88FA71836A8F}" dt="2024-02-18T23:27:26.941" v="8145" actId="571"/>
          <ac:picMkLst>
            <pc:docMk/>
            <pc:sldMk cId="80102949" sldId="358"/>
            <ac:picMk id="12" creationId="{C363F4D2-3645-80DC-416F-013A76513DCD}"/>
          </ac:picMkLst>
        </pc:picChg>
        <pc:picChg chg="mod topLvl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2052" creationId="{B4072844-1D7B-2D3D-D4C3-4DF591563FE5}"/>
          </ac:picMkLst>
        </pc:picChg>
        <pc:picChg chg="mod topLvl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4098" creationId="{60E71B28-B90A-5522-D9B7-BDA18A85D770}"/>
          </ac:picMkLst>
        </pc:picChg>
        <pc:picChg chg="mod topLvl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4100" creationId="{41727622-CE33-3959-36BF-6CC1C563E271}"/>
          </ac:picMkLst>
        </pc:picChg>
        <pc:picChg chg="add del mod">
          <ac:chgData name="Oliver Richardson" userId="cd5f33dd71adc40f" providerId="LiveId" clId="{F96C973E-2AE8-4B9D-8199-88FA71836A8F}" dt="2024-02-18T23:25:44.711" v="8116" actId="478"/>
          <ac:picMkLst>
            <pc:docMk/>
            <pc:sldMk cId="80102949" sldId="358"/>
            <ac:picMk id="9218" creationId="{C66137D8-8D7B-F4F0-BDED-7A7BECEF6FE7}"/>
          </ac:picMkLst>
        </pc:picChg>
        <pc:picChg chg="add del mod">
          <ac:chgData name="Oliver Richardson" userId="cd5f33dd71adc40f" providerId="LiveId" clId="{F96C973E-2AE8-4B9D-8199-88FA71836A8F}" dt="2024-02-18T23:27:11.001" v="8137" actId="478"/>
          <ac:picMkLst>
            <pc:docMk/>
            <pc:sldMk cId="80102949" sldId="358"/>
            <ac:picMk id="9220" creationId="{F4CB773D-13A8-A604-59AF-4521AB0254C2}"/>
          </ac:picMkLst>
        </pc:picChg>
        <pc:picChg chg="add mod">
          <ac:chgData name="Oliver Richardson" userId="cd5f33dd71adc40f" providerId="LiveId" clId="{F96C973E-2AE8-4B9D-8199-88FA71836A8F}" dt="2024-02-19T03:49:11.653" v="9485" actId="1076"/>
          <ac:picMkLst>
            <pc:docMk/>
            <pc:sldMk cId="80102949" sldId="358"/>
            <ac:picMk id="9222" creationId="{C908D228-0208-DD0F-D3B3-DF93D27462A1}"/>
          </ac:picMkLst>
        </pc:picChg>
      </pc:sldChg>
      <pc:sldChg chg="addSp delSp modSp add del mod addAnim delAnim modAnim">
        <pc:chgData name="Oliver Richardson" userId="cd5f33dd71adc40f" providerId="LiveId" clId="{F96C973E-2AE8-4B9D-8199-88FA71836A8F}" dt="2024-02-19T19:58:41.746" v="16841" actId="206"/>
        <pc:sldMkLst>
          <pc:docMk/>
          <pc:sldMk cId="540016203" sldId="359"/>
        </pc:sldMkLst>
        <pc:spChg chg="mod">
          <ac:chgData name="Oliver Richardson" userId="cd5f33dd71adc40f" providerId="LiveId" clId="{F96C973E-2AE8-4B9D-8199-88FA71836A8F}" dt="2024-02-17T22:26:14.910" v="3194" actId="1076"/>
          <ac:spMkLst>
            <pc:docMk/>
            <pc:sldMk cId="540016203" sldId="359"/>
            <ac:spMk id="2" creationId="{84F1238A-3801-5951-7F55-28C067AFD671}"/>
          </ac:spMkLst>
        </pc:spChg>
        <pc:spChg chg="add mod">
          <ac:chgData name="Oliver Richardson" userId="cd5f33dd71adc40f" providerId="LiveId" clId="{F96C973E-2AE8-4B9D-8199-88FA71836A8F}" dt="2024-02-18T21:26:43.354" v="5838"/>
          <ac:spMkLst>
            <pc:docMk/>
            <pc:sldMk cId="540016203" sldId="359"/>
            <ac:spMk id="4" creationId="{799F5917-5FBC-BFE0-FF0A-C3F5DA6EC511}"/>
          </ac:spMkLst>
        </pc:spChg>
        <pc:spChg chg="add del">
          <ac:chgData name="Oliver Richardson" userId="cd5f33dd71adc40f" providerId="LiveId" clId="{F96C973E-2AE8-4B9D-8199-88FA71836A8F}" dt="2024-02-19T19:46:09.155" v="16712" actId="478"/>
          <ac:spMkLst>
            <pc:docMk/>
            <pc:sldMk cId="540016203" sldId="359"/>
            <ac:spMk id="4" creationId="{FB86A546-5B62-497F-7D22-A55796B64D9F}"/>
          </ac:spMkLst>
        </pc:spChg>
        <pc:spChg chg="add mod">
          <ac:chgData name="Oliver Richardson" userId="cd5f33dd71adc40f" providerId="LiveId" clId="{F96C973E-2AE8-4B9D-8199-88FA71836A8F}" dt="2024-02-18T23:55:31.927" v="8667" actId="1076"/>
          <ac:spMkLst>
            <pc:docMk/>
            <pc:sldMk cId="540016203" sldId="359"/>
            <ac:spMk id="5" creationId="{0C049365-AC59-E4E0-C5D2-25EE94F7CB7E}"/>
          </ac:spMkLst>
        </pc:spChg>
        <pc:spChg chg="add mod">
          <ac:chgData name="Oliver Richardson" userId="cd5f33dd71adc40f" providerId="LiveId" clId="{F96C973E-2AE8-4B9D-8199-88FA71836A8F}" dt="2024-02-19T19:49:37.430" v="16754" actId="1076"/>
          <ac:spMkLst>
            <pc:docMk/>
            <pc:sldMk cId="540016203" sldId="359"/>
            <ac:spMk id="6" creationId="{2640AC5C-45C3-6DB1-D8C3-A996AF6394BB}"/>
          </ac:spMkLst>
        </pc:spChg>
        <pc:spChg chg="add mod">
          <ac:chgData name="Oliver Richardson" userId="cd5f33dd71adc40f" providerId="LiveId" clId="{F96C973E-2AE8-4B9D-8199-88FA71836A8F}" dt="2024-02-18T21:27:09.991" v="5848" actId="571"/>
          <ac:spMkLst>
            <pc:docMk/>
            <pc:sldMk cId="540016203" sldId="359"/>
            <ac:spMk id="7" creationId="{740D1CE3-066A-C9EE-8B06-2BB687D57FCE}"/>
          </ac:spMkLst>
        </pc:spChg>
        <pc:spChg chg="add mod">
          <ac:chgData name="Oliver Richardson" userId="cd5f33dd71adc40f" providerId="LiveId" clId="{F96C973E-2AE8-4B9D-8199-88FA71836A8F}" dt="2024-02-19T19:45:46.830" v="16711"/>
          <ac:spMkLst>
            <pc:docMk/>
            <pc:sldMk cId="540016203" sldId="359"/>
            <ac:spMk id="7" creationId="{CDB00CA2-965D-6D54-CAD3-E3AA4D5260D1}"/>
          </ac:spMkLst>
        </pc:spChg>
        <pc:spChg chg="add mod">
          <ac:chgData name="Oliver Richardson" userId="cd5f33dd71adc40f" providerId="LiveId" clId="{F96C973E-2AE8-4B9D-8199-88FA71836A8F}" dt="2024-02-18T21:27:09.991" v="5848" actId="571"/>
          <ac:spMkLst>
            <pc:docMk/>
            <pc:sldMk cId="540016203" sldId="359"/>
            <ac:spMk id="8" creationId="{10084B2B-256D-229A-495D-07E21E972AD5}"/>
          </ac:spMkLst>
        </pc:spChg>
        <pc:spChg chg="mod">
          <ac:chgData name="Oliver Richardson" userId="cd5f33dd71adc40f" providerId="LiveId" clId="{F96C973E-2AE8-4B9D-8199-88FA71836A8F}" dt="2024-02-19T19:47:18.805" v="16724" actId="207"/>
          <ac:spMkLst>
            <pc:docMk/>
            <pc:sldMk cId="540016203" sldId="359"/>
            <ac:spMk id="9" creationId="{2A516869-6F77-EEFC-E765-412FFC3503F1}"/>
          </ac:spMkLst>
        </pc:spChg>
        <pc:spChg chg="add del mod">
          <ac:chgData name="Oliver Richardson" userId="cd5f33dd71adc40f" providerId="LiveId" clId="{F96C973E-2AE8-4B9D-8199-88FA71836A8F}" dt="2024-02-18T21:27:34.103" v="5857" actId="478"/>
          <ac:spMkLst>
            <pc:docMk/>
            <pc:sldMk cId="540016203" sldId="359"/>
            <ac:spMk id="9" creationId="{8738EFAC-F3CC-1730-0D5C-8DF5A005CDB1}"/>
          </ac:spMkLst>
        </pc:spChg>
        <pc:spChg chg="add del mod">
          <ac:chgData name="Oliver Richardson" userId="cd5f33dd71adc40f" providerId="LiveId" clId="{F96C973E-2AE8-4B9D-8199-88FA71836A8F}" dt="2024-02-18T21:53:06.526" v="6400"/>
          <ac:spMkLst>
            <pc:docMk/>
            <pc:sldMk cId="540016203" sldId="359"/>
            <ac:spMk id="10" creationId="{0513293E-D6D1-5C54-A346-9692BE5D9A43}"/>
          </ac:spMkLst>
        </pc:spChg>
        <pc:spChg chg="add del mod">
          <ac:chgData name="Oliver Richardson" userId="cd5f33dd71adc40f" providerId="LiveId" clId="{F96C973E-2AE8-4B9D-8199-88FA71836A8F}" dt="2024-02-18T21:53:06.526" v="6400"/>
          <ac:spMkLst>
            <pc:docMk/>
            <pc:sldMk cId="540016203" sldId="359"/>
            <ac:spMk id="11" creationId="{070C1C48-5E5D-DF7C-6AD6-594411F05217}"/>
          </ac:spMkLst>
        </pc:spChg>
        <pc:spChg chg="add del mod">
          <ac:chgData name="Oliver Richardson" userId="cd5f33dd71adc40f" providerId="LiveId" clId="{F96C973E-2AE8-4B9D-8199-88FA71836A8F}" dt="2024-02-18T21:53:06.526" v="6400"/>
          <ac:spMkLst>
            <pc:docMk/>
            <pc:sldMk cId="540016203" sldId="359"/>
            <ac:spMk id="13" creationId="{171739C6-27B2-7410-9E12-7B44CC68FA50}"/>
          </ac:spMkLst>
        </pc:spChg>
        <pc:spChg chg="mod">
          <ac:chgData name="Oliver Richardson" userId="cd5f33dd71adc40f" providerId="LiveId" clId="{F96C973E-2AE8-4B9D-8199-88FA71836A8F}" dt="2024-02-19T19:46:55.288" v="16719" actId="1076"/>
          <ac:spMkLst>
            <pc:docMk/>
            <pc:sldMk cId="540016203" sldId="359"/>
            <ac:spMk id="13" creationId="{4BD061EC-F239-4751-1017-55BBEC3E96B3}"/>
          </ac:spMkLst>
        </pc:spChg>
        <pc:spChg chg="mod">
          <ac:chgData name="Oliver Richardson" userId="cd5f33dd71adc40f" providerId="LiveId" clId="{F96C973E-2AE8-4B9D-8199-88FA71836A8F}" dt="2024-02-19T19:46:55.288" v="16719" actId="1076"/>
          <ac:spMkLst>
            <pc:docMk/>
            <pc:sldMk cId="540016203" sldId="359"/>
            <ac:spMk id="14" creationId="{C5D49323-8EC4-4A85-D68E-58437EBC5335}"/>
          </ac:spMkLst>
        </pc:spChg>
        <pc:spChg chg="mod">
          <ac:chgData name="Oliver Richardson" userId="cd5f33dd71adc40f" providerId="LiveId" clId="{F96C973E-2AE8-4B9D-8199-88FA71836A8F}" dt="2024-02-19T19:46:55.288" v="16719" actId="1076"/>
          <ac:spMkLst>
            <pc:docMk/>
            <pc:sldMk cId="540016203" sldId="359"/>
            <ac:spMk id="15" creationId="{27598ACB-1F11-B458-0B04-FDE7281C7F4E}"/>
          </ac:spMkLst>
        </pc:spChg>
        <pc:spChg chg="add del">
          <ac:chgData name="Oliver Richardson" userId="cd5f33dd71adc40f" providerId="LiveId" clId="{F96C973E-2AE8-4B9D-8199-88FA71836A8F}" dt="2024-02-17T03:21:31.434" v="693"/>
          <ac:spMkLst>
            <pc:docMk/>
            <pc:sldMk cId="540016203" sldId="359"/>
            <ac:spMk id="15" creationId="{B8C8188B-5F83-B9B3-1F2C-ED2ED23326F1}"/>
          </ac:spMkLst>
        </pc:spChg>
        <pc:spChg chg="mod">
          <ac:chgData name="Oliver Richardson" userId="cd5f33dd71adc40f" providerId="LiveId" clId="{F96C973E-2AE8-4B9D-8199-88FA71836A8F}" dt="2024-02-19T19:46:55.288" v="16719" actId="1076"/>
          <ac:spMkLst>
            <pc:docMk/>
            <pc:sldMk cId="540016203" sldId="359"/>
            <ac:spMk id="16" creationId="{89B8D5BE-3334-5AA1-5E2B-9BC09AEE8B91}"/>
          </ac:spMkLst>
        </pc:spChg>
        <pc:spChg chg="add del mod">
          <ac:chgData name="Oliver Richardson" userId="cd5f33dd71adc40f" providerId="LiveId" clId="{F96C973E-2AE8-4B9D-8199-88FA71836A8F}" dt="2024-02-17T03:21:54.877" v="702"/>
          <ac:spMkLst>
            <pc:docMk/>
            <pc:sldMk cId="540016203" sldId="359"/>
            <ac:spMk id="21" creationId="{72B04829-814A-EA61-9483-888361C2FB44}"/>
          </ac:spMkLst>
        </pc:spChg>
        <pc:spChg chg="add del mod">
          <ac:chgData name="Oliver Richardson" userId="cd5f33dd71adc40f" providerId="LiveId" clId="{F96C973E-2AE8-4B9D-8199-88FA71836A8F}" dt="2024-02-17T03:23:08.709" v="716"/>
          <ac:spMkLst>
            <pc:docMk/>
            <pc:sldMk cId="540016203" sldId="359"/>
            <ac:spMk id="27" creationId="{88C86133-DCB4-66EF-1D67-388A8FEC93C6}"/>
          </ac:spMkLst>
        </pc:spChg>
        <pc:spChg chg="add mod">
          <ac:chgData name="Oliver Richardson" userId="cd5f33dd71adc40f" providerId="LiveId" clId="{F96C973E-2AE8-4B9D-8199-88FA71836A8F}" dt="2024-02-19T19:54:51.283" v="16795" actId="1076"/>
          <ac:spMkLst>
            <pc:docMk/>
            <pc:sldMk cId="540016203" sldId="359"/>
            <ac:spMk id="28" creationId="{B2C04F7E-6664-217C-35A1-499B390837BB}"/>
          </ac:spMkLst>
        </pc:spChg>
        <pc:spChg chg="add mod">
          <ac:chgData name="Oliver Richardson" userId="cd5f33dd71adc40f" providerId="LiveId" clId="{F96C973E-2AE8-4B9D-8199-88FA71836A8F}" dt="2024-02-19T19:54:51.283" v="16795" actId="1076"/>
          <ac:spMkLst>
            <pc:docMk/>
            <pc:sldMk cId="540016203" sldId="359"/>
            <ac:spMk id="29" creationId="{C1507146-E467-4C21-6215-29B1543EE458}"/>
          </ac:spMkLst>
        </pc:spChg>
        <pc:spChg chg="add del mod">
          <ac:chgData name="Oliver Richardson" userId="cd5f33dd71adc40f" providerId="LiveId" clId="{F96C973E-2AE8-4B9D-8199-88FA71836A8F}" dt="2024-02-18T21:47:26.479" v="6308" actId="478"/>
          <ac:spMkLst>
            <pc:docMk/>
            <pc:sldMk cId="540016203" sldId="359"/>
            <ac:spMk id="30" creationId="{159CC0DB-B4F7-D93F-B6D4-5D1D4CEF7BA3}"/>
          </ac:spMkLst>
        </pc:spChg>
        <pc:spChg chg="add mod">
          <ac:chgData name="Oliver Richardson" userId="cd5f33dd71adc40f" providerId="LiveId" clId="{F96C973E-2AE8-4B9D-8199-88FA71836A8F}" dt="2024-02-19T19:57:41.874" v="16831" actId="1076"/>
          <ac:spMkLst>
            <pc:docMk/>
            <pc:sldMk cId="540016203" sldId="359"/>
            <ac:spMk id="30" creationId="{FCC5A9AF-FBB1-4439-2A72-17F08233D7FA}"/>
          </ac:spMkLst>
        </pc:spChg>
        <pc:spChg chg="add del mod">
          <ac:chgData name="Oliver Richardson" userId="cd5f33dd71adc40f" providerId="LiveId" clId="{F96C973E-2AE8-4B9D-8199-88FA71836A8F}" dt="2024-02-17T03:32:54.990" v="944"/>
          <ac:spMkLst>
            <pc:docMk/>
            <pc:sldMk cId="540016203" sldId="359"/>
            <ac:spMk id="31" creationId="{9F58A754-96ED-BC0B-0453-70102E3C980F}"/>
          </ac:spMkLst>
        </pc:spChg>
        <pc:spChg chg="add mod">
          <ac:chgData name="Oliver Richardson" userId="cd5f33dd71adc40f" providerId="LiveId" clId="{F96C973E-2AE8-4B9D-8199-88FA71836A8F}" dt="2024-02-19T03:46:13.569" v="9472" actId="1076"/>
          <ac:spMkLst>
            <pc:docMk/>
            <pc:sldMk cId="540016203" sldId="359"/>
            <ac:spMk id="32" creationId="{C0D92E71-327B-F3D8-E378-C46CA8600C17}"/>
          </ac:spMkLst>
        </pc:spChg>
        <pc:spChg chg="add del mod">
          <ac:chgData name="Oliver Richardson" userId="cd5f33dd71adc40f" providerId="LiveId" clId="{F96C973E-2AE8-4B9D-8199-88FA71836A8F}" dt="2024-02-17T03:32:54.990" v="944"/>
          <ac:spMkLst>
            <pc:docMk/>
            <pc:sldMk cId="540016203" sldId="359"/>
            <ac:spMk id="34" creationId="{3A5C881F-4A32-9E64-73AF-9122BAAE8727}"/>
          </ac:spMkLst>
        </pc:spChg>
        <pc:spChg chg="add del mod">
          <ac:chgData name="Oliver Richardson" userId="cd5f33dd71adc40f" providerId="LiveId" clId="{F96C973E-2AE8-4B9D-8199-88FA71836A8F}" dt="2024-02-17T03:32:54.990" v="944"/>
          <ac:spMkLst>
            <pc:docMk/>
            <pc:sldMk cId="540016203" sldId="359"/>
            <ac:spMk id="35" creationId="{4B5D2B1D-DD8D-31BA-AFEE-E555ECB34CD6}"/>
          </ac:spMkLst>
        </pc:spChg>
        <pc:spChg chg="add mod">
          <ac:chgData name="Oliver Richardson" userId="cd5f33dd71adc40f" providerId="LiveId" clId="{F96C973E-2AE8-4B9D-8199-88FA71836A8F}" dt="2024-02-17T04:40:01.426" v="2014" actId="14100"/>
          <ac:spMkLst>
            <pc:docMk/>
            <pc:sldMk cId="540016203" sldId="359"/>
            <ac:spMk id="41" creationId="{38AD9DFF-6C5B-5C40-A329-ACE626E8D3A8}"/>
          </ac:spMkLst>
        </pc:spChg>
        <pc:spChg chg="add mod modVis">
          <ac:chgData name="Oliver Richardson" userId="cd5f33dd71adc40f" providerId="LiveId" clId="{F96C973E-2AE8-4B9D-8199-88FA71836A8F}" dt="2024-02-17T04:04:42.005" v="1749" actId="14430"/>
          <ac:spMkLst>
            <pc:docMk/>
            <pc:sldMk cId="540016203" sldId="359"/>
            <ac:spMk id="42" creationId="{AA83B522-D949-C825-A82E-44F9FDE3187E}"/>
          </ac:spMkLst>
        </pc:spChg>
        <pc:spChg chg="add del mod">
          <ac:chgData name="Oliver Richardson" userId="cd5f33dd71adc40f" providerId="LiveId" clId="{F96C973E-2AE8-4B9D-8199-88FA71836A8F}" dt="2024-02-17T04:06:00.191" v="1761"/>
          <ac:spMkLst>
            <pc:docMk/>
            <pc:sldMk cId="540016203" sldId="359"/>
            <ac:spMk id="45" creationId="{B31660B2-D977-64F9-E88A-98BBF3E7B103}"/>
          </ac:spMkLst>
        </pc:spChg>
        <pc:spChg chg="add mod">
          <ac:chgData name="Oliver Richardson" userId="cd5f33dd71adc40f" providerId="LiveId" clId="{F96C973E-2AE8-4B9D-8199-88FA71836A8F}" dt="2024-02-17T04:40:01.426" v="2014" actId="14100"/>
          <ac:spMkLst>
            <pc:docMk/>
            <pc:sldMk cId="540016203" sldId="359"/>
            <ac:spMk id="52" creationId="{98D37284-B676-F52C-32FD-57DE1B8EB259}"/>
          </ac:spMkLst>
        </pc:spChg>
        <pc:spChg chg="add mod">
          <ac:chgData name="Oliver Richardson" userId="cd5f33dd71adc40f" providerId="LiveId" clId="{F96C973E-2AE8-4B9D-8199-88FA71836A8F}" dt="2024-02-18T21:50:17.413" v="6351" actId="571"/>
          <ac:spMkLst>
            <pc:docMk/>
            <pc:sldMk cId="540016203" sldId="359"/>
            <ac:spMk id="62" creationId="{53FFD287-5D69-FA2B-F8A3-DDD16695C2F5}"/>
          </ac:spMkLst>
        </pc:spChg>
        <pc:spChg chg="add mod">
          <ac:chgData name="Oliver Richardson" userId="cd5f33dd71adc40f" providerId="LiveId" clId="{F96C973E-2AE8-4B9D-8199-88FA71836A8F}" dt="2024-02-18T21:50:22.698" v="6354" actId="571"/>
          <ac:spMkLst>
            <pc:docMk/>
            <pc:sldMk cId="540016203" sldId="359"/>
            <ac:spMk id="2048" creationId="{4936882F-F253-8CA7-5D36-49AE25A3F3FB}"/>
          </ac:spMkLst>
        </pc:spChg>
        <pc:spChg chg="add del mod">
          <ac:chgData name="Oliver Richardson" userId="cd5f33dd71adc40f" providerId="LiveId" clId="{F96C973E-2AE8-4B9D-8199-88FA71836A8F}" dt="2024-02-18T21:53:06.526" v="6400"/>
          <ac:spMkLst>
            <pc:docMk/>
            <pc:sldMk cId="540016203" sldId="359"/>
            <ac:spMk id="2078" creationId="{C7C466EA-FA1D-9287-3097-17C6258C05AC}"/>
          </ac:spMkLst>
        </pc:spChg>
        <pc:spChg chg="add del mod">
          <ac:chgData name="Oliver Richardson" userId="cd5f33dd71adc40f" providerId="LiveId" clId="{F96C973E-2AE8-4B9D-8199-88FA71836A8F}" dt="2024-02-18T21:53:06.526" v="6400"/>
          <ac:spMkLst>
            <pc:docMk/>
            <pc:sldMk cId="540016203" sldId="359"/>
            <ac:spMk id="2079" creationId="{3F5825DE-080B-C06E-0FE7-763E8F4009FD}"/>
          </ac:spMkLst>
        </pc:spChg>
        <pc:spChg chg="add mod">
          <ac:chgData name="Oliver Richardson" userId="cd5f33dd71adc40f" providerId="LiveId" clId="{F96C973E-2AE8-4B9D-8199-88FA71836A8F}" dt="2024-02-18T21:53:41.437" v="6406" actId="571"/>
          <ac:spMkLst>
            <pc:docMk/>
            <pc:sldMk cId="540016203" sldId="359"/>
            <ac:spMk id="2088" creationId="{ECFFE7F0-E592-C5D6-A401-0BCA54361794}"/>
          </ac:spMkLst>
        </pc:spChg>
        <pc:spChg chg="add mod">
          <ac:chgData name="Oliver Richardson" userId="cd5f33dd71adc40f" providerId="LiveId" clId="{F96C973E-2AE8-4B9D-8199-88FA71836A8F}" dt="2024-02-19T19:54:51.283" v="16795" actId="1076"/>
          <ac:spMkLst>
            <pc:docMk/>
            <pc:sldMk cId="540016203" sldId="359"/>
            <ac:spMk id="2090" creationId="{EB64F7BF-9063-6DB6-0A2B-9297B99D1AB4}"/>
          </ac:spMkLst>
        </pc:spChg>
        <pc:spChg chg="add del mod">
          <ac:chgData name="Oliver Richardson" userId="cd5f33dd71adc40f" providerId="LiveId" clId="{F96C973E-2AE8-4B9D-8199-88FA71836A8F}" dt="2024-02-19T19:58:41.746" v="16841" actId="206"/>
          <ac:spMkLst>
            <pc:docMk/>
            <pc:sldMk cId="540016203" sldId="359"/>
            <ac:spMk id="2093" creationId="{02E49E15-9502-AB4B-8A13-A7209F180919}"/>
          </ac:spMkLst>
        </pc:spChg>
        <pc:spChg chg="add mod">
          <ac:chgData name="Oliver Richardson" userId="cd5f33dd71adc40f" providerId="LiveId" clId="{F96C973E-2AE8-4B9D-8199-88FA71836A8F}" dt="2024-02-19T19:49:21.332" v="16750" actId="164"/>
          <ac:spMkLst>
            <pc:docMk/>
            <pc:sldMk cId="540016203" sldId="359"/>
            <ac:spMk id="2094" creationId="{0CFBB754-6534-5822-1E55-AA7754A624E0}"/>
          </ac:spMkLst>
        </pc:spChg>
        <pc:spChg chg="add mod">
          <ac:chgData name="Oliver Richardson" userId="cd5f33dd71adc40f" providerId="LiveId" clId="{F96C973E-2AE8-4B9D-8199-88FA71836A8F}" dt="2024-02-19T19:58:41.746" v="16841" actId="206"/>
          <ac:spMkLst>
            <pc:docMk/>
            <pc:sldMk cId="540016203" sldId="359"/>
            <ac:spMk id="2097" creationId="{77C8419E-CC7D-A705-5656-D17C0A611D15}"/>
          </ac:spMkLst>
        </pc:spChg>
        <pc:spChg chg="add mod">
          <ac:chgData name="Oliver Richardson" userId="cd5f33dd71adc40f" providerId="LiveId" clId="{F96C973E-2AE8-4B9D-8199-88FA71836A8F}" dt="2024-02-19T19:49:21.332" v="16750" actId="164"/>
          <ac:spMkLst>
            <pc:docMk/>
            <pc:sldMk cId="540016203" sldId="359"/>
            <ac:spMk id="2099" creationId="{461ED807-4F24-24A2-9E61-B96A02DCAC62}"/>
          </ac:spMkLst>
        </pc:spChg>
        <pc:grpChg chg="add mod modVis">
          <ac:chgData name="Oliver Richardson" userId="cd5f33dd71adc40f" providerId="LiveId" clId="{F96C973E-2AE8-4B9D-8199-88FA71836A8F}" dt="2024-02-19T19:54:56.964" v="16796" actId="14430"/>
          <ac:grpSpMkLst>
            <pc:docMk/>
            <pc:sldMk cId="540016203" sldId="359"/>
            <ac:grpSpMk id="8" creationId="{153BE0A2-7719-C9D5-6373-6E70609A0585}"/>
          </ac:grpSpMkLst>
        </pc:grpChg>
        <pc:grpChg chg="add mod modVis">
          <ac:chgData name="Oliver Richardson" userId="cd5f33dd71adc40f" providerId="LiveId" clId="{F96C973E-2AE8-4B9D-8199-88FA71836A8F}" dt="2024-02-19T19:51:07.833" v="16767" actId="14429"/>
          <ac:grpSpMkLst>
            <pc:docMk/>
            <pc:sldMk cId="540016203" sldId="359"/>
            <ac:grpSpMk id="25" creationId="{EADCCB35-A427-AB13-6154-5A2690EDBA67}"/>
          </ac:grpSpMkLst>
        </pc:grpChg>
        <pc:grpChg chg="add mod modVis">
          <ac:chgData name="Oliver Richardson" userId="cd5f33dd71adc40f" providerId="LiveId" clId="{F96C973E-2AE8-4B9D-8199-88FA71836A8F}" dt="2024-02-19T19:58:41.746" v="16841" actId="206"/>
          <ac:grpSpMkLst>
            <pc:docMk/>
            <pc:sldMk cId="540016203" sldId="359"/>
            <ac:grpSpMk id="27" creationId="{7E74B9A1-BF22-8F5B-B727-DCFBACF8CC14}"/>
          </ac:grpSpMkLst>
        </pc:grpChg>
        <pc:picChg chg="add 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3" creationId="{3BB87BE8-125C-2FC1-6390-1779B084A686}"/>
          </ac:picMkLst>
        </pc:picChg>
        <pc:picChg chg="del mod">
          <ac:chgData name="Oliver Richardson" userId="cd5f33dd71adc40f" providerId="LiveId" clId="{F96C973E-2AE8-4B9D-8199-88FA71836A8F}" dt="2024-02-17T03:18:24.609" v="648" actId="478"/>
          <ac:picMkLst>
            <pc:docMk/>
            <pc:sldMk cId="540016203" sldId="359"/>
            <ac:picMk id="5" creationId="{B6AA057A-13CB-62C4-F405-CFD048F945A5}"/>
          </ac:picMkLst>
        </pc:picChg>
        <pc:picChg chg="add del mod">
          <ac:chgData name="Oliver Richardson" userId="cd5f33dd71adc40f" providerId="LiveId" clId="{F96C973E-2AE8-4B9D-8199-88FA71836A8F}" dt="2024-02-17T03:32:54.990" v="944"/>
          <ac:picMkLst>
            <pc:docMk/>
            <pc:sldMk cId="540016203" sldId="359"/>
            <ac:picMk id="6" creationId="{B73992FE-2733-7AC4-94B0-797006D87061}"/>
          </ac:picMkLst>
        </pc:picChg>
        <pc:picChg chg="add del mod">
          <ac:chgData name="Oliver Richardson" userId="cd5f33dd71adc40f" providerId="LiveId" clId="{F96C973E-2AE8-4B9D-8199-88FA71836A8F}" dt="2024-02-17T03:19:19.836" v="659" actId="22"/>
          <ac:picMkLst>
            <pc:docMk/>
            <pc:sldMk cId="540016203" sldId="359"/>
            <ac:picMk id="8" creationId="{6B3FE284-BAA1-F6EC-4DD5-EFD7DD48A064}"/>
          </ac:picMkLst>
        </pc:picChg>
        <pc:picChg chg="add del mod">
          <ac:chgData name="Oliver Richardson" userId="cd5f33dd71adc40f" providerId="LiveId" clId="{F96C973E-2AE8-4B9D-8199-88FA71836A8F}" dt="2024-02-17T03:21:31.434" v="693"/>
          <ac:picMkLst>
            <pc:docMk/>
            <pc:sldMk cId="540016203" sldId="359"/>
            <ac:picMk id="10" creationId="{2CE1B0FB-E94D-1FD3-C9CD-6230E2862817}"/>
          </ac:picMkLst>
        </pc:picChg>
        <pc:picChg chg="mod">
          <ac:chgData name="Oliver Richardson" userId="cd5f33dd71adc40f" providerId="LiveId" clId="{F96C973E-2AE8-4B9D-8199-88FA71836A8F}" dt="2024-02-19T19:46:55.288" v="16719" actId="1076"/>
          <ac:picMkLst>
            <pc:docMk/>
            <pc:sldMk cId="540016203" sldId="359"/>
            <ac:picMk id="10" creationId="{CA61ED8D-BFC8-4B27-B66D-17A1AB0CA291}"/>
          </ac:picMkLst>
        </pc:picChg>
        <pc:picChg chg="mod">
          <ac:chgData name="Oliver Richardson" userId="cd5f33dd71adc40f" providerId="LiveId" clId="{F96C973E-2AE8-4B9D-8199-88FA71836A8F}" dt="2024-02-19T19:46:55.288" v="16719" actId="1076"/>
          <ac:picMkLst>
            <pc:docMk/>
            <pc:sldMk cId="540016203" sldId="359"/>
            <ac:picMk id="11" creationId="{122E3F4A-9B67-AC57-DFEB-FE28DFE960BA}"/>
          </ac:picMkLst>
        </pc:picChg>
        <pc:picChg chg="add 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12" creationId="{A047BB76-7BCC-4DA7-8A4A-132957218C3B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14" creationId="{9C1D04A2-9A05-F61F-6AB1-D258CF673B74}"/>
          </ac:picMkLst>
        </pc:picChg>
        <pc:picChg chg="add del mod">
          <ac:chgData name="Oliver Richardson" userId="cd5f33dd71adc40f" providerId="LiveId" clId="{F96C973E-2AE8-4B9D-8199-88FA71836A8F}" dt="2024-02-17T03:21:54.877" v="702"/>
          <ac:picMkLst>
            <pc:docMk/>
            <pc:sldMk cId="540016203" sldId="359"/>
            <ac:picMk id="14" creationId="{F5816772-7D35-DEAA-68B0-9D8953EDE728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15" creationId="{78792B15-884F-197D-9C03-86210E5DABFC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16" creationId="{18BC7EB4-88AE-A936-E999-E31EA7E8C942}"/>
          </ac:picMkLst>
        </pc:picChg>
        <pc:picChg chg="add del mod">
          <ac:chgData name="Oliver Richardson" userId="cd5f33dd71adc40f" providerId="LiveId" clId="{F96C973E-2AE8-4B9D-8199-88FA71836A8F}" dt="2024-02-17T03:21:31.687" v="694" actId="478"/>
          <ac:picMkLst>
            <pc:docMk/>
            <pc:sldMk cId="540016203" sldId="359"/>
            <ac:picMk id="16" creationId="{C6CC2803-40CD-732F-156F-21323120EE19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17" creationId="{C605388F-6BAF-BCC1-031B-2619CFA850AD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18" creationId="{6B4BFC09-73A8-ED6F-952F-44E70E9E655F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19" creationId="{3053740A-8FBD-DF61-E999-060258DAB044}"/>
          </ac:picMkLst>
        </pc:picChg>
        <pc:picChg chg="add del mod">
          <ac:chgData name="Oliver Richardson" userId="cd5f33dd71adc40f" providerId="LiveId" clId="{F96C973E-2AE8-4B9D-8199-88FA71836A8F}" dt="2024-02-17T03:21:31.687" v="694" actId="478"/>
          <ac:picMkLst>
            <pc:docMk/>
            <pc:sldMk cId="540016203" sldId="359"/>
            <ac:picMk id="19" creationId="{AF093C31-D492-5D54-4B20-D48258A9D90E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0" creationId="{981C45B0-51EF-1054-99EE-DC59AB240308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21" creationId="{094E5392-21D0-5846-20CD-08086DFA59F4}"/>
          </ac:picMkLst>
        </pc:picChg>
        <pc:picChg chg="del mod">
          <ac:chgData name="Oliver Richardson" userId="cd5f33dd71adc40f" providerId="LiveId" clId="{F96C973E-2AE8-4B9D-8199-88FA71836A8F}" dt="2024-02-17T03:21:57.616" v="703" actId="478"/>
          <ac:picMkLst>
            <pc:docMk/>
            <pc:sldMk cId="540016203" sldId="359"/>
            <ac:picMk id="22" creationId="{0F7F5AE8-EBC7-2082-4F5C-715E1465F2E6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22" creationId="{403FCD0C-330E-9228-7E7B-A1C4D0B297DE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3" creationId="{4D5C126C-B4BC-DE43-5F33-A49C91627488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4" creationId="{1D950AB9-8268-2BCF-62E1-478E9D8AE324}"/>
          </ac:picMkLst>
        </pc:picChg>
        <pc:picChg chg="del mod">
          <ac:chgData name="Oliver Richardson" userId="cd5f33dd71adc40f" providerId="LiveId" clId="{F96C973E-2AE8-4B9D-8199-88FA71836A8F}" dt="2024-02-17T03:21:57.616" v="703" actId="478"/>
          <ac:picMkLst>
            <pc:docMk/>
            <pc:sldMk cId="540016203" sldId="359"/>
            <ac:picMk id="25" creationId="{02779575-D852-9CDE-570E-9FDFBF1201D5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25" creationId="{A5AA7171-A44F-2F9E-537C-E2B7C925B58D}"/>
          </ac:picMkLst>
        </pc:picChg>
        <pc:picChg chg="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6" creationId="{5A4E637C-8267-673A-A340-94422C30BAA6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27" creationId="{0D2DF55C-C238-5C6A-E239-0F7E3E9A1848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31" creationId="{23C8197B-EB41-A6C5-4421-0166FC414E5C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33" creationId="{5E1CB8CA-03B2-2630-A0BD-C500680114DE}"/>
          </ac:picMkLst>
        </pc:picChg>
        <pc:picChg chg="add mod">
          <ac:chgData name="Oliver Richardson" userId="cd5f33dd71adc40f" providerId="LiveId" clId="{F96C973E-2AE8-4B9D-8199-88FA71836A8F}" dt="2024-02-17T03:29:41.425" v="897" actId="571"/>
          <ac:picMkLst>
            <pc:docMk/>
            <pc:sldMk cId="540016203" sldId="359"/>
            <ac:picMk id="33" creationId="{ACBEE6E0-BA67-75C3-56D2-83AC5CA4A7F4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34" creationId="{669B3EB0-A3FD-4642-23A2-C124AC8135B0}"/>
          </ac:picMkLst>
        </pc:picChg>
        <pc:picChg chg="mod">
          <ac:chgData name="Oliver Richardson" userId="cd5f33dd71adc40f" providerId="LiveId" clId="{F96C973E-2AE8-4B9D-8199-88FA71836A8F}" dt="2024-02-18T21:49:24.137" v="6325"/>
          <ac:picMkLst>
            <pc:docMk/>
            <pc:sldMk cId="540016203" sldId="359"/>
            <ac:picMk id="35" creationId="{4FF41FBC-03EB-0434-10E5-2018F737593E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36" creationId="{61155EAE-423F-352B-D167-2F4591B91857}"/>
          </ac:picMkLst>
        </pc:picChg>
        <pc:picChg chg="del mod">
          <ac:chgData name="Oliver Richardson" userId="cd5f33dd71adc40f" providerId="LiveId" clId="{F96C973E-2AE8-4B9D-8199-88FA71836A8F}" dt="2024-02-17T03:32:59.174" v="945" actId="478"/>
          <ac:picMkLst>
            <pc:docMk/>
            <pc:sldMk cId="540016203" sldId="359"/>
            <ac:picMk id="36" creationId="{D4C76385-1EF7-0F6C-474E-2B1A68D95A22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37" creationId="{102AE747-2AE4-7F46-DE78-40A34DCB129E}"/>
          </ac:picMkLst>
        </pc:picChg>
        <pc:picChg chg="del mod">
          <ac:chgData name="Oliver Richardson" userId="cd5f33dd71adc40f" providerId="LiveId" clId="{F96C973E-2AE8-4B9D-8199-88FA71836A8F}" dt="2024-02-17T04:06:00.191" v="1761"/>
          <ac:picMkLst>
            <pc:docMk/>
            <pc:sldMk cId="540016203" sldId="359"/>
            <ac:picMk id="37" creationId="{7267CFC5-1EBB-E904-D329-77CC82896B18}"/>
          </ac:picMkLst>
        </pc:picChg>
        <pc:picChg chg="mod">
          <ac:chgData name="Oliver Richardson" userId="cd5f33dd71adc40f" providerId="LiveId" clId="{F96C973E-2AE8-4B9D-8199-88FA71836A8F}" dt="2024-02-17T22:26:40.126" v="3195" actId="1362"/>
          <ac:picMkLst>
            <pc:docMk/>
            <pc:sldMk cId="540016203" sldId="359"/>
            <ac:picMk id="38" creationId="{BA74513C-447C-7EE7-B1B2-8FECF12DD302}"/>
          </ac:picMkLst>
        </pc:picChg>
        <pc:picChg chg="del mod">
          <ac:chgData name="Oliver Richardson" userId="cd5f33dd71adc40f" providerId="LiveId" clId="{F96C973E-2AE8-4B9D-8199-88FA71836A8F}" dt="2024-02-19T19:53:42.859" v="16789" actId="478"/>
          <ac:picMkLst>
            <pc:docMk/>
            <pc:sldMk cId="540016203" sldId="359"/>
            <ac:picMk id="39" creationId="{9AF62DAC-3509-394F-5C77-A20EEE7E8256}"/>
          </ac:picMkLst>
        </pc:picChg>
        <pc:picChg chg="mod">
          <ac:chgData name="Oliver Richardson" userId="cd5f33dd71adc40f" providerId="LiveId" clId="{F96C973E-2AE8-4B9D-8199-88FA71836A8F}" dt="2024-02-18T22:22:22.402" v="6841" actId="1076"/>
          <ac:picMkLst>
            <pc:docMk/>
            <pc:sldMk cId="540016203" sldId="359"/>
            <ac:picMk id="40" creationId="{9F3C696E-7DBF-8279-21DC-1FF114BB1581}"/>
          </ac:picMkLst>
        </pc:picChg>
        <pc:picChg chg="add mod">
          <ac:chgData name="Oliver Richardson" userId="cd5f33dd71adc40f" providerId="LiveId" clId="{F96C973E-2AE8-4B9D-8199-88FA71836A8F}" dt="2024-02-17T04:40:03.357" v="2015" actId="14100"/>
          <ac:picMkLst>
            <pc:docMk/>
            <pc:sldMk cId="540016203" sldId="359"/>
            <ac:picMk id="43" creationId="{847D1632-F56D-4600-857C-11C98BF6726B}"/>
          </ac:picMkLst>
        </pc:picChg>
        <pc:picChg chg="add mod">
          <ac:chgData name="Oliver Richardson" userId="cd5f33dd71adc40f" providerId="LiveId" clId="{F96C973E-2AE8-4B9D-8199-88FA71836A8F}" dt="2024-02-17T04:40:03.357" v="2015" actId="14100"/>
          <ac:picMkLst>
            <pc:docMk/>
            <pc:sldMk cId="540016203" sldId="359"/>
            <ac:picMk id="44" creationId="{1B2529C7-56E5-9C46-E3D5-59B5661965B9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45" creationId="{290475DA-6D44-DAE1-6635-422DCFAF5979}"/>
          </ac:picMkLst>
        </pc:picChg>
        <pc:picChg chg="add del mod">
          <ac:chgData name="Oliver Richardson" userId="cd5f33dd71adc40f" providerId="LiveId" clId="{F96C973E-2AE8-4B9D-8199-88FA71836A8F}" dt="2024-02-18T21:53:06.526" v="6400"/>
          <ac:picMkLst>
            <pc:docMk/>
            <pc:sldMk cId="540016203" sldId="359"/>
            <ac:picMk id="46" creationId="{60BBACF7-BBC7-C99C-60D6-01B36308AB4E}"/>
          </ac:picMkLst>
        </pc:picChg>
        <pc:picChg chg="del mod">
          <ac:chgData name="Oliver Richardson" userId="cd5f33dd71adc40f" providerId="LiveId" clId="{F96C973E-2AE8-4B9D-8199-88FA71836A8F}" dt="2024-02-17T04:06:04.649" v="1762" actId="478"/>
          <ac:picMkLst>
            <pc:docMk/>
            <pc:sldMk cId="540016203" sldId="359"/>
            <ac:picMk id="47" creationId="{B4618849-55E6-B989-E078-3B9988C4262F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47" creationId="{FECE40FC-DA6F-9D67-5512-39FDC523FD18}"/>
          </ac:picMkLst>
        </pc:picChg>
        <pc:picChg chg="del mod">
          <ac:chgData name="Oliver Richardson" userId="cd5f33dd71adc40f" providerId="LiveId" clId="{F96C973E-2AE8-4B9D-8199-88FA71836A8F}" dt="2024-02-18T21:50:31.983" v="6363" actId="478"/>
          <ac:picMkLst>
            <pc:docMk/>
            <pc:sldMk cId="540016203" sldId="359"/>
            <ac:picMk id="48" creationId="{1C91EBBE-B76D-B1ED-D034-53234B055F60}"/>
          </ac:picMkLst>
        </pc:picChg>
        <pc:picChg chg="mod">
          <ac:chgData name="Oliver Richardson" userId="cd5f33dd71adc40f" providerId="LiveId" clId="{F96C973E-2AE8-4B9D-8199-88FA71836A8F}" dt="2024-02-18T22:22:20.802" v="6840" actId="1076"/>
          <ac:picMkLst>
            <pc:docMk/>
            <pc:sldMk cId="540016203" sldId="359"/>
            <ac:picMk id="49" creationId="{5C63E7F5-2702-DDC3-94AF-A1C5E7D7F600}"/>
          </ac:picMkLst>
        </pc:picChg>
        <pc:picChg chg="mod">
          <ac:chgData name="Oliver Richardson" userId="cd5f33dd71adc40f" providerId="LiveId" clId="{F96C973E-2AE8-4B9D-8199-88FA71836A8F}" dt="2024-02-18T22:22:20.802" v="6840" actId="1076"/>
          <ac:picMkLst>
            <pc:docMk/>
            <pc:sldMk cId="540016203" sldId="359"/>
            <ac:picMk id="50" creationId="{B4EB8210-FD81-FA88-AAA3-8B59D1BCF1D3}"/>
          </ac:picMkLst>
        </pc:picChg>
        <pc:picChg chg="add mod">
          <ac:chgData name="Oliver Richardson" userId="cd5f33dd71adc40f" providerId="LiveId" clId="{F96C973E-2AE8-4B9D-8199-88FA71836A8F}" dt="2024-02-17T04:40:03.357" v="2015" actId="14100"/>
          <ac:picMkLst>
            <pc:docMk/>
            <pc:sldMk cId="540016203" sldId="359"/>
            <ac:picMk id="51" creationId="{69D953EA-937F-E907-4336-23EB07947DB3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3" creationId="{47330582-05DD-FEB8-132A-E669FDCC4A2C}"/>
          </ac:picMkLst>
        </pc:picChg>
        <pc:picChg chg="add del mod">
          <ac:chgData name="Oliver Richardson" userId="cd5f33dd71adc40f" providerId="LiveId" clId="{F96C973E-2AE8-4B9D-8199-88FA71836A8F}" dt="2024-02-17T04:52:04.448" v="2167" actId="478"/>
          <ac:picMkLst>
            <pc:docMk/>
            <pc:sldMk cId="540016203" sldId="359"/>
            <ac:picMk id="53" creationId="{7EC395AA-B713-3832-F0E9-E560C9AD1C24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4" creationId="{D8A6E193-8B68-FC5A-8F03-9588C8928FF6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5" creationId="{9CD94B3E-46E4-156D-325C-A856D6D0E634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6" creationId="{15E37766-241B-9C12-07DA-5606CE462232}"/>
          </ac:picMkLst>
        </pc:picChg>
        <pc:picChg chg="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7" creationId="{12CE3C4B-F510-D947-4D76-7E2BF00366DA}"/>
          </ac:picMkLst>
        </pc:picChg>
        <pc:picChg chg="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8" creationId="{6211A26F-2F4F-72F9-7A8B-65B970313EF1}"/>
          </ac:picMkLst>
        </pc:picChg>
        <pc:picChg chg="add del 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59" creationId="{A434206B-C8DD-EFDB-7EC5-609637DDA9D4}"/>
          </ac:picMkLst>
        </pc:picChg>
        <pc:picChg chg="mod">
          <ac:chgData name="Oliver Richardson" userId="cd5f33dd71adc40f" providerId="LiveId" clId="{F96C973E-2AE8-4B9D-8199-88FA71836A8F}" dt="2024-02-18T21:50:12.068" v="6347"/>
          <ac:picMkLst>
            <pc:docMk/>
            <pc:sldMk cId="540016203" sldId="359"/>
            <ac:picMk id="60" creationId="{7ED35942-1FA1-187C-19F8-6A20F638E2A0}"/>
          </ac:picMkLst>
        </pc:picChg>
        <pc:picChg chg="add mod">
          <ac:chgData name="Oliver Richardson" userId="cd5f33dd71adc40f" providerId="LiveId" clId="{F96C973E-2AE8-4B9D-8199-88FA71836A8F}" dt="2024-02-18T21:50:01.522" v="6340" actId="571"/>
          <ac:picMkLst>
            <pc:docMk/>
            <pc:sldMk cId="540016203" sldId="359"/>
            <ac:picMk id="61" creationId="{10119EBF-4853-F081-FF03-D76FFC363F8B}"/>
          </ac:picMkLst>
        </pc:picChg>
        <pc:picChg chg="add mod">
          <ac:chgData name="Oliver Richardson" userId="cd5f33dd71adc40f" providerId="LiveId" clId="{F96C973E-2AE8-4B9D-8199-88FA71836A8F}" dt="2024-02-18T21:50:22.698" v="6354" actId="571"/>
          <ac:picMkLst>
            <pc:docMk/>
            <pc:sldMk cId="540016203" sldId="359"/>
            <ac:picMk id="63" creationId="{C42E670C-E2FA-DB64-9E2D-5D02C3C76717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49" creationId="{C8C22985-B34B-E218-898E-C3E840266666}"/>
          </ac:picMkLst>
        </pc:picChg>
        <pc:picChg chg="add del mod">
          <ac:chgData name="Oliver Richardson" userId="cd5f33dd71adc40f" providerId="LiveId" clId="{F96C973E-2AE8-4B9D-8199-88FA71836A8F}" dt="2024-02-17T03:23:29.618" v="723" actId="478"/>
          <ac:picMkLst>
            <pc:docMk/>
            <pc:sldMk cId="540016203" sldId="359"/>
            <ac:picMk id="2050" creationId="{389CA2DD-6DC7-BBA1-D9CE-7EDC9757CB01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0" creationId="{FA53CE30-1B97-B618-8A08-5FA031C5ED42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1" creationId="{785C26AC-EBED-2D57-6E46-0CAEC18014B6}"/>
          </ac:picMkLst>
        </pc:picChg>
        <pc:picChg chg="add 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052" creationId="{514DBC13-E6EA-C14E-E341-98BF56FC7589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3" creationId="{F56BD68E-85AC-539F-2249-EC55362AD73A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4" creationId="{05F2AA22-7A37-2A3D-0A50-36D3118BE121}"/>
          </ac:picMkLst>
        </pc:picChg>
        <pc:picChg chg="add del mod">
          <ac:chgData name="Oliver Richardson" userId="cd5f33dd71adc40f" providerId="LiveId" clId="{F96C973E-2AE8-4B9D-8199-88FA71836A8F}" dt="2024-02-17T03:24:21.942" v="739" actId="478"/>
          <ac:picMkLst>
            <pc:docMk/>
            <pc:sldMk cId="540016203" sldId="359"/>
            <ac:picMk id="2054" creationId="{6C719414-2A9E-F585-6CE1-CE85195B1065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5" creationId="{6AAE22FE-740C-B7E6-4B2F-E83B66E1C969}"/>
          </ac:picMkLst>
        </pc:picChg>
        <pc:picChg chg="add mod">
          <ac:chgData name="Oliver Richardson" userId="cd5f33dd71adc40f" providerId="LiveId" clId="{F96C973E-2AE8-4B9D-8199-88FA71836A8F}" dt="2024-02-19T19:54:51.283" v="16795" actId="1076"/>
          <ac:picMkLst>
            <pc:docMk/>
            <pc:sldMk cId="540016203" sldId="359"/>
            <ac:picMk id="2056" creationId="{DC5258C8-BF05-7272-DA70-88F0E06CBA69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7" creationId="{88E23CB4-E065-07BC-C2B1-EB804BC73EBB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8" creationId="{1FB02B3B-0632-563F-3C22-3F6B5277915E}"/>
          </ac:picMkLst>
        </pc:picChg>
        <pc:picChg chg="add del mod">
          <ac:chgData name="Oliver Richardson" userId="cd5f33dd71adc40f" providerId="LiveId" clId="{F96C973E-2AE8-4B9D-8199-88FA71836A8F}" dt="2024-02-17T04:11:10.682" v="1831" actId="478"/>
          <ac:picMkLst>
            <pc:docMk/>
            <pc:sldMk cId="540016203" sldId="359"/>
            <ac:picMk id="2058" creationId="{E2775E62-D689-75A1-08B9-1B6D991550CC}"/>
          </ac:picMkLst>
        </pc:picChg>
        <pc:picChg chg="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59" creationId="{F855D35B-9892-FD39-21D9-C3DF120AA740}"/>
          </ac:picMkLst>
        </pc:picChg>
        <pc:picChg chg="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60" creationId="{5353CB63-F5E7-F45C-70A8-3043FB448574}"/>
          </ac:picMkLst>
        </pc:picChg>
        <pc:picChg chg="add del mod">
          <ac:chgData name="Oliver Richardson" userId="cd5f33dd71adc40f" providerId="LiveId" clId="{F96C973E-2AE8-4B9D-8199-88FA71836A8F}" dt="2024-02-17T04:09:02.389" v="1804" actId="478"/>
          <ac:picMkLst>
            <pc:docMk/>
            <pc:sldMk cId="540016203" sldId="359"/>
            <ac:picMk id="2060" creationId="{809396EA-BC6B-06F4-E5B5-41F7EFCC6D5E}"/>
          </ac:picMkLst>
        </pc:picChg>
        <pc:picChg chg="add del 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61" creationId="{B35EA143-E5C8-5FE0-903A-ACD78E29C496}"/>
          </ac:picMkLst>
        </pc:picChg>
        <pc:picChg chg="add del mod">
          <ac:chgData name="Oliver Richardson" userId="cd5f33dd71adc40f" providerId="LiveId" clId="{F96C973E-2AE8-4B9D-8199-88FA71836A8F}" dt="2024-02-17T04:09:23.014" v="1811" actId="478"/>
          <ac:picMkLst>
            <pc:docMk/>
            <pc:sldMk cId="540016203" sldId="359"/>
            <ac:picMk id="2062" creationId="{16C7D041-4282-9043-BA80-9669CE2A797B}"/>
          </ac:picMkLst>
        </pc:picChg>
        <pc:picChg chg="mod">
          <ac:chgData name="Oliver Richardson" userId="cd5f33dd71adc40f" providerId="LiveId" clId="{F96C973E-2AE8-4B9D-8199-88FA71836A8F}" dt="2024-02-18T21:51:14.004" v="6372"/>
          <ac:picMkLst>
            <pc:docMk/>
            <pc:sldMk cId="540016203" sldId="359"/>
            <ac:picMk id="2062" creationId="{BF69AECB-C8F5-246E-BCD7-CCAADEC0FDFF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63" creationId="{C51B2024-6A1A-91EE-D29D-9F9832821922}"/>
          </ac:picMkLst>
        </pc:picChg>
        <pc:picChg chg="add mod">
          <ac:chgData name="Oliver Richardson" userId="cd5f33dd71adc40f" providerId="LiveId" clId="{F96C973E-2AE8-4B9D-8199-88FA71836A8F}" dt="2024-02-17T22:17:46.992" v="3191" actId="1076"/>
          <ac:picMkLst>
            <pc:docMk/>
            <pc:sldMk cId="540016203" sldId="359"/>
            <ac:picMk id="2064" creationId="{A80FCFD1-A46E-E2E0-43D1-15FFBE983BC4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65" creationId="{63A30A59-5589-5227-B4A4-27C175DBE770}"/>
          </ac:picMkLst>
        </pc:picChg>
        <pc:picChg chg="add mod">
          <ac:chgData name="Oliver Richardson" userId="cd5f33dd71adc40f" providerId="LiveId" clId="{F96C973E-2AE8-4B9D-8199-88FA71836A8F}" dt="2024-02-17T04:51:40.566" v="2163"/>
          <ac:picMkLst>
            <pc:docMk/>
            <pc:sldMk cId="540016203" sldId="359"/>
            <ac:picMk id="2066" creationId="{E08F2640-27F9-F163-52E7-1E13DD0CCC40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67" creationId="{0FB13CEE-2D2C-FD14-7AFB-6C063E09D687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68" creationId="{9402DD29-F206-FE45-5819-DC8891DBC17B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69" creationId="{B336F74B-10B2-1254-7050-77ECFA8E24DF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0" creationId="{E05C92EB-C901-9F84-A0DC-FCAFD268F33B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1" creationId="{1EC03EA6-B1C6-22E1-614E-FA29AE158B3C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2" creationId="{CE68DEF9-E3D5-E839-43EB-6CE23E6E41AC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3" creationId="{B1C87409-0C15-C31C-8364-52AA7C35BEEE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4" creationId="{4CB1E4D7-7B5A-F1CD-8005-DF2DA2245559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5" creationId="{85A4037E-8523-FAFB-9AAE-3F0DDF96DBC9}"/>
          </ac:picMkLst>
        </pc:picChg>
        <pc:picChg chg="mod">
          <ac:chgData name="Oliver Richardson" userId="cd5f33dd71adc40f" providerId="LiveId" clId="{F96C973E-2AE8-4B9D-8199-88FA71836A8F}" dt="2024-02-18T21:51:49.274" v="6383"/>
          <ac:picMkLst>
            <pc:docMk/>
            <pc:sldMk cId="540016203" sldId="359"/>
            <ac:picMk id="2076" creationId="{00EB7034-045A-D29C-8CA7-D4B488665F70}"/>
          </ac:picMkLst>
        </pc:picChg>
        <pc:picChg chg="add mod">
          <ac:chgData name="Oliver Richardson" userId="cd5f33dd71adc40f" providerId="LiveId" clId="{F96C973E-2AE8-4B9D-8199-88FA71836A8F}" dt="2024-02-18T21:52:10.195" v="6387" actId="571"/>
          <ac:picMkLst>
            <pc:docMk/>
            <pc:sldMk cId="540016203" sldId="359"/>
            <ac:picMk id="2077" creationId="{C3C58B34-1710-8F51-CAED-2228DA550F40}"/>
          </ac:picMkLst>
        </pc:picChg>
        <pc:picChg chg="del mod">
          <ac:chgData name="Oliver Richardson" userId="cd5f33dd71adc40f" providerId="LiveId" clId="{F96C973E-2AE8-4B9D-8199-88FA71836A8F}" dt="2024-02-18T21:53:29.101" v="6403" actId="478"/>
          <ac:picMkLst>
            <pc:docMk/>
            <pc:sldMk cId="540016203" sldId="359"/>
            <ac:picMk id="2080" creationId="{CFD8D5F9-5718-219E-7983-EA4A1F4F4B79}"/>
          </ac:picMkLst>
        </pc:picChg>
        <pc:picChg chg="del mod">
          <ac:chgData name="Oliver Richardson" userId="cd5f33dd71adc40f" providerId="LiveId" clId="{F96C973E-2AE8-4B9D-8199-88FA71836A8F}" dt="2024-02-18T21:53:29.101" v="6403" actId="478"/>
          <ac:picMkLst>
            <pc:docMk/>
            <pc:sldMk cId="540016203" sldId="359"/>
            <ac:picMk id="2081" creationId="{83692B41-0CF5-5118-1ADC-1DF63F697BD1}"/>
          </ac:picMkLst>
        </pc:picChg>
        <pc:picChg chg="del mod">
          <ac:chgData name="Oliver Richardson" userId="cd5f33dd71adc40f" providerId="LiveId" clId="{F96C973E-2AE8-4B9D-8199-88FA71836A8F}" dt="2024-02-18T21:53:29.101" v="6403" actId="478"/>
          <ac:picMkLst>
            <pc:docMk/>
            <pc:sldMk cId="540016203" sldId="359"/>
            <ac:picMk id="2082" creationId="{8D02D2AA-B6DE-430A-77FC-2FD1EF6987F1}"/>
          </ac:picMkLst>
        </pc:picChg>
        <pc:picChg chg="add del mod ord">
          <ac:chgData name="Oliver Richardson" userId="cd5f33dd71adc40f" providerId="LiveId" clId="{F96C973E-2AE8-4B9D-8199-88FA71836A8F}" dt="2024-02-19T19:53:45.465" v="16790" actId="1076"/>
          <ac:picMkLst>
            <pc:docMk/>
            <pc:sldMk cId="540016203" sldId="359"/>
            <ac:picMk id="2083" creationId="{EAA69C73-A683-E101-A0AD-8B216630B454}"/>
          </ac:picMkLst>
        </pc:picChg>
        <pc:picChg chg="mod">
          <ac:chgData name="Oliver Richardson" userId="cd5f33dd71adc40f" providerId="LiveId" clId="{F96C973E-2AE8-4B9D-8199-88FA71836A8F}" dt="2024-02-18T21:53:12.486" v="6402" actId="1076"/>
          <ac:picMkLst>
            <pc:docMk/>
            <pc:sldMk cId="540016203" sldId="359"/>
            <ac:picMk id="2084" creationId="{7869390A-5103-F35E-610E-F4BFCD81B14B}"/>
          </ac:picMkLst>
        </pc:picChg>
        <pc:picChg chg="mod">
          <ac:chgData name="Oliver Richardson" userId="cd5f33dd71adc40f" providerId="LiveId" clId="{F96C973E-2AE8-4B9D-8199-88FA71836A8F}" dt="2024-02-18T21:53:12.486" v="6402" actId="1076"/>
          <ac:picMkLst>
            <pc:docMk/>
            <pc:sldMk cId="540016203" sldId="359"/>
            <ac:picMk id="2085" creationId="{9B0C5278-57EA-5179-90AC-ED2845A61566}"/>
          </ac:picMkLst>
        </pc:picChg>
        <pc:picChg chg="mod">
          <ac:chgData name="Oliver Richardson" userId="cd5f33dd71adc40f" providerId="LiveId" clId="{F96C973E-2AE8-4B9D-8199-88FA71836A8F}" dt="2024-02-18T21:53:12.486" v="6402" actId="1076"/>
          <ac:picMkLst>
            <pc:docMk/>
            <pc:sldMk cId="540016203" sldId="359"/>
            <ac:picMk id="2086" creationId="{1B82CB13-0EC8-51A8-6A33-C44896E12E6E}"/>
          </ac:picMkLst>
        </pc:picChg>
        <pc:picChg chg="del mod">
          <ac:chgData name="Oliver Richardson" userId="cd5f33dd71adc40f" providerId="LiveId" clId="{F96C973E-2AE8-4B9D-8199-88FA71836A8F}" dt="2024-02-18T21:53:33.947" v="6404" actId="478"/>
          <ac:picMkLst>
            <pc:docMk/>
            <pc:sldMk cId="540016203" sldId="359"/>
            <ac:picMk id="2087" creationId="{CCD9DB77-FA66-1E09-E8AC-A16EC98008CF}"/>
          </ac:picMkLst>
        </pc:picChg>
        <pc:picChg chg="add mod">
          <ac:chgData name="Oliver Richardson" userId="cd5f33dd71adc40f" providerId="LiveId" clId="{F96C973E-2AE8-4B9D-8199-88FA71836A8F}" dt="2024-02-18T22:22:13.872" v="6839" actId="14100"/>
          <ac:picMkLst>
            <pc:docMk/>
            <pc:sldMk cId="540016203" sldId="359"/>
            <ac:picMk id="2092" creationId="{B02C774F-FE5F-199C-D8EE-16ACD5F85338}"/>
          </ac:picMkLst>
        </pc:picChg>
        <pc:picChg chg="add mod">
          <ac:chgData name="Oliver Richardson" userId="cd5f33dd71adc40f" providerId="LiveId" clId="{F96C973E-2AE8-4B9D-8199-88FA71836A8F}" dt="2024-02-19T19:49:21.332" v="16750" actId="164"/>
          <ac:picMkLst>
            <pc:docMk/>
            <pc:sldMk cId="540016203" sldId="359"/>
            <ac:picMk id="2095" creationId="{C1BBFE89-7CC9-77B5-19A0-B151BE1C137D}"/>
          </ac:picMkLst>
        </pc:picChg>
        <pc:picChg chg="add mod">
          <ac:chgData name="Oliver Richardson" userId="cd5f33dd71adc40f" providerId="LiveId" clId="{F96C973E-2AE8-4B9D-8199-88FA71836A8F}" dt="2024-02-19T19:58:41.746" v="16841" actId="206"/>
          <ac:picMkLst>
            <pc:docMk/>
            <pc:sldMk cId="540016203" sldId="359"/>
            <ac:picMk id="2096" creationId="{8252B696-5E2A-CFE4-6114-EDB478A65980}"/>
          </ac:picMkLst>
        </pc:picChg>
        <pc:picChg chg="add mod">
          <ac:chgData name="Oliver Richardson" userId="cd5f33dd71adc40f" providerId="LiveId" clId="{F96C973E-2AE8-4B9D-8199-88FA71836A8F}" dt="2024-02-18T23:56:17.201" v="8676" actId="1076"/>
          <ac:picMkLst>
            <pc:docMk/>
            <pc:sldMk cId="540016203" sldId="359"/>
            <ac:picMk id="2098" creationId="{4D7DC9E9-E8D0-7AB4-E5EF-5D7C8029374B}"/>
          </ac:picMkLst>
        </pc:picChg>
        <pc:inkChg chg="add del">
          <ac:chgData name="Oliver Richardson" userId="cd5f33dd71adc40f" providerId="LiveId" clId="{F96C973E-2AE8-4B9D-8199-88FA71836A8F}" dt="2024-02-19T19:47:30.518" v="16726" actId="9405"/>
          <ac:inkMkLst>
            <pc:docMk/>
            <pc:sldMk cId="540016203" sldId="359"/>
            <ac:inkMk id="19" creationId="{D710FC7B-1122-AFF6-20D9-566A9D85DB41}"/>
          </ac:inkMkLst>
        </pc:inkChg>
        <pc:inkChg chg="add del">
          <ac:chgData name="Oliver Richardson" userId="cd5f33dd71adc40f" providerId="LiveId" clId="{F96C973E-2AE8-4B9D-8199-88FA71836A8F}" dt="2024-02-19T19:47:32.571" v="16728" actId="9405"/>
          <ac:inkMkLst>
            <pc:docMk/>
            <pc:sldMk cId="540016203" sldId="359"/>
            <ac:inkMk id="21" creationId="{28B51C8A-6BFD-B2CC-6E2B-F6751C61BD47}"/>
          </ac:inkMkLst>
        </pc:inkChg>
        <pc:inkChg chg="add mod modVis">
          <ac:chgData name="Oliver Richardson" userId="cd5f33dd71adc40f" providerId="LiveId" clId="{F96C973E-2AE8-4B9D-8199-88FA71836A8F}" dt="2024-02-19T19:48:13.640" v="16736" actId="14430"/>
          <ac:inkMkLst>
            <pc:docMk/>
            <pc:sldMk cId="540016203" sldId="359"/>
            <ac:inkMk id="22" creationId="{EF8ADDC0-805E-CBEE-43FA-AE2B922D609F}"/>
          </ac:inkMkLst>
        </pc:inkChg>
      </pc:sldChg>
      <pc:sldChg chg="addSp delSp modSp add del mod modTransition modAnim">
        <pc:chgData name="Oliver Richardson" userId="cd5f33dd71adc40f" providerId="LiveId" clId="{F96C973E-2AE8-4B9D-8199-88FA71836A8F}" dt="2024-02-19T20:07:41.013" v="16939"/>
        <pc:sldMkLst>
          <pc:docMk/>
          <pc:sldMk cId="3043166117" sldId="360"/>
        </pc:sldMkLst>
        <pc:spChg chg="mod">
          <ac:chgData name="Oliver Richardson" userId="cd5f33dd71adc40f" providerId="LiveId" clId="{F96C973E-2AE8-4B9D-8199-88FA71836A8F}" dt="2024-02-19T20:00:35.532" v="16849" actId="1076"/>
          <ac:spMkLst>
            <pc:docMk/>
            <pc:sldMk cId="3043166117" sldId="360"/>
            <ac:spMk id="2" creationId="{06CBE5C0-8772-7029-8924-DCDF9ECACCC2}"/>
          </ac:spMkLst>
        </pc:spChg>
        <pc:spChg chg="mod topLvl">
          <ac:chgData name="Oliver Richardson" userId="cd5f33dd71adc40f" providerId="LiveId" clId="{F96C973E-2AE8-4B9D-8199-88FA71836A8F}" dt="2024-02-19T20:02:13.420" v="16869" actId="165"/>
          <ac:spMkLst>
            <pc:docMk/>
            <pc:sldMk cId="3043166117" sldId="360"/>
            <ac:spMk id="7" creationId="{CDD3142A-4A3C-2E84-A79D-7E6B523BA89D}"/>
          </ac:spMkLst>
        </pc:spChg>
        <pc:spChg chg="mod topLvl">
          <ac:chgData name="Oliver Richardson" userId="cd5f33dd71adc40f" providerId="LiveId" clId="{F96C973E-2AE8-4B9D-8199-88FA71836A8F}" dt="2024-02-19T20:02:13.420" v="16869" actId="165"/>
          <ac:spMkLst>
            <pc:docMk/>
            <pc:sldMk cId="3043166117" sldId="360"/>
            <ac:spMk id="8" creationId="{28524C7F-CDAB-4FAE-7355-C51670640038}"/>
          </ac:spMkLst>
        </pc:spChg>
        <pc:spChg chg="add del">
          <ac:chgData name="Oliver Richardson" userId="cd5f33dd71adc40f" providerId="LiveId" clId="{F96C973E-2AE8-4B9D-8199-88FA71836A8F}" dt="2024-02-19T20:05:41.051" v="16919"/>
          <ac:spMkLst>
            <pc:docMk/>
            <pc:sldMk cId="3043166117" sldId="360"/>
            <ac:spMk id="13" creationId="{E8C56084-28E2-FB62-3FE4-A7FA48E9988B}"/>
          </ac:spMkLst>
        </pc:spChg>
        <pc:spChg chg="add del mod">
          <ac:chgData name="Oliver Richardson" userId="cd5f33dd71adc40f" providerId="LiveId" clId="{F96C973E-2AE8-4B9D-8199-88FA71836A8F}" dt="2024-02-19T20:05:41.051" v="16919"/>
          <ac:spMkLst>
            <pc:docMk/>
            <pc:sldMk cId="3043166117" sldId="360"/>
            <ac:spMk id="14" creationId="{F6409264-A90A-7338-AA37-5DB8C1EB9F0F}"/>
          </ac:spMkLst>
        </pc:spChg>
        <pc:spChg chg="add del mod">
          <ac:chgData name="Oliver Richardson" userId="cd5f33dd71adc40f" providerId="LiveId" clId="{F96C973E-2AE8-4B9D-8199-88FA71836A8F}" dt="2024-02-19T20:05:41.051" v="16919"/>
          <ac:spMkLst>
            <pc:docMk/>
            <pc:sldMk cId="3043166117" sldId="360"/>
            <ac:spMk id="15" creationId="{2208E222-555C-4520-AF9C-D0502CAAEF2C}"/>
          </ac:spMkLst>
        </pc:spChg>
        <pc:grpChg chg="add del mod">
          <ac:chgData name="Oliver Richardson" userId="cd5f33dd71adc40f" providerId="LiveId" clId="{F96C973E-2AE8-4B9D-8199-88FA71836A8F}" dt="2024-02-19T20:02:13.420" v="16869" actId="165"/>
          <ac:grpSpMkLst>
            <pc:docMk/>
            <pc:sldMk cId="3043166117" sldId="360"/>
            <ac:grpSpMk id="6" creationId="{F682E2A4-DDF2-3D63-40DA-7D4AC5987C6C}"/>
          </ac:grpSpMkLst>
        </pc:grpChg>
        <pc:grpChg chg="mod modVis">
          <ac:chgData name="Oliver Richardson" userId="cd5f33dd71adc40f" providerId="LiveId" clId="{F96C973E-2AE8-4B9D-8199-88FA71836A8F}" dt="2024-02-19T20:06:44.672" v="16933" actId="14429"/>
          <ac:grpSpMkLst>
            <pc:docMk/>
            <pc:sldMk cId="3043166117" sldId="360"/>
            <ac:grpSpMk id="37" creationId="{8DA746BB-774B-3B6E-E602-4CB330D60362}"/>
          </ac:grpSpMkLst>
        </pc:grpChg>
        <pc:picChg chg="add mod">
          <ac:chgData name="Oliver Richardson" userId="cd5f33dd71adc40f" providerId="LiveId" clId="{F96C973E-2AE8-4B9D-8199-88FA71836A8F}" dt="2024-02-19T20:04:08.088" v="16897" actId="1076"/>
          <ac:picMkLst>
            <pc:docMk/>
            <pc:sldMk cId="3043166117" sldId="360"/>
            <ac:picMk id="3" creationId="{5DFDD588-DCC1-9145-1C29-2DC191A59810}"/>
          </ac:picMkLst>
        </pc:picChg>
        <pc:picChg chg="add mod">
          <ac:chgData name="Oliver Richardson" userId="cd5f33dd71adc40f" providerId="LiveId" clId="{F96C973E-2AE8-4B9D-8199-88FA71836A8F}" dt="2024-02-19T20:04:10.748" v="16899" actId="1076"/>
          <ac:picMkLst>
            <pc:docMk/>
            <pc:sldMk cId="3043166117" sldId="360"/>
            <ac:picMk id="4" creationId="{BDAB8729-0C26-7055-1C35-2D6AC103A0CB}"/>
          </ac:picMkLst>
        </pc:picChg>
        <pc:picChg chg="add mod">
          <ac:chgData name="Oliver Richardson" userId="cd5f33dd71adc40f" providerId="LiveId" clId="{F96C973E-2AE8-4B9D-8199-88FA71836A8F}" dt="2024-02-19T20:04:09.475" v="16898" actId="1076"/>
          <ac:picMkLst>
            <pc:docMk/>
            <pc:sldMk cId="3043166117" sldId="360"/>
            <ac:picMk id="5" creationId="{DC61F97F-759B-CB45-C49B-CD0BC8BB355E}"/>
          </ac:picMkLst>
        </pc:picChg>
        <pc:picChg chg="mod topLvl">
          <ac:chgData name="Oliver Richardson" userId="cd5f33dd71adc40f" providerId="LiveId" clId="{F96C973E-2AE8-4B9D-8199-88FA71836A8F}" dt="2024-02-19T20:02:13.420" v="16869" actId="165"/>
          <ac:picMkLst>
            <pc:docMk/>
            <pc:sldMk cId="3043166117" sldId="360"/>
            <ac:picMk id="9" creationId="{1FF4E5FB-2822-0B1B-B9E8-AFAA89A3032B}"/>
          </ac:picMkLst>
        </pc:picChg>
        <pc:picChg chg="add del mod topLvl">
          <ac:chgData name="Oliver Richardson" userId="cd5f33dd71adc40f" providerId="LiveId" clId="{F96C973E-2AE8-4B9D-8199-88FA71836A8F}" dt="2024-02-19T20:05:41.051" v="16919"/>
          <ac:picMkLst>
            <pc:docMk/>
            <pc:sldMk cId="3043166117" sldId="360"/>
            <ac:picMk id="10" creationId="{CDA591C0-39E0-F42C-6E78-EF316A15560F}"/>
          </ac:picMkLst>
        </pc:picChg>
        <pc:picChg chg="add mod">
          <ac:chgData name="Oliver Richardson" userId="cd5f33dd71adc40f" providerId="LiveId" clId="{F96C973E-2AE8-4B9D-8199-88FA71836A8F}" dt="2024-02-19T20:03:34.637" v="16884" actId="1076"/>
          <ac:picMkLst>
            <pc:docMk/>
            <pc:sldMk cId="3043166117" sldId="360"/>
            <ac:picMk id="12" creationId="{1BA5B7F0-4B2A-A911-7F21-C473173E4F71}"/>
          </ac:picMkLst>
        </pc:picChg>
        <pc:picChg chg="mod">
          <ac:chgData name="Oliver Richardson" userId="cd5f33dd71adc40f" providerId="LiveId" clId="{F96C973E-2AE8-4B9D-8199-88FA71836A8F}" dt="2024-02-19T20:05:29.985" v="16915"/>
          <ac:picMkLst>
            <pc:docMk/>
            <pc:sldMk cId="3043166117" sldId="360"/>
            <ac:picMk id="16" creationId="{22C2D18D-DA8A-CDA9-DCA7-101E7CF8DDAA}"/>
          </ac:picMkLst>
        </pc:picChg>
        <pc:picChg chg="mod">
          <ac:chgData name="Oliver Richardson" userId="cd5f33dd71adc40f" providerId="LiveId" clId="{F96C973E-2AE8-4B9D-8199-88FA71836A8F}" dt="2024-02-19T20:05:29.985" v="16915"/>
          <ac:picMkLst>
            <pc:docMk/>
            <pc:sldMk cId="3043166117" sldId="360"/>
            <ac:picMk id="17" creationId="{E4436510-7C9E-D60F-2E57-C73B593492E0}"/>
          </ac:picMkLst>
        </pc:picChg>
        <pc:picChg chg="mod">
          <ac:chgData name="Oliver Richardson" userId="cd5f33dd71adc40f" providerId="LiveId" clId="{F96C973E-2AE8-4B9D-8199-88FA71836A8F}" dt="2024-02-19T20:05:29.985" v="16915"/>
          <ac:picMkLst>
            <pc:docMk/>
            <pc:sldMk cId="3043166117" sldId="360"/>
            <ac:picMk id="18" creationId="{AC139876-B890-BE70-4076-ED63AEBF0E0E}"/>
          </ac:picMkLst>
        </pc:picChg>
        <pc:picChg chg="mod">
          <ac:chgData name="Oliver Richardson" userId="cd5f33dd71adc40f" providerId="LiveId" clId="{F96C973E-2AE8-4B9D-8199-88FA71836A8F}" dt="2024-02-19T20:05:29.985" v="16915"/>
          <ac:picMkLst>
            <pc:docMk/>
            <pc:sldMk cId="3043166117" sldId="360"/>
            <ac:picMk id="19" creationId="{C9F83C02-D699-C7A2-A706-63A18B112AB0}"/>
          </ac:picMkLst>
        </pc:picChg>
        <pc:picChg chg="del mod">
          <ac:chgData name="Oliver Richardson" userId="cd5f33dd71adc40f" providerId="LiveId" clId="{F96C973E-2AE8-4B9D-8199-88FA71836A8F}" dt="2024-02-19T20:05:46.506" v="16920" actId="478"/>
          <ac:picMkLst>
            <pc:docMk/>
            <pc:sldMk cId="3043166117" sldId="360"/>
            <ac:picMk id="20" creationId="{9790A901-7C71-A41B-B58A-0D3502A80412}"/>
          </ac:picMkLst>
        </pc:picChg>
        <pc:picChg chg="mod">
          <ac:chgData name="Oliver Richardson" userId="cd5f33dd71adc40f" providerId="LiveId" clId="{F96C973E-2AE8-4B9D-8199-88FA71836A8F}" dt="2024-02-19T20:05:41.051" v="16919"/>
          <ac:picMkLst>
            <pc:docMk/>
            <pc:sldMk cId="3043166117" sldId="360"/>
            <ac:picMk id="21" creationId="{756D44AC-B50A-40ED-02FD-0977884B4DE2}"/>
          </ac:picMkLst>
        </pc:picChg>
        <pc:picChg chg="del mod">
          <ac:chgData name="Oliver Richardson" userId="cd5f33dd71adc40f" providerId="LiveId" clId="{F96C973E-2AE8-4B9D-8199-88FA71836A8F}" dt="2024-02-19T20:05:46.506" v="16920" actId="478"/>
          <ac:picMkLst>
            <pc:docMk/>
            <pc:sldMk cId="3043166117" sldId="360"/>
            <ac:picMk id="22" creationId="{76B4F85F-764A-48F0-A217-C7FE5391947A}"/>
          </ac:picMkLst>
        </pc:picChg>
        <pc:picChg chg="mod">
          <ac:chgData name="Oliver Richardson" userId="cd5f33dd71adc40f" providerId="LiveId" clId="{F96C973E-2AE8-4B9D-8199-88FA71836A8F}" dt="2024-02-19T20:05:41.051" v="16919"/>
          <ac:picMkLst>
            <pc:docMk/>
            <pc:sldMk cId="3043166117" sldId="360"/>
            <ac:picMk id="23" creationId="{5EAED348-5D7D-40C2-BDA2-5ED7450DB6AE}"/>
          </ac:picMkLst>
        </pc:picChg>
        <pc:picChg chg="mod">
          <ac:chgData name="Oliver Richardson" userId="cd5f33dd71adc40f" providerId="LiveId" clId="{F96C973E-2AE8-4B9D-8199-88FA71836A8F}" dt="2024-02-19T20:05:41.051" v="16919"/>
          <ac:picMkLst>
            <pc:docMk/>
            <pc:sldMk cId="3043166117" sldId="360"/>
            <ac:picMk id="24" creationId="{D8E8B288-9F39-2F2B-5053-2621535FDE0A}"/>
          </ac:picMkLst>
        </pc:picChg>
        <pc:picChg chg="mod">
          <ac:chgData name="Oliver Richardson" userId="cd5f33dd71adc40f" providerId="LiveId" clId="{F96C973E-2AE8-4B9D-8199-88FA71836A8F}" dt="2024-02-19T20:05:41.051" v="16919"/>
          <ac:picMkLst>
            <pc:docMk/>
            <pc:sldMk cId="3043166117" sldId="360"/>
            <ac:picMk id="25" creationId="{883B4EF0-ADC7-A1E8-0829-0937C6821559}"/>
          </ac:picMkLst>
        </pc:picChg>
        <pc:picChg chg="mod">
          <ac:chgData name="Oliver Richardson" userId="cd5f33dd71adc40f" providerId="LiveId" clId="{F96C973E-2AE8-4B9D-8199-88FA71836A8F}" dt="2024-02-19T20:04:55.873" v="16903" actId="1076"/>
          <ac:picMkLst>
            <pc:docMk/>
            <pc:sldMk cId="3043166117" sldId="360"/>
            <ac:picMk id="36" creationId="{ACA93840-1415-F89C-3A4C-9C4CE12429A2}"/>
          </ac:picMkLst>
        </pc:picChg>
      </pc:sldChg>
      <pc:sldChg chg="addSp delSp modSp add del mod modTransition addAnim delAnim modAnim">
        <pc:chgData name="Oliver Richardson" userId="cd5f33dd71adc40f" providerId="LiveId" clId="{F96C973E-2AE8-4B9D-8199-88FA71836A8F}" dt="2024-02-19T20:09:14.442" v="16945"/>
        <pc:sldMkLst>
          <pc:docMk/>
          <pc:sldMk cId="1382872627" sldId="361"/>
        </pc:sldMkLst>
        <pc:spChg chg="add mod ord topLvl">
          <ac:chgData name="Oliver Richardson" userId="cd5f33dd71adc40f" providerId="LiveId" clId="{F96C973E-2AE8-4B9D-8199-88FA71836A8F}" dt="2024-02-17T05:29:58.184" v="2801" actId="164"/>
          <ac:spMkLst>
            <pc:docMk/>
            <pc:sldMk cId="1382872627" sldId="361"/>
            <ac:spMk id="2" creationId="{8A663E13-5190-6CB3-8AE3-CB47D1FA084E}"/>
          </ac:spMkLst>
        </pc:spChg>
        <pc:spChg chg="add mod ord topLvl">
          <ac:chgData name="Oliver Richardson" userId="cd5f33dd71adc40f" providerId="LiveId" clId="{F96C973E-2AE8-4B9D-8199-88FA71836A8F}" dt="2024-02-17T05:29:58.184" v="2801" actId="164"/>
          <ac:spMkLst>
            <pc:docMk/>
            <pc:sldMk cId="1382872627" sldId="361"/>
            <ac:spMk id="3" creationId="{7A8C4059-D444-80FD-9B4B-A96ACDDB4481}"/>
          </ac:spMkLst>
        </pc:spChg>
        <pc:spChg chg="add mod">
          <ac:chgData name="Oliver Richardson" userId="cd5f33dd71adc40f" providerId="LiveId" clId="{F96C973E-2AE8-4B9D-8199-88FA71836A8F}" dt="2024-02-17T04:22:49.120" v="1924" actId="1076"/>
          <ac:spMkLst>
            <pc:docMk/>
            <pc:sldMk cId="1382872627" sldId="361"/>
            <ac:spMk id="6" creationId="{A02B49CC-1B56-1F05-CE7A-E725F4177CD5}"/>
          </ac:spMkLst>
        </pc:spChg>
        <pc:spChg chg="add mod">
          <ac:chgData name="Oliver Richardson" userId="cd5f33dd71adc40f" providerId="LiveId" clId="{F96C973E-2AE8-4B9D-8199-88FA71836A8F}" dt="2024-02-17T04:22:57.789" v="1925" actId="207"/>
          <ac:spMkLst>
            <pc:docMk/>
            <pc:sldMk cId="1382872627" sldId="361"/>
            <ac:spMk id="8" creationId="{68D7E127-6B86-B68E-2B00-F13504B0328C}"/>
          </ac:spMkLst>
        </pc:spChg>
        <pc:spChg chg="add mod topLvl">
          <ac:chgData name="Oliver Richardson" userId="cd5f33dd71adc40f" providerId="LiveId" clId="{F96C973E-2AE8-4B9D-8199-88FA71836A8F}" dt="2024-02-19T07:35:05.915" v="10565" actId="165"/>
          <ac:spMkLst>
            <pc:docMk/>
            <pc:sldMk cId="1382872627" sldId="361"/>
            <ac:spMk id="13" creationId="{6C4C6A71-A367-A3E1-8CE9-78EA6570087D}"/>
          </ac:spMkLst>
        </pc:spChg>
        <pc:spChg chg="add mod">
          <ac:chgData name="Oliver Richardson" userId="cd5f33dd71adc40f" providerId="LiveId" clId="{F96C973E-2AE8-4B9D-8199-88FA71836A8F}" dt="2024-02-17T05:19:29.508" v="2694" actId="571"/>
          <ac:spMkLst>
            <pc:docMk/>
            <pc:sldMk cId="1382872627" sldId="361"/>
            <ac:spMk id="15" creationId="{10B20DA7-5208-6D0D-E95F-AB73C4E530C2}"/>
          </ac:spMkLst>
        </pc:spChg>
        <pc:spChg chg="add del mod">
          <ac:chgData name="Oliver Richardson" userId="cd5f33dd71adc40f" providerId="LiveId" clId="{F96C973E-2AE8-4B9D-8199-88FA71836A8F}" dt="2024-02-17T05:30:47.623" v="2826" actId="478"/>
          <ac:spMkLst>
            <pc:docMk/>
            <pc:sldMk cId="1382872627" sldId="361"/>
            <ac:spMk id="17" creationId="{66495E95-8819-EF55-CA5F-B161D57C4FAB}"/>
          </ac:spMkLst>
        </pc:spChg>
        <pc:spChg chg="add del">
          <ac:chgData name="Oliver Richardson" userId="cd5f33dd71adc40f" providerId="LiveId" clId="{F96C973E-2AE8-4B9D-8199-88FA71836A8F}" dt="2024-02-17T05:29:16.387" v="2795"/>
          <ac:spMkLst>
            <pc:docMk/>
            <pc:sldMk cId="1382872627" sldId="361"/>
            <ac:spMk id="20" creationId="{A39B8AA6-E3E0-6381-3E98-706732048F26}"/>
          </ac:spMkLst>
        </pc:spChg>
        <pc:spChg chg="add mod">
          <ac:chgData name="Oliver Richardson" userId="cd5f33dd71adc40f" providerId="LiveId" clId="{F96C973E-2AE8-4B9D-8199-88FA71836A8F}" dt="2024-02-18T22:33:00.575" v="7016" actId="20577"/>
          <ac:spMkLst>
            <pc:docMk/>
            <pc:sldMk cId="1382872627" sldId="361"/>
            <ac:spMk id="23" creationId="{356B6FD4-5732-056C-EF6B-B7CA8A06B319}"/>
          </ac:spMkLst>
        </pc:spChg>
        <pc:spChg chg="add mod topLvl">
          <ac:chgData name="Oliver Richardson" userId="cd5f33dd71adc40f" providerId="LiveId" clId="{F96C973E-2AE8-4B9D-8199-88FA71836A8F}" dt="2024-02-19T07:35:05.915" v="10565" actId="165"/>
          <ac:spMkLst>
            <pc:docMk/>
            <pc:sldMk cId="1382872627" sldId="361"/>
            <ac:spMk id="26" creationId="{BF392D33-864A-E415-A550-EA058098CDF5}"/>
          </ac:spMkLst>
        </pc:spChg>
        <pc:spChg chg="add mod topLvl">
          <ac:chgData name="Oliver Richardson" userId="cd5f33dd71adc40f" providerId="LiveId" clId="{F96C973E-2AE8-4B9D-8199-88FA71836A8F}" dt="2024-02-19T07:35:05.915" v="10565" actId="165"/>
          <ac:spMkLst>
            <pc:docMk/>
            <pc:sldMk cId="1382872627" sldId="361"/>
            <ac:spMk id="27" creationId="{173FAA84-5820-8544-2FE2-3613D4827D55}"/>
          </ac:spMkLst>
        </pc:spChg>
        <pc:spChg chg="add mod">
          <ac:chgData name="Oliver Richardson" userId="cd5f33dd71adc40f" providerId="LiveId" clId="{F96C973E-2AE8-4B9D-8199-88FA71836A8F}" dt="2024-02-18T18:20:58.560" v="5562" actId="164"/>
          <ac:spMkLst>
            <pc:docMk/>
            <pc:sldMk cId="1382872627" sldId="361"/>
            <ac:spMk id="28" creationId="{F859EC95-8124-EA8B-E79F-77676A5708B1}"/>
          </ac:spMkLst>
        </pc:spChg>
        <pc:spChg chg="add mod">
          <ac:chgData name="Oliver Richardson" userId="cd5f33dd71adc40f" providerId="LiveId" clId="{F96C973E-2AE8-4B9D-8199-88FA71836A8F}" dt="2024-02-18T18:20:58.560" v="5562" actId="164"/>
          <ac:spMkLst>
            <pc:docMk/>
            <pc:sldMk cId="1382872627" sldId="361"/>
            <ac:spMk id="29" creationId="{04B013C0-4EBD-93B4-3F73-F96A51238722}"/>
          </ac:spMkLst>
        </pc:spChg>
        <pc:spChg chg="add mod">
          <ac:chgData name="Oliver Richardson" userId="cd5f33dd71adc40f" providerId="LiveId" clId="{F96C973E-2AE8-4B9D-8199-88FA71836A8F}" dt="2024-02-18T18:20:58.560" v="5562" actId="164"/>
          <ac:spMkLst>
            <pc:docMk/>
            <pc:sldMk cId="1382872627" sldId="361"/>
            <ac:spMk id="30" creationId="{76BF3E9E-EA70-50D2-261D-1151796D0C95}"/>
          </ac:spMkLst>
        </pc:spChg>
        <pc:spChg chg="add mod">
          <ac:chgData name="Oliver Richardson" userId="cd5f33dd71adc40f" providerId="LiveId" clId="{F96C973E-2AE8-4B9D-8199-88FA71836A8F}" dt="2024-02-18T18:21:06.534" v="5563" actId="164"/>
          <ac:spMkLst>
            <pc:docMk/>
            <pc:sldMk cId="1382872627" sldId="361"/>
            <ac:spMk id="31" creationId="{F49B37BE-2FA4-5B28-D72B-69194075E503}"/>
          </ac:spMkLst>
        </pc:spChg>
        <pc:spChg chg="add mod">
          <ac:chgData name="Oliver Richardson" userId="cd5f33dd71adc40f" providerId="LiveId" clId="{F96C973E-2AE8-4B9D-8199-88FA71836A8F}" dt="2024-02-18T18:21:06.534" v="5563" actId="164"/>
          <ac:spMkLst>
            <pc:docMk/>
            <pc:sldMk cId="1382872627" sldId="361"/>
            <ac:spMk id="32" creationId="{4A0CDBAB-FE36-F116-068C-D0966B8EE228}"/>
          </ac:spMkLst>
        </pc:spChg>
        <pc:spChg chg="add mod">
          <ac:chgData name="Oliver Richardson" userId="cd5f33dd71adc40f" providerId="LiveId" clId="{F96C973E-2AE8-4B9D-8199-88FA71836A8F}" dt="2024-02-17T05:37:38.493" v="2895" actId="14100"/>
          <ac:spMkLst>
            <pc:docMk/>
            <pc:sldMk cId="1382872627" sldId="361"/>
            <ac:spMk id="33" creationId="{E3A0BF87-70C8-E72D-2B34-2391CA9BAFDD}"/>
          </ac:spMkLst>
        </pc:spChg>
        <pc:spChg chg="mod">
          <ac:chgData name="Oliver Richardson" userId="cd5f33dd71adc40f" providerId="LiveId" clId="{F96C973E-2AE8-4B9D-8199-88FA71836A8F}" dt="2024-02-19T05:10:29.209" v="10545" actId="1076"/>
          <ac:spMkLst>
            <pc:docMk/>
            <pc:sldMk cId="1382872627" sldId="361"/>
            <ac:spMk id="35" creationId="{A3F3E0E3-35E4-82BB-6367-5691547F5B0D}"/>
          </ac:spMkLst>
        </pc:spChg>
        <pc:spChg chg="mod">
          <ac:chgData name="Oliver Richardson" userId="cd5f33dd71adc40f" providerId="LiveId" clId="{F96C973E-2AE8-4B9D-8199-88FA71836A8F}" dt="2024-02-19T05:10:29.209" v="10545" actId="1076"/>
          <ac:spMkLst>
            <pc:docMk/>
            <pc:sldMk cId="1382872627" sldId="361"/>
            <ac:spMk id="36" creationId="{45813FF8-0261-4703-2DF2-DFAF52E37871}"/>
          </ac:spMkLst>
        </pc:spChg>
        <pc:spChg chg="mod">
          <ac:chgData name="Oliver Richardson" userId="cd5f33dd71adc40f" providerId="LiveId" clId="{F96C973E-2AE8-4B9D-8199-88FA71836A8F}" dt="2024-02-19T05:10:29.209" v="10545" actId="1076"/>
          <ac:spMkLst>
            <pc:docMk/>
            <pc:sldMk cId="1382872627" sldId="361"/>
            <ac:spMk id="37" creationId="{15D3BA9A-8CE0-2841-8388-2915916FD9E2}"/>
          </ac:spMkLst>
        </pc:spChg>
        <pc:spChg chg="add mod">
          <ac:chgData name="Oliver Richardson" userId="cd5f33dd71adc40f" providerId="LiveId" clId="{F96C973E-2AE8-4B9D-8199-88FA71836A8F}" dt="2024-02-19T07:37:30.602" v="10659" actId="1076"/>
          <ac:spMkLst>
            <pc:docMk/>
            <pc:sldMk cId="1382872627" sldId="361"/>
            <ac:spMk id="40" creationId="{EBC3F663-E175-5AD6-64C5-3185E6DA329C}"/>
          </ac:spMkLst>
        </pc:spChg>
        <pc:spChg chg="add del">
          <ac:chgData name="Oliver Richardson" userId="cd5f33dd71adc40f" providerId="LiveId" clId="{F96C973E-2AE8-4B9D-8199-88FA71836A8F}" dt="2024-02-19T07:35:32.658" v="10567" actId="34122"/>
          <ac:spMkLst>
            <pc:docMk/>
            <pc:sldMk cId="1382872627" sldId="361"/>
            <ac:spMk id="43" creationId="{2BEA33CD-EE30-45F0-9BB0-174CAA279150}"/>
          </ac:spMkLst>
        </pc:spChg>
        <pc:grpChg chg="add del mod">
          <ac:chgData name="Oliver Richardson" userId="cd5f33dd71adc40f" providerId="LiveId" clId="{F96C973E-2AE8-4B9D-8199-88FA71836A8F}" dt="2024-02-17T05:28:57.357" v="2793" actId="165"/>
          <ac:grpSpMkLst>
            <pc:docMk/>
            <pc:sldMk cId="1382872627" sldId="361"/>
            <ac:grpSpMk id="4" creationId="{7B2CAA37-E737-4C6D-DE35-E89454C2B56C}"/>
          </ac:grpSpMkLst>
        </pc:grpChg>
        <pc:grpChg chg="del mod topLvl">
          <ac:chgData name="Oliver Richardson" userId="cd5f33dd71adc40f" providerId="LiveId" clId="{F96C973E-2AE8-4B9D-8199-88FA71836A8F}" dt="2024-02-17T05:29:10.964" v="2794" actId="165"/>
          <ac:grpSpMkLst>
            <pc:docMk/>
            <pc:sldMk cId="1382872627" sldId="361"/>
            <ac:grpSpMk id="16" creationId="{C59C8952-D923-CDE0-9DDD-8E077B07AF03}"/>
          </ac:grpSpMkLst>
        </pc:grpChg>
        <pc:grpChg chg="add del mod">
          <ac:chgData name="Oliver Richardson" userId="cd5f33dd71adc40f" providerId="LiveId" clId="{F96C973E-2AE8-4B9D-8199-88FA71836A8F}" dt="2024-02-19T07:36:06.031" v="10590" actId="692"/>
          <ac:grpSpMkLst>
            <pc:docMk/>
            <pc:sldMk cId="1382872627" sldId="361"/>
            <ac:grpSpMk id="18" creationId="{6CB4FBE1-8B4C-F817-4964-3B0413141647}"/>
          </ac:grpSpMkLst>
        </pc:grpChg>
        <pc:grpChg chg="add del mod">
          <ac:chgData name="Oliver Richardson" userId="cd5f33dd71adc40f" providerId="LiveId" clId="{F96C973E-2AE8-4B9D-8199-88FA71836A8F}" dt="2024-02-19T07:37:43.894" v="10662" actId="478"/>
          <ac:grpSpMkLst>
            <pc:docMk/>
            <pc:sldMk cId="1382872627" sldId="361"/>
            <ac:grpSpMk id="20" creationId="{42FFD932-8EF3-B1AE-7C53-255D938D1E14}"/>
          </ac:grpSpMkLst>
        </pc:grpChg>
        <pc:grpChg chg="add del mod">
          <ac:chgData name="Oliver Richardson" userId="cd5f33dd71adc40f" providerId="LiveId" clId="{F96C973E-2AE8-4B9D-8199-88FA71836A8F}" dt="2024-02-19T07:37:43.894" v="10662" actId="478"/>
          <ac:grpSpMkLst>
            <pc:docMk/>
            <pc:sldMk cId="1382872627" sldId="361"/>
            <ac:grpSpMk id="22" creationId="{E27C0B31-6F32-B8BF-290A-907BA2D92B7D}"/>
          </ac:grpSpMkLst>
        </pc:grpChg>
        <pc:grpChg chg="add mod">
          <ac:chgData name="Oliver Richardson" userId="cd5f33dd71adc40f" providerId="LiveId" clId="{F96C973E-2AE8-4B9D-8199-88FA71836A8F}" dt="2024-02-17T05:29:58.184" v="2801" actId="164"/>
          <ac:grpSpMkLst>
            <pc:docMk/>
            <pc:sldMk cId="1382872627" sldId="361"/>
            <ac:grpSpMk id="24" creationId="{A41ECDFA-54F3-7DF8-362A-FED513634256}"/>
          </ac:grpSpMkLst>
        </pc:grpChg>
        <pc:grpChg chg="add mod ord">
          <ac:chgData name="Oliver Richardson" userId="cd5f33dd71adc40f" providerId="LiveId" clId="{F96C973E-2AE8-4B9D-8199-88FA71836A8F}" dt="2024-02-17T05:33:16.226" v="2849" actId="1076"/>
          <ac:grpSpMkLst>
            <pc:docMk/>
            <pc:sldMk cId="1382872627" sldId="361"/>
            <ac:grpSpMk id="25" creationId="{2B8AFBB7-B9B3-B0AE-E504-4501B2673F6C}"/>
          </ac:grpSpMkLst>
        </pc:grpChg>
        <pc:grpChg chg="add mod">
          <ac:chgData name="Oliver Richardson" userId="cd5f33dd71adc40f" providerId="LiveId" clId="{F96C973E-2AE8-4B9D-8199-88FA71836A8F}" dt="2024-02-19T05:10:43.925" v="10551" actId="1076"/>
          <ac:grpSpMkLst>
            <pc:docMk/>
            <pc:sldMk cId="1382872627" sldId="361"/>
            <ac:grpSpMk id="34" creationId="{B37F8777-99F3-D6F5-F3B0-F4171518F3E9}"/>
          </ac:grpSpMkLst>
        </pc:grpChg>
        <pc:picChg chg="del mod topLvl modCrop">
          <ac:chgData name="Oliver Richardson" userId="cd5f33dd71adc40f" providerId="LiveId" clId="{F96C973E-2AE8-4B9D-8199-88FA71836A8F}" dt="2024-02-17T05:29:16.387" v="2795"/>
          <ac:picMkLst>
            <pc:docMk/>
            <pc:sldMk cId="1382872627" sldId="361"/>
            <ac:picMk id="5" creationId="{51E9F836-935D-E6A6-920C-631BC387F75D}"/>
          </ac:picMkLst>
        </pc:picChg>
        <pc:picChg chg="mod topLvl">
          <ac:chgData name="Oliver Richardson" userId="cd5f33dd71adc40f" providerId="LiveId" clId="{F96C973E-2AE8-4B9D-8199-88FA71836A8F}" dt="2024-02-17T05:29:58.184" v="2801" actId="164"/>
          <ac:picMkLst>
            <pc:docMk/>
            <pc:sldMk cId="1382872627" sldId="361"/>
            <ac:picMk id="7" creationId="{6781090D-A5D5-2059-D8FD-E5F89D06ABD1}"/>
          </ac:picMkLst>
        </pc:picChg>
        <pc:picChg chg="mod topLvl">
          <ac:chgData name="Oliver Richardson" userId="cd5f33dd71adc40f" providerId="LiveId" clId="{F96C973E-2AE8-4B9D-8199-88FA71836A8F}" dt="2024-02-17T05:29:46.944" v="2800" actId="164"/>
          <ac:picMkLst>
            <pc:docMk/>
            <pc:sldMk cId="1382872627" sldId="361"/>
            <ac:picMk id="9" creationId="{25AFB3C6-4827-6DB9-ECA6-08469E844450}"/>
          </ac:picMkLst>
        </pc:picChg>
        <pc:picChg chg="mod topLvl modCrop">
          <ac:chgData name="Oliver Richardson" userId="cd5f33dd71adc40f" providerId="LiveId" clId="{F96C973E-2AE8-4B9D-8199-88FA71836A8F}" dt="2024-02-17T05:29:46.944" v="2800" actId="164"/>
          <ac:picMkLst>
            <pc:docMk/>
            <pc:sldMk cId="1382872627" sldId="361"/>
            <ac:picMk id="11" creationId="{7C7B90A9-8D55-5058-F178-6EB997089F47}"/>
          </ac:picMkLst>
        </pc:picChg>
        <pc:picChg chg="add mod">
          <ac:chgData name="Oliver Richardson" userId="cd5f33dd71adc40f" providerId="LiveId" clId="{F96C973E-2AE8-4B9D-8199-88FA71836A8F}" dt="2024-02-18T18:21:08.979" v="5565" actId="1076"/>
          <ac:picMkLst>
            <pc:docMk/>
            <pc:sldMk cId="1382872627" sldId="361"/>
            <ac:picMk id="12" creationId="{1A2F956F-0A1F-E586-7F47-B77AE5579556}"/>
          </ac:picMkLst>
        </pc:picChg>
        <pc:picChg chg="add mod">
          <ac:chgData name="Oliver Richardson" userId="cd5f33dd71adc40f" providerId="LiveId" clId="{F96C973E-2AE8-4B9D-8199-88FA71836A8F}" dt="2024-02-17T05:19:29.508" v="2694" actId="571"/>
          <ac:picMkLst>
            <pc:docMk/>
            <pc:sldMk cId="1382872627" sldId="361"/>
            <ac:picMk id="14" creationId="{8055E14F-59F6-E11E-2303-6C21DD948F72}"/>
          </ac:picMkLst>
        </pc:picChg>
        <pc:picChg chg="add mod">
          <ac:chgData name="Oliver Richardson" userId="cd5f33dd71adc40f" providerId="LiveId" clId="{F96C973E-2AE8-4B9D-8199-88FA71836A8F}" dt="2024-02-17T05:20:07.763" v="2701" actId="571"/>
          <ac:picMkLst>
            <pc:docMk/>
            <pc:sldMk cId="1382872627" sldId="361"/>
            <ac:picMk id="18" creationId="{985F0709-BEA7-5FC1-A29D-7192DE5CDF04}"/>
          </ac:picMkLst>
        </pc:picChg>
        <pc:picChg chg="add mod modCrop">
          <ac:chgData name="Oliver Richardson" userId="cd5f33dd71adc40f" providerId="LiveId" clId="{F96C973E-2AE8-4B9D-8199-88FA71836A8F}" dt="2024-02-17T05:29:46.944" v="2800" actId="164"/>
          <ac:picMkLst>
            <pc:docMk/>
            <pc:sldMk cId="1382872627" sldId="361"/>
            <ac:picMk id="19" creationId="{5757885D-CA8A-C0BD-3088-C80A494D02D4}"/>
          </ac:picMkLst>
        </pc:picChg>
        <pc:picChg chg="mod">
          <ac:chgData name="Oliver Richardson" userId="cd5f33dd71adc40f" providerId="LiveId" clId="{F96C973E-2AE8-4B9D-8199-88FA71836A8F}" dt="2024-02-17T05:29:46.944" v="2800" actId="164"/>
          <ac:picMkLst>
            <pc:docMk/>
            <pc:sldMk cId="1382872627" sldId="361"/>
            <ac:picMk id="21" creationId="{A6984F48-A8B8-05D2-DF86-FF5811C49CE6}"/>
          </ac:picMkLst>
        </pc:picChg>
        <pc:picChg chg="del mod">
          <ac:chgData name="Oliver Richardson" userId="cd5f33dd71adc40f" providerId="LiveId" clId="{F96C973E-2AE8-4B9D-8199-88FA71836A8F}" dt="2024-02-17T05:29:21.107" v="2796" actId="478"/>
          <ac:picMkLst>
            <pc:docMk/>
            <pc:sldMk cId="1382872627" sldId="361"/>
            <ac:picMk id="22" creationId="{9C4CCB72-F7B4-071E-CC00-B2746BC2AD03}"/>
          </ac:picMkLst>
        </pc:picChg>
        <pc:picChg chg="del mod">
          <ac:chgData name="Oliver Richardson" userId="cd5f33dd71adc40f" providerId="LiveId" clId="{F96C973E-2AE8-4B9D-8199-88FA71836A8F}" dt="2024-02-17T05:29:33.565" v="2798" actId="478"/>
          <ac:picMkLst>
            <pc:docMk/>
            <pc:sldMk cId="1382872627" sldId="361"/>
            <ac:picMk id="23" creationId="{F7FCC83E-B478-9F12-99DA-EC27F1C8F3B9}"/>
          </ac:picMkLst>
        </pc:picChg>
        <pc:picChg chg="mod">
          <ac:chgData name="Oliver Richardson" userId="cd5f33dd71adc40f" providerId="LiveId" clId="{F96C973E-2AE8-4B9D-8199-88FA71836A8F}" dt="2024-02-19T05:10:29.209" v="10545" actId="1076"/>
          <ac:picMkLst>
            <pc:docMk/>
            <pc:sldMk cId="1382872627" sldId="361"/>
            <ac:picMk id="38" creationId="{1035F644-CC50-53BD-71F6-31F075B757FD}"/>
          </ac:picMkLst>
        </pc:picChg>
        <pc:picChg chg="add mod">
          <ac:chgData name="Oliver Richardson" userId="cd5f33dd71adc40f" providerId="LiveId" clId="{F96C973E-2AE8-4B9D-8199-88FA71836A8F}" dt="2024-02-19T05:10:29.209" v="10545" actId="1076"/>
          <ac:picMkLst>
            <pc:docMk/>
            <pc:sldMk cId="1382872627" sldId="361"/>
            <ac:picMk id="39" creationId="{58099101-C19F-1215-5B2C-DA606B27499C}"/>
          </ac:picMkLst>
        </pc:picChg>
        <pc:inkChg chg="add del mod topLvl">
          <ac:chgData name="Oliver Richardson" userId="cd5f33dd71adc40f" providerId="LiveId" clId="{F96C973E-2AE8-4B9D-8199-88FA71836A8F}" dt="2024-02-19T07:37:33.607" v="10660" actId="21"/>
          <ac:inkMkLst>
            <pc:docMk/>
            <pc:sldMk cId="1382872627" sldId="361"/>
            <ac:inkMk id="4" creationId="{21CAAA93-C169-0097-EDF7-7ADEA086FB4B}"/>
          </ac:inkMkLst>
        </pc:inkChg>
        <pc:inkChg chg="add del mod topLvl">
          <ac:chgData name="Oliver Richardson" userId="cd5f33dd71adc40f" providerId="LiveId" clId="{F96C973E-2AE8-4B9D-8199-88FA71836A8F}" dt="2024-02-19T07:37:33.607" v="10660" actId="21"/>
          <ac:inkMkLst>
            <pc:docMk/>
            <pc:sldMk cId="1382872627" sldId="361"/>
            <ac:inkMk id="5" creationId="{79DB5086-8C00-85DA-0A70-FA17E0F84643}"/>
          </ac:inkMkLst>
        </pc:inkChg>
        <pc:inkChg chg="add del mod">
          <ac:chgData name="Oliver Richardson" userId="cd5f33dd71adc40f" providerId="LiveId" clId="{F96C973E-2AE8-4B9D-8199-88FA71836A8F}" dt="2024-02-19T07:37:54.377" v="10664" actId="478"/>
          <ac:inkMkLst>
            <pc:docMk/>
            <pc:sldMk cId="1382872627" sldId="361"/>
            <ac:inkMk id="10" creationId="{0A72D9C1-9B41-B3E6-BE9E-5F5CA3511E22}"/>
          </ac:inkMkLst>
        </pc:inkChg>
        <pc:inkChg chg="add del mod">
          <ac:chgData name="Oliver Richardson" userId="cd5f33dd71adc40f" providerId="LiveId" clId="{F96C973E-2AE8-4B9D-8199-88FA71836A8F}" dt="2024-02-19T07:37:54.377" v="10664" actId="478"/>
          <ac:inkMkLst>
            <pc:docMk/>
            <pc:sldMk cId="1382872627" sldId="361"/>
            <ac:inkMk id="14" creationId="{76631418-B327-C7FA-EF6B-406FE0FDD73A}"/>
          </ac:inkMkLst>
        </pc:inkChg>
        <pc:inkChg chg="add del mod">
          <ac:chgData name="Oliver Richardson" userId="cd5f33dd71adc40f" providerId="LiveId" clId="{F96C973E-2AE8-4B9D-8199-88FA71836A8F}" dt="2024-02-19T07:37:50.409" v="10663" actId="478"/>
          <ac:inkMkLst>
            <pc:docMk/>
            <pc:sldMk cId="1382872627" sldId="361"/>
            <ac:inkMk id="15" creationId="{7855DA41-6BB5-C64A-A66A-8022A76F6C81}"/>
          </ac:inkMkLst>
        </pc:inkChg>
        <pc:inkChg chg="add del mod">
          <ac:chgData name="Oliver Richardson" userId="cd5f33dd71adc40f" providerId="LiveId" clId="{F96C973E-2AE8-4B9D-8199-88FA71836A8F}" dt="2024-02-19T07:37:50.409" v="10663" actId="478"/>
          <ac:inkMkLst>
            <pc:docMk/>
            <pc:sldMk cId="1382872627" sldId="361"/>
            <ac:inkMk id="16" creationId="{93F6B6F6-9C02-AFF4-423C-DC19A6CA08AD}"/>
          </ac:inkMkLst>
        </pc:inkChg>
        <pc:inkChg chg="add del">
          <ac:chgData name="Oliver Richardson" userId="cd5f33dd71adc40f" providerId="LiveId" clId="{F96C973E-2AE8-4B9D-8199-88FA71836A8F}" dt="2024-02-18T18:20:21.182" v="5560" actId="9405"/>
          <ac:inkMkLst>
            <pc:docMk/>
            <pc:sldMk cId="1382872627" sldId="361"/>
            <ac:inkMk id="17" creationId="{2E904129-0E74-1648-CB39-276C4B59CA67}"/>
          </ac:inkMkLst>
        </pc:inkChg>
      </pc:sldChg>
      <pc:sldChg chg="addSp delSp modSp add del mod ord modAnim">
        <pc:chgData name="Oliver Richardson" userId="cd5f33dd71adc40f" providerId="LiveId" clId="{F96C973E-2AE8-4B9D-8199-88FA71836A8F}" dt="2024-02-19T18:23:05.315" v="13868"/>
        <pc:sldMkLst>
          <pc:docMk/>
          <pc:sldMk cId="1806542815" sldId="362"/>
        </pc:sldMkLst>
        <pc:spChg chg="mod">
          <ac:chgData name="Oliver Richardson" userId="cd5f33dd71adc40f" providerId="LiveId" clId="{F96C973E-2AE8-4B9D-8199-88FA71836A8F}" dt="2024-02-19T08:38:34.677" v="12681" actId="20577"/>
          <ac:spMkLst>
            <pc:docMk/>
            <pc:sldMk cId="1806542815" sldId="362"/>
            <ac:spMk id="2" creationId="{C988746E-E23E-4CAC-553A-F19877FEB9EB}"/>
          </ac:spMkLst>
        </pc:spChg>
        <pc:spChg chg="mod">
          <ac:chgData name="Oliver Richardson" userId="cd5f33dd71adc40f" providerId="LiveId" clId="{F96C973E-2AE8-4B9D-8199-88FA71836A8F}" dt="2024-02-19T18:22:40.150" v="13865" actId="20577"/>
          <ac:spMkLst>
            <pc:docMk/>
            <pc:sldMk cId="1806542815" sldId="362"/>
            <ac:spMk id="3" creationId="{A9F58C6C-E346-27EF-6F7D-98F8B7BCC264}"/>
          </ac:spMkLst>
        </pc:spChg>
        <pc:spChg chg="add mod or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4" creationId="{F7A5560B-CB9E-229A-0914-C401255AF92B}"/>
          </ac:spMkLst>
        </pc:spChg>
        <pc:spChg chg="mod">
          <ac:chgData name="Oliver Richardson" userId="cd5f33dd71adc40f" providerId="LiveId" clId="{F96C973E-2AE8-4B9D-8199-88FA71836A8F}" dt="2024-02-19T18:13:52.355" v="13691" actId="1076"/>
          <ac:spMkLst>
            <pc:docMk/>
            <pc:sldMk cId="1806542815" sldId="362"/>
            <ac:spMk id="7" creationId="{264E5D92-717C-3DBF-DFBA-BE128D3559E3}"/>
          </ac:spMkLst>
        </pc:spChg>
        <pc:spChg chg="mod">
          <ac:chgData name="Oliver Richardson" userId="cd5f33dd71adc40f" providerId="LiveId" clId="{F96C973E-2AE8-4B9D-8199-88FA71836A8F}" dt="2024-02-19T18:13:52.355" v="13691" actId="1076"/>
          <ac:spMkLst>
            <pc:docMk/>
            <pc:sldMk cId="1806542815" sldId="362"/>
            <ac:spMk id="8" creationId="{F3C38AD6-FF5A-E764-7068-5A9C9CC3C266}"/>
          </ac:spMkLst>
        </pc:spChg>
        <pc:spChg chg="mod">
          <ac:chgData name="Oliver Richardson" userId="cd5f33dd71adc40f" providerId="LiveId" clId="{F96C973E-2AE8-4B9D-8199-88FA71836A8F}" dt="2024-02-19T18:13:52.355" v="13691" actId="1076"/>
          <ac:spMkLst>
            <pc:docMk/>
            <pc:sldMk cId="1806542815" sldId="362"/>
            <ac:spMk id="9" creationId="{D0775458-EE05-2EEE-B5EA-9914437BC900}"/>
          </ac:spMkLst>
        </pc:spChg>
        <pc:spChg chg="mod">
          <ac:chgData name="Oliver Richardson" userId="cd5f33dd71adc40f" providerId="LiveId" clId="{F96C973E-2AE8-4B9D-8199-88FA71836A8F}" dt="2024-02-19T18:13:52.355" v="13691" actId="1076"/>
          <ac:spMkLst>
            <pc:docMk/>
            <pc:sldMk cId="1806542815" sldId="362"/>
            <ac:spMk id="10" creationId="{D1913E07-5D33-47DB-B395-2D37BD060056}"/>
          </ac:spMkLst>
        </pc:spChg>
        <pc:spChg chg="mod">
          <ac:chgData name="Oliver Richardson" userId="cd5f33dd71adc40f" providerId="LiveId" clId="{F96C973E-2AE8-4B9D-8199-88FA71836A8F}" dt="2024-02-19T18:13:52.355" v="13691" actId="1076"/>
          <ac:spMkLst>
            <pc:docMk/>
            <pc:sldMk cId="1806542815" sldId="362"/>
            <ac:spMk id="11" creationId="{EF64D67A-DEFF-A7C2-2514-29C22652AAD5}"/>
          </ac:spMkLst>
        </pc:spChg>
        <pc:spChg chg="add mo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13" creationId="{0FD75F39-9FB9-E3FC-4967-D9D38DBA6E1A}"/>
          </ac:spMkLst>
        </pc:spChg>
        <pc:spChg chg="add mo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14" creationId="{DFDE3B16-0679-0FC7-793A-92709486CF55}"/>
          </ac:spMkLst>
        </pc:spChg>
        <pc:spChg chg="add mo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15" creationId="{CCB769FD-648C-BB1D-3EAD-B41074B9C97C}"/>
          </ac:spMkLst>
        </pc:spChg>
        <pc:spChg chg="add mod or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17" creationId="{0F7874C6-A547-5E27-4F73-1B341ECB7E4E}"/>
          </ac:spMkLst>
        </pc:spChg>
        <pc:spChg chg="add del mod">
          <ac:chgData name="Oliver Richardson" userId="cd5f33dd71adc40f" providerId="LiveId" clId="{F96C973E-2AE8-4B9D-8199-88FA71836A8F}" dt="2024-02-19T18:21:28.459" v="13837" actId="478"/>
          <ac:spMkLst>
            <pc:docMk/>
            <pc:sldMk cId="1806542815" sldId="362"/>
            <ac:spMk id="18" creationId="{885A3B0B-735C-E65D-13B9-62B3849103B5}"/>
          </ac:spMkLst>
        </pc:spChg>
        <pc:spChg chg="add mod">
          <ac:chgData name="Oliver Richardson" userId="cd5f33dd71adc40f" providerId="LiveId" clId="{F96C973E-2AE8-4B9D-8199-88FA71836A8F}" dt="2024-02-19T18:14:31.012" v="13705" actId="571"/>
          <ac:spMkLst>
            <pc:docMk/>
            <pc:sldMk cId="1806542815" sldId="362"/>
            <ac:spMk id="19" creationId="{E0C943CA-3935-AE23-F3F0-5C8FD8ADBE75}"/>
          </ac:spMkLst>
        </pc:spChg>
        <pc:spChg chg="add mod">
          <ac:chgData name="Oliver Richardson" userId="cd5f33dd71adc40f" providerId="LiveId" clId="{F96C973E-2AE8-4B9D-8199-88FA71836A8F}" dt="2024-02-19T18:22:23.784" v="13863" actId="2711"/>
          <ac:spMkLst>
            <pc:docMk/>
            <pc:sldMk cId="1806542815" sldId="362"/>
            <ac:spMk id="20" creationId="{AE8106BA-CD62-1F9F-09F7-9CAB8B1B2D29}"/>
          </ac:spMkLst>
        </pc:spChg>
        <pc:spChg chg="add mo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23" creationId="{433238F9-3CEC-E590-7A4D-B44607EDDCED}"/>
          </ac:spMkLst>
        </pc:spChg>
        <pc:spChg chg="add mod">
          <ac:chgData name="Oliver Richardson" userId="cd5f33dd71adc40f" providerId="LiveId" clId="{F96C973E-2AE8-4B9D-8199-88FA71836A8F}" dt="2024-02-19T18:22:23.784" v="13863" actId="2711"/>
          <ac:spMkLst>
            <pc:docMk/>
            <pc:sldMk cId="1806542815" sldId="362"/>
            <ac:spMk id="24" creationId="{DC22245B-8E0D-27A1-E9B0-7661E9D94F33}"/>
          </ac:spMkLst>
        </pc:spChg>
        <pc:spChg chg="add mod">
          <ac:chgData name="Oliver Richardson" userId="cd5f33dd71adc40f" providerId="LiveId" clId="{F96C973E-2AE8-4B9D-8199-88FA71836A8F}" dt="2024-02-19T18:22:23.784" v="13863" actId="2711"/>
          <ac:spMkLst>
            <pc:docMk/>
            <pc:sldMk cId="1806542815" sldId="362"/>
            <ac:spMk id="25" creationId="{7CC7B441-DC2F-51E1-3C76-C6539800BCFA}"/>
          </ac:spMkLst>
        </pc:spChg>
        <pc:spChg chg="add mod ord">
          <ac:chgData name="Oliver Richardson" userId="cd5f33dd71adc40f" providerId="LiveId" clId="{F96C973E-2AE8-4B9D-8199-88FA71836A8F}" dt="2024-02-19T18:21:49.746" v="13844" actId="1076"/>
          <ac:spMkLst>
            <pc:docMk/>
            <pc:sldMk cId="1806542815" sldId="362"/>
            <ac:spMk id="28" creationId="{1C940BDC-AA49-D87D-48DA-9B2A24AD182F}"/>
          </ac:spMkLst>
        </pc:spChg>
        <pc:grpChg chg="add mod">
          <ac:chgData name="Oliver Richardson" userId="cd5f33dd71adc40f" providerId="LiveId" clId="{F96C973E-2AE8-4B9D-8199-88FA71836A8F}" dt="2024-02-19T18:13:52.355" v="13691" actId="1076"/>
          <ac:grpSpMkLst>
            <pc:docMk/>
            <pc:sldMk cId="1806542815" sldId="362"/>
            <ac:grpSpMk id="6" creationId="{5F26ED9E-9056-E470-48C4-B392862A81C1}"/>
          </ac:grpSpMkLst>
        </pc:grpChg>
        <pc:picChg chg="add mod">
          <ac:chgData name="Oliver Richardson" userId="cd5f33dd71adc40f" providerId="LiveId" clId="{F96C973E-2AE8-4B9D-8199-88FA71836A8F}" dt="2024-02-19T18:22:45.206" v="13866" actId="1076"/>
          <ac:picMkLst>
            <pc:docMk/>
            <pc:sldMk cId="1806542815" sldId="362"/>
            <ac:picMk id="5" creationId="{EACFDD63-8BC2-9CFE-7200-266D14DFE8C3}"/>
          </ac:picMkLst>
        </pc:picChg>
        <pc:picChg chg="add mod">
          <ac:chgData name="Oliver Richardson" userId="cd5f33dd71adc40f" providerId="LiveId" clId="{F96C973E-2AE8-4B9D-8199-88FA71836A8F}" dt="2024-02-19T18:13:52.355" v="13691" actId="1076"/>
          <ac:picMkLst>
            <pc:docMk/>
            <pc:sldMk cId="1806542815" sldId="362"/>
            <ac:picMk id="12" creationId="{6170B341-C06B-653A-FEEE-4B0935CFD41B}"/>
          </ac:picMkLst>
        </pc:picChg>
        <pc:cxnChg chg="add mod">
          <ac:chgData name="Oliver Richardson" userId="cd5f33dd71adc40f" providerId="LiveId" clId="{F96C973E-2AE8-4B9D-8199-88FA71836A8F}" dt="2024-02-19T18:21:49.746" v="13844" actId="1076"/>
          <ac:cxnSpMkLst>
            <pc:docMk/>
            <pc:sldMk cId="1806542815" sldId="362"/>
            <ac:cxnSpMk id="16" creationId="{70117D76-7AFE-673C-230B-CFE24D28A363}"/>
          </ac:cxnSpMkLst>
        </pc:cxnChg>
        <pc:cxnChg chg="add mod">
          <ac:chgData name="Oliver Richardson" userId="cd5f33dd71adc40f" providerId="LiveId" clId="{F96C973E-2AE8-4B9D-8199-88FA71836A8F}" dt="2024-02-19T18:14:31.012" v="13705" actId="571"/>
          <ac:cxnSpMkLst>
            <pc:docMk/>
            <pc:sldMk cId="1806542815" sldId="362"/>
            <ac:cxnSpMk id="20" creationId="{B4202C38-DBA0-9598-B4FE-0D634EFF0F59}"/>
          </ac:cxnSpMkLst>
        </pc:cxnChg>
        <pc:cxnChg chg="add mod">
          <ac:chgData name="Oliver Richardson" userId="cd5f33dd71adc40f" providerId="LiveId" clId="{F96C973E-2AE8-4B9D-8199-88FA71836A8F}" dt="2024-02-19T18:21:49.746" v="13844" actId="1076"/>
          <ac:cxnSpMkLst>
            <pc:docMk/>
            <pc:sldMk cId="1806542815" sldId="362"/>
            <ac:cxnSpMk id="21" creationId="{CAB2CBB7-0366-5BB2-A9BA-589EE122B8B6}"/>
          </ac:cxnSpMkLst>
        </pc:cxnChg>
        <pc:cxnChg chg="add mod">
          <ac:chgData name="Oliver Richardson" userId="cd5f33dd71adc40f" providerId="LiveId" clId="{F96C973E-2AE8-4B9D-8199-88FA71836A8F}" dt="2024-02-19T18:21:49.746" v="13844" actId="1076"/>
          <ac:cxnSpMkLst>
            <pc:docMk/>
            <pc:sldMk cId="1806542815" sldId="362"/>
            <ac:cxnSpMk id="22" creationId="{988ECE38-96E3-2761-1222-7A217F80F6F6}"/>
          </ac:cxnSpMkLst>
        </pc:cxnChg>
        <pc:cxnChg chg="add mod">
          <ac:chgData name="Oliver Richardson" userId="cd5f33dd71adc40f" providerId="LiveId" clId="{F96C973E-2AE8-4B9D-8199-88FA71836A8F}" dt="2024-02-19T18:21:49.746" v="13844" actId="1076"/>
          <ac:cxnSpMkLst>
            <pc:docMk/>
            <pc:sldMk cId="1806542815" sldId="362"/>
            <ac:cxnSpMk id="27" creationId="{0A35FF2F-0B69-6D08-E853-5EFED9D92D10}"/>
          </ac:cxnSpMkLst>
        </pc:cxnChg>
      </pc:sldChg>
      <pc:sldChg chg="add del">
        <pc:chgData name="Oliver Richardson" userId="cd5f33dd71adc40f" providerId="LiveId" clId="{F96C973E-2AE8-4B9D-8199-88FA71836A8F}" dt="2024-02-19T20:00:20.623" v="16845" actId="47"/>
        <pc:sldMkLst>
          <pc:docMk/>
          <pc:sldMk cId="1416269668" sldId="363"/>
        </pc:sldMkLst>
      </pc:sldChg>
      <pc:sldChg chg="delSp add del mod modTransition">
        <pc:chgData name="Oliver Richardson" userId="cd5f33dd71adc40f" providerId="LiveId" clId="{F96C973E-2AE8-4B9D-8199-88FA71836A8F}" dt="2024-02-19T20:08:34.581" v="16942" actId="478"/>
        <pc:sldMkLst>
          <pc:docMk/>
          <pc:sldMk cId="1686614737" sldId="364"/>
        </pc:sldMkLst>
        <pc:picChg chg="del">
          <ac:chgData name="Oliver Richardson" userId="cd5f33dd71adc40f" providerId="LiveId" clId="{F96C973E-2AE8-4B9D-8199-88FA71836A8F}" dt="2024-02-19T20:08:34.581" v="16942" actId="478"/>
          <ac:picMkLst>
            <pc:docMk/>
            <pc:sldMk cId="1686614737" sldId="364"/>
            <ac:picMk id="36" creationId="{0F3070A8-6D1C-8BC4-F8AC-020C9D20B5D0}"/>
          </ac:picMkLst>
        </pc:picChg>
      </pc:sldChg>
      <pc:sldChg chg="addSp delSp modSp add del mod modShow">
        <pc:chgData name="Oliver Richardson" userId="cd5f33dd71adc40f" providerId="LiveId" clId="{F96C973E-2AE8-4B9D-8199-88FA71836A8F}" dt="2024-02-19T19:58:58.506" v="16842" actId="47"/>
        <pc:sldMkLst>
          <pc:docMk/>
          <pc:sldMk cId="486460459" sldId="365"/>
        </pc:sldMkLst>
        <pc:spChg chg="add del mod">
          <ac:chgData name="Oliver Richardson" userId="cd5f33dd71adc40f" providerId="LiveId" clId="{F96C973E-2AE8-4B9D-8199-88FA71836A8F}" dt="2024-02-18T00:02:49.428" v="4747" actId="21"/>
          <ac:spMkLst>
            <pc:docMk/>
            <pc:sldMk cId="486460459" sldId="365"/>
            <ac:spMk id="54" creationId="{91A8BCD2-56E1-5A16-A7AD-DC618E852C08}"/>
          </ac:spMkLst>
        </pc:spChg>
        <pc:picChg chg="add del mod">
          <ac:chgData name="Oliver Richardson" userId="cd5f33dd71adc40f" providerId="LiveId" clId="{F96C973E-2AE8-4B9D-8199-88FA71836A8F}" dt="2024-02-18T00:02:49.428" v="4747" actId="21"/>
          <ac:picMkLst>
            <pc:docMk/>
            <pc:sldMk cId="486460459" sldId="365"/>
            <ac:picMk id="58" creationId="{71AD9F48-A0DA-BA03-8105-ABC03B803CF4}"/>
          </ac:picMkLst>
        </pc:picChg>
        <pc:picChg chg="add del mod">
          <ac:chgData name="Oliver Richardson" userId="cd5f33dd71adc40f" providerId="LiveId" clId="{F96C973E-2AE8-4B9D-8199-88FA71836A8F}" dt="2024-02-18T00:02:49.428" v="4747" actId="21"/>
          <ac:picMkLst>
            <pc:docMk/>
            <pc:sldMk cId="486460459" sldId="365"/>
            <ac:picMk id="2056" creationId="{D0035447-3A45-B814-63DD-0BFBF1CA4931}"/>
          </ac:picMkLst>
        </pc:picChg>
      </pc:sldChg>
      <pc:sldChg chg="addSp delSp modSp new add del mod ord modAnim">
        <pc:chgData name="Oliver Richardson" userId="cd5f33dd71adc40f" providerId="LiveId" clId="{F96C973E-2AE8-4B9D-8199-88FA71836A8F}" dt="2024-02-19T19:56:49.363" v="16824" actId="1076"/>
        <pc:sldMkLst>
          <pc:docMk/>
          <pc:sldMk cId="1894791301" sldId="366"/>
        </pc:sldMkLst>
        <pc:spChg chg="del">
          <ac:chgData name="Oliver Richardson" userId="cd5f33dd71adc40f" providerId="LiveId" clId="{F96C973E-2AE8-4B9D-8199-88FA71836A8F}" dt="2024-02-17T01:58:28.185" v="394" actId="478"/>
          <ac:spMkLst>
            <pc:docMk/>
            <pc:sldMk cId="1894791301" sldId="366"/>
            <ac:spMk id="2" creationId="{09B1ABFE-96F5-E9ED-987F-80D8B8EE9C7D}"/>
          </ac:spMkLst>
        </pc:spChg>
        <pc:spChg chg="add mod">
          <ac:chgData name="Oliver Richardson" userId="cd5f33dd71adc40f" providerId="LiveId" clId="{F96C973E-2AE8-4B9D-8199-88FA71836A8F}" dt="2024-02-18T23:54:39.817" v="8663"/>
          <ac:spMkLst>
            <pc:docMk/>
            <pc:sldMk cId="1894791301" sldId="366"/>
            <ac:spMk id="2" creationId="{5D79B267-AD22-1623-BEF0-D60E34255B73}"/>
          </ac:spMkLst>
        </pc:spChg>
        <pc:spChg chg="add mod">
          <ac:chgData name="Oliver Richardson" userId="cd5f33dd71adc40f" providerId="LiveId" clId="{F96C973E-2AE8-4B9D-8199-88FA71836A8F}" dt="2024-02-18T23:54:39.817" v="8663"/>
          <ac:spMkLst>
            <pc:docMk/>
            <pc:sldMk cId="1894791301" sldId="366"/>
            <ac:spMk id="3" creationId="{2CDF5F63-8A5A-D944-9264-AEF337BCD5A3}"/>
          </ac:spMkLst>
        </pc:spChg>
        <pc:spChg chg="add mod">
          <ac:chgData name="Oliver Richardson" userId="cd5f33dd71adc40f" providerId="LiveId" clId="{F96C973E-2AE8-4B9D-8199-88FA71836A8F}" dt="2024-02-19T19:41:37.651" v="16633" actId="571"/>
          <ac:spMkLst>
            <pc:docMk/>
            <pc:sldMk cId="1894791301" sldId="366"/>
            <ac:spMk id="3" creationId="{64F099F7-A4DA-AA30-1DCF-117CDDABFF69}"/>
          </ac:spMkLst>
        </pc:spChg>
        <pc:spChg chg="del">
          <ac:chgData name="Oliver Richardson" userId="cd5f33dd71adc40f" providerId="LiveId" clId="{F96C973E-2AE8-4B9D-8199-88FA71836A8F}" dt="2024-02-17T01:58:28.185" v="394" actId="478"/>
          <ac:spMkLst>
            <pc:docMk/>
            <pc:sldMk cId="1894791301" sldId="366"/>
            <ac:spMk id="3" creationId="{D538BC6B-DF48-2B6E-C52E-1A97833E54E0}"/>
          </ac:spMkLst>
        </pc:spChg>
        <pc:spChg chg="add mod">
          <ac:chgData name="Oliver Richardson" userId="cd5f33dd71adc40f" providerId="LiveId" clId="{F96C973E-2AE8-4B9D-8199-88FA71836A8F}" dt="2024-02-17T01:58:26.168" v="393"/>
          <ac:spMkLst>
            <pc:docMk/>
            <pc:sldMk cId="1894791301" sldId="366"/>
            <ac:spMk id="5" creationId="{9B62448B-B50B-F286-CC23-968B60EDC2C8}"/>
          </ac:spMkLst>
        </pc:spChg>
        <pc:spChg chg="add mod">
          <ac:chgData name="Oliver Richardson" userId="cd5f33dd71adc40f" providerId="LiveId" clId="{F96C973E-2AE8-4B9D-8199-88FA71836A8F}" dt="2024-02-17T01:58:26.168" v="393"/>
          <ac:spMkLst>
            <pc:docMk/>
            <pc:sldMk cId="1894791301" sldId="366"/>
            <ac:spMk id="6" creationId="{817B180A-B588-2278-902C-5CEE6B4294D9}"/>
          </ac:spMkLst>
        </pc:spChg>
        <pc:spChg chg="add mod">
          <ac:chgData name="Oliver Richardson" userId="cd5f33dd71adc40f" providerId="LiveId" clId="{F96C973E-2AE8-4B9D-8199-88FA71836A8F}" dt="2024-02-18T23:54:39.817" v="8663"/>
          <ac:spMkLst>
            <pc:docMk/>
            <pc:sldMk cId="1894791301" sldId="366"/>
            <ac:spMk id="6" creationId="{E08A8F3D-04BB-42EF-0F0D-044076108D29}"/>
          </ac:spMkLst>
        </pc:spChg>
        <pc:spChg chg="add mod">
          <ac:chgData name="Oliver Richardson" userId="cd5f33dd71adc40f" providerId="LiveId" clId="{F96C973E-2AE8-4B9D-8199-88FA71836A8F}" dt="2024-02-19T19:42:43.444" v="16648" actId="1076"/>
          <ac:spMkLst>
            <pc:docMk/>
            <pc:sldMk cId="1894791301" sldId="366"/>
            <ac:spMk id="6" creationId="{F31CA052-A11E-8954-1E37-56C698DB6854}"/>
          </ac:spMkLst>
        </pc:spChg>
        <pc:spChg chg="add del mod">
          <ac:chgData name="Oliver Richardson" userId="cd5f33dd71adc40f" providerId="LiveId" clId="{F96C973E-2AE8-4B9D-8199-88FA71836A8F}" dt="2024-02-19T19:43:21.734" v="16651"/>
          <ac:spMkLst>
            <pc:docMk/>
            <pc:sldMk cId="1894791301" sldId="366"/>
            <ac:spMk id="7" creationId="{3E7D812C-3210-38AE-504F-C17314ED475B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9" creationId="{2A956F08-357E-4266-9A9C-74F8C13F1BFE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10" creationId="{5AC0D41F-6E95-8E0E-CC49-C9732F817221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12" creationId="{5E12DA18-B225-A3F3-B029-81218D5785DE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13" creationId="{AD530C81-FE39-3F16-091E-F30DE7D30A0F}"/>
          </ac:spMkLst>
        </pc:spChg>
        <pc:spChg chg="add mod">
          <ac:chgData name="Oliver Richardson" userId="cd5f33dd71adc40f" providerId="LiveId" clId="{F96C973E-2AE8-4B9D-8199-88FA71836A8F}" dt="2024-02-18T23:54:39.817" v="8663"/>
          <ac:spMkLst>
            <pc:docMk/>
            <pc:sldMk cId="1894791301" sldId="366"/>
            <ac:spMk id="14" creationId="{4E987E71-99F4-E4D7-F0C0-5940A7E4D821}"/>
          </ac:spMkLst>
        </pc:spChg>
        <pc:spChg chg="add mod">
          <ac:chgData name="Oliver Richardson" userId="cd5f33dd71adc40f" providerId="LiveId" clId="{F96C973E-2AE8-4B9D-8199-88FA71836A8F}" dt="2024-02-19T19:56:49.363" v="16824" actId="1076"/>
          <ac:spMkLst>
            <pc:docMk/>
            <pc:sldMk cId="1894791301" sldId="366"/>
            <ac:spMk id="14" creationId="{DB21A7BA-1F11-B599-E396-06926937F0B4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34" creationId="{55179221-0575-74EB-CE59-51D76C065A0D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35" creationId="{63A773DB-58C3-7CB6-976B-A5477F7B37D1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36" creationId="{6A36E51B-F6CC-B796-3539-7C7917BDE0CE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37" creationId="{9794742D-E59F-EADD-3C2C-B9ACCD8F1A7F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53" creationId="{B8406B90-F747-C3CD-FDF9-BFA5644F5632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54" creationId="{389135D8-9377-A001-6687-E4E08793635A}"/>
          </ac:spMkLst>
        </pc:spChg>
        <pc:spChg chg="add del mod">
          <ac:chgData name="Oliver Richardson" userId="cd5f33dd71adc40f" providerId="LiveId" clId="{F96C973E-2AE8-4B9D-8199-88FA71836A8F}" dt="2024-02-19T19:41:10.786" v="16628" actId="478"/>
          <ac:spMkLst>
            <pc:docMk/>
            <pc:sldMk cId="1894791301" sldId="366"/>
            <ac:spMk id="55" creationId="{FE739238-9519-684F-3130-DBD9EE24D328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57" creationId="{612B2AD0-79E2-6A3D-D1CF-71ACFAE9D077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58" creationId="{2FCAD34A-0999-C0B7-A1FD-5C4410D70D96}"/>
          </ac:spMkLst>
        </pc:spChg>
        <pc:spChg chg="add mod">
          <ac:chgData name="Oliver Richardson" userId="cd5f33dd71adc40f" providerId="LiveId" clId="{F96C973E-2AE8-4B9D-8199-88FA71836A8F}" dt="2024-02-19T19:41:17.782" v="16629" actId="1076"/>
          <ac:spMkLst>
            <pc:docMk/>
            <pc:sldMk cId="1894791301" sldId="366"/>
            <ac:spMk id="59" creationId="{DF32EDAE-DAA5-8D3F-AD9D-8B8D4C3DAD5D}"/>
          </ac:spMkLst>
        </pc:spChg>
        <pc:spChg chg="add mod">
          <ac:chgData name="Oliver Richardson" userId="cd5f33dd71adc40f" providerId="LiveId" clId="{F96C973E-2AE8-4B9D-8199-88FA71836A8F}" dt="2024-02-17T04:34:37.979" v="2002" actId="571"/>
          <ac:spMkLst>
            <pc:docMk/>
            <pc:sldMk cId="1894791301" sldId="366"/>
            <ac:spMk id="60" creationId="{421ECE84-F739-9736-E0DF-3D5C045BC5A9}"/>
          </ac:spMkLst>
        </pc:spChg>
        <pc:picChg chg="add mod">
          <ac:chgData name="Oliver Richardson" userId="cd5f33dd71adc40f" providerId="LiveId" clId="{F96C973E-2AE8-4B9D-8199-88FA71836A8F}" dt="2024-02-18T23:54:39.817" v="8663"/>
          <ac:picMkLst>
            <pc:docMk/>
            <pc:sldMk cId="1894791301" sldId="366"/>
            <ac:picMk id="4" creationId="{138B10ED-C2F7-F875-5ADD-978B8D3535DD}"/>
          </ac:picMkLst>
        </pc:picChg>
        <pc:picChg chg="add mod">
          <ac:chgData name="Oliver Richardson" userId="cd5f33dd71adc40f" providerId="LiveId" clId="{F96C973E-2AE8-4B9D-8199-88FA71836A8F}" dt="2024-02-18T23:54:39.817" v="8663"/>
          <ac:picMkLst>
            <pc:docMk/>
            <pc:sldMk cId="1894791301" sldId="366"/>
            <ac:picMk id="5" creationId="{DC3F08A9-339D-2CE9-3FFA-981213AFAB70}"/>
          </ac:picMkLst>
        </pc:picChg>
        <pc:picChg chg="add mod">
          <ac:chgData name="Oliver Richardson" userId="cd5f33dd71adc40f" providerId="LiveId" clId="{F96C973E-2AE8-4B9D-8199-88FA71836A8F}" dt="2024-02-18T23:54:39.817" v="8663"/>
          <ac:picMkLst>
            <pc:docMk/>
            <pc:sldMk cId="1894791301" sldId="366"/>
            <ac:picMk id="7" creationId="{2237D01F-C31B-5808-087C-872639E0AF46}"/>
          </ac:picMkLst>
        </pc:picChg>
        <pc:cxnChg chg="add mod">
          <ac:chgData name="Oliver Richardson" userId="cd5f33dd71adc40f" providerId="LiveId" clId="{F96C973E-2AE8-4B9D-8199-88FA71836A8F}" dt="2024-02-19T19:42:43.444" v="16648" actId="1076"/>
          <ac:cxnSpMkLst>
            <pc:docMk/>
            <pc:sldMk cId="1894791301" sldId="366"/>
            <ac:cxnSpMk id="2" creationId="{EAD39906-74C2-6A73-5D0C-70204C089487}"/>
          </ac:cxnSpMkLst>
        </pc:cxnChg>
        <pc:cxnChg chg="add mod">
          <ac:chgData name="Oliver Richardson" userId="cd5f33dd71adc40f" providerId="LiveId" clId="{F96C973E-2AE8-4B9D-8199-88FA71836A8F}" dt="2024-02-17T01:58:26.168" v="393"/>
          <ac:cxnSpMkLst>
            <pc:docMk/>
            <pc:sldMk cId="1894791301" sldId="366"/>
            <ac:cxnSpMk id="4" creationId="{50A56A30-8AD0-52B2-3318-5BFA3264BC2A}"/>
          </ac:cxnSpMkLst>
        </pc:cxnChg>
        <pc:cxnChg chg="add mod">
          <ac:chgData name="Oliver Richardson" userId="cd5f33dd71adc40f" providerId="LiveId" clId="{F96C973E-2AE8-4B9D-8199-88FA71836A8F}" dt="2024-02-17T01:58:26.168" v="393"/>
          <ac:cxnSpMkLst>
            <pc:docMk/>
            <pc:sldMk cId="1894791301" sldId="366"/>
            <ac:cxnSpMk id="7" creationId="{673301B7-BD6B-2EF4-3A51-75B6F2FA67E3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8" creationId="{06563C26-D0A1-9932-E35D-D751006AB67F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11" creationId="{55A1AD26-6772-12DA-DF31-B0D56778974D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16" creationId="{BFA1A949-BC80-1112-3304-63824051B960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18" creationId="{8E6D9F31-2D44-6FFD-4CD2-8FA8CDB3A130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25" creationId="{3A323A17-9E3C-4160-FD1F-FFE04836787B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27" creationId="{950CC2DC-5255-D659-57B4-177CB72C44BD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29" creationId="{B5768F6E-F95D-2F0A-C7BC-DD3962B9D40D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45" creationId="{7F866281-B78F-92C0-AAE0-09B5525448FC}"/>
          </ac:cxnSpMkLst>
        </pc:cxnChg>
        <pc:cxnChg chg="add mod">
          <ac:chgData name="Oliver Richardson" userId="cd5f33dd71adc40f" providerId="LiveId" clId="{F96C973E-2AE8-4B9D-8199-88FA71836A8F}" dt="2024-02-19T19:41:17.782" v="16629" actId="1076"/>
          <ac:cxnSpMkLst>
            <pc:docMk/>
            <pc:sldMk cId="1894791301" sldId="366"/>
            <ac:cxnSpMk id="46" creationId="{84BC0CA5-4BD1-3662-ABCB-85915E76F651}"/>
          </ac:cxnSpMkLst>
        </pc:cxnChg>
      </pc:sldChg>
      <pc:sldChg chg="addSp delSp modSp new add del mod ord modAnim">
        <pc:chgData name="Oliver Richardson" userId="cd5f33dd71adc40f" providerId="LiveId" clId="{F96C973E-2AE8-4B9D-8199-88FA71836A8F}" dt="2024-02-19T19:40:41.904" v="16627"/>
        <pc:sldMkLst>
          <pc:docMk/>
          <pc:sldMk cId="1332927530" sldId="367"/>
        </pc:sldMkLst>
        <pc:spChg chg="mod">
          <ac:chgData name="Oliver Richardson" userId="cd5f33dd71adc40f" providerId="LiveId" clId="{F96C973E-2AE8-4B9D-8199-88FA71836A8F}" dt="2024-02-17T03:58:21.147" v="1726" actId="1076"/>
          <ac:spMkLst>
            <pc:docMk/>
            <pc:sldMk cId="1332927530" sldId="367"/>
            <ac:spMk id="2" creationId="{B7A42DE2-99B8-F989-2DD5-10C0EC3ADFDB}"/>
          </ac:spMkLst>
        </pc:spChg>
        <pc:spChg chg="add mod">
          <ac:chgData name="Oliver Richardson" userId="cd5f33dd71adc40f" providerId="LiveId" clId="{F96C973E-2AE8-4B9D-8199-88FA71836A8F}" dt="2024-02-19T19:31:44.286" v="16396" actId="1076"/>
          <ac:spMkLst>
            <pc:docMk/>
            <pc:sldMk cId="1332927530" sldId="367"/>
            <ac:spMk id="3" creationId="{C015DC0E-9DA8-C790-03CD-32CEEAA3B148}"/>
          </ac:spMkLst>
        </pc:spChg>
        <pc:spChg chg="del">
          <ac:chgData name="Oliver Richardson" userId="cd5f33dd71adc40f" providerId="LiveId" clId="{F96C973E-2AE8-4B9D-8199-88FA71836A8F}" dt="2024-02-17T03:39:07.061" v="1354" actId="478"/>
          <ac:spMkLst>
            <pc:docMk/>
            <pc:sldMk cId="1332927530" sldId="367"/>
            <ac:spMk id="3" creationId="{C4EDC5F6-DA86-1473-FBD3-BBA41E1640FB}"/>
          </ac:spMkLst>
        </pc:spChg>
        <pc:spChg chg="add mod">
          <ac:chgData name="Oliver Richardson" userId="cd5f33dd71adc40f" providerId="LiveId" clId="{F96C973E-2AE8-4B9D-8199-88FA71836A8F}" dt="2024-02-19T19:38:29.265" v="16600" actId="1076"/>
          <ac:spMkLst>
            <pc:docMk/>
            <pc:sldMk cId="1332927530" sldId="367"/>
            <ac:spMk id="4" creationId="{C23E8216-D4D1-D60A-D7A9-431ADA98DD05}"/>
          </ac:spMkLst>
        </pc:spChg>
        <pc:spChg chg="add del mod">
          <ac:chgData name="Oliver Richardson" userId="cd5f33dd71adc40f" providerId="LiveId" clId="{F96C973E-2AE8-4B9D-8199-88FA71836A8F}" dt="2024-02-18T22:01:14.846" v="6602"/>
          <ac:spMkLst>
            <pc:docMk/>
            <pc:sldMk cId="1332927530" sldId="367"/>
            <ac:spMk id="4" creationId="{D4CA4739-49C4-E532-D870-96C209914135}"/>
          </ac:spMkLst>
        </pc:spChg>
        <pc:spChg chg="add del mod">
          <ac:chgData name="Oliver Richardson" userId="cd5f33dd71adc40f" providerId="LiveId" clId="{F96C973E-2AE8-4B9D-8199-88FA71836A8F}" dt="2024-02-18T22:00:12.915" v="6589" actId="478"/>
          <ac:spMkLst>
            <pc:docMk/>
            <pc:sldMk cId="1332927530" sldId="367"/>
            <ac:spMk id="6" creationId="{FA9493F4-98DB-77C2-A241-B5919823225D}"/>
          </ac:spMkLst>
        </pc:spChg>
        <pc:spChg chg="add mod">
          <ac:chgData name="Oliver Richardson" userId="cd5f33dd71adc40f" providerId="LiveId" clId="{F96C973E-2AE8-4B9D-8199-88FA71836A8F}" dt="2024-02-19T19:38:08.099" v="16596" actId="1076"/>
          <ac:spMkLst>
            <pc:docMk/>
            <pc:sldMk cId="1332927530" sldId="367"/>
            <ac:spMk id="7" creationId="{26D03593-ABA0-9FDB-FCF2-AE0F766B0AD7}"/>
          </ac:spMkLst>
        </pc:spChg>
        <pc:spChg chg="add mod">
          <ac:chgData name="Oliver Richardson" userId="cd5f33dd71adc40f" providerId="LiveId" clId="{F96C973E-2AE8-4B9D-8199-88FA71836A8F}" dt="2024-02-19T19:35:22.516" v="16501" actId="1076"/>
          <ac:spMkLst>
            <pc:docMk/>
            <pc:sldMk cId="1332927530" sldId="367"/>
            <ac:spMk id="8" creationId="{EB254F94-748C-C5E0-8A05-D7F711C9BA41}"/>
          </ac:spMkLst>
        </pc:spChg>
        <pc:spChg chg="add mod">
          <ac:chgData name="Oliver Richardson" userId="cd5f33dd71adc40f" providerId="LiveId" clId="{F96C973E-2AE8-4B9D-8199-88FA71836A8F}" dt="2024-02-19T19:38:29.265" v="16600" actId="1076"/>
          <ac:spMkLst>
            <pc:docMk/>
            <pc:sldMk cId="1332927530" sldId="367"/>
            <ac:spMk id="9" creationId="{23446D9E-DC7C-01BD-07F4-BA5D87B73A02}"/>
          </ac:spMkLst>
        </pc:spChg>
        <pc:spChg chg="add mod">
          <ac:chgData name="Oliver Richardson" userId="cd5f33dd71adc40f" providerId="LiveId" clId="{F96C973E-2AE8-4B9D-8199-88FA71836A8F}" dt="2024-02-18T22:16:10.264" v="6789" actId="1076"/>
          <ac:spMkLst>
            <pc:docMk/>
            <pc:sldMk cId="1332927530" sldId="367"/>
            <ac:spMk id="10" creationId="{43446832-6123-B169-00CE-3FD9B6E9128F}"/>
          </ac:spMkLst>
        </pc:spChg>
        <pc:spChg chg="add mod">
          <ac:chgData name="Oliver Richardson" userId="cd5f33dd71adc40f" providerId="LiveId" clId="{F96C973E-2AE8-4B9D-8199-88FA71836A8F}" dt="2024-02-19T19:38:29.265" v="16600" actId="1076"/>
          <ac:spMkLst>
            <pc:docMk/>
            <pc:sldMk cId="1332927530" sldId="367"/>
            <ac:spMk id="11" creationId="{6C424824-AFFB-D889-695D-178ACEE1117C}"/>
          </ac:spMkLst>
        </pc:spChg>
        <pc:spChg chg="add del mod">
          <ac:chgData name="Oliver Richardson" userId="cd5f33dd71adc40f" providerId="LiveId" clId="{F96C973E-2AE8-4B9D-8199-88FA71836A8F}" dt="2024-02-18T22:01:14.846" v="6602"/>
          <ac:spMkLst>
            <pc:docMk/>
            <pc:sldMk cId="1332927530" sldId="367"/>
            <ac:spMk id="12" creationId="{59FFE0A1-DA2C-6851-684D-43EF2E157A93}"/>
          </ac:spMkLst>
        </pc:spChg>
        <pc:spChg chg="add mod">
          <ac:chgData name="Oliver Richardson" userId="cd5f33dd71adc40f" providerId="LiveId" clId="{F96C973E-2AE8-4B9D-8199-88FA71836A8F}" dt="2024-02-19T19:38:12.193" v="16598" actId="1076"/>
          <ac:spMkLst>
            <pc:docMk/>
            <pc:sldMk cId="1332927530" sldId="367"/>
            <ac:spMk id="17" creationId="{AA345CFC-7F2E-8799-5790-5ACC8420E269}"/>
          </ac:spMkLst>
        </pc:spChg>
        <pc:spChg chg="add mod">
          <ac:chgData name="Oliver Richardson" userId="cd5f33dd71adc40f" providerId="LiveId" clId="{F96C973E-2AE8-4B9D-8199-88FA71836A8F}" dt="2024-02-19T19:32:43.322" v="16470" actId="1076"/>
          <ac:spMkLst>
            <pc:docMk/>
            <pc:sldMk cId="1332927530" sldId="367"/>
            <ac:spMk id="18" creationId="{C1A072A4-519A-67B1-C0A7-07064918C518}"/>
          </ac:spMkLst>
        </pc:spChg>
        <pc:spChg chg="add mod">
          <ac:chgData name="Oliver Richardson" userId="cd5f33dd71adc40f" providerId="LiveId" clId="{F96C973E-2AE8-4B9D-8199-88FA71836A8F}" dt="2024-02-18T22:01:34.961" v="6606" actId="571"/>
          <ac:spMkLst>
            <pc:docMk/>
            <pc:sldMk cId="1332927530" sldId="367"/>
            <ac:spMk id="22" creationId="{C8AB9E37-7006-1261-1660-91DCFC8FCBF3}"/>
          </ac:spMkLst>
        </pc:spChg>
        <pc:spChg chg="add mod">
          <ac:chgData name="Oliver Richardson" userId="cd5f33dd71adc40f" providerId="LiveId" clId="{F96C973E-2AE8-4B9D-8199-88FA71836A8F}" dt="2024-02-18T22:01:34.961" v="6606" actId="571"/>
          <ac:spMkLst>
            <pc:docMk/>
            <pc:sldMk cId="1332927530" sldId="367"/>
            <ac:spMk id="23" creationId="{79BA8CEC-6962-081B-007A-2A90E590A9D1}"/>
          </ac:spMkLst>
        </pc:spChg>
        <pc:spChg chg="add mod">
          <ac:chgData name="Oliver Richardson" userId="cd5f33dd71adc40f" providerId="LiveId" clId="{F96C973E-2AE8-4B9D-8199-88FA71836A8F}" dt="2024-02-19T19:40:18.818" v="16623" actId="1076"/>
          <ac:spMkLst>
            <pc:docMk/>
            <pc:sldMk cId="1332927530" sldId="367"/>
            <ac:spMk id="24" creationId="{147032D5-7DA8-E25E-3C15-2B21250A16F8}"/>
          </ac:spMkLst>
        </pc:spChg>
        <pc:spChg chg="add del mod">
          <ac:chgData name="Oliver Richardson" userId="cd5f33dd71adc40f" providerId="LiveId" clId="{F96C973E-2AE8-4B9D-8199-88FA71836A8F}" dt="2024-02-18T22:09:12.196" v="6718"/>
          <ac:spMkLst>
            <pc:docMk/>
            <pc:sldMk cId="1332927530" sldId="367"/>
            <ac:spMk id="25" creationId="{6BFCD3B7-9949-54A9-87F3-3D0AFE716745}"/>
          </ac:spMkLst>
        </pc:spChg>
        <pc:spChg chg="add mod">
          <ac:chgData name="Oliver Richardson" userId="cd5f33dd71adc40f" providerId="LiveId" clId="{F96C973E-2AE8-4B9D-8199-88FA71836A8F}" dt="2024-02-19T19:37:58.053" v="16593" actId="1076"/>
          <ac:spMkLst>
            <pc:docMk/>
            <pc:sldMk cId="1332927530" sldId="367"/>
            <ac:spMk id="37" creationId="{15313793-316F-FDC2-E8EC-B62655BEB814}"/>
          </ac:spMkLst>
        </pc:spChg>
        <pc:spChg chg="add del mod">
          <ac:chgData name="Oliver Richardson" userId="cd5f33dd71adc40f" providerId="LiveId" clId="{F96C973E-2AE8-4B9D-8199-88FA71836A8F}" dt="2024-02-18T22:20:19.669" v="6832"/>
          <ac:spMkLst>
            <pc:docMk/>
            <pc:sldMk cId="1332927530" sldId="367"/>
            <ac:spMk id="40" creationId="{EE8C7838-9F41-4A0B-E0BA-2D4843112F54}"/>
          </ac:spMkLst>
        </pc:spChg>
        <pc:spChg chg="add del mod">
          <ac:chgData name="Oliver Richardson" userId="cd5f33dd71adc40f" providerId="LiveId" clId="{F96C973E-2AE8-4B9D-8199-88FA71836A8F}" dt="2024-02-18T22:20:19.669" v="6832"/>
          <ac:spMkLst>
            <pc:docMk/>
            <pc:sldMk cId="1332927530" sldId="367"/>
            <ac:spMk id="41" creationId="{E5BF2445-B118-FAC3-AF6D-B6706EA01391}"/>
          </ac:spMkLst>
        </pc:spChg>
        <pc:spChg chg="add del mod">
          <ac:chgData name="Oliver Richardson" userId="cd5f33dd71adc40f" providerId="LiveId" clId="{F96C973E-2AE8-4B9D-8199-88FA71836A8F}" dt="2024-02-18T22:20:19.669" v="6832"/>
          <ac:spMkLst>
            <pc:docMk/>
            <pc:sldMk cId="1332927530" sldId="367"/>
            <ac:spMk id="60" creationId="{5F893DCD-F226-14FE-AC9C-3C7984B835D4}"/>
          </ac:spMkLst>
        </pc:spChg>
        <pc:picChg chg="add del mod">
          <ac:chgData name="Oliver Richardson" userId="cd5f33dd71adc40f" providerId="LiveId" clId="{F96C973E-2AE8-4B9D-8199-88FA71836A8F}" dt="2024-02-18T22:01:14.846" v="6602"/>
          <ac:picMkLst>
            <pc:docMk/>
            <pc:sldMk cId="1332927530" sldId="367"/>
            <ac:picMk id="5" creationId="{523899CD-2456-E0F0-AB83-9F1A09F113D6}"/>
          </ac:picMkLst>
        </pc:picChg>
        <pc:picChg chg="add del mod">
          <ac:chgData name="Oliver Richardson" userId="cd5f33dd71adc40f" providerId="LiveId" clId="{F96C973E-2AE8-4B9D-8199-88FA71836A8F}" dt="2024-02-19T19:30:25.625" v="16372" actId="478"/>
          <ac:picMkLst>
            <pc:docMk/>
            <pc:sldMk cId="1332927530" sldId="367"/>
            <ac:picMk id="6" creationId="{FB942070-ABF7-D232-2C27-F89BC666ACD6}"/>
          </ac:picMkLst>
        </pc:picChg>
        <pc:picChg chg="add mod">
          <ac:chgData name="Oliver Richardson" userId="cd5f33dd71adc40f" providerId="LiveId" clId="{F96C973E-2AE8-4B9D-8199-88FA71836A8F}" dt="2024-02-19T19:40:35.494" v="16625" actId="1076"/>
          <ac:picMkLst>
            <pc:docMk/>
            <pc:sldMk cId="1332927530" sldId="367"/>
            <ac:picMk id="13" creationId="{D6E5B425-91E9-C982-9A1E-4DF15517F0DD}"/>
          </ac:picMkLst>
        </pc:picChg>
        <pc:picChg chg="del mod">
          <ac:chgData name="Oliver Richardson" userId="cd5f33dd71adc40f" providerId="LiveId" clId="{F96C973E-2AE8-4B9D-8199-88FA71836A8F}" dt="2024-02-18T22:01:22.161" v="6604" actId="478"/>
          <ac:picMkLst>
            <pc:docMk/>
            <pc:sldMk cId="1332927530" sldId="367"/>
            <ac:picMk id="13" creationId="{DA4D24A8-B9C3-0E48-D771-D5142E62B725}"/>
          </ac:picMkLst>
        </pc:picChg>
        <pc:picChg chg="del mod">
          <ac:chgData name="Oliver Richardson" userId="cd5f33dd71adc40f" providerId="LiveId" clId="{F96C973E-2AE8-4B9D-8199-88FA71836A8F}" dt="2024-02-18T22:01:22.161" v="6604" actId="478"/>
          <ac:picMkLst>
            <pc:docMk/>
            <pc:sldMk cId="1332927530" sldId="367"/>
            <ac:picMk id="14" creationId="{083CEBD1-500A-5DB4-7340-029030EC1BF2}"/>
          </ac:picMkLst>
        </pc:picChg>
        <pc:picChg chg="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15" creationId="{0DC9E1C9-6CD1-95F9-1A09-419B686D2F70}"/>
          </ac:picMkLst>
        </pc:picChg>
        <pc:picChg chg="del mod">
          <ac:chgData name="Oliver Richardson" userId="cd5f33dd71adc40f" providerId="LiveId" clId="{F96C973E-2AE8-4B9D-8199-88FA71836A8F}" dt="2024-02-18T22:01:22.161" v="6604" actId="478"/>
          <ac:picMkLst>
            <pc:docMk/>
            <pc:sldMk cId="1332927530" sldId="367"/>
            <ac:picMk id="16" creationId="{932DE8D1-AFF5-1614-E5B0-69133D4D85D6}"/>
          </ac:picMkLst>
        </pc:picChg>
        <pc:picChg chg="add mod">
          <ac:chgData name="Oliver Richardson" userId="cd5f33dd71adc40f" providerId="LiveId" clId="{F96C973E-2AE8-4B9D-8199-88FA71836A8F}" dt="2024-02-19T19:38:21.914" v="16599" actId="1076"/>
          <ac:picMkLst>
            <pc:docMk/>
            <pc:sldMk cId="1332927530" sldId="367"/>
            <ac:picMk id="16" creationId="{DBEC8B55-EB63-CBC2-240C-42A11B060348}"/>
          </ac:picMkLst>
        </pc:picChg>
        <pc:picChg chg="del mod">
          <ac:chgData name="Oliver Richardson" userId="cd5f33dd71adc40f" providerId="LiveId" clId="{F96C973E-2AE8-4B9D-8199-88FA71836A8F}" dt="2024-02-18T22:09:12.196" v="6718"/>
          <ac:picMkLst>
            <pc:docMk/>
            <pc:sldMk cId="1332927530" sldId="367"/>
            <ac:picMk id="17" creationId="{50096A80-ED42-05E5-14FD-951314CE7CBF}"/>
          </ac:picMkLst>
        </pc:picChg>
        <pc:picChg chg="del mod">
          <ac:chgData name="Oliver Richardson" userId="cd5f33dd71adc40f" providerId="LiveId" clId="{F96C973E-2AE8-4B9D-8199-88FA71836A8F}" dt="2024-02-18T22:01:22.161" v="6604" actId="478"/>
          <ac:picMkLst>
            <pc:docMk/>
            <pc:sldMk cId="1332927530" sldId="367"/>
            <ac:picMk id="18" creationId="{DB649DA0-0801-D157-5FEB-26D665524D7D}"/>
          </ac:picMkLst>
        </pc:picChg>
        <pc:picChg chg="del mod">
          <ac:chgData name="Oliver Richardson" userId="cd5f33dd71adc40f" providerId="LiveId" clId="{F96C973E-2AE8-4B9D-8199-88FA71836A8F}" dt="2024-02-18T22:01:22.161" v="6604" actId="478"/>
          <ac:picMkLst>
            <pc:docMk/>
            <pc:sldMk cId="1332927530" sldId="367"/>
            <ac:picMk id="19" creationId="{9FE1967B-EC4D-52B7-41D3-E4845C03A304}"/>
          </ac:picMkLst>
        </pc:picChg>
        <pc:picChg chg="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20" creationId="{58E222D7-4FA7-02E4-0979-68439E5BDA2F}"/>
          </ac:picMkLst>
        </pc:picChg>
        <pc:picChg chg="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21" creationId="{4549A5BA-2CDB-9520-9793-24FE4669AEBE}"/>
          </ac:picMkLst>
        </pc:picChg>
        <pc:picChg chg="del mod">
          <ac:chgData name="Oliver Richardson" userId="cd5f33dd71adc40f" providerId="LiveId" clId="{F96C973E-2AE8-4B9D-8199-88FA71836A8F}" dt="2024-02-18T22:09:15.126" v="6719" actId="478"/>
          <ac:picMkLst>
            <pc:docMk/>
            <pc:sldMk cId="1332927530" sldId="367"/>
            <ac:picMk id="26" creationId="{4E2CC724-D3AB-7FDE-559B-F412C976D2C3}"/>
          </ac:picMkLst>
        </pc:picChg>
        <pc:picChg chg="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27" creationId="{BCCC6A8B-DD22-34A6-35A8-915241BDC5AD}"/>
          </ac:picMkLst>
        </pc:picChg>
        <pc:picChg chg="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28" creationId="{300ABF1C-483A-A197-E56B-E6FAD66F2228}"/>
          </ac:picMkLst>
        </pc:picChg>
        <pc:picChg chg="del mod">
          <ac:chgData name="Oliver Richardson" userId="cd5f33dd71adc40f" providerId="LiveId" clId="{F96C973E-2AE8-4B9D-8199-88FA71836A8F}" dt="2024-02-18T22:09:15.126" v="6719" actId="478"/>
          <ac:picMkLst>
            <pc:docMk/>
            <pc:sldMk cId="1332927530" sldId="367"/>
            <ac:picMk id="29" creationId="{7FC0217A-DB87-96CC-8909-42D19A88FAE1}"/>
          </ac:picMkLst>
        </pc:picChg>
        <pc:picChg chg="del mod">
          <ac:chgData name="Oliver Richardson" userId="cd5f33dd71adc40f" providerId="LiveId" clId="{F96C973E-2AE8-4B9D-8199-88FA71836A8F}" dt="2024-02-18T22:12:06.189" v="6748" actId="478"/>
          <ac:picMkLst>
            <pc:docMk/>
            <pc:sldMk cId="1332927530" sldId="367"/>
            <ac:picMk id="30" creationId="{98E2B872-252F-C25A-B6E3-501938987DC4}"/>
          </ac:picMkLst>
        </pc:picChg>
        <pc:picChg chg="add mod modCrop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31" creationId="{911AB16E-F9CE-3B55-1666-E241FE86367D}"/>
          </ac:picMkLst>
        </pc:picChg>
        <pc:picChg chg="add mod">
          <ac:chgData name="Oliver Richardson" userId="cd5f33dd71adc40f" providerId="LiveId" clId="{F96C973E-2AE8-4B9D-8199-88FA71836A8F}" dt="2024-02-19T19:37:58.053" v="16593" actId="1076"/>
          <ac:picMkLst>
            <pc:docMk/>
            <pc:sldMk cId="1332927530" sldId="367"/>
            <ac:picMk id="34" creationId="{9F822284-C93E-34E9-34C5-54C9B3BF19FB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2" creationId="{4D25D605-E06B-02BD-5FA3-B1E95840D295}"/>
          </ac:picMkLst>
        </pc:picChg>
        <pc:picChg chg="add del 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3" creationId="{771F344B-A66C-4847-66D9-D1686F0418EF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4" creationId="{09DE795E-669A-5252-6ADE-3DB700D22160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5" creationId="{63FBB0B4-44B3-B920-6563-0AA969ED8EE0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6" creationId="{725512E8-8666-A4BC-6667-8123D0AAD816}"/>
          </ac:picMkLst>
        </pc:picChg>
        <pc:picChg chg="add del 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7" creationId="{6367F3CE-0EF6-44E3-0A37-40DB197DF073}"/>
          </ac:picMkLst>
        </pc:picChg>
        <pc:picChg chg="add del 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8" creationId="{98960F13-F2B0-5588-7912-6937B91B84C7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49" creationId="{CA57DB1A-7C7E-D59B-3F2A-3F9CB4AAE1DE}"/>
          </ac:picMkLst>
        </pc:picChg>
        <pc:picChg chg="mod">
          <ac:chgData name="Oliver Richardson" userId="cd5f33dd71adc40f" providerId="LiveId" clId="{F96C973E-2AE8-4B9D-8199-88FA71836A8F}" dt="2024-02-18T22:19:29.291" v="6822"/>
          <ac:picMkLst>
            <pc:docMk/>
            <pc:sldMk cId="1332927530" sldId="367"/>
            <ac:picMk id="50" creationId="{EB39F440-C071-C175-FB5F-1EAD352DD64E}"/>
          </ac:picMkLst>
        </pc:picChg>
        <pc:picChg chg="add del 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1" creationId="{DB0EE39A-B03F-F191-9548-3FC65A5C9D72}"/>
          </ac:picMkLst>
        </pc:picChg>
        <pc:picChg chg="add del 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2" creationId="{C026F6F5-BA86-DD55-A5AC-F0D10937B87A}"/>
          </ac:picMkLst>
        </pc:picChg>
        <pc:picChg chg="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3" creationId="{97DB9834-BCC1-D623-708E-648DB1C63EA9}"/>
          </ac:picMkLst>
        </pc:picChg>
        <pc:picChg chg="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4" creationId="{9FAAD344-197F-30AE-D3A8-6AB311CD56F7}"/>
          </ac:picMkLst>
        </pc:picChg>
        <pc:picChg chg="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5" creationId="{B01A116F-3123-3E3A-96BA-B75FC81DDCC6}"/>
          </ac:picMkLst>
        </pc:picChg>
        <pc:picChg chg="add del 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6" creationId="{40E20732-ECCA-821D-FCCD-B90E9EC2D782}"/>
          </ac:picMkLst>
        </pc:picChg>
        <pc:picChg chg="add del 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7" creationId="{0215FA28-7C07-0C73-25EF-39D1C8EE9DE6}"/>
          </ac:picMkLst>
        </pc:picChg>
        <pc:picChg chg="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8" creationId="{D637BC1A-A7B5-98EB-B396-1BEF5A50B931}"/>
          </ac:picMkLst>
        </pc:picChg>
        <pc:picChg chg="mod">
          <ac:chgData name="Oliver Richardson" userId="cd5f33dd71adc40f" providerId="LiveId" clId="{F96C973E-2AE8-4B9D-8199-88FA71836A8F}" dt="2024-02-18T22:19:58.939" v="6826"/>
          <ac:picMkLst>
            <pc:docMk/>
            <pc:sldMk cId="1332927530" sldId="367"/>
            <ac:picMk id="59" creationId="{018DE37E-9816-B589-387E-1CFB0668ADA5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61" creationId="{7A426015-74BB-7CA0-4CAC-ECEAB4852046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62" creationId="{CB3DCEBA-E2EF-BF4F-0BA0-27A7ABB67913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63" creationId="{161F191C-80A3-B281-BD34-6286308F72F2}"/>
          </ac:picMkLst>
        </pc:picChg>
        <pc:picChg chg="add mod">
          <ac:chgData name="Oliver Richardson" userId="cd5f33dd71adc40f" providerId="LiveId" clId="{F96C973E-2AE8-4B9D-8199-88FA71836A8F}" dt="2024-02-19T19:31:27.341" v="16392" actId="1076"/>
          <ac:picMkLst>
            <pc:docMk/>
            <pc:sldMk cId="1332927530" sldId="367"/>
            <ac:picMk id="2050" creationId="{1BF710C3-090D-D659-0F37-DDA6884A934D}"/>
          </ac:picMkLst>
        </pc:picChg>
        <pc:picChg chg="add mod">
          <ac:chgData name="Oliver Richardson" userId="cd5f33dd71adc40f" providerId="LiveId" clId="{F96C973E-2AE8-4B9D-8199-88FA71836A8F}" dt="2024-02-19T19:39:45.679" v="16619" actId="1076"/>
          <ac:picMkLst>
            <pc:docMk/>
            <pc:sldMk cId="1332927530" sldId="367"/>
            <ac:picMk id="2052" creationId="{2C953CEF-5A1C-5B47-9126-108BB6F2C633}"/>
          </ac:picMkLst>
        </pc:picChg>
        <pc:picChg chg="add mod">
          <ac:chgData name="Oliver Richardson" userId="cd5f33dd71adc40f" providerId="LiveId" clId="{F96C973E-2AE8-4B9D-8199-88FA71836A8F}" dt="2024-02-19T19:31:44.286" v="16396" actId="1076"/>
          <ac:picMkLst>
            <pc:docMk/>
            <pc:sldMk cId="1332927530" sldId="367"/>
            <ac:picMk id="3074" creationId="{AB83A5FD-CE69-9E50-A6B4-5723E58BE09E}"/>
          </ac:picMkLst>
        </pc:picChg>
        <pc:picChg chg="add mod">
          <ac:chgData name="Oliver Richardson" userId="cd5f33dd71adc40f" providerId="LiveId" clId="{F96C973E-2AE8-4B9D-8199-88FA71836A8F}" dt="2024-02-19T19:38:09.618" v="16597" actId="1076"/>
          <ac:picMkLst>
            <pc:docMk/>
            <pc:sldMk cId="1332927530" sldId="367"/>
            <ac:picMk id="3076" creationId="{55CA5C2D-884E-2490-1A57-3C95CB79EB13}"/>
          </ac:picMkLst>
        </pc:picChg>
        <pc:picChg chg="add mod">
          <ac:chgData name="Oliver Richardson" userId="cd5f33dd71adc40f" providerId="LiveId" clId="{F96C973E-2AE8-4B9D-8199-88FA71836A8F}" dt="2024-02-19T19:31:34.335" v="16393" actId="1076"/>
          <ac:picMkLst>
            <pc:docMk/>
            <pc:sldMk cId="1332927530" sldId="367"/>
            <ac:picMk id="3078" creationId="{AAB2E225-1650-B79B-B0F2-1653E938489E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096" creationId="{749F515A-287D-C476-1BC3-915702103E9E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097" creationId="{9B7E387A-11AE-4367-C18A-760AC7EB39CC}"/>
          </ac:picMkLst>
        </pc:picChg>
        <pc:picChg chg="add mod">
          <ac:chgData name="Oliver Richardson" userId="cd5f33dd71adc40f" providerId="LiveId" clId="{F96C973E-2AE8-4B9D-8199-88FA71836A8F}" dt="2024-02-19T19:37:58.053" v="16593" actId="1076"/>
          <ac:picMkLst>
            <pc:docMk/>
            <pc:sldMk cId="1332927530" sldId="367"/>
            <ac:picMk id="4098" creationId="{AA97C8D0-1A1C-0C5B-8106-79F672F9EF53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099" creationId="{5F0DD946-4AB9-227D-F1D5-BDED57A8E821}"/>
          </ac:picMkLst>
        </pc:picChg>
        <pc:picChg chg="add del mod">
          <ac:chgData name="Oliver Richardson" userId="cd5f33dd71adc40f" providerId="LiveId" clId="{F96C973E-2AE8-4B9D-8199-88FA71836A8F}" dt="2024-02-18T22:12:02.049" v="6747" actId="478"/>
          <ac:picMkLst>
            <pc:docMk/>
            <pc:sldMk cId="1332927530" sldId="367"/>
            <ac:picMk id="4100" creationId="{CD0C3B01-02A7-CCAE-1707-BD691D2B0239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101" creationId="{806C1CFD-F714-0B5E-F497-E562DB3BD95F}"/>
          </ac:picMkLst>
        </pc:picChg>
        <pc:picChg chg="add 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4102" creationId="{E3C2D90D-C2F7-BCFD-4B50-F9E9EF5E77ED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4103" creationId="{1CA7AA9D-C108-9D20-D873-85D49E1ADC5D}"/>
          </ac:picMkLst>
        </pc:picChg>
        <pc:picChg chg="add del mod">
          <ac:chgData name="Oliver Richardson" userId="cd5f33dd71adc40f" providerId="LiveId" clId="{F96C973E-2AE8-4B9D-8199-88FA71836A8F}" dt="2024-02-19T19:25:07.073" v="16310" actId="478"/>
          <ac:picMkLst>
            <pc:docMk/>
            <pc:sldMk cId="1332927530" sldId="367"/>
            <ac:picMk id="4104" creationId="{0208F85C-9A1B-6AFF-CAED-02ABB7308F05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4105" creationId="{F9F18517-9BE5-4EAC-68DB-8BA04625004D}"/>
          </ac:picMkLst>
        </pc:picChg>
        <pc:picChg chg="add del mod">
          <ac:chgData name="Oliver Richardson" userId="cd5f33dd71adc40f" providerId="LiveId" clId="{F96C973E-2AE8-4B9D-8199-88FA71836A8F}" dt="2024-02-18T22:20:19.669" v="6832"/>
          <ac:picMkLst>
            <pc:docMk/>
            <pc:sldMk cId="1332927530" sldId="367"/>
            <ac:picMk id="4106" creationId="{5342DCB8-D216-82DB-551A-B757AFA78AC1}"/>
          </ac:picMkLst>
        </pc:picChg>
        <pc:picChg chg="del mod">
          <ac:chgData name="Oliver Richardson" userId="cd5f33dd71adc40f" providerId="LiveId" clId="{F96C973E-2AE8-4B9D-8199-88FA71836A8F}" dt="2024-02-18T22:20:27.059" v="6833" actId="478"/>
          <ac:picMkLst>
            <pc:docMk/>
            <pc:sldMk cId="1332927530" sldId="367"/>
            <ac:picMk id="4107" creationId="{CF4D9D2B-3E5A-C221-287F-3416D07345B4}"/>
          </ac:picMkLst>
        </pc:picChg>
        <pc:picChg chg="add mod">
          <ac:chgData name="Oliver Richardson" userId="cd5f33dd71adc40f" providerId="LiveId" clId="{F96C973E-2AE8-4B9D-8199-88FA71836A8F}" dt="2024-02-19T19:35:22.516" v="16501" actId="1076"/>
          <ac:picMkLst>
            <pc:docMk/>
            <pc:sldMk cId="1332927530" sldId="367"/>
            <ac:picMk id="4108" creationId="{11969381-1CE5-F92E-9381-C5081D0B532C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109" creationId="{21CF1DCD-CEDC-33CE-7994-1C42215B0B32}"/>
          </ac:picMkLst>
        </pc:picChg>
        <pc:picChg chg="add mod">
          <ac:chgData name="Oliver Richardson" userId="cd5f33dd71adc40f" providerId="LiveId" clId="{F96C973E-2AE8-4B9D-8199-88FA71836A8F}" dt="2024-02-19T19:39:43.390" v="16618" actId="1076"/>
          <ac:picMkLst>
            <pc:docMk/>
            <pc:sldMk cId="1332927530" sldId="367"/>
            <ac:picMk id="4110" creationId="{8CD73336-0293-0DFB-29E8-53502A5E1012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111" creationId="{3262128A-58E3-9668-2F23-951FD16F47ED}"/>
          </ac:picMkLst>
        </pc:picChg>
        <pc:picChg chg="mod">
          <ac:chgData name="Oliver Richardson" userId="cd5f33dd71adc40f" providerId="LiveId" clId="{F96C973E-2AE8-4B9D-8199-88FA71836A8F}" dt="2024-02-19T19:38:29.265" v="16600" actId="1076"/>
          <ac:picMkLst>
            <pc:docMk/>
            <pc:sldMk cId="1332927530" sldId="367"/>
            <ac:picMk id="4112" creationId="{0E274D3C-ABE0-F30C-6FA9-7DFB1589ACE5}"/>
          </ac:picMkLst>
        </pc:picChg>
        <pc:cxnChg chg="add mod">
          <ac:chgData name="Oliver Richardson" userId="cd5f33dd71adc40f" providerId="LiveId" clId="{F96C973E-2AE8-4B9D-8199-88FA71836A8F}" dt="2024-02-19T19:38:29.265" v="16600" actId="1076"/>
          <ac:cxnSpMkLst>
            <pc:docMk/>
            <pc:sldMk cId="1332927530" sldId="367"/>
            <ac:cxnSpMk id="22" creationId="{58AA3B9F-C5BE-BAA1-BB77-3C6A33B7F78B}"/>
          </ac:cxnSpMkLst>
        </pc:cxnChg>
        <pc:cxnChg chg="add mod">
          <ac:chgData name="Oliver Richardson" userId="cd5f33dd71adc40f" providerId="LiveId" clId="{F96C973E-2AE8-4B9D-8199-88FA71836A8F}" dt="2024-02-19T19:38:29.265" v="16600" actId="1076"/>
          <ac:cxnSpMkLst>
            <pc:docMk/>
            <pc:sldMk cId="1332927530" sldId="367"/>
            <ac:cxnSpMk id="33" creationId="{DE7C1BF9-D806-3123-F5B9-396665209CD7}"/>
          </ac:cxnSpMkLst>
        </pc:cxnChg>
        <pc:cxnChg chg="add mod">
          <ac:chgData name="Oliver Richardson" userId="cd5f33dd71adc40f" providerId="LiveId" clId="{F96C973E-2AE8-4B9D-8199-88FA71836A8F}" dt="2024-02-19T19:38:29.265" v="16600" actId="1076"/>
          <ac:cxnSpMkLst>
            <pc:docMk/>
            <pc:sldMk cId="1332927530" sldId="367"/>
            <ac:cxnSpMk id="36" creationId="{CB50EF64-89FE-42EF-6B96-F86EF6097707}"/>
          </ac:cxnSpMkLst>
        </pc:cxnChg>
        <pc:cxnChg chg="add mod">
          <ac:chgData name="Oliver Richardson" userId="cd5f33dd71adc40f" providerId="LiveId" clId="{F96C973E-2AE8-4B9D-8199-88FA71836A8F}" dt="2024-02-19T19:38:29.265" v="16600" actId="1076"/>
          <ac:cxnSpMkLst>
            <pc:docMk/>
            <pc:sldMk cId="1332927530" sldId="367"/>
            <ac:cxnSpMk id="38" creationId="{D0D405A7-AC63-355D-3CB6-B49C9E70971C}"/>
          </ac:cxnSpMkLst>
        </pc:cxnChg>
      </pc:sldChg>
      <pc:sldChg chg="addSp delSp new add del mod">
        <pc:chgData name="Oliver Richardson" userId="cd5f33dd71adc40f" providerId="LiveId" clId="{F96C973E-2AE8-4B9D-8199-88FA71836A8F}" dt="2024-02-19T08:36:06.934" v="12505" actId="47"/>
        <pc:sldMkLst>
          <pc:docMk/>
          <pc:sldMk cId="3920277230" sldId="368"/>
        </pc:sldMkLst>
        <pc:picChg chg="add del">
          <ac:chgData name="Oliver Richardson" userId="cd5f33dd71adc40f" providerId="LiveId" clId="{F96C973E-2AE8-4B9D-8199-88FA71836A8F}" dt="2024-02-17T05:17:56.919" v="2674" actId="22"/>
          <ac:picMkLst>
            <pc:docMk/>
            <pc:sldMk cId="3920277230" sldId="368"/>
            <ac:picMk id="5" creationId="{F832D3C6-5920-F35E-EDCA-2A7DA32462B2}"/>
          </ac:picMkLst>
        </pc:picChg>
      </pc:sldChg>
      <pc:sldChg chg="addSp delSp modSp add del mod modTransition delAnim modAnim">
        <pc:chgData name="Oliver Richardson" userId="cd5f33dd71adc40f" providerId="LiveId" clId="{F96C973E-2AE8-4B9D-8199-88FA71836A8F}" dt="2024-02-19T20:10:06.620" v="16950"/>
        <pc:sldMkLst>
          <pc:docMk/>
          <pc:sldMk cId="1023529485" sldId="369"/>
        </pc:sldMkLst>
        <pc:spChg chg="add mod">
          <ac:chgData name="Oliver Richardson" userId="cd5f33dd71adc40f" providerId="LiveId" clId="{F96C973E-2AE8-4B9D-8199-88FA71836A8F}" dt="2024-02-19T07:51:47.382" v="11063" actId="571"/>
          <ac:spMkLst>
            <pc:docMk/>
            <pc:sldMk cId="1023529485" sldId="369"/>
            <ac:spMk id="2" creationId="{F51B88D3-6CB5-0C0E-AA8C-02939461F2A6}"/>
          </ac:spMkLst>
        </pc:spChg>
        <pc:spChg chg="add mod">
          <ac:chgData name="Oliver Richardson" userId="cd5f33dd71adc40f" providerId="LiveId" clId="{F96C973E-2AE8-4B9D-8199-88FA71836A8F}" dt="2024-02-19T07:51:47.382" v="11063" actId="571"/>
          <ac:spMkLst>
            <pc:docMk/>
            <pc:sldMk cId="1023529485" sldId="369"/>
            <ac:spMk id="4" creationId="{E20918DA-B739-C537-AE65-CD4F63C6C12A}"/>
          </ac:spMkLst>
        </pc:spChg>
        <pc:spChg chg="mod">
          <ac:chgData name="Oliver Richardson" userId="cd5f33dd71adc40f" providerId="LiveId" clId="{F96C973E-2AE8-4B9D-8199-88FA71836A8F}" dt="2024-02-19T07:51:29.739" v="11057" actId="1076"/>
          <ac:spMkLst>
            <pc:docMk/>
            <pc:sldMk cId="1023529485" sldId="369"/>
            <ac:spMk id="6" creationId="{64B9BDF1-60CB-489E-6084-784BB80356ED}"/>
          </ac:spMkLst>
        </pc:spChg>
        <pc:spChg chg="del">
          <ac:chgData name="Oliver Richardson" userId="cd5f33dd71adc40f" providerId="LiveId" clId="{F96C973E-2AE8-4B9D-8199-88FA71836A8F}" dt="2024-02-17T05:42:25.657" v="2928" actId="478"/>
          <ac:spMkLst>
            <pc:docMk/>
            <pc:sldMk cId="1023529485" sldId="369"/>
            <ac:spMk id="8" creationId="{866B54B4-F90C-557C-95A7-849E2369CA1D}"/>
          </ac:spMkLst>
        </pc:spChg>
        <pc:spChg chg="add mod">
          <ac:chgData name="Oliver Richardson" userId="cd5f33dd71adc40f" providerId="LiveId" clId="{F96C973E-2AE8-4B9D-8199-88FA71836A8F}" dt="2024-02-19T07:51:47.382" v="11063" actId="571"/>
          <ac:spMkLst>
            <pc:docMk/>
            <pc:sldMk cId="1023529485" sldId="369"/>
            <ac:spMk id="8" creationId="{E9523582-AFE6-2E3B-42FA-1A7EBC10A00E}"/>
          </ac:spMkLst>
        </pc:spChg>
        <pc:spChg chg="add mod">
          <ac:chgData name="Oliver Richardson" userId="cd5f33dd71adc40f" providerId="LiveId" clId="{F96C973E-2AE8-4B9D-8199-88FA71836A8F}" dt="2024-02-18T22:41:40.466" v="7143" actId="164"/>
          <ac:spMkLst>
            <pc:docMk/>
            <pc:sldMk cId="1023529485" sldId="369"/>
            <ac:spMk id="9" creationId="{65562213-7884-7A64-58EE-47BBD927E96B}"/>
          </ac:spMkLst>
        </pc:spChg>
        <pc:spChg chg="add del mod">
          <ac:chgData name="Oliver Richardson" userId="cd5f33dd71adc40f" providerId="LiveId" clId="{F96C973E-2AE8-4B9D-8199-88FA71836A8F}" dt="2024-02-18T22:42:28.827" v="7154"/>
          <ac:spMkLst>
            <pc:docMk/>
            <pc:sldMk cId="1023529485" sldId="369"/>
            <ac:spMk id="11" creationId="{4C666402-7BDE-F23A-E6D8-336925DDE367}"/>
          </ac:spMkLst>
        </pc:spChg>
        <pc:spChg chg="add del mod">
          <ac:chgData name="Oliver Richardson" userId="cd5f33dd71adc40f" providerId="LiveId" clId="{F96C973E-2AE8-4B9D-8199-88FA71836A8F}" dt="2024-02-18T22:42:28.827" v="7154"/>
          <ac:spMkLst>
            <pc:docMk/>
            <pc:sldMk cId="1023529485" sldId="369"/>
            <ac:spMk id="12" creationId="{BA7E3C94-2EA1-E220-AE0C-D99F85924C54}"/>
          </ac:spMkLst>
        </pc:spChg>
        <pc:spChg chg="mod">
          <ac:chgData name="Oliver Richardson" userId="cd5f33dd71adc40f" providerId="LiveId" clId="{F96C973E-2AE8-4B9D-8199-88FA71836A8F}" dt="2024-02-19T05:08:31.450" v="10536" actId="1076"/>
          <ac:spMkLst>
            <pc:docMk/>
            <pc:sldMk cId="1023529485" sldId="369"/>
            <ac:spMk id="13" creationId="{6EFC3655-A61F-928D-FEA1-93EA16CA3D6D}"/>
          </ac:spMkLst>
        </pc:spChg>
        <pc:spChg chg="del">
          <ac:chgData name="Oliver Richardson" userId="cd5f33dd71adc40f" providerId="LiveId" clId="{F96C973E-2AE8-4B9D-8199-88FA71836A8F}" dt="2024-02-17T05:42:35.446" v="2937" actId="478"/>
          <ac:spMkLst>
            <pc:docMk/>
            <pc:sldMk cId="1023529485" sldId="369"/>
            <ac:spMk id="13" creationId="{E4A911CB-E56F-EE2B-ECE6-FCA037427ADB}"/>
          </ac:spMkLst>
        </pc:spChg>
        <pc:spChg chg="add mod">
          <ac:chgData name="Oliver Richardson" userId="cd5f33dd71adc40f" providerId="LiveId" clId="{F96C973E-2AE8-4B9D-8199-88FA71836A8F}" dt="2024-02-19T07:52:35.597" v="11103" actId="20577"/>
          <ac:spMkLst>
            <pc:docMk/>
            <pc:sldMk cId="1023529485" sldId="369"/>
            <ac:spMk id="14" creationId="{89F8BC28-9342-EB2B-8C5E-9E6B1023CD08}"/>
          </ac:spMkLst>
        </pc:spChg>
        <pc:spChg chg="add mod">
          <ac:chgData name="Oliver Richardson" userId="cd5f33dd71adc40f" providerId="LiveId" clId="{F96C973E-2AE8-4B9D-8199-88FA71836A8F}" dt="2024-02-18T22:51:33.205" v="7596" actId="164"/>
          <ac:spMkLst>
            <pc:docMk/>
            <pc:sldMk cId="1023529485" sldId="369"/>
            <ac:spMk id="15" creationId="{FA040642-A02C-7DF4-A140-6F881A0CD73D}"/>
          </ac:spMkLst>
        </pc:spChg>
        <pc:spChg chg="add del">
          <ac:chgData name="Oliver Richardson" userId="cd5f33dd71adc40f" providerId="LiveId" clId="{F96C973E-2AE8-4B9D-8199-88FA71836A8F}" dt="2024-02-18T22:45:34.885" v="7400" actId="22"/>
          <ac:spMkLst>
            <pc:docMk/>
            <pc:sldMk cId="1023529485" sldId="369"/>
            <ac:spMk id="17" creationId="{A4DE679E-5C14-5497-EE28-4CD965EED272}"/>
          </ac:spMkLst>
        </pc:spChg>
        <pc:spChg chg="add mod">
          <ac:chgData name="Oliver Richardson" userId="cd5f33dd71adc40f" providerId="LiveId" clId="{F96C973E-2AE8-4B9D-8199-88FA71836A8F}" dt="2024-02-18T22:47:53.073" v="7474" actId="571"/>
          <ac:spMkLst>
            <pc:docMk/>
            <pc:sldMk cId="1023529485" sldId="369"/>
            <ac:spMk id="20" creationId="{294F2BB8-4E89-DB11-DE58-84D4BD00E068}"/>
          </ac:spMkLst>
        </pc:spChg>
        <pc:spChg chg="add mod">
          <ac:chgData name="Oliver Richardson" userId="cd5f33dd71adc40f" providerId="LiveId" clId="{F96C973E-2AE8-4B9D-8199-88FA71836A8F}" dt="2024-02-18T22:47:54.679" v="7476" actId="571"/>
          <ac:spMkLst>
            <pc:docMk/>
            <pc:sldMk cId="1023529485" sldId="369"/>
            <ac:spMk id="21" creationId="{AEBBC277-E14D-D8FD-DC9E-D3CDAF3AF52C}"/>
          </ac:spMkLst>
        </pc:spChg>
        <pc:spChg chg="add mod">
          <ac:chgData name="Oliver Richardson" userId="cd5f33dd71adc40f" providerId="LiveId" clId="{F96C973E-2AE8-4B9D-8199-88FA71836A8F}" dt="2024-02-18T22:51:29.718" v="7595" actId="164"/>
          <ac:spMkLst>
            <pc:docMk/>
            <pc:sldMk cId="1023529485" sldId="369"/>
            <ac:spMk id="23" creationId="{B8706BB0-3083-D5B2-1EE1-00FD06C5088B}"/>
          </ac:spMkLst>
        </pc:spChg>
        <pc:spChg chg="del">
          <ac:chgData name="Oliver Richardson" userId="cd5f33dd71adc40f" providerId="LiveId" clId="{F96C973E-2AE8-4B9D-8199-88FA71836A8F}" dt="2024-02-17T05:42:28.784" v="2933" actId="478"/>
          <ac:spMkLst>
            <pc:docMk/>
            <pc:sldMk cId="1023529485" sldId="369"/>
            <ac:spMk id="26" creationId="{E7D45913-DAE2-FF00-E17E-4A6BC19B2FF6}"/>
          </ac:spMkLst>
        </pc:spChg>
        <pc:spChg chg="del">
          <ac:chgData name="Oliver Richardson" userId="cd5f33dd71adc40f" providerId="LiveId" clId="{F96C973E-2AE8-4B9D-8199-88FA71836A8F}" dt="2024-02-17T05:42:27.312" v="2930" actId="478"/>
          <ac:spMkLst>
            <pc:docMk/>
            <pc:sldMk cId="1023529485" sldId="369"/>
            <ac:spMk id="27" creationId="{20E6D68D-F40D-B8C4-7097-BE78211271BD}"/>
          </ac:spMkLst>
        </pc:spChg>
        <pc:spChg chg="del">
          <ac:chgData name="Oliver Richardson" userId="cd5f33dd71adc40f" providerId="LiveId" clId="{F96C973E-2AE8-4B9D-8199-88FA71836A8F}" dt="2024-02-17T05:42:34.306" v="2935" actId="478"/>
          <ac:spMkLst>
            <pc:docMk/>
            <pc:sldMk cId="1023529485" sldId="369"/>
            <ac:spMk id="28" creationId="{DEE33AA8-94FC-43CD-87B0-A89BE4988B9E}"/>
          </ac:spMkLst>
        </pc:spChg>
        <pc:spChg chg="del">
          <ac:chgData name="Oliver Richardson" userId="cd5f33dd71adc40f" providerId="LiveId" clId="{F96C973E-2AE8-4B9D-8199-88FA71836A8F}" dt="2024-02-17T05:42:29.348" v="2934" actId="478"/>
          <ac:spMkLst>
            <pc:docMk/>
            <pc:sldMk cId="1023529485" sldId="369"/>
            <ac:spMk id="29" creationId="{A4174702-20F7-D171-D173-AE3A23F7E8C5}"/>
          </ac:spMkLst>
        </pc:spChg>
        <pc:spChg chg="del">
          <ac:chgData name="Oliver Richardson" userId="cd5f33dd71adc40f" providerId="LiveId" clId="{F96C973E-2AE8-4B9D-8199-88FA71836A8F}" dt="2024-02-17T05:42:27.682" v="2931" actId="478"/>
          <ac:spMkLst>
            <pc:docMk/>
            <pc:sldMk cId="1023529485" sldId="369"/>
            <ac:spMk id="30" creationId="{60117049-0CE1-1A98-6C2F-822A23C7BF1A}"/>
          </ac:spMkLst>
        </pc:spChg>
        <pc:spChg chg="del">
          <ac:chgData name="Oliver Richardson" userId="cd5f33dd71adc40f" providerId="LiveId" clId="{F96C973E-2AE8-4B9D-8199-88FA71836A8F}" dt="2024-02-17T05:42:34.707" v="2936" actId="478"/>
          <ac:spMkLst>
            <pc:docMk/>
            <pc:sldMk cId="1023529485" sldId="369"/>
            <ac:spMk id="31" creationId="{5F8F205C-248F-DCE1-3572-2F0E95FC7767}"/>
          </ac:spMkLst>
        </pc:spChg>
        <pc:spChg chg="del">
          <ac:chgData name="Oliver Richardson" userId="cd5f33dd71adc40f" providerId="LiveId" clId="{F96C973E-2AE8-4B9D-8199-88FA71836A8F}" dt="2024-02-17T05:42:26.879" v="2929" actId="478"/>
          <ac:spMkLst>
            <pc:docMk/>
            <pc:sldMk cId="1023529485" sldId="369"/>
            <ac:spMk id="32" creationId="{27EC9CCE-62A3-3E91-76F5-17B120A5D6FC}"/>
          </ac:spMkLst>
        </pc:spChg>
        <pc:spChg chg="add mod">
          <ac:chgData name="Oliver Richardson" userId="cd5f33dd71adc40f" providerId="LiveId" clId="{F96C973E-2AE8-4B9D-8199-88FA71836A8F}" dt="2024-02-18T23:00:39.449" v="7830" actId="1076"/>
          <ac:spMkLst>
            <pc:docMk/>
            <pc:sldMk cId="1023529485" sldId="369"/>
            <ac:spMk id="32" creationId="{682F38E9-C01D-BD55-8939-AB8C7DD6D2ED}"/>
          </ac:spMkLst>
        </pc:spChg>
        <pc:spChg chg="add mod">
          <ac:chgData name="Oliver Richardson" userId="cd5f33dd71adc40f" providerId="LiveId" clId="{F96C973E-2AE8-4B9D-8199-88FA71836A8F}" dt="2024-02-19T07:45:06.312" v="10983" actId="20577"/>
          <ac:spMkLst>
            <pc:docMk/>
            <pc:sldMk cId="1023529485" sldId="369"/>
            <ac:spMk id="33" creationId="{9DF65E7C-4A11-395C-EBB6-E7249783F6B2}"/>
          </ac:spMkLst>
        </pc:spChg>
        <pc:spChg chg="del">
          <ac:chgData name="Oliver Richardson" userId="cd5f33dd71adc40f" providerId="LiveId" clId="{F96C973E-2AE8-4B9D-8199-88FA71836A8F}" dt="2024-02-17T05:42:28.451" v="2932" actId="478"/>
          <ac:spMkLst>
            <pc:docMk/>
            <pc:sldMk cId="1023529485" sldId="369"/>
            <ac:spMk id="33" creationId="{C51F0A93-B7EE-DDB4-885F-3547CD648466}"/>
          </ac:spMkLst>
        </pc:spChg>
        <pc:spChg chg="add mod">
          <ac:chgData name="Oliver Richardson" userId="cd5f33dd71adc40f" providerId="LiveId" clId="{F96C973E-2AE8-4B9D-8199-88FA71836A8F}" dt="2024-02-19T07:45:05.879" v="10981" actId="1076"/>
          <ac:spMkLst>
            <pc:docMk/>
            <pc:sldMk cId="1023529485" sldId="369"/>
            <ac:spMk id="35" creationId="{0DB6A033-B6FB-C913-5E24-8D58DC63393A}"/>
          </ac:spMkLst>
        </pc:spChg>
        <pc:spChg chg="add mod">
          <ac:chgData name="Oliver Richardson" userId="cd5f33dd71adc40f" providerId="LiveId" clId="{F96C973E-2AE8-4B9D-8199-88FA71836A8F}" dt="2024-02-19T07:51:15.728" v="11054" actId="1076"/>
          <ac:spMkLst>
            <pc:docMk/>
            <pc:sldMk cId="1023529485" sldId="369"/>
            <ac:spMk id="37" creationId="{73F5A6E2-DDD5-9D5D-894A-C52FDC23F4E6}"/>
          </ac:spMkLst>
        </pc:spChg>
        <pc:spChg chg="add mod">
          <ac:chgData name="Oliver Richardson" userId="cd5f33dd71adc40f" providerId="LiveId" clId="{F96C973E-2AE8-4B9D-8199-88FA71836A8F}" dt="2024-02-19T07:51:15.728" v="11054" actId="1076"/>
          <ac:spMkLst>
            <pc:docMk/>
            <pc:sldMk cId="1023529485" sldId="369"/>
            <ac:spMk id="38" creationId="{616E9358-6170-9D79-5F54-1DB7F14AF503}"/>
          </ac:spMkLst>
        </pc:spChg>
        <pc:spChg chg="add del mod">
          <ac:chgData name="Oliver Richardson" userId="cd5f33dd71adc40f" providerId="LiveId" clId="{F96C973E-2AE8-4B9D-8199-88FA71836A8F}" dt="2024-02-19T07:40:46.959" v="10887" actId="478"/>
          <ac:spMkLst>
            <pc:docMk/>
            <pc:sldMk cId="1023529485" sldId="369"/>
            <ac:spMk id="47" creationId="{B178D754-7D12-2EB7-84DF-4916E1DB8AD5}"/>
          </ac:spMkLst>
        </pc:spChg>
        <pc:spChg chg="add del mod">
          <ac:chgData name="Oliver Richardson" userId="cd5f33dd71adc40f" providerId="LiveId" clId="{F96C973E-2AE8-4B9D-8199-88FA71836A8F}" dt="2024-02-19T07:45:38.962" v="10989" actId="478"/>
          <ac:spMkLst>
            <pc:docMk/>
            <pc:sldMk cId="1023529485" sldId="369"/>
            <ac:spMk id="48" creationId="{35A4D2E5-7BAB-CB41-56FF-D27AC9F1FA08}"/>
          </ac:spMkLst>
        </pc:spChg>
        <pc:spChg chg="mod">
          <ac:chgData name="Oliver Richardson" userId="cd5f33dd71adc40f" providerId="LiveId" clId="{F96C973E-2AE8-4B9D-8199-88FA71836A8F}" dt="2024-02-18T23:01:02.749" v="7838" actId="571"/>
          <ac:spMkLst>
            <pc:docMk/>
            <pc:sldMk cId="1023529485" sldId="369"/>
            <ac:spMk id="59" creationId="{308E62BB-8A80-8FD9-CD05-7BA93477E8B7}"/>
          </ac:spMkLst>
        </pc:spChg>
        <pc:spChg chg="mod">
          <ac:chgData name="Oliver Richardson" userId="cd5f33dd71adc40f" providerId="LiveId" clId="{F96C973E-2AE8-4B9D-8199-88FA71836A8F}" dt="2024-02-18T23:01:02.749" v="7838" actId="571"/>
          <ac:spMkLst>
            <pc:docMk/>
            <pc:sldMk cId="1023529485" sldId="369"/>
            <ac:spMk id="61" creationId="{11D88016-FE5E-2B49-7D34-5EC5D2DE85E6}"/>
          </ac:spMkLst>
        </pc:spChg>
        <pc:spChg chg="mod ord topLvl">
          <ac:chgData name="Oliver Richardson" userId="cd5f33dd71adc40f" providerId="LiveId" clId="{F96C973E-2AE8-4B9D-8199-88FA71836A8F}" dt="2024-02-19T07:52:13.607" v="11072" actId="1076"/>
          <ac:spMkLst>
            <pc:docMk/>
            <pc:sldMk cId="1023529485" sldId="369"/>
            <ac:spMk id="63" creationId="{3FFBAD62-5B4E-0818-86D4-50036559C4A2}"/>
          </ac:spMkLst>
        </pc:spChg>
        <pc:spChg chg="add mod">
          <ac:chgData name="Oliver Richardson" userId="cd5f33dd71adc40f" providerId="LiveId" clId="{F96C973E-2AE8-4B9D-8199-88FA71836A8F}" dt="2024-02-19T07:42:48.472" v="10928" actId="571"/>
          <ac:spMkLst>
            <pc:docMk/>
            <pc:sldMk cId="1023529485" sldId="369"/>
            <ac:spMk id="67" creationId="{8417AE74-26F2-7BED-52F9-A07D0EFD7AE5}"/>
          </ac:spMkLst>
        </pc:spChg>
        <pc:spChg chg="add mod ord">
          <ac:chgData name="Oliver Richardson" userId="cd5f33dd71adc40f" providerId="LiveId" clId="{F96C973E-2AE8-4B9D-8199-88FA71836A8F}" dt="2024-02-19T07:52:24.985" v="11075" actId="1076"/>
          <ac:spMkLst>
            <pc:docMk/>
            <pc:sldMk cId="1023529485" sldId="369"/>
            <ac:spMk id="68" creationId="{70293BB4-3C8C-CF8C-5881-264D1784018D}"/>
          </ac:spMkLst>
        </pc:spChg>
        <pc:spChg chg="add del mod">
          <ac:chgData name="Oliver Richardson" userId="cd5f33dd71adc40f" providerId="LiveId" clId="{F96C973E-2AE8-4B9D-8199-88FA71836A8F}" dt="2024-02-19T07:46:35.370" v="11000"/>
          <ac:spMkLst>
            <pc:docMk/>
            <pc:sldMk cId="1023529485" sldId="369"/>
            <ac:spMk id="71" creationId="{82304415-72CC-DF2D-C18C-086C3A91589A}"/>
          </ac:spMkLst>
        </pc:spChg>
        <pc:spChg chg="add del mod">
          <ac:chgData name="Oliver Richardson" userId="cd5f33dd71adc40f" providerId="LiveId" clId="{F96C973E-2AE8-4B9D-8199-88FA71836A8F}" dt="2024-02-19T07:48:30.366" v="11023"/>
          <ac:spMkLst>
            <pc:docMk/>
            <pc:sldMk cId="1023529485" sldId="369"/>
            <ac:spMk id="78" creationId="{D0D98E19-D44F-A7C9-137E-B6B54915B7B4}"/>
          </ac:spMkLst>
        </pc:spChg>
        <pc:spChg chg="add del mod">
          <ac:chgData name="Oliver Richardson" userId="cd5f33dd71adc40f" providerId="LiveId" clId="{F96C973E-2AE8-4B9D-8199-88FA71836A8F}" dt="2024-02-19T07:48:30.366" v="11023"/>
          <ac:spMkLst>
            <pc:docMk/>
            <pc:sldMk cId="1023529485" sldId="369"/>
            <ac:spMk id="79" creationId="{B0E3ECAC-A4B1-DCAD-EC2A-159C08291105}"/>
          </ac:spMkLst>
        </pc:spChg>
        <pc:spChg chg="mod">
          <ac:chgData name="Oliver Richardson" userId="cd5f33dd71adc40f" providerId="LiveId" clId="{F96C973E-2AE8-4B9D-8199-88FA71836A8F}" dt="2024-02-19T07:51:41.534" v="11062" actId="571"/>
          <ac:spMkLst>
            <pc:docMk/>
            <pc:sldMk cId="1023529485" sldId="369"/>
            <ac:spMk id="89" creationId="{6FAED4FD-9D52-5267-1749-94FAEB0FECD8}"/>
          </ac:spMkLst>
        </pc:spChg>
        <pc:spChg chg="mod">
          <ac:chgData name="Oliver Richardson" userId="cd5f33dd71adc40f" providerId="LiveId" clId="{F96C973E-2AE8-4B9D-8199-88FA71836A8F}" dt="2024-02-19T07:51:41.534" v="11062" actId="571"/>
          <ac:spMkLst>
            <pc:docMk/>
            <pc:sldMk cId="1023529485" sldId="369"/>
            <ac:spMk id="91" creationId="{BBC1AA7F-6889-7659-08FC-6D01B7243E21}"/>
          </ac:spMkLst>
        </pc:spChg>
        <pc:spChg chg="add del mod">
          <ac:chgData name="Oliver Richardson" userId="cd5f33dd71adc40f" providerId="LiveId" clId="{F96C973E-2AE8-4B9D-8199-88FA71836A8F}" dt="2024-02-19T07:52:03.315" v="11069" actId="21"/>
          <ac:spMkLst>
            <pc:docMk/>
            <pc:sldMk cId="1023529485" sldId="369"/>
            <ac:spMk id="93" creationId="{66BAAFAA-77C4-D0FB-D957-B56E9FE77E16}"/>
          </ac:spMkLst>
        </pc:spChg>
        <pc:spChg chg="add mod">
          <ac:chgData name="Oliver Richardson" userId="cd5f33dd71adc40f" providerId="LiveId" clId="{F96C973E-2AE8-4B9D-8199-88FA71836A8F}" dt="2024-02-19T07:52:13.607" v="11072" actId="1076"/>
          <ac:spMkLst>
            <pc:docMk/>
            <pc:sldMk cId="1023529485" sldId="369"/>
            <ac:spMk id="94" creationId="{66BAAFAA-77C4-D0FB-D957-B56E9FE77E16}"/>
          </ac:spMkLst>
        </pc:spChg>
        <pc:spChg chg="add del">
          <ac:chgData name="Oliver Richardson" userId="cd5f33dd71adc40f" providerId="LiveId" clId="{F96C973E-2AE8-4B9D-8199-88FA71836A8F}" dt="2024-02-19T07:53:02.093" v="11106" actId="478"/>
          <ac:spMkLst>
            <pc:docMk/>
            <pc:sldMk cId="1023529485" sldId="369"/>
            <ac:spMk id="95" creationId="{A4DC292F-1DE9-D56F-3302-A74AC940FC48}"/>
          </ac:spMkLst>
        </pc:spChg>
        <pc:spChg chg="add del">
          <ac:chgData name="Oliver Richardson" userId="cd5f33dd71adc40f" providerId="LiveId" clId="{F96C973E-2AE8-4B9D-8199-88FA71836A8F}" dt="2024-02-19T07:55:48.182" v="11134" actId="478"/>
          <ac:spMkLst>
            <pc:docMk/>
            <pc:sldMk cId="1023529485" sldId="369"/>
            <ac:spMk id="103" creationId="{48ECBC23-9382-A8DE-305E-7AED3092B4AE}"/>
          </ac:spMkLst>
        </pc:spChg>
        <pc:spChg chg="add mod ord">
          <ac:chgData name="Oliver Richardson" userId="cd5f33dd71adc40f" providerId="LiveId" clId="{F96C973E-2AE8-4B9D-8199-88FA71836A8F}" dt="2024-02-19T08:01:56.133" v="11244" actId="1076"/>
          <ac:spMkLst>
            <pc:docMk/>
            <pc:sldMk cId="1023529485" sldId="369"/>
            <ac:spMk id="104" creationId="{B3862A4A-97D9-59C0-A2E5-C31E94539E75}"/>
          </ac:spMkLst>
        </pc:spChg>
        <pc:grpChg chg="add mod">
          <ac:chgData name="Oliver Richardson" userId="cd5f33dd71adc40f" providerId="LiveId" clId="{F96C973E-2AE8-4B9D-8199-88FA71836A8F}" dt="2024-02-19T07:51:32.701" v="11058" actId="1076"/>
          <ac:grpSpMkLst>
            <pc:docMk/>
            <pc:sldMk cId="1023529485" sldId="369"/>
            <ac:grpSpMk id="10" creationId="{D5FF9F3D-5CDE-F7A0-F188-9085534FE96A}"/>
          </ac:grpSpMkLst>
        </pc:grpChg>
        <pc:grpChg chg="add mod">
          <ac:chgData name="Oliver Richardson" userId="cd5f33dd71adc40f" providerId="LiveId" clId="{F96C973E-2AE8-4B9D-8199-88FA71836A8F}" dt="2024-02-17T05:45:30.070" v="2953" actId="164"/>
          <ac:grpSpMkLst>
            <pc:docMk/>
            <pc:sldMk cId="1023529485" sldId="369"/>
            <ac:grpSpMk id="17" creationId="{5ACD5F40-DB8A-F3BA-4C36-E3920D579101}"/>
          </ac:grpSpMkLst>
        </pc:grpChg>
        <pc:grpChg chg="add del mod">
          <ac:chgData name="Oliver Richardson" userId="cd5f33dd71adc40f" providerId="LiveId" clId="{F96C973E-2AE8-4B9D-8199-88FA71836A8F}" dt="2024-02-17T05:45:33.677" v="2955" actId="21"/>
          <ac:grpSpMkLst>
            <pc:docMk/>
            <pc:sldMk cId="1023529485" sldId="369"/>
            <ac:grpSpMk id="18" creationId="{A8FCAE48-9FC6-5A36-9871-5765261F2744}"/>
          </ac:grpSpMkLst>
        </pc:grpChg>
        <pc:grpChg chg="add mod">
          <ac:chgData name="Oliver Richardson" userId="cd5f33dd71adc40f" providerId="LiveId" clId="{F96C973E-2AE8-4B9D-8199-88FA71836A8F}" dt="2024-02-17T05:45:34.424" v="2956"/>
          <ac:grpSpMkLst>
            <pc:docMk/>
            <pc:sldMk cId="1023529485" sldId="369"/>
            <ac:grpSpMk id="20" creationId="{A8FCAE48-9FC6-5A36-9871-5765261F2744}"/>
          </ac:grpSpMkLst>
        </pc:grpChg>
        <pc:grpChg chg="add del">
          <ac:chgData name="Oliver Richardson" userId="cd5f33dd71adc40f" providerId="LiveId" clId="{F96C973E-2AE8-4B9D-8199-88FA71836A8F}" dt="2024-02-17T05:49:39.335" v="2971" actId="478"/>
          <ac:grpSpMkLst>
            <pc:docMk/>
            <pc:sldMk cId="1023529485" sldId="369"/>
            <ac:grpSpMk id="25" creationId="{D0BD2707-FA52-E91F-217A-F68AD661764C}"/>
          </ac:grpSpMkLst>
        </pc:grpChg>
        <pc:grpChg chg="add mod">
          <ac:chgData name="Oliver Richardson" userId="cd5f33dd71adc40f" providerId="LiveId" clId="{F96C973E-2AE8-4B9D-8199-88FA71836A8F}" dt="2024-02-19T07:51:25.513" v="11056" actId="1076"/>
          <ac:grpSpMkLst>
            <pc:docMk/>
            <pc:sldMk cId="1023529485" sldId="369"/>
            <ac:grpSpMk id="27" creationId="{90EE8C0C-7613-88E7-A725-658E4FC854E3}"/>
          </ac:grpSpMkLst>
        </pc:grpChg>
        <pc:grpChg chg="add mod">
          <ac:chgData name="Oliver Richardson" userId="cd5f33dd71adc40f" providerId="LiveId" clId="{F96C973E-2AE8-4B9D-8199-88FA71836A8F}" dt="2024-02-19T07:51:15.728" v="11054" actId="1076"/>
          <ac:grpSpMkLst>
            <pc:docMk/>
            <pc:sldMk cId="1023529485" sldId="369"/>
            <ac:grpSpMk id="28" creationId="{E7B29B31-FCCF-46C3-7A33-CD480197A259}"/>
          </ac:grpSpMkLst>
        </pc:grpChg>
        <pc:grpChg chg="add mod">
          <ac:chgData name="Oliver Richardson" userId="cd5f33dd71adc40f" providerId="LiveId" clId="{F96C973E-2AE8-4B9D-8199-88FA71836A8F}" dt="2024-02-19T07:54:19.863" v="11121" actId="1076"/>
          <ac:grpSpMkLst>
            <pc:docMk/>
            <pc:sldMk cId="1023529485" sldId="369"/>
            <ac:grpSpMk id="30" creationId="{5C7C0111-4E14-FC73-24F3-B4FFE04934DB}"/>
          </ac:grpSpMkLst>
        </pc:grpChg>
        <pc:grpChg chg="add mod">
          <ac:chgData name="Oliver Richardson" userId="cd5f33dd71adc40f" providerId="LiveId" clId="{F96C973E-2AE8-4B9D-8199-88FA71836A8F}" dt="2024-02-19T07:52:16.751" v="11073" actId="1076"/>
          <ac:grpSpMkLst>
            <pc:docMk/>
            <pc:sldMk cId="1023529485" sldId="369"/>
            <ac:grpSpMk id="31" creationId="{9A434270-013C-BCD0-9F1B-D25B0D456F7C}"/>
          </ac:grpSpMkLst>
        </pc:grpChg>
        <pc:grpChg chg="add mod">
          <ac:chgData name="Oliver Richardson" userId="cd5f33dd71adc40f" providerId="LiveId" clId="{F96C973E-2AE8-4B9D-8199-88FA71836A8F}" dt="2024-02-18T23:00:55.189" v="7835" actId="1076"/>
          <ac:grpSpMkLst>
            <pc:docMk/>
            <pc:sldMk cId="1023529485" sldId="369"/>
            <ac:grpSpMk id="39" creationId="{6202551A-7ADB-BE4F-D35B-6E1CE46861C1}"/>
          </ac:grpSpMkLst>
        </pc:grpChg>
        <pc:grpChg chg="add mod">
          <ac:chgData name="Oliver Richardson" userId="cd5f33dd71adc40f" providerId="LiveId" clId="{F96C973E-2AE8-4B9D-8199-88FA71836A8F}" dt="2024-02-18T23:01:02.749" v="7838" actId="571"/>
          <ac:grpSpMkLst>
            <pc:docMk/>
            <pc:sldMk cId="1023529485" sldId="369"/>
            <ac:grpSpMk id="58" creationId="{17082CCF-7681-8B3F-4966-872CAFBF2BDB}"/>
          </ac:grpSpMkLst>
        </pc:grpChg>
        <pc:grpChg chg="add del mod">
          <ac:chgData name="Oliver Richardson" userId="cd5f33dd71adc40f" providerId="LiveId" clId="{F96C973E-2AE8-4B9D-8199-88FA71836A8F}" dt="2024-02-19T07:39:37.564" v="10710" actId="478"/>
          <ac:grpSpMkLst>
            <pc:docMk/>
            <pc:sldMk cId="1023529485" sldId="369"/>
            <ac:grpSpMk id="62" creationId="{6BB1B78D-56F3-8B7F-4AF3-7E9039507DF8}"/>
          </ac:grpSpMkLst>
        </pc:grpChg>
        <pc:grpChg chg="add mod">
          <ac:chgData name="Oliver Richardson" userId="cd5f33dd71adc40f" providerId="LiveId" clId="{F96C973E-2AE8-4B9D-8199-88FA71836A8F}" dt="2024-02-19T07:51:41.534" v="11062" actId="571"/>
          <ac:grpSpMkLst>
            <pc:docMk/>
            <pc:sldMk cId="1023529485" sldId="369"/>
            <ac:grpSpMk id="88" creationId="{7F5AFC7B-4AC3-84D1-25AF-AAE13AD9DEB8}"/>
          </ac:grpSpMkLst>
        </pc:grpChg>
        <pc:grpChg chg="mod">
          <ac:chgData name="Oliver Richardson" userId="cd5f33dd71adc40f" providerId="LiveId" clId="{F96C973E-2AE8-4B9D-8199-88FA71836A8F}" dt="2024-02-19T07:53:15.686" v="11113"/>
          <ac:grpSpMkLst>
            <pc:docMk/>
            <pc:sldMk cId="1023529485" sldId="369"/>
            <ac:grpSpMk id="99" creationId="{137C6160-C7FC-31F9-B2B7-15897D08F06C}"/>
          </ac:grpSpMkLst>
        </pc:grpChg>
        <pc:grpChg chg="mod">
          <ac:chgData name="Oliver Richardson" userId="cd5f33dd71adc40f" providerId="LiveId" clId="{F96C973E-2AE8-4B9D-8199-88FA71836A8F}" dt="2024-02-19T07:53:20.895" v="11117"/>
          <ac:grpSpMkLst>
            <pc:docMk/>
            <pc:sldMk cId="1023529485" sldId="369"/>
            <ac:grpSpMk id="102" creationId="{E0327BBD-6417-FAD2-4A27-CE3FDA6FF5C5}"/>
          </ac:grpSpMkLst>
        </pc:grpChg>
        <pc:picChg chg="add del mod">
          <ac:chgData name="Oliver Richardson" userId="cd5f33dd71adc40f" providerId="LiveId" clId="{F96C973E-2AE8-4B9D-8199-88FA71836A8F}" dt="2024-02-18T22:40:30.627" v="7134" actId="478"/>
          <ac:picMkLst>
            <pc:docMk/>
            <pc:sldMk cId="1023529485" sldId="369"/>
            <ac:picMk id="3" creationId="{D3575EB0-2609-FD04-0024-32A43EE8A0DC}"/>
          </ac:picMkLst>
        </pc:picChg>
        <pc:picChg chg="add mod">
          <ac:chgData name="Oliver Richardson" userId="cd5f33dd71adc40f" providerId="LiveId" clId="{F96C973E-2AE8-4B9D-8199-88FA71836A8F}" dt="2024-02-18T22:41:40.466" v="7143" actId="164"/>
          <ac:picMkLst>
            <pc:docMk/>
            <pc:sldMk cId="1023529485" sldId="369"/>
            <ac:picMk id="5" creationId="{BE0E07FA-7E5D-7C27-4166-255B6EBBEFE6}"/>
          </ac:picMkLst>
        </pc:picChg>
        <pc:picChg chg="add del mod">
          <ac:chgData name="Oliver Richardson" userId="cd5f33dd71adc40f" providerId="LiveId" clId="{F96C973E-2AE8-4B9D-8199-88FA71836A8F}" dt="2024-02-18T22:40:31.324" v="7135" actId="478"/>
          <ac:picMkLst>
            <pc:docMk/>
            <pc:sldMk cId="1023529485" sldId="369"/>
            <ac:picMk id="7" creationId="{0E201EDC-CAD5-7E3C-A962-A5042E281138}"/>
          </ac:picMkLst>
        </pc:picChg>
        <pc:picChg chg="del">
          <ac:chgData name="Oliver Richardson" userId="cd5f33dd71adc40f" providerId="LiveId" clId="{F96C973E-2AE8-4B9D-8199-88FA71836A8F}" dt="2024-02-17T05:43:55.560" v="2938" actId="478"/>
          <ac:picMkLst>
            <pc:docMk/>
            <pc:sldMk cId="1023529485" sldId="369"/>
            <ac:picMk id="12" creationId="{95589DBE-E119-F274-DFD5-87731291ED58}"/>
          </ac:picMkLst>
        </pc:picChg>
        <pc:picChg chg="add mod ord">
          <ac:chgData name="Oliver Richardson" userId="cd5f33dd71adc40f" providerId="LiveId" clId="{F96C973E-2AE8-4B9D-8199-88FA71836A8F}" dt="2024-02-17T05:45:33.271" v="2954" actId="164"/>
          <ac:picMkLst>
            <pc:docMk/>
            <pc:sldMk cId="1023529485" sldId="369"/>
            <ac:picMk id="14" creationId="{9CB2ED69-A356-43F9-E6E6-81DC7054D65C}"/>
          </ac:picMkLst>
        </pc:picChg>
        <pc:picChg chg="add mod">
          <ac:chgData name="Oliver Richardson" userId="cd5f33dd71adc40f" providerId="LiveId" clId="{F96C973E-2AE8-4B9D-8199-88FA71836A8F}" dt="2024-02-17T05:45:33.271" v="2954" actId="164"/>
          <ac:picMkLst>
            <pc:docMk/>
            <pc:sldMk cId="1023529485" sldId="369"/>
            <ac:picMk id="16" creationId="{82CAE23E-5C7F-7F72-0C5A-5091AA5085B2}"/>
          </ac:picMkLst>
        </pc:picChg>
        <pc:picChg chg="add mod">
          <ac:chgData name="Oliver Richardson" userId="cd5f33dd71adc40f" providerId="LiveId" clId="{F96C973E-2AE8-4B9D-8199-88FA71836A8F}" dt="2024-02-19T07:41:36.702" v="10912" actId="1076"/>
          <ac:picMkLst>
            <pc:docMk/>
            <pc:sldMk cId="1023529485" sldId="369"/>
            <ac:picMk id="19" creationId="{0775C98B-AF4F-2A19-15BF-33258A621EC3}"/>
          </ac:picMkLst>
        </pc:picChg>
        <pc:picChg chg="add mod">
          <ac:chgData name="Oliver Richardson" userId="cd5f33dd71adc40f" providerId="LiveId" clId="{F96C973E-2AE8-4B9D-8199-88FA71836A8F}" dt="2024-02-18T22:47:54.679" v="7476" actId="571"/>
          <ac:picMkLst>
            <pc:docMk/>
            <pc:sldMk cId="1023529485" sldId="369"/>
            <ac:picMk id="22" creationId="{6B319B3B-AB11-D236-E774-A7669C72CE7A}"/>
          </ac:picMkLst>
        </pc:picChg>
        <pc:picChg chg="mod">
          <ac:chgData name="Oliver Richardson" userId="cd5f33dd71adc40f" providerId="LiveId" clId="{F96C973E-2AE8-4B9D-8199-88FA71836A8F}" dt="2024-02-17T05:45:34.424" v="2956"/>
          <ac:picMkLst>
            <pc:docMk/>
            <pc:sldMk cId="1023529485" sldId="369"/>
            <ac:picMk id="22" creationId="{82CAE23E-5C7F-7F72-0C5A-5091AA5085B2}"/>
          </ac:picMkLst>
        </pc:picChg>
        <pc:picChg chg="mod">
          <ac:chgData name="Oliver Richardson" userId="cd5f33dd71adc40f" providerId="LiveId" clId="{F96C973E-2AE8-4B9D-8199-88FA71836A8F}" dt="2024-02-17T05:45:34.424" v="2956"/>
          <ac:picMkLst>
            <pc:docMk/>
            <pc:sldMk cId="1023529485" sldId="369"/>
            <ac:picMk id="23" creationId="{9CB2ED69-A356-43F9-E6E6-81DC7054D65C}"/>
          </ac:picMkLst>
        </pc:picChg>
        <pc:picChg chg="add mod">
          <ac:chgData name="Oliver Richardson" userId="cd5f33dd71adc40f" providerId="LiveId" clId="{F96C973E-2AE8-4B9D-8199-88FA71836A8F}" dt="2024-02-18T22:51:29.718" v="7595" actId="164"/>
          <ac:picMkLst>
            <pc:docMk/>
            <pc:sldMk cId="1023529485" sldId="369"/>
            <ac:picMk id="26" creationId="{5142A233-827D-5CF7-DE79-14848689F76F}"/>
          </ac:picMkLst>
        </pc:picChg>
        <pc:picChg chg="add mod">
          <ac:chgData name="Oliver Richardson" userId="cd5f33dd71adc40f" providerId="LiveId" clId="{F96C973E-2AE8-4B9D-8199-88FA71836A8F}" dt="2024-02-19T07:44:28.896" v="10960" actId="20577"/>
          <ac:picMkLst>
            <pc:docMk/>
            <pc:sldMk cId="1023529485" sldId="369"/>
            <ac:picMk id="29" creationId="{8E469D91-BBCA-5DF7-EB8B-A4C4E02BE635}"/>
          </ac:picMkLst>
        </pc:picChg>
        <pc:picChg chg="add mod">
          <ac:chgData name="Oliver Richardson" userId="cd5f33dd71adc40f" providerId="LiveId" clId="{F96C973E-2AE8-4B9D-8199-88FA71836A8F}" dt="2024-02-19T07:45:05.540" v="10980" actId="1076"/>
          <ac:picMkLst>
            <pc:docMk/>
            <pc:sldMk cId="1023529485" sldId="369"/>
            <ac:picMk id="34" creationId="{33F06A4B-161F-3DFB-8AF6-00DAABF916BD}"/>
          </ac:picMkLst>
        </pc:picChg>
        <pc:picChg chg="add del mod">
          <ac:chgData name="Oliver Richardson" userId="cd5f33dd71adc40f" providerId="LiveId" clId="{F96C973E-2AE8-4B9D-8199-88FA71836A8F}" dt="2024-02-17T05:46:13.541" v="2959" actId="21"/>
          <ac:picMkLst>
            <pc:docMk/>
            <pc:sldMk cId="1023529485" sldId="369"/>
            <ac:picMk id="34" creationId="{F41B49F3-5CFC-7933-A929-DE23B40041E7}"/>
          </ac:picMkLst>
        </pc:picChg>
        <pc:picChg chg="add del mod">
          <ac:chgData name="Oliver Richardson" userId="cd5f33dd71adc40f" providerId="LiveId" clId="{F96C973E-2AE8-4B9D-8199-88FA71836A8F}" dt="2024-02-19T07:46:35.370" v="11000"/>
          <ac:picMkLst>
            <pc:docMk/>
            <pc:sldMk cId="1023529485" sldId="369"/>
            <ac:picMk id="36" creationId="{95797AE1-6C38-DEF7-FBA2-26FE3161DC08}"/>
          </ac:picMkLst>
        </pc:picChg>
        <pc:picChg chg="add mod">
          <ac:chgData name="Oliver Richardson" userId="cd5f33dd71adc40f" providerId="LiveId" clId="{F96C973E-2AE8-4B9D-8199-88FA71836A8F}" dt="2024-02-19T07:51:15.728" v="11054" actId="1076"/>
          <ac:picMkLst>
            <pc:docMk/>
            <pc:sldMk cId="1023529485" sldId="369"/>
            <ac:picMk id="40" creationId="{D5B6BA88-34AC-6742-4355-B7DD513B1957}"/>
          </ac:picMkLst>
        </pc:picChg>
        <pc:picChg chg="add mod">
          <ac:chgData name="Oliver Richardson" userId="cd5f33dd71adc40f" providerId="LiveId" clId="{F96C973E-2AE8-4B9D-8199-88FA71836A8F}" dt="2024-02-19T07:51:15.728" v="11054" actId="1076"/>
          <ac:picMkLst>
            <pc:docMk/>
            <pc:sldMk cId="1023529485" sldId="369"/>
            <ac:picMk id="41" creationId="{3506B355-C3F4-B109-3786-D3BEF8B23A58}"/>
          </ac:picMkLst>
        </pc:picChg>
        <pc:picChg chg="mod">
          <ac:chgData name="Oliver Richardson" userId="cd5f33dd71adc40f" providerId="LiveId" clId="{F96C973E-2AE8-4B9D-8199-88FA71836A8F}" dt="2024-02-18T23:01:02.749" v="7838" actId="571"/>
          <ac:picMkLst>
            <pc:docMk/>
            <pc:sldMk cId="1023529485" sldId="369"/>
            <ac:picMk id="60" creationId="{02A96535-9BD8-D2AE-80BA-AB44E9D249C8}"/>
          </ac:picMkLst>
        </pc:picChg>
        <pc:picChg chg="del mod topLvl">
          <ac:chgData name="Oliver Richardson" userId="cd5f33dd71adc40f" providerId="LiveId" clId="{F96C973E-2AE8-4B9D-8199-88FA71836A8F}" dt="2024-02-19T07:39:37.564" v="10710" actId="478"/>
          <ac:picMkLst>
            <pc:docMk/>
            <pc:sldMk cId="1023529485" sldId="369"/>
            <ac:picMk id="64" creationId="{AA6904D5-B6CD-A3BB-8801-ACDA72018403}"/>
          </ac:picMkLst>
        </pc:picChg>
        <pc:picChg chg="add del mod">
          <ac:chgData name="Oliver Richardson" userId="cd5f33dd71adc40f" providerId="LiveId" clId="{F96C973E-2AE8-4B9D-8199-88FA71836A8F}" dt="2024-02-19T07:49:05.572" v="11039" actId="478"/>
          <ac:picMkLst>
            <pc:docMk/>
            <pc:sldMk cId="1023529485" sldId="369"/>
            <ac:picMk id="65" creationId="{354D338D-E0AC-83B3-88D7-CB33084542A4}"/>
          </ac:picMkLst>
        </pc:picChg>
        <pc:picChg chg="add mod">
          <ac:chgData name="Oliver Richardson" userId="cd5f33dd71adc40f" providerId="LiveId" clId="{F96C973E-2AE8-4B9D-8199-88FA71836A8F}" dt="2024-02-19T07:52:13.607" v="11072" actId="1076"/>
          <ac:picMkLst>
            <pc:docMk/>
            <pc:sldMk cId="1023529485" sldId="369"/>
            <ac:picMk id="66" creationId="{FA0C375B-A7F9-8443-EEE5-AA98FA835095}"/>
          </ac:picMkLst>
        </pc:picChg>
        <pc:picChg chg="add mod">
          <ac:chgData name="Oliver Richardson" userId="cd5f33dd71adc40f" providerId="LiveId" clId="{F96C973E-2AE8-4B9D-8199-88FA71836A8F}" dt="2024-02-19T07:43:14.518" v="10938" actId="571"/>
          <ac:picMkLst>
            <pc:docMk/>
            <pc:sldMk cId="1023529485" sldId="369"/>
            <ac:picMk id="69" creationId="{14EEA945-6B46-FB2B-2A18-69E63B2810FD}"/>
          </ac:picMkLst>
        </pc:picChg>
        <pc:picChg chg="add del mod">
          <ac:chgData name="Oliver Richardson" userId="cd5f33dd71adc40f" providerId="LiveId" clId="{F96C973E-2AE8-4B9D-8199-88FA71836A8F}" dt="2024-02-19T07:45:32.887" v="10988" actId="478"/>
          <ac:picMkLst>
            <pc:docMk/>
            <pc:sldMk cId="1023529485" sldId="369"/>
            <ac:picMk id="70" creationId="{D63045F7-8268-85E6-D0BC-1705523EC049}"/>
          </ac:picMkLst>
        </pc:picChg>
        <pc:picChg chg="mod">
          <ac:chgData name="Oliver Richardson" userId="cd5f33dd71adc40f" providerId="LiveId" clId="{F96C973E-2AE8-4B9D-8199-88FA71836A8F}" dt="2024-02-19T07:46:23.457" v="10996"/>
          <ac:picMkLst>
            <pc:docMk/>
            <pc:sldMk cId="1023529485" sldId="369"/>
            <ac:picMk id="72" creationId="{AF4A9FC0-41FC-89DA-1613-351535E531D1}"/>
          </ac:picMkLst>
        </pc:picChg>
        <pc:picChg chg="add del mod">
          <ac:chgData name="Oliver Richardson" userId="cd5f33dd71adc40f" providerId="LiveId" clId="{F96C973E-2AE8-4B9D-8199-88FA71836A8F}" dt="2024-02-19T07:46:23.457" v="10996"/>
          <ac:picMkLst>
            <pc:docMk/>
            <pc:sldMk cId="1023529485" sldId="369"/>
            <ac:picMk id="73" creationId="{66871F39-CF55-8242-FE2C-4D52DF86130B}"/>
          </ac:picMkLst>
        </pc:picChg>
        <pc:picChg chg="mod">
          <ac:chgData name="Oliver Richardson" userId="cd5f33dd71adc40f" providerId="LiveId" clId="{F96C973E-2AE8-4B9D-8199-88FA71836A8F}" dt="2024-02-19T07:46:23.457" v="10996"/>
          <ac:picMkLst>
            <pc:docMk/>
            <pc:sldMk cId="1023529485" sldId="369"/>
            <ac:picMk id="74" creationId="{E0D7AB98-632C-3D23-7F5D-ACB56AC81DDA}"/>
          </ac:picMkLst>
        </pc:picChg>
        <pc:picChg chg="add del mod">
          <ac:chgData name="Oliver Richardson" userId="cd5f33dd71adc40f" providerId="LiveId" clId="{F96C973E-2AE8-4B9D-8199-88FA71836A8F}" dt="2024-02-19T07:48:30.366" v="11023"/>
          <ac:picMkLst>
            <pc:docMk/>
            <pc:sldMk cId="1023529485" sldId="369"/>
            <ac:picMk id="75" creationId="{9430089C-26A9-998B-0D3B-9E58A01F1ED4}"/>
          </ac:picMkLst>
        </pc:picChg>
        <pc:picChg chg="del mod">
          <ac:chgData name="Oliver Richardson" userId="cd5f33dd71adc40f" providerId="LiveId" clId="{F96C973E-2AE8-4B9D-8199-88FA71836A8F}" dt="2024-02-19T07:46:38.312" v="11001" actId="478"/>
          <ac:picMkLst>
            <pc:docMk/>
            <pc:sldMk cId="1023529485" sldId="369"/>
            <ac:picMk id="76" creationId="{E2BA4580-7458-15FA-87F3-EBF705486656}"/>
          </ac:picMkLst>
        </pc:picChg>
        <pc:picChg chg="mod">
          <ac:chgData name="Oliver Richardson" userId="cd5f33dd71adc40f" providerId="LiveId" clId="{F96C973E-2AE8-4B9D-8199-88FA71836A8F}" dt="2024-02-19T07:52:24.985" v="11075" actId="1076"/>
          <ac:picMkLst>
            <pc:docMk/>
            <pc:sldMk cId="1023529485" sldId="369"/>
            <ac:picMk id="77" creationId="{D7650A25-BD12-CB0B-37AC-885C39F7EBDE}"/>
          </ac:picMkLst>
        </pc:picChg>
        <pc:picChg chg="mod">
          <ac:chgData name="Oliver Richardson" userId="cd5f33dd71adc40f" providerId="LiveId" clId="{F96C973E-2AE8-4B9D-8199-88FA71836A8F}" dt="2024-02-19T07:48:20.451" v="11019"/>
          <ac:picMkLst>
            <pc:docMk/>
            <pc:sldMk cId="1023529485" sldId="369"/>
            <ac:picMk id="80" creationId="{9D0CF75F-13DC-792B-EF1B-BC4E24D01B4F}"/>
          </ac:picMkLst>
        </pc:picChg>
        <pc:picChg chg="mod">
          <ac:chgData name="Oliver Richardson" userId="cd5f33dd71adc40f" providerId="LiveId" clId="{F96C973E-2AE8-4B9D-8199-88FA71836A8F}" dt="2024-02-19T07:48:20.451" v="11019"/>
          <ac:picMkLst>
            <pc:docMk/>
            <pc:sldMk cId="1023529485" sldId="369"/>
            <ac:picMk id="81" creationId="{65561B75-AFD6-E8CF-23B3-5DD2726778BD}"/>
          </ac:picMkLst>
        </pc:picChg>
        <pc:picChg chg="del mod">
          <ac:chgData name="Oliver Richardson" userId="cd5f33dd71adc40f" providerId="LiveId" clId="{F96C973E-2AE8-4B9D-8199-88FA71836A8F}" dt="2024-02-19T07:48:44.372" v="11035" actId="478"/>
          <ac:picMkLst>
            <pc:docMk/>
            <pc:sldMk cId="1023529485" sldId="369"/>
            <ac:picMk id="82" creationId="{1892A46B-D3F7-5FE8-A874-5A0B2FB399B7}"/>
          </ac:picMkLst>
        </pc:picChg>
        <pc:picChg chg="mod">
          <ac:chgData name="Oliver Richardson" userId="cd5f33dd71adc40f" providerId="LiveId" clId="{F96C973E-2AE8-4B9D-8199-88FA71836A8F}" dt="2024-02-19T07:54:19.863" v="11121" actId="1076"/>
          <ac:picMkLst>
            <pc:docMk/>
            <pc:sldMk cId="1023529485" sldId="369"/>
            <ac:picMk id="83" creationId="{213E04C0-4E64-EB53-FA95-492AD5B7437E}"/>
          </ac:picMkLst>
        </pc:picChg>
        <pc:picChg chg="mod">
          <ac:chgData name="Oliver Richardson" userId="cd5f33dd71adc40f" providerId="LiveId" clId="{F96C973E-2AE8-4B9D-8199-88FA71836A8F}" dt="2024-02-19T07:52:24.985" v="11075" actId="1076"/>
          <ac:picMkLst>
            <pc:docMk/>
            <pc:sldMk cId="1023529485" sldId="369"/>
            <ac:picMk id="84" creationId="{F54BAFB4-001F-DA76-310C-7056EEAB3FB1}"/>
          </ac:picMkLst>
        </pc:picChg>
        <pc:picChg chg="del mod">
          <ac:chgData name="Oliver Richardson" userId="cd5f33dd71adc40f" providerId="LiveId" clId="{F96C973E-2AE8-4B9D-8199-88FA71836A8F}" dt="2024-02-19T07:48:42.418" v="11034" actId="478"/>
          <ac:picMkLst>
            <pc:docMk/>
            <pc:sldMk cId="1023529485" sldId="369"/>
            <ac:picMk id="85" creationId="{800D3398-8B14-1B90-F1F8-98C8510E9C6C}"/>
          </ac:picMkLst>
        </pc:picChg>
        <pc:picChg chg="add mod">
          <ac:chgData name="Oliver Richardson" userId="cd5f33dd71adc40f" providerId="LiveId" clId="{F96C973E-2AE8-4B9D-8199-88FA71836A8F}" dt="2024-02-19T08:01:59.609" v="11245" actId="1076"/>
          <ac:picMkLst>
            <pc:docMk/>
            <pc:sldMk cId="1023529485" sldId="369"/>
            <ac:picMk id="87" creationId="{6F2A2838-0CFD-C034-4A90-4319BC5E1E55}"/>
          </ac:picMkLst>
        </pc:picChg>
        <pc:picChg chg="mod">
          <ac:chgData name="Oliver Richardson" userId="cd5f33dd71adc40f" providerId="LiveId" clId="{F96C973E-2AE8-4B9D-8199-88FA71836A8F}" dt="2024-02-19T07:51:41.534" v="11062" actId="571"/>
          <ac:picMkLst>
            <pc:docMk/>
            <pc:sldMk cId="1023529485" sldId="369"/>
            <ac:picMk id="90" creationId="{217108B4-56AF-5E63-0CEF-3B8DBF0B51D3}"/>
          </ac:picMkLst>
        </pc:picChg>
        <pc:picChg chg="add mod">
          <ac:chgData name="Oliver Richardson" userId="cd5f33dd71adc40f" providerId="LiveId" clId="{F96C973E-2AE8-4B9D-8199-88FA71836A8F}" dt="2024-02-19T07:51:41.534" v="11062" actId="571"/>
          <ac:picMkLst>
            <pc:docMk/>
            <pc:sldMk cId="1023529485" sldId="369"/>
            <ac:picMk id="92" creationId="{92C4FFAC-4D94-1836-C7AE-15A6E2BC40B5}"/>
          </ac:picMkLst>
        </pc:picChg>
        <pc:picChg chg="add mod">
          <ac:chgData name="Oliver Richardson" userId="cd5f33dd71adc40f" providerId="LiveId" clId="{F96C973E-2AE8-4B9D-8199-88FA71836A8F}" dt="2024-02-19T08:01:28.033" v="11239"/>
          <ac:picMkLst>
            <pc:docMk/>
            <pc:sldMk cId="1023529485" sldId="369"/>
            <ac:picMk id="105" creationId="{3AE17090-8A5D-6D84-CA9F-29ACD89B3251}"/>
          </ac:picMkLst>
        </pc:picChg>
        <pc:picChg chg="add del mod">
          <ac:chgData name="Oliver Richardson" userId="cd5f33dd71adc40f" providerId="LiveId" clId="{F96C973E-2AE8-4B9D-8199-88FA71836A8F}" dt="2024-02-19T08:02:33.650" v="11250" actId="478"/>
          <ac:picMkLst>
            <pc:docMk/>
            <pc:sldMk cId="1023529485" sldId="369"/>
            <ac:picMk id="106" creationId="{CAF7B2F8-4DA2-4EF8-CB85-0D1D386AC052}"/>
          </ac:picMkLst>
        </pc:picChg>
        <pc:picChg chg="add mod">
          <ac:chgData name="Oliver Richardson" userId="cd5f33dd71adc40f" providerId="LiveId" clId="{F96C973E-2AE8-4B9D-8199-88FA71836A8F}" dt="2024-02-19T07:52:24.985" v="11075" actId="1076"/>
          <ac:picMkLst>
            <pc:docMk/>
            <pc:sldMk cId="1023529485" sldId="369"/>
            <ac:picMk id="10242" creationId="{9F9447E5-286A-CE1F-6164-BC294CB54304}"/>
          </ac:picMkLst>
        </pc:picChg>
        <pc:inkChg chg="add mod">
          <ac:chgData name="Oliver Richardson" userId="cd5f33dd71adc40f" providerId="LiveId" clId="{F96C973E-2AE8-4B9D-8199-88FA71836A8F}" dt="2024-02-19T07:51:15.728" v="11054" actId="1076"/>
          <ac:inkMkLst>
            <pc:docMk/>
            <pc:sldMk cId="1023529485" sldId="369"/>
            <ac:inkMk id="24" creationId="{E2CE59C3-4B93-0BFE-F26A-6F84F0C9FB8C}"/>
          </ac:inkMkLst>
        </pc:inkChg>
        <pc:inkChg chg="add del">
          <ac:chgData name="Oliver Richardson" userId="cd5f33dd71adc40f" providerId="LiveId" clId="{F96C973E-2AE8-4B9D-8199-88FA71836A8F}" dt="2024-02-17T05:54:14.632" v="3013" actId="9405"/>
          <ac:inkMkLst>
            <pc:docMk/>
            <pc:sldMk cId="1023529485" sldId="369"/>
            <ac:inkMk id="42" creationId="{E7059AA5-4678-B149-C0EF-D27654D4C484}"/>
          </ac:inkMkLst>
        </pc:inkChg>
        <pc:inkChg chg="add del">
          <ac:chgData name="Oliver Richardson" userId="cd5f33dd71adc40f" providerId="LiveId" clId="{F96C973E-2AE8-4B9D-8199-88FA71836A8F}" dt="2024-02-17T05:54:24.694" v="3015" actId="9405"/>
          <ac:inkMkLst>
            <pc:docMk/>
            <pc:sldMk cId="1023529485" sldId="369"/>
            <ac:inkMk id="43" creationId="{3280CDE4-A200-3FD1-DF4D-23629F2D29A9}"/>
          </ac:inkMkLst>
        </pc:inkChg>
        <pc:inkChg chg="add del">
          <ac:chgData name="Oliver Richardson" userId="cd5f33dd71adc40f" providerId="LiveId" clId="{F96C973E-2AE8-4B9D-8199-88FA71836A8F}" dt="2024-02-17T05:54:29.151" v="3017" actId="9405"/>
          <ac:inkMkLst>
            <pc:docMk/>
            <pc:sldMk cId="1023529485" sldId="369"/>
            <ac:inkMk id="44" creationId="{B8662C4C-2A9D-DE7E-2181-C33DE8DA0E02}"/>
          </ac:inkMkLst>
        </pc:inkChg>
        <pc:inkChg chg="add del mod">
          <ac:chgData name="Oliver Richardson" userId="cd5f33dd71adc40f" providerId="LiveId" clId="{F96C973E-2AE8-4B9D-8199-88FA71836A8F}" dt="2024-02-18T22:48:31.696" v="7532" actId="478"/>
          <ac:inkMkLst>
            <pc:docMk/>
            <pc:sldMk cId="1023529485" sldId="369"/>
            <ac:inkMk id="45" creationId="{EB0C6C11-2C36-76E1-320E-A0F8B1D8EFE9}"/>
          </ac:inkMkLst>
        </pc:inkChg>
        <pc:inkChg chg="add del">
          <ac:chgData name="Oliver Richardson" userId="cd5f33dd71adc40f" providerId="LiveId" clId="{F96C973E-2AE8-4B9D-8199-88FA71836A8F}" dt="2024-02-17T05:54:50.345" v="3020" actId="9405"/>
          <ac:inkMkLst>
            <pc:docMk/>
            <pc:sldMk cId="1023529485" sldId="369"/>
            <ac:inkMk id="46" creationId="{A7B86A24-A6A7-E1AB-1358-15C8A9B43265}"/>
          </ac:inkMkLst>
        </pc:inkChg>
        <pc:inkChg chg="add del">
          <ac:chgData name="Oliver Richardson" userId="cd5f33dd71adc40f" providerId="LiveId" clId="{F96C973E-2AE8-4B9D-8199-88FA71836A8F}" dt="2024-02-19T07:53:10.175" v="11108" actId="9405"/>
          <ac:inkMkLst>
            <pc:docMk/>
            <pc:sldMk cId="1023529485" sldId="369"/>
            <ac:inkMk id="96" creationId="{4AA42D23-167B-FB69-3B84-D85CF27F5597}"/>
          </ac:inkMkLst>
        </pc:inkChg>
        <pc:inkChg chg="add del mod">
          <ac:chgData name="Oliver Richardson" userId="cd5f33dd71adc40f" providerId="LiveId" clId="{F96C973E-2AE8-4B9D-8199-88FA71836A8F}" dt="2024-02-19T07:53:16.272" v="11114" actId="9405"/>
          <ac:inkMkLst>
            <pc:docMk/>
            <pc:sldMk cId="1023529485" sldId="369"/>
            <ac:inkMk id="97" creationId="{D362858C-197E-63F6-2043-38C2C3B18EA7}"/>
          </ac:inkMkLst>
        </pc:inkChg>
        <pc:inkChg chg="add del mod">
          <ac:chgData name="Oliver Richardson" userId="cd5f33dd71adc40f" providerId="LiveId" clId="{F96C973E-2AE8-4B9D-8199-88FA71836A8F}" dt="2024-02-19T07:53:15.686" v="11113"/>
          <ac:inkMkLst>
            <pc:docMk/>
            <pc:sldMk cId="1023529485" sldId="369"/>
            <ac:inkMk id="98" creationId="{625AF85C-F954-773B-90FA-5BDD6F0CA610}"/>
          </ac:inkMkLst>
        </pc:inkChg>
        <pc:inkChg chg="add mod">
          <ac:chgData name="Oliver Richardson" userId="cd5f33dd71adc40f" providerId="LiveId" clId="{F96C973E-2AE8-4B9D-8199-88FA71836A8F}" dt="2024-02-19T07:53:20.895" v="11117"/>
          <ac:inkMkLst>
            <pc:docMk/>
            <pc:sldMk cId="1023529485" sldId="369"/>
            <ac:inkMk id="100" creationId="{62F458AE-CCF1-0F34-0CE4-1D8A39F33296}"/>
          </ac:inkMkLst>
        </pc:inkChg>
        <pc:inkChg chg="add mod">
          <ac:chgData name="Oliver Richardson" userId="cd5f33dd71adc40f" providerId="LiveId" clId="{F96C973E-2AE8-4B9D-8199-88FA71836A8F}" dt="2024-02-19T07:53:20.895" v="11117"/>
          <ac:inkMkLst>
            <pc:docMk/>
            <pc:sldMk cId="1023529485" sldId="369"/>
            <ac:inkMk id="101" creationId="{0B890AAD-AC07-D8BF-AC6C-16CDE7F485E3}"/>
          </ac:inkMkLst>
        </pc:inkChg>
        <pc:cxnChg chg="add mod">
          <ac:chgData name="Oliver Richardson" userId="cd5f33dd71adc40f" providerId="LiveId" clId="{F96C973E-2AE8-4B9D-8199-88FA71836A8F}" dt="2024-02-18T23:00:18.288" v="7826" actId="13822"/>
          <ac:cxnSpMkLst>
            <pc:docMk/>
            <pc:sldMk cId="1023529485" sldId="369"/>
            <ac:cxnSpMk id="43" creationId="{7CB18C49-84F7-4275-2672-3E738B57DCD2}"/>
          </ac:cxnSpMkLst>
        </pc:cxnChg>
        <pc:cxnChg chg="add mod">
          <ac:chgData name="Oliver Richardson" userId="cd5f33dd71adc40f" providerId="LiveId" clId="{F96C973E-2AE8-4B9D-8199-88FA71836A8F}" dt="2024-02-18T23:00:35.359" v="7829" actId="14100"/>
          <ac:cxnSpMkLst>
            <pc:docMk/>
            <pc:sldMk cId="1023529485" sldId="369"/>
            <ac:cxnSpMk id="46" creationId="{E9750060-BFC0-DEC2-42ED-3869EA86E81F}"/>
          </ac:cxnSpMkLst>
        </pc:cxnChg>
        <pc:cxnChg chg="add mod">
          <ac:chgData name="Oliver Richardson" userId="cd5f33dd71adc40f" providerId="LiveId" clId="{F96C973E-2AE8-4B9D-8199-88FA71836A8F}" dt="2024-02-18T23:00:57.629" v="7836" actId="14100"/>
          <ac:cxnSpMkLst>
            <pc:docMk/>
            <pc:sldMk cId="1023529485" sldId="369"/>
            <ac:cxnSpMk id="50" creationId="{DFA3BDFC-D952-6121-1E7F-85AD8F0BD9C3}"/>
          </ac:cxnSpMkLst>
        </pc:cxnChg>
      </pc:sldChg>
      <pc:sldChg chg="addSp delSp modSp add del mod modTransition delAnim modAnim">
        <pc:chgData name="Oliver Richardson" userId="cd5f33dd71adc40f" providerId="LiveId" clId="{F96C973E-2AE8-4B9D-8199-88FA71836A8F}" dt="2024-02-19T08:04:29.624" v="11264" actId="1076"/>
        <pc:sldMkLst>
          <pc:docMk/>
          <pc:sldMk cId="2504103932" sldId="370"/>
        </pc:sldMkLst>
        <pc:spChg chg="mod topLvl">
          <ac:chgData name="Oliver Richardson" userId="cd5f33dd71adc40f" providerId="LiveId" clId="{F96C973E-2AE8-4B9D-8199-88FA71836A8F}" dt="2024-02-19T08:04:22.489" v="11263" actId="164"/>
          <ac:spMkLst>
            <pc:docMk/>
            <pc:sldMk cId="2504103932" sldId="370"/>
            <ac:spMk id="2" creationId="{E5DB8898-F3D2-A6D5-36A7-55BF667E9D17}"/>
          </ac:spMkLst>
        </pc:spChg>
        <pc:spChg chg="mod topLvl">
          <ac:chgData name="Oliver Richardson" userId="cd5f33dd71adc40f" providerId="LiveId" clId="{F96C973E-2AE8-4B9D-8199-88FA71836A8F}" dt="2024-02-19T08:04:22.489" v="11263" actId="164"/>
          <ac:spMkLst>
            <pc:docMk/>
            <pc:sldMk cId="2504103932" sldId="370"/>
            <ac:spMk id="3" creationId="{54BAF193-BCDF-3522-EDFE-416897489B7B}"/>
          </ac:spMkLst>
        </pc:spChg>
        <pc:spChg chg="mod">
          <ac:chgData name="Oliver Richardson" userId="cd5f33dd71adc40f" providerId="LiveId" clId="{F96C973E-2AE8-4B9D-8199-88FA71836A8F}" dt="2024-02-19T07:59:53.216" v="11233" actId="1076"/>
          <ac:spMkLst>
            <pc:docMk/>
            <pc:sldMk cId="2504103932" sldId="370"/>
            <ac:spMk id="6" creationId="{54DD2C84-4F7E-D6A4-098E-8C533ADA90B3}"/>
          </ac:spMkLst>
        </pc:spChg>
        <pc:spChg chg="add mod ord">
          <ac:chgData name="Oliver Richardson" userId="cd5f33dd71adc40f" providerId="LiveId" clId="{F96C973E-2AE8-4B9D-8199-88FA71836A8F}" dt="2024-02-19T08:04:22.489" v="11263" actId="164"/>
          <ac:spMkLst>
            <pc:docMk/>
            <pc:sldMk cId="2504103932" sldId="370"/>
            <ac:spMk id="10" creationId="{1DF3A0CA-DC15-652D-9F1B-8670CA407720}"/>
          </ac:spMkLst>
        </pc:spChg>
        <pc:spChg chg="add mod">
          <ac:chgData name="Oliver Richardson" userId="cd5f33dd71adc40f" providerId="LiveId" clId="{F96C973E-2AE8-4B9D-8199-88FA71836A8F}" dt="2024-02-18T23:57:37.017" v="8682" actId="571"/>
          <ac:spMkLst>
            <pc:docMk/>
            <pc:sldMk cId="2504103932" sldId="370"/>
            <ac:spMk id="11" creationId="{395E7E01-CC0D-5D0D-5748-88A4B311C439}"/>
          </ac:spMkLst>
        </pc:spChg>
        <pc:spChg chg="add del">
          <ac:chgData name="Oliver Richardson" userId="cd5f33dd71adc40f" providerId="LiveId" clId="{F96C973E-2AE8-4B9D-8199-88FA71836A8F}" dt="2024-02-17T06:08:04.063" v="3148"/>
          <ac:spMkLst>
            <pc:docMk/>
            <pc:sldMk cId="2504103932" sldId="370"/>
            <ac:spMk id="14" creationId="{4BD01480-D5A5-C4DC-780D-A09F6FCBE356}"/>
          </ac:spMkLst>
        </pc:spChg>
        <pc:spChg chg="add mod">
          <ac:chgData name="Oliver Richardson" userId="cd5f33dd71adc40f" providerId="LiveId" clId="{F96C973E-2AE8-4B9D-8199-88FA71836A8F}" dt="2024-02-19T08:04:22.489" v="11263" actId="164"/>
          <ac:spMkLst>
            <pc:docMk/>
            <pc:sldMk cId="2504103932" sldId="370"/>
            <ac:spMk id="14" creationId="{DC6945E0-F8D0-0B64-0961-2F63F0726B81}"/>
          </ac:spMkLst>
        </pc:spChg>
        <pc:grpChg chg="add mod">
          <ac:chgData name="Oliver Richardson" userId="cd5f33dd71adc40f" providerId="LiveId" clId="{F96C973E-2AE8-4B9D-8199-88FA71836A8F}" dt="2024-02-17T06:06:53.938" v="3138" actId="164"/>
          <ac:grpSpMkLst>
            <pc:docMk/>
            <pc:sldMk cId="2504103932" sldId="370"/>
            <ac:grpSpMk id="13" creationId="{C4E10A09-E547-4214-05C5-F7E1359D1A50}"/>
          </ac:grpSpMkLst>
        </pc:grpChg>
        <pc:grpChg chg="mod">
          <ac:chgData name="Oliver Richardson" userId="cd5f33dd71adc40f" providerId="LiveId" clId="{F96C973E-2AE8-4B9D-8199-88FA71836A8F}" dt="2024-02-19T08:03:22.413" v="11257"/>
          <ac:grpSpMkLst>
            <pc:docMk/>
            <pc:sldMk cId="2504103932" sldId="370"/>
            <ac:grpSpMk id="22" creationId="{B7DDC133-F93F-D347-4F21-3914E60F1239}"/>
          </ac:grpSpMkLst>
        </pc:grpChg>
        <pc:grpChg chg="del mod topLvl">
          <ac:chgData name="Oliver Richardson" userId="cd5f33dd71adc40f" providerId="LiveId" clId="{F96C973E-2AE8-4B9D-8199-88FA71836A8F}" dt="2024-02-17T06:05:20.879" v="3124" actId="478"/>
          <ac:grpSpMkLst>
            <pc:docMk/>
            <pc:sldMk cId="2504103932" sldId="370"/>
            <ac:grpSpMk id="24" creationId="{5DAB2E05-FCD8-1D57-A49B-78649D26844C}"/>
          </ac:grpSpMkLst>
        </pc:grpChg>
        <pc:grpChg chg="del">
          <ac:chgData name="Oliver Richardson" userId="cd5f33dd71adc40f" providerId="LiveId" clId="{F96C973E-2AE8-4B9D-8199-88FA71836A8F}" dt="2024-02-17T06:05:18.040" v="3123" actId="165"/>
          <ac:grpSpMkLst>
            <pc:docMk/>
            <pc:sldMk cId="2504103932" sldId="370"/>
            <ac:grpSpMk id="25" creationId="{2113AD55-5EA1-74DA-FBB1-AA0FC2181D89}"/>
          </ac:grpSpMkLst>
        </pc:grpChg>
        <pc:grpChg chg="add mod">
          <ac:chgData name="Oliver Richardson" userId="cd5f33dd71adc40f" providerId="LiveId" clId="{F96C973E-2AE8-4B9D-8199-88FA71836A8F}" dt="2024-02-19T08:04:29.624" v="11264" actId="1076"/>
          <ac:grpSpMkLst>
            <pc:docMk/>
            <pc:sldMk cId="2504103932" sldId="370"/>
            <ac:grpSpMk id="25" creationId="{5D2A08D6-0ACF-A1D8-C848-4E1FEC40C6DA}"/>
          </ac:grpSpMkLst>
        </pc:grpChg>
        <pc:picChg chg="add del">
          <ac:chgData name="Oliver Richardson" userId="cd5f33dd71adc40f" providerId="LiveId" clId="{F96C973E-2AE8-4B9D-8199-88FA71836A8F}" dt="2024-02-18T22:36:10.959" v="7070" actId="22"/>
          <ac:picMkLst>
            <pc:docMk/>
            <pc:sldMk cId="2504103932" sldId="370"/>
            <ac:picMk id="5" creationId="{2C4A5E50-BCA9-E655-E7A4-85F97F3B9B86}"/>
          </ac:picMkLst>
        </pc:picChg>
        <pc:picChg chg="del">
          <ac:chgData name="Oliver Richardson" userId="cd5f33dd71adc40f" providerId="LiveId" clId="{F96C973E-2AE8-4B9D-8199-88FA71836A8F}" dt="2024-02-17T06:05:06.848" v="3121" actId="478"/>
          <ac:picMkLst>
            <pc:docMk/>
            <pc:sldMk cId="2504103932" sldId="370"/>
            <ac:picMk id="5" creationId="{D900A7D2-AEC7-05A7-1A9D-61D76A8FC606}"/>
          </ac:picMkLst>
        </pc:picChg>
        <pc:picChg chg="del mod topLvl">
          <ac:chgData name="Oliver Richardson" userId="cd5f33dd71adc40f" providerId="LiveId" clId="{F96C973E-2AE8-4B9D-8199-88FA71836A8F}" dt="2024-02-17T06:09:02.517" v="3151" actId="478"/>
          <ac:picMkLst>
            <pc:docMk/>
            <pc:sldMk cId="2504103932" sldId="370"/>
            <ac:picMk id="7" creationId="{2FB3DC16-B3E9-0046-5A98-9153C21358AC}"/>
          </ac:picMkLst>
        </pc:picChg>
        <pc:picChg chg="add mod">
          <ac:chgData name="Oliver Richardson" userId="cd5f33dd71adc40f" providerId="LiveId" clId="{F96C973E-2AE8-4B9D-8199-88FA71836A8F}" dt="2024-02-19T08:04:22.489" v="11263" actId="164"/>
          <ac:picMkLst>
            <pc:docMk/>
            <pc:sldMk cId="2504103932" sldId="370"/>
            <ac:picMk id="8" creationId="{F9979524-6072-A3A5-DC47-73D6270CE03A}"/>
          </ac:picMkLst>
        </pc:picChg>
        <pc:picChg chg="add mod">
          <ac:chgData name="Oliver Richardson" userId="cd5f33dd71adc40f" providerId="LiveId" clId="{F96C973E-2AE8-4B9D-8199-88FA71836A8F}" dt="2024-02-19T08:04:22.489" v="11263" actId="164"/>
          <ac:picMkLst>
            <pc:docMk/>
            <pc:sldMk cId="2504103932" sldId="370"/>
            <ac:picMk id="9" creationId="{D74D34EB-D834-FF55-DB30-65F80BF6A149}"/>
          </ac:picMkLst>
        </pc:picChg>
        <pc:picChg chg="mod">
          <ac:chgData name="Oliver Richardson" userId="cd5f33dd71adc40f" providerId="LiveId" clId="{F96C973E-2AE8-4B9D-8199-88FA71836A8F}" dt="2024-02-17T06:05:18.040" v="3123" actId="165"/>
          <ac:picMkLst>
            <pc:docMk/>
            <pc:sldMk cId="2504103932" sldId="370"/>
            <ac:picMk id="9" creationId="{F70ADB09-26DE-959E-B874-491E521E184D}"/>
          </ac:picMkLst>
        </pc:picChg>
        <pc:picChg chg="mod">
          <ac:chgData name="Oliver Richardson" userId="cd5f33dd71adc40f" providerId="LiveId" clId="{F96C973E-2AE8-4B9D-8199-88FA71836A8F}" dt="2024-02-17T06:05:18.040" v="3123" actId="165"/>
          <ac:picMkLst>
            <pc:docMk/>
            <pc:sldMk cId="2504103932" sldId="370"/>
            <ac:picMk id="11" creationId="{05BE616E-A3FC-E726-E457-3AAC997997AB}"/>
          </ac:picMkLst>
        </pc:picChg>
        <pc:picChg chg="add del mod">
          <ac:chgData name="Oliver Richardson" userId="cd5f33dd71adc40f" providerId="LiveId" clId="{F96C973E-2AE8-4B9D-8199-88FA71836A8F}" dt="2024-02-17T06:08:04.063" v="3148"/>
          <ac:picMkLst>
            <pc:docMk/>
            <pc:sldMk cId="2504103932" sldId="370"/>
            <ac:picMk id="12" creationId="{AA2D810E-E0AD-DFB7-967D-51F73282C173}"/>
          </ac:picMkLst>
        </pc:picChg>
        <pc:picChg chg="add mod">
          <ac:chgData name="Oliver Richardson" userId="cd5f33dd71adc40f" providerId="LiveId" clId="{F96C973E-2AE8-4B9D-8199-88FA71836A8F}" dt="2024-02-19T08:04:22.489" v="11263" actId="164"/>
          <ac:picMkLst>
            <pc:docMk/>
            <pc:sldMk cId="2504103932" sldId="370"/>
            <ac:picMk id="13" creationId="{0C1030FB-E6ED-4866-3B6D-C52C5961B4C9}"/>
          </ac:picMkLst>
        </pc:picChg>
        <pc:picChg chg="del mod">
          <ac:chgData name="Oliver Richardson" userId="cd5f33dd71adc40f" providerId="LiveId" clId="{F96C973E-2AE8-4B9D-8199-88FA71836A8F}" dt="2024-02-18T23:58:10.684" v="8688" actId="478"/>
          <ac:picMkLst>
            <pc:docMk/>
            <pc:sldMk cId="2504103932" sldId="370"/>
            <ac:picMk id="15" creationId="{15C0B87B-0C2A-D2C5-562C-7314B0FF23FF}"/>
          </ac:picMkLst>
        </pc:picChg>
        <pc:picChg chg="add mod">
          <ac:chgData name="Oliver Richardson" userId="cd5f33dd71adc40f" providerId="LiveId" clId="{F96C973E-2AE8-4B9D-8199-88FA71836A8F}" dt="2024-02-19T08:04:29.624" v="11264" actId="1076"/>
          <ac:picMkLst>
            <pc:docMk/>
            <pc:sldMk cId="2504103932" sldId="370"/>
            <ac:picMk id="16" creationId="{780D616C-F39B-A689-CC33-E8848394A2C2}"/>
          </ac:picMkLst>
        </pc:picChg>
        <pc:picChg chg="del mod">
          <ac:chgData name="Oliver Richardson" userId="cd5f33dd71adc40f" providerId="LiveId" clId="{F96C973E-2AE8-4B9D-8199-88FA71836A8F}" dt="2024-02-17T06:08:06.959" v="3149" actId="478"/>
          <ac:picMkLst>
            <pc:docMk/>
            <pc:sldMk cId="2504103932" sldId="370"/>
            <ac:picMk id="16" creationId="{D93C1719-3628-8C96-2B1E-AEDB503A97F8}"/>
          </ac:picMkLst>
        </pc:picChg>
        <pc:picChg chg="del mod">
          <ac:chgData name="Oliver Richardson" userId="cd5f33dd71adc40f" providerId="LiveId" clId="{F96C973E-2AE8-4B9D-8199-88FA71836A8F}" dt="2024-02-18T23:58:32.242" v="8689" actId="478"/>
          <ac:picMkLst>
            <pc:docMk/>
            <pc:sldMk cId="2504103932" sldId="370"/>
            <ac:picMk id="17" creationId="{17E814CD-1020-B9CF-646D-D5EA0B1FD6C5}"/>
          </ac:picMkLst>
        </pc:picChg>
        <pc:picChg chg="add del mod">
          <ac:chgData name="Oliver Richardson" userId="cd5f33dd71adc40f" providerId="LiveId" clId="{F96C973E-2AE8-4B9D-8199-88FA71836A8F}" dt="2024-02-19T08:02:37.289" v="11251" actId="478"/>
          <ac:picMkLst>
            <pc:docMk/>
            <pc:sldMk cId="2504103932" sldId="370"/>
            <ac:picMk id="18" creationId="{4A1DC4BB-CCBC-0154-2C62-D7A12FC6844A}"/>
          </ac:picMkLst>
        </pc:picChg>
        <pc:picChg chg="mod">
          <ac:chgData name="Oliver Richardson" userId="cd5f33dd71adc40f" providerId="LiveId" clId="{F96C973E-2AE8-4B9D-8199-88FA71836A8F}" dt="2024-02-17T06:05:18.040" v="3123" actId="165"/>
          <ac:picMkLst>
            <pc:docMk/>
            <pc:sldMk cId="2504103932" sldId="370"/>
            <ac:picMk id="19" creationId="{15EB7800-01A5-2F84-9653-D6E62E3C9BFC}"/>
          </ac:picMkLst>
        </pc:picChg>
        <pc:picChg chg="add del mod">
          <ac:chgData name="Oliver Richardson" userId="cd5f33dd71adc40f" providerId="LiveId" clId="{F96C973E-2AE8-4B9D-8199-88FA71836A8F}" dt="2024-02-18T22:36:15.704" v="7073" actId="1076"/>
          <ac:picMkLst>
            <pc:docMk/>
            <pc:sldMk cId="2504103932" sldId="370"/>
            <ac:picMk id="20" creationId="{6687EBD1-D19C-9DC6-809E-9DE460AE3559}"/>
          </ac:picMkLst>
        </pc:picChg>
        <pc:picChg chg="del">
          <ac:chgData name="Oliver Richardson" userId="cd5f33dd71adc40f" providerId="LiveId" clId="{F96C973E-2AE8-4B9D-8199-88FA71836A8F}" dt="2024-02-17T06:05:10.888" v="3122" actId="478"/>
          <ac:picMkLst>
            <pc:docMk/>
            <pc:sldMk cId="2504103932" sldId="370"/>
            <ac:picMk id="21" creationId="{FE6F86CA-15DE-1AC7-9B8B-A5646A6497E4}"/>
          </ac:picMkLst>
        </pc:picChg>
        <pc:picChg chg="add del mod">
          <ac:chgData name="Oliver Richardson" userId="cd5f33dd71adc40f" providerId="LiveId" clId="{F96C973E-2AE8-4B9D-8199-88FA71836A8F}" dt="2024-02-18T22:37:44.611" v="7090" actId="1076"/>
          <ac:picMkLst>
            <pc:docMk/>
            <pc:sldMk cId="2504103932" sldId="370"/>
            <ac:picMk id="23" creationId="{2611FCE6-C4AD-F804-EFCB-A11BAD72250D}"/>
          </ac:picMkLst>
        </pc:picChg>
        <pc:picChg chg="add del mod">
          <ac:chgData name="Oliver Richardson" userId="cd5f33dd71adc40f" providerId="LiveId" clId="{F96C973E-2AE8-4B9D-8199-88FA71836A8F}" dt="2024-02-18T22:37:26.510" v="7087" actId="1076"/>
          <ac:picMkLst>
            <pc:docMk/>
            <pc:sldMk cId="2504103932" sldId="370"/>
            <ac:picMk id="27" creationId="{8CE11BE7-B758-051F-71B1-A39EB6AF5DCD}"/>
          </ac:picMkLst>
        </pc:picChg>
        <pc:picChg chg="add del mod">
          <ac:chgData name="Oliver Richardson" userId="cd5f33dd71adc40f" providerId="LiveId" clId="{F96C973E-2AE8-4B9D-8199-88FA71836A8F}" dt="2024-02-18T22:37:28.870" v="7088" actId="1076"/>
          <ac:picMkLst>
            <pc:docMk/>
            <pc:sldMk cId="2504103932" sldId="370"/>
            <ac:picMk id="29" creationId="{2C497659-BF39-3F6A-B89C-1D5639FD4409}"/>
          </ac:picMkLst>
        </pc:picChg>
        <pc:picChg chg="add mod">
          <ac:chgData name="Oliver Richardson" userId="cd5f33dd71adc40f" providerId="LiveId" clId="{F96C973E-2AE8-4B9D-8199-88FA71836A8F}" dt="2024-02-17T06:10:15.635" v="3168" actId="571"/>
          <ac:picMkLst>
            <pc:docMk/>
            <pc:sldMk cId="2504103932" sldId="370"/>
            <ac:picMk id="30" creationId="{622F6EF6-BD2F-AA55-3E0B-9481DC323345}"/>
          </ac:picMkLst>
        </pc:picChg>
        <pc:picChg chg="add mod">
          <ac:chgData name="Oliver Richardson" userId="cd5f33dd71adc40f" providerId="LiveId" clId="{F96C973E-2AE8-4B9D-8199-88FA71836A8F}" dt="2024-02-17T06:10:15.635" v="3168" actId="571"/>
          <ac:picMkLst>
            <pc:docMk/>
            <pc:sldMk cId="2504103932" sldId="370"/>
            <ac:picMk id="31" creationId="{5A853B59-E2A1-4814-ABFC-F575E93C0EB4}"/>
          </ac:picMkLst>
        </pc:picChg>
        <pc:picChg chg="add mod">
          <ac:chgData name="Oliver Richardson" userId="cd5f33dd71adc40f" providerId="LiveId" clId="{F96C973E-2AE8-4B9D-8199-88FA71836A8F}" dt="2024-02-17T06:10:15.635" v="3168" actId="571"/>
          <ac:picMkLst>
            <pc:docMk/>
            <pc:sldMk cId="2504103932" sldId="370"/>
            <ac:picMk id="32" creationId="{87EC0E57-4510-8A11-3158-8D1B951C31C4}"/>
          </ac:picMkLst>
        </pc:picChg>
        <pc:picChg chg="add mod">
          <ac:chgData name="Oliver Richardson" userId="cd5f33dd71adc40f" providerId="LiveId" clId="{F96C973E-2AE8-4B9D-8199-88FA71836A8F}" dt="2024-02-17T06:10:15.635" v="3168" actId="571"/>
          <ac:picMkLst>
            <pc:docMk/>
            <pc:sldMk cId="2504103932" sldId="370"/>
            <ac:picMk id="33" creationId="{40E475F2-80C7-F1A7-1FF9-BAF14212F8CA}"/>
          </ac:picMkLst>
        </pc:picChg>
        <pc:picChg chg="del">
          <ac:chgData name="Oliver Richardson" userId="cd5f33dd71adc40f" providerId="LiveId" clId="{F96C973E-2AE8-4B9D-8199-88FA71836A8F}" dt="2024-02-17T06:05:06.848" v="3121" actId="478"/>
          <ac:picMkLst>
            <pc:docMk/>
            <pc:sldMk cId="2504103932" sldId="370"/>
            <ac:picMk id="36" creationId="{2E7C50E5-4448-6B3A-E02D-E735929E6C25}"/>
          </ac:picMkLst>
        </pc:picChg>
        <pc:inkChg chg="add del mod">
          <ac:chgData name="Oliver Richardson" userId="cd5f33dd71adc40f" providerId="LiveId" clId="{F96C973E-2AE8-4B9D-8199-88FA71836A8F}" dt="2024-02-19T08:03:22.899" v="11258" actId="9405"/>
          <ac:inkMkLst>
            <pc:docMk/>
            <pc:sldMk cId="2504103932" sldId="370"/>
            <ac:inkMk id="19" creationId="{792DC871-DE3A-D890-4650-E75C9A1913C4}"/>
          </ac:inkMkLst>
        </pc:inkChg>
        <pc:inkChg chg="add del mod">
          <ac:chgData name="Oliver Richardson" userId="cd5f33dd71adc40f" providerId="LiveId" clId="{F96C973E-2AE8-4B9D-8199-88FA71836A8F}" dt="2024-02-19T08:03:22.413" v="11257"/>
          <ac:inkMkLst>
            <pc:docMk/>
            <pc:sldMk cId="2504103932" sldId="370"/>
            <ac:inkMk id="21" creationId="{D2B89D69-638D-D937-2D64-46D210BD7A9B}"/>
          </ac:inkMkLst>
        </pc:inkChg>
        <pc:inkChg chg="add mod">
          <ac:chgData name="Oliver Richardson" userId="cd5f33dd71adc40f" providerId="LiveId" clId="{F96C973E-2AE8-4B9D-8199-88FA71836A8F}" dt="2024-02-19T08:04:29.624" v="11264" actId="1076"/>
          <ac:inkMkLst>
            <pc:docMk/>
            <pc:sldMk cId="2504103932" sldId="370"/>
            <ac:inkMk id="24" creationId="{0C676F0F-9A06-A35D-B73F-50CB83335184}"/>
          </ac:inkMkLst>
        </pc:inkChg>
      </pc:sldChg>
      <pc:sldChg chg="addSp delSp modSp new add del mod modTransition modAnim">
        <pc:chgData name="Oliver Richardson" userId="cd5f33dd71adc40f" providerId="LiveId" clId="{F96C973E-2AE8-4B9D-8199-88FA71836A8F}" dt="2024-02-19T08:14:08.259" v="11598"/>
        <pc:sldMkLst>
          <pc:docMk/>
          <pc:sldMk cId="3150858520" sldId="371"/>
        </pc:sldMkLst>
        <pc:spChg chg="del">
          <ac:chgData name="Oliver Richardson" userId="cd5f33dd71adc40f" providerId="LiveId" clId="{F96C973E-2AE8-4B9D-8199-88FA71836A8F}" dt="2024-02-19T00:05:57.023" v="8854" actId="478"/>
          <ac:spMkLst>
            <pc:docMk/>
            <pc:sldMk cId="3150858520" sldId="371"/>
            <ac:spMk id="2" creationId="{DFC1B258-A0F8-A164-FA96-5FE4D3A7F594}"/>
          </ac:spMkLst>
        </pc:spChg>
        <pc:spChg chg="del">
          <ac:chgData name="Oliver Richardson" userId="cd5f33dd71adc40f" providerId="LiveId" clId="{F96C973E-2AE8-4B9D-8199-88FA71836A8F}" dt="2024-02-18T23:40:56.681" v="8601" actId="478"/>
          <ac:spMkLst>
            <pc:docMk/>
            <pc:sldMk cId="3150858520" sldId="371"/>
            <ac:spMk id="3" creationId="{E1638667-623F-319A-6DE8-3DBE4548210E}"/>
          </ac:spMkLst>
        </pc:spChg>
        <pc:spChg chg="add mod">
          <ac:chgData name="Oliver Richardson" userId="cd5f33dd71adc40f" providerId="LiveId" clId="{F96C973E-2AE8-4B9D-8199-88FA71836A8F}" dt="2024-02-19T00:01:35.953" v="8741" actId="1076"/>
          <ac:spMkLst>
            <pc:docMk/>
            <pc:sldMk cId="3150858520" sldId="371"/>
            <ac:spMk id="4" creationId="{AE9F6AAD-0866-4ADB-1491-87D10160C153}"/>
          </ac:spMkLst>
        </pc:spChg>
        <pc:spChg chg="add mod">
          <ac:chgData name="Oliver Richardson" userId="cd5f33dd71adc40f" providerId="LiveId" clId="{F96C973E-2AE8-4B9D-8199-88FA71836A8F}" dt="2024-02-19T00:01:32.339" v="8738" actId="1582"/>
          <ac:spMkLst>
            <pc:docMk/>
            <pc:sldMk cId="3150858520" sldId="371"/>
            <ac:spMk id="5" creationId="{F19CB8B4-9752-5348-107C-4DAAA5B34D55}"/>
          </ac:spMkLst>
        </pc:spChg>
        <pc:spChg chg="add mod">
          <ac:chgData name="Oliver Richardson" userId="cd5f33dd71adc40f" providerId="LiveId" clId="{F96C973E-2AE8-4B9D-8199-88FA71836A8F}" dt="2024-02-19T00:00:42.114" v="8735" actId="255"/>
          <ac:spMkLst>
            <pc:docMk/>
            <pc:sldMk cId="3150858520" sldId="371"/>
            <ac:spMk id="6" creationId="{FDC8DDCA-FBDB-7306-9A87-9C4586CEBAA0}"/>
          </ac:spMkLst>
        </pc:spChg>
        <pc:spChg chg="add mod">
          <ac:chgData name="Oliver Richardson" userId="cd5f33dd71adc40f" providerId="LiveId" clId="{F96C973E-2AE8-4B9D-8199-88FA71836A8F}" dt="2024-02-19T00:00:42.114" v="8735" actId="255"/>
          <ac:spMkLst>
            <pc:docMk/>
            <pc:sldMk cId="3150858520" sldId="371"/>
            <ac:spMk id="10" creationId="{CE9180BE-8876-CC88-2736-743E051D0400}"/>
          </ac:spMkLst>
        </pc:spChg>
        <pc:spChg chg="mod">
          <ac:chgData name="Oliver Richardson" userId="cd5f33dd71adc40f" providerId="LiveId" clId="{F96C973E-2AE8-4B9D-8199-88FA71836A8F}" dt="2024-02-19T00:01:43.980" v="8742"/>
          <ac:spMkLst>
            <pc:docMk/>
            <pc:sldMk cId="3150858520" sldId="371"/>
            <ac:spMk id="13" creationId="{CF47254B-DCAC-2EE0-3572-23BAC1B64F3A}"/>
          </ac:spMkLst>
        </pc:spChg>
        <pc:spChg chg="mod">
          <ac:chgData name="Oliver Richardson" userId="cd5f33dd71adc40f" providerId="LiveId" clId="{F96C973E-2AE8-4B9D-8199-88FA71836A8F}" dt="2024-02-19T00:01:43.980" v="8742"/>
          <ac:spMkLst>
            <pc:docMk/>
            <pc:sldMk cId="3150858520" sldId="371"/>
            <ac:spMk id="14" creationId="{5622A20E-422A-4E24-8638-9CA570DA2A85}"/>
          </ac:spMkLst>
        </pc:spChg>
        <pc:spChg chg="mod">
          <ac:chgData name="Oliver Richardson" userId="cd5f33dd71adc40f" providerId="LiveId" clId="{F96C973E-2AE8-4B9D-8199-88FA71836A8F}" dt="2024-02-19T00:02:15.379" v="8745"/>
          <ac:spMkLst>
            <pc:docMk/>
            <pc:sldMk cId="3150858520" sldId="371"/>
            <ac:spMk id="22" creationId="{EA9E3C9F-6770-3CEB-B595-E7C3CA1B3C5D}"/>
          </ac:spMkLst>
        </pc:spChg>
        <pc:spChg chg="mod">
          <ac:chgData name="Oliver Richardson" userId="cd5f33dd71adc40f" providerId="LiveId" clId="{F96C973E-2AE8-4B9D-8199-88FA71836A8F}" dt="2024-02-19T00:02:15.379" v="8745"/>
          <ac:spMkLst>
            <pc:docMk/>
            <pc:sldMk cId="3150858520" sldId="371"/>
            <ac:spMk id="23" creationId="{3FDBB206-9993-7874-B5DB-14F27BB2D797}"/>
          </ac:spMkLst>
        </pc:spChg>
        <pc:spChg chg="add mod">
          <ac:chgData name="Oliver Richardson" userId="cd5f33dd71adc40f" providerId="LiveId" clId="{F96C973E-2AE8-4B9D-8199-88FA71836A8F}" dt="2024-02-19T00:03:54.233" v="8789" actId="1076"/>
          <ac:spMkLst>
            <pc:docMk/>
            <pc:sldMk cId="3150858520" sldId="371"/>
            <ac:spMk id="26" creationId="{5928FBC5-19B9-74B9-7095-839101362CD3}"/>
          </ac:spMkLst>
        </pc:spChg>
        <pc:spChg chg="add mod">
          <ac:chgData name="Oliver Richardson" userId="cd5f33dd71adc40f" providerId="LiveId" clId="{F96C973E-2AE8-4B9D-8199-88FA71836A8F}" dt="2024-02-19T00:04:23.901" v="8830" actId="207"/>
          <ac:spMkLst>
            <pc:docMk/>
            <pc:sldMk cId="3150858520" sldId="371"/>
            <ac:spMk id="27" creationId="{4CC80C00-7339-3603-F117-B48217D11095}"/>
          </ac:spMkLst>
        </pc:spChg>
        <pc:spChg chg="add mod">
          <ac:chgData name="Oliver Richardson" userId="cd5f33dd71adc40f" providerId="LiveId" clId="{F96C973E-2AE8-4B9D-8199-88FA71836A8F}" dt="2024-02-19T08:12:59.084" v="11590" actId="1076"/>
          <ac:spMkLst>
            <pc:docMk/>
            <pc:sldMk cId="3150858520" sldId="371"/>
            <ac:spMk id="29" creationId="{492DE66C-1AB2-CEA4-FE6A-91072A61D72F}"/>
          </ac:spMkLst>
        </pc:spChg>
        <pc:spChg chg="mod topLvl">
          <ac:chgData name="Oliver Richardson" userId="cd5f33dd71adc40f" providerId="LiveId" clId="{F96C973E-2AE8-4B9D-8199-88FA71836A8F}" dt="2024-02-19T00:08:09.283" v="8883" actId="1076"/>
          <ac:spMkLst>
            <pc:docMk/>
            <pc:sldMk cId="3150858520" sldId="371"/>
            <ac:spMk id="31" creationId="{755BB714-46F1-82B4-5CA6-086BBF7244A5}"/>
          </ac:spMkLst>
        </pc:spChg>
        <pc:spChg chg="mod topLvl">
          <ac:chgData name="Oliver Richardson" userId="cd5f33dd71adc40f" providerId="LiveId" clId="{F96C973E-2AE8-4B9D-8199-88FA71836A8F}" dt="2024-02-19T00:08:09.283" v="8883" actId="1076"/>
          <ac:spMkLst>
            <pc:docMk/>
            <pc:sldMk cId="3150858520" sldId="371"/>
            <ac:spMk id="32" creationId="{24BFCDBE-70AE-656C-0057-4B681027A85E}"/>
          </ac:spMkLst>
        </pc:spChg>
        <pc:spChg chg="mod topLvl">
          <ac:chgData name="Oliver Richardson" userId="cd5f33dd71adc40f" providerId="LiveId" clId="{F96C973E-2AE8-4B9D-8199-88FA71836A8F}" dt="2024-02-19T00:08:22.354" v="8893" actId="122"/>
          <ac:spMkLst>
            <pc:docMk/>
            <pc:sldMk cId="3150858520" sldId="371"/>
            <ac:spMk id="33" creationId="{43CCAAAD-7267-1243-9856-B8195B43B939}"/>
          </ac:spMkLst>
        </pc:spChg>
        <pc:spChg chg="add del mod">
          <ac:chgData name="Oliver Richardson" userId="cd5f33dd71adc40f" providerId="LiveId" clId="{F96C973E-2AE8-4B9D-8199-88FA71836A8F}" dt="2024-02-19T08:04:58.531" v="11274" actId="478"/>
          <ac:spMkLst>
            <pc:docMk/>
            <pc:sldMk cId="3150858520" sldId="371"/>
            <ac:spMk id="37" creationId="{A8440DFE-5F5F-D4E1-CE7F-C196713F175F}"/>
          </ac:spMkLst>
        </pc:spChg>
        <pc:spChg chg="add mod">
          <ac:chgData name="Oliver Richardson" userId="cd5f33dd71adc40f" providerId="LiveId" clId="{F96C973E-2AE8-4B9D-8199-88FA71836A8F}" dt="2024-02-19T08:12:31.051" v="11589" actId="1076"/>
          <ac:spMkLst>
            <pc:docMk/>
            <pc:sldMk cId="3150858520" sldId="371"/>
            <ac:spMk id="49" creationId="{03A36FA1-E116-1868-FF38-54AEE161BD9E}"/>
          </ac:spMkLst>
        </pc:spChg>
        <pc:grpChg chg="add mod">
          <ac:chgData name="Oliver Richardson" userId="cd5f33dd71adc40f" providerId="LiveId" clId="{F96C973E-2AE8-4B9D-8199-88FA71836A8F}" dt="2024-02-19T00:03:14.139" v="8752" actId="1076"/>
          <ac:grpSpMkLst>
            <pc:docMk/>
            <pc:sldMk cId="3150858520" sldId="371"/>
            <ac:grpSpMk id="11" creationId="{F2A8BAD2-C38F-4B0C-12B5-EF06DE01CEAF}"/>
          </ac:grpSpMkLst>
        </pc:grpChg>
        <pc:grpChg chg="add mod">
          <ac:chgData name="Oliver Richardson" userId="cd5f33dd71adc40f" providerId="LiveId" clId="{F96C973E-2AE8-4B9D-8199-88FA71836A8F}" dt="2024-02-19T08:12:59.084" v="11590" actId="1076"/>
          <ac:grpSpMkLst>
            <pc:docMk/>
            <pc:sldMk cId="3150858520" sldId="371"/>
            <ac:grpSpMk id="12" creationId="{0B4DC6A7-E9DE-EE90-872D-1E55DF6E497B}"/>
          </ac:grpSpMkLst>
        </pc:grpChg>
        <pc:grpChg chg="mod">
          <ac:chgData name="Oliver Richardson" userId="cd5f33dd71adc40f" providerId="LiveId" clId="{F96C973E-2AE8-4B9D-8199-88FA71836A8F}" dt="2024-02-19T00:01:43.980" v="8742"/>
          <ac:grpSpMkLst>
            <pc:docMk/>
            <pc:sldMk cId="3150858520" sldId="371"/>
            <ac:grpSpMk id="16" creationId="{B0D11628-59F7-A429-638D-D83CD3796829}"/>
          </ac:grpSpMkLst>
        </pc:grpChg>
        <pc:grpChg chg="add mod">
          <ac:chgData name="Oliver Richardson" userId="cd5f33dd71adc40f" providerId="LiveId" clId="{F96C973E-2AE8-4B9D-8199-88FA71836A8F}" dt="2024-02-19T00:02:22.222" v="8749" actId="1076"/>
          <ac:grpSpMkLst>
            <pc:docMk/>
            <pc:sldMk cId="3150858520" sldId="371"/>
            <ac:grpSpMk id="21" creationId="{7DEC4BF0-2E24-250F-7D26-5F40A5537378}"/>
          </ac:grpSpMkLst>
        </pc:grpChg>
        <pc:grpChg chg="add del mod">
          <ac:chgData name="Oliver Richardson" userId="cd5f33dd71adc40f" providerId="LiveId" clId="{F96C973E-2AE8-4B9D-8199-88FA71836A8F}" dt="2024-02-19T08:08:43.759" v="11426" actId="1076"/>
          <ac:grpSpMkLst>
            <pc:docMk/>
            <pc:sldMk cId="3150858520" sldId="371"/>
            <ac:grpSpMk id="30" creationId="{3CFDF2E9-0308-7FF8-734C-3127E18B69D6}"/>
          </ac:grpSpMkLst>
        </pc:grpChg>
        <pc:grpChg chg="mod">
          <ac:chgData name="Oliver Richardson" userId="cd5f33dd71adc40f" providerId="LiveId" clId="{F96C973E-2AE8-4B9D-8199-88FA71836A8F}" dt="2024-02-19T08:09:57.155" v="11438"/>
          <ac:grpSpMkLst>
            <pc:docMk/>
            <pc:sldMk cId="3150858520" sldId="371"/>
            <ac:grpSpMk id="43" creationId="{B2520AD7-7F31-3F1F-0E81-807EB6A3C187}"/>
          </ac:grpSpMkLst>
        </pc:grpChg>
        <pc:picChg chg="add mod">
          <ac:chgData name="Oliver Richardson" userId="cd5f33dd71adc40f" providerId="LiveId" clId="{F96C973E-2AE8-4B9D-8199-88FA71836A8F}" dt="2024-02-19T00:00:20.662" v="8721" actId="164"/>
          <ac:picMkLst>
            <pc:docMk/>
            <pc:sldMk cId="3150858520" sldId="371"/>
            <ac:picMk id="7" creationId="{C9881111-1576-AE4C-31DB-76564AC64564}"/>
          </ac:picMkLst>
        </pc:picChg>
        <pc:picChg chg="add mod">
          <ac:chgData name="Oliver Richardson" userId="cd5f33dd71adc40f" providerId="LiveId" clId="{F96C973E-2AE8-4B9D-8199-88FA71836A8F}" dt="2024-02-19T00:00:20.662" v="8721" actId="164"/>
          <ac:picMkLst>
            <pc:docMk/>
            <pc:sldMk cId="3150858520" sldId="371"/>
            <ac:picMk id="8" creationId="{E205F739-E460-4F1A-A92B-C7027D9C4341}"/>
          </ac:picMkLst>
        </pc:picChg>
        <pc:picChg chg="add mod">
          <ac:chgData name="Oliver Richardson" userId="cd5f33dd71adc40f" providerId="LiveId" clId="{F96C973E-2AE8-4B9D-8199-88FA71836A8F}" dt="2024-02-19T00:00:20.662" v="8721" actId="164"/>
          <ac:picMkLst>
            <pc:docMk/>
            <pc:sldMk cId="3150858520" sldId="371"/>
            <ac:picMk id="9" creationId="{923235B3-83D9-F02F-B839-8E5276FDB720}"/>
          </ac:picMkLst>
        </pc:picChg>
        <pc:picChg chg="mod">
          <ac:chgData name="Oliver Richardson" userId="cd5f33dd71adc40f" providerId="LiveId" clId="{F96C973E-2AE8-4B9D-8199-88FA71836A8F}" dt="2024-02-19T00:01:43.980" v="8742"/>
          <ac:picMkLst>
            <pc:docMk/>
            <pc:sldMk cId="3150858520" sldId="371"/>
            <ac:picMk id="15" creationId="{C65FF0FD-E15F-F33D-5D32-85834C789738}"/>
          </ac:picMkLst>
        </pc:picChg>
        <pc:picChg chg="mod">
          <ac:chgData name="Oliver Richardson" userId="cd5f33dd71adc40f" providerId="LiveId" clId="{F96C973E-2AE8-4B9D-8199-88FA71836A8F}" dt="2024-02-19T00:01:43.980" v="8742"/>
          <ac:picMkLst>
            <pc:docMk/>
            <pc:sldMk cId="3150858520" sldId="371"/>
            <ac:picMk id="17" creationId="{CF0D4380-D99C-7D0E-8919-A2E2FACBAE83}"/>
          </ac:picMkLst>
        </pc:picChg>
        <pc:picChg chg="mod">
          <ac:chgData name="Oliver Richardson" userId="cd5f33dd71adc40f" providerId="LiveId" clId="{F96C973E-2AE8-4B9D-8199-88FA71836A8F}" dt="2024-02-19T00:01:43.980" v="8742"/>
          <ac:picMkLst>
            <pc:docMk/>
            <pc:sldMk cId="3150858520" sldId="371"/>
            <ac:picMk id="18" creationId="{C740E29E-3259-E45E-CFF2-4469ACD64405}"/>
          </ac:picMkLst>
        </pc:picChg>
        <pc:picChg chg="mod">
          <ac:chgData name="Oliver Richardson" userId="cd5f33dd71adc40f" providerId="LiveId" clId="{F96C973E-2AE8-4B9D-8199-88FA71836A8F}" dt="2024-02-19T00:01:43.980" v="8742"/>
          <ac:picMkLst>
            <pc:docMk/>
            <pc:sldMk cId="3150858520" sldId="371"/>
            <ac:picMk id="19" creationId="{D2A973E1-15F6-2B1C-8764-2BF03ED8D5C3}"/>
          </ac:picMkLst>
        </pc:picChg>
        <pc:picChg chg="mod">
          <ac:chgData name="Oliver Richardson" userId="cd5f33dd71adc40f" providerId="LiveId" clId="{F96C973E-2AE8-4B9D-8199-88FA71836A8F}" dt="2024-02-19T00:01:43.980" v="8742"/>
          <ac:picMkLst>
            <pc:docMk/>
            <pc:sldMk cId="3150858520" sldId="371"/>
            <ac:picMk id="20" creationId="{D81DE26A-20CE-6994-5DC6-0F8FCE7BCB6D}"/>
          </ac:picMkLst>
        </pc:picChg>
        <pc:picChg chg="mod">
          <ac:chgData name="Oliver Richardson" userId="cd5f33dd71adc40f" providerId="LiveId" clId="{F96C973E-2AE8-4B9D-8199-88FA71836A8F}" dt="2024-02-19T00:02:15.379" v="8745"/>
          <ac:picMkLst>
            <pc:docMk/>
            <pc:sldMk cId="3150858520" sldId="371"/>
            <ac:picMk id="24" creationId="{55740504-9442-2F48-3DD1-1F662DB908B8}"/>
          </ac:picMkLst>
        </pc:picChg>
        <pc:picChg chg="mod">
          <ac:chgData name="Oliver Richardson" userId="cd5f33dd71adc40f" providerId="LiveId" clId="{F96C973E-2AE8-4B9D-8199-88FA71836A8F}" dt="2024-02-19T00:02:15.379" v="8745"/>
          <ac:picMkLst>
            <pc:docMk/>
            <pc:sldMk cId="3150858520" sldId="371"/>
            <ac:picMk id="25" creationId="{30477753-85F2-0E9E-6BA2-D95DF1013284}"/>
          </ac:picMkLst>
        </pc:picChg>
        <pc:picChg chg="mod topLvl">
          <ac:chgData name="Oliver Richardson" userId="cd5f33dd71adc40f" providerId="LiveId" clId="{F96C973E-2AE8-4B9D-8199-88FA71836A8F}" dt="2024-02-19T00:08:09.283" v="8883" actId="1076"/>
          <ac:picMkLst>
            <pc:docMk/>
            <pc:sldMk cId="3150858520" sldId="371"/>
            <ac:picMk id="34" creationId="{33BEFA01-C123-248F-2A2E-9892101F0AAA}"/>
          </ac:picMkLst>
        </pc:picChg>
        <pc:picChg chg="add mod">
          <ac:chgData name="Oliver Richardson" userId="cd5f33dd71adc40f" providerId="LiveId" clId="{F96C973E-2AE8-4B9D-8199-88FA71836A8F}" dt="2024-02-19T00:08:09.283" v="8883" actId="1076"/>
          <ac:picMkLst>
            <pc:docMk/>
            <pc:sldMk cId="3150858520" sldId="371"/>
            <ac:picMk id="35" creationId="{80B5433F-7A3A-B837-A66B-3B4FAA8E260E}"/>
          </ac:picMkLst>
        </pc:picChg>
        <pc:picChg chg="add mod">
          <ac:chgData name="Oliver Richardson" userId="cd5f33dd71adc40f" providerId="LiveId" clId="{F96C973E-2AE8-4B9D-8199-88FA71836A8F}" dt="2024-02-19T00:08:09.283" v="8883" actId="1076"/>
          <ac:picMkLst>
            <pc:docMk/>
            <pc:sldMk cId="3150858520" sldId="371"/>
            <ac:picMk id="36" creationId="{FE9FCEC7-8F1C-733F-17A2-A7603115F7C3}"/>
          </ac:picMkLst>
        </pc:picChg>
        <pc:inkChg chg="add del">
          <ac:chgData name="Oliver Richardson" userId="cd5f33dd71adc40f" providerId="LiveId" clId="{F96C973E-2AE8-4B9D-8199-88FA71836A8F}" dt="2024-02-19T08:09:52.316" v="11431" actId="9405"/>
          <ac:inkMkLst>
            <pc:docMk/>
            <pc:sldMk cId="3150858520" sldId="371"/>
            <ac:inkMk id="38" creationId="{B7CA51BA-2CFB-6996-E7E3-A8D5FC7A0E59}"/>
          </ac:inkMkLst>
        </pc:inkChg>
        <pc:inkChg chg="add del mod">
          <ac:chgData name="Oliver Richardson" userId="cd5f33dd71adc40f" providerId="LiveId" clId="{F96C973E-2AE8-4B9D-8199-88FA71836A8F}" dt="2024-02-19T08:09:58.089" v="11441" actId="9405"/>
          <ac:inkMkLst>
            <pc:docMk/>
            <pc:sldMk cId="3150858520" sldId="371"/>
            <ac:inkMk id="39" creationId="{B322B1FC-755C-0CF6-3332-DFD06AD9DB2B}"/>
          </ac:inkMkLst>
        </pc:inkChg>
        <pc:inkChg chg="add del mod">
          <ac:chgData name="Oliver Richardson" userId="cd5f33dd71adc40f" providerId="LiveId" clId="{F96C973E-2AE8-4B9D-8199-88FA71836A8F}" dt="2024-02-19T08:09:57.757" v="11440" actId="9405"/>
          <ac:inkMkLst>
            <pc:docMk/>
            <pc:sldMk cId="3150858520" sldId="371"/>
            <ac:inkMk id="40" creationId="{6C1B6A88-F23D-5580-DDB2-928B0CE2DA4B}"/>
          </ac:inkMkLst>
        </pc:inkChg>
        <pc:inkChg chg="add del mod">
          <ac:chgData name="Oliver Richardson" userId="cd5f33dd71adc40f" providerId="LiveId" clId="{F96C973E-2AE8-4B9D-8199-88FA71836A8F}" dt="2024-02-19T08:09:57.456" v="11439" actId="9405"/>
          <ac:inkMkLst>
            <pc:docMk/>
            <pc:sldMk cId="3150858520" sldId="371"/>
            <ac:inkMk id="41" creationId="{5EEB3A3F-C4B1-ACBE-59EC-219C001BCE4B}"/>
          </ac:inkMkLst>
        </pc:inkChg>
        <pc:inkChg chg="add del mod">
          <ac:chgData name="Oliver Richardson" userId="cd5f33dd71adc40f" providerId="LiveId" clId="{F96C973E-2AE8-4B9D-8199-88FA71836A8F}" dt="2024-02-19T08:09:57.155" v="11438"/>
          <ac:inkMkLst>
            <pc:docMk/>
            <pc:sldMk cId="3150858520" sldId="371"/>
            <ac:inkMk id="42" creationId="{FAB5FCA0-DFFD-8307-734C-2D45E63BD25F}"/>
          </ac:inkMkLst>
        </pc:inkChg>
        <pc:inkChg chg="add del">
          <ac:chgData name="Oliver Richardson" userId="cd5f33dd71adc40f" providerId="LiveId" clId="{F96C973E-2AE8-4B9D-8199-88FA71836A8F}" dt="2024-02-19T08:10:00.535" v="11443" actId="9405"/>
          <ac:inkMkLst>
            <pc:docMk/>
            <pc:sldMk cId="3150858520" sldId="371"/>
            <ac:inkMk id="44" creationId="{F90D1869-0FE0-F6F9-E297-30B4D7027E62}"/>
          </ac:inkMkLst>
        </pc:inkChg>
        <pc:inkChg chg="add del">
          <ac:chgData name="Oliver Richardson" userId="cd5f33dd71adc40f" providerId="LiveId" clId="{F96C973E-2AE8-4B9D-8199-88FA71836A8F}" dt="2024-02-19T08:10:06.533" v="11451" actId="9405"/>
          <ac:inkMkLst>
            <pc:docMk/>
            <pc:sldMk cId="3150858520" sldId="371"/>
            <ac:inkMk id="45" creationId="{AD5B772F-34A2-E31C-BA95-E89E71F06C4A}"/>
          </ac:inkMkLst>
        </pc:inkChg>
        <pc:inkChg chg="add del">
          <ac:chgData name="Oliver Richardson" userId="cd5f33dd71adc40f" providerId="LiveId" clId="{F96C973E-2AE8-4B9D-8199-88FA71836A8F}" dt="2024-02-19T08:10:06.226" v="11450" actId="9405"/>
          <ac:inkMkLst>
            <pc:docMk/>
            <pc:sldMk cId="3150858520" sldId="371"/>
            <ac:inkMk id="46" creationId="{D0ABB7D8-53BC-8582-4977-840DA1F440FC}"/>
          </ac:inkMkLst>
        </pc:inkChg>
        <pc:inkChg chg="add del">
          <ac:chgData name="Oliver Richardson" userId="cd5f33dd71adc40f" providerId="LiveId" clId="{F96C973E-2AE8-4B9D-8199-88FA71836A8F}" dt="2024-02-19T08:10:06.047" v="11449" actId="9405"/>
          <ac:inkMkLst>
            <pc:docMk/>
            <pc:sldMk cId="3150858520" sldId="371"/>
            <ac:inkMk id="47" creationId="{DDC8DEF6-02E2-8C30-C75A-99A55BEC14D4}"/>
          </ac:inkMkLst>
        </pc:inkChg>
        <pc:inkChg chg="add del">
          <ac:chgData name="Oliver Richardson" userId="cd5f33dd71adc40f" providerId="LiveId" clId="{F96C973E-2AE8-4B9D-8199-88FA71836A8F}" dt="2024-02-19T08:10:05.825" v="11448" actId="9405"/>
          <ac:inkMkLst>
            <pc:docMk/>
            <pc:sldMk cId="3150858520" sldId="371"/>
            <ac:inkMk id="48" creationId="{4B776F96-81D3-5D1F-6E9F-A915D023C326}"/>
          </ac:inkMkLst>
        </pc:inkChg>
        <pc:inkChg chg="add del">
          <ac:chgData name="Oliver Richardson" userId="cd5f33dd71adc40f" providerId="LiveId" clId="{F96C973E-2AE8-4B9D-8199-88FA71836A8F}" dt="2024-02-19T08:13:22.772" v="11593" actId="9405"/>
          <ac:inkMkLst>
            <pc:docMk/>
            <pc:sldMk cId="3150858520" sldId="371"/>
            <ac:inkMk id="50" creationId="{F631F1C6-D7C8-B997-F05D-F2D12C68E7DE}"/>
          </ac:inkMkLst>
        </pc:inkChg>
        <pc:inkChg chg="add">
          <ac:chgData name="Oliver Richardson" userId="cd5f33dd71adc40f" providerId="LiveId" clId="{F96C973E-2AE8-4B9D-8199-88FA71836A8F}" dt="2024-02-19T08:13:27.881" v="11594" actId="9405"/>
          <ac:inkMkLst>
            <pc:docMk/>
            <pc:sldMk cId="3150858520" sldId="371"/>
            <ac:inkMk id="51" creationId="{93741133-8302-C565-98FF-D5F3BECA8169}"/>
          </ac:inkMkLst>
        </pc:inkChg>
      </pc:sldChg>
      <pc:sldChg chg="addSp delSp modSp new add del mod ord modAnim">
        <pc:chgData name="Oliver Richardson" userId="cd5f33dd71adc40f" providerId="LiveId" clId="{F96C973E-2AE8-4B9D-8199-88FA71836A8F}" dt="2024-02-19T18:58:28.321" v="15297"/>
        <pc:sldMkLst>
          <pc:docMk/>
          <pc:sldMk cId="3021413597" sldId="372"/>
        </pc:sldMkLst>
        <pc:spChg chg="mod">
          <ac:chgData name="Oliver Richardson" userId="cd5f33dd71adc40f" providerId="LiveId" clId="{F96C973E-2AE8-4B9D-8199-88FA71836A8F}" dt="2024-02-17T23:37:36.650" v="4244" actId="1076"/>
          <ac:spMkLst>
            <pc:docMk/>
            <pc:sldMk cId="3021413597" sldId="372"/>
            <ac:spMk id="2" creationId="{4CC5A889-382F-FC23-1F72-6DE41B85C020}"/>
          </ac:spMkLst>
        </pc:spChg>
        <pc:spChg chg="add mod">
          <ac:chgData name="Oliver Richardson" userId="cd5f33dd71adc40f" providerId="LiveId" clId="{F96C973E-2AE8-4B9D-8199-88FA71836A8F}" dt="2024-02-19T18:55:20.159" v="15259" actId="2085"/>
          <ac:spMkLst>
            <pc:docMk/>
            <pc:sldMk cId="3021413597" sldId="372"/>
            <ac:spMk id="3" creationId="{A1C2FEDE-759F-6DA4-E379-BE9E587779E6}"/>
          </ac:spMkLst>
        </pc:spChg>
        <pc:spChg chg="del">
          <ac:chgData name="Oliver Richardson" userId="cd5f33dd71adc40f" providerId="LiveId" clId="{F96C973E-2AE8-4B9D-8199-88FA71836A8F}" dt="2024-02-17T06:16:41.142" v="3183" actId="478"/>
          <ac:spMkLst>
            <pc:docMk/>
            <pc:sldMk cId="3021413597" sldId="372"/>
            <ac:spMk id="3" creationId="{A8A0AA61-D7E9-7366-EC2E-D0222138F257}"/>
          </ac:spMkLst>
        </pc:spChg>
        <pc:spChg chg="add del mod">
          <ac:chgData name="Oliver Richardson" userId="cd5f33dd71adc40f" providerId="LiveId" clId="{F96C973E-2AE8-4B9D-8199-88FA71836A8F}" dt="2024-02-17T23:02:06.255" v="3599"/>
          <ac:spMkLst>
            <pc:docMk/>
            <pc:sldMk cId="3021413597" sldId="372"/>
            <ac:spMk id="3" creationId="{D5C40B79-E0CF-07DF-813C-99B56047FE3B}"/>
          </ac:spMkLst>
        </pc:spChg>
        <pc:spChg chg="add del">
          <ac:chgData name="Oliver Richardson" userId="cd5f33dd71adc40f" providerId="LiveId" clId="{F96C973E-2AE8-4B9D-8199-88FA71836A8F}" dt="2024-02-17T23:04:53.550" v="3637"/>
          <ac:spMkLst>
            <pc:docMk/>
            <pc:sldMk cId="3021413597" sldId="372"/>
            <ac:spMk id="9" creationId="{CFC27C4E-F5FC-1814-C15D-B48ED554A027}"/>
          </ac:spMkLst>
        </pc:spChg>
        <pc:spChg chg="add del mod ord">
          <ac:chgData name="Oliver Richardson" userId="cd5f33dd71adc40f" providerId="LiveId" clId="{F96C973E-2AE8-4B9D-8199-88FA71836A8F}" dt="2024-02-17T23:04:53.550" v="3637"/>
          <ac:spMkLst>
            <pc:docMk/>
            <pc:sldMk cId="3021413597" sldId="372"/>
            <ac:spMk id="10" creationId="{588D5CA6-4F41-C638-F8BC-5993AF382E96}"/>
          </ac:spMkLst>
        </pc:spChg>
        <pc:spChg chg="add mod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18" creationId="{CA2D4AD7-1BDF-6609-0CCB-D0E00C650AED}"/>
          </ac:spMkLst>
        </pc:spChg>
        <pc:spChg chg="add mod topLvl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19" creationId="{AC105650-CF57-F127-114B-561C613C3CBE}"/>
          </ac:spMkLst>
        </pc:spChg>
        <pc:spChg chg="add mod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20" creationId="{428DB4BB-F42A-6156-4D48-3080FB6E0FC7}"/>
          </ac:spMkLst>
        </pc:spChg>
        <pc:spChg chg="add mod topLvl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25" creationId="{5BDEA9EB-808D-C5BD-C2B4-7D639E36D9BA}"/>
          </ac:spMkLst>
        </pc:spChg>
        <pc:spChg chg="add mod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27" creationId="{04CFDFCD-4C47-04EC-3231-E58E9E1B54D5}"/>
          </ac:spMkLst>
        </pc:spChg>
        <pc:spChg chg="add mod topLvl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28" creationId="{EDCA6893-801F-BC93-6EE5-C404044B9A5E}"/>
          </ac:spMkLst>
        </pc:spChg>
        <pc:spChg chg="add del">
          <ac:chgData name="Oliver Richardson" userId="cd5f33dd71adc40f" providerId="LiveId" clId="{F96C973E-2AE8-4B9D-8199-88FA71836A8F}" dt="2024-02-17T23:18:50.796" v="3894" actId="11529"/>
          <ac:spMkLst>
            <pc:docMk/>
            <pc:sldMk cId="3021413597" sldId="372"/>
            <ac:spMk id="31" creationId="{A9068919-5635-86A9-939B-80D2A45F5CF3}"/>
          </ac:spMkLst>
        </pc:spChg>
        <pc:spChg chg="add mod ord">
          <ac:chgData name="Oliver Richardson" userId="cd5f33dd71adc40f" providerId="LiveId" clId="{F96C973E-2AE8-4B9D-8199-88FA71836A8F}" dt="2024-02-18T01:04:50.981" v="5243" actId="1076"/>
          <ac:spMkLst>
            <pc:docMk/>
            <pc:sldMk cId="3021413597" sldId="372"/>
            <ac:spMk id="32" creationId="{74738C2F-C1DF-668D-E611-F4DA46861B48}"/>
          </ac:spMkLst>
        </pc:spChg>
        <pc:spChg chg="add mod">
          <ac:chgData name="Oliver Richardson" userId="cd5f33dd71adc40f" providerId="LiveId" clId="{F96C973E-2AE8-4B9D-8199-88FA71836A8F}" dt="2024-02-18T01:04:37.293" v="5242" actId="1076"/>
          <ac:spMkLst>
            <pc:docMk/>
            <pc:sldMk cId="3021413597" sldId="372"/>
            <ac:spMk id="33" creationId="{2AD2A1E8-CBCC-DECB-41ED-F7856E74C85F}"/>
          </ac:spMkLst>
        </pc:spChg>
        <pc:spChg chg="add del mod">
          <ac:chgData name="Oliver Richardson" userId="cd5f33dd71adc40f" providerId="LiveId" clId="{F96C973E-2AE8-4B9D-8199-88FA71836A8F}" dt="2024-02-17T23:38:56.989" v="4264" actId="11529"/>
          <ac:spMkLst>
            <pc:docMk/>
            <pc:sldMk cId="3021413597" sldId="372"/>
            <ac:spMk id="34" creationId="{F52996B4-525C-AE65-B3E8-6A3972286E39}"/>
          </ac:spMkLst>
        </pc:spChg>
        <pc:spChg chg="add mod">
          <ac:chgData name="Oliver Richardson" userId="cd5f33dd71adc40f" providerId="LiveId" clId="{F96C973E-2AE8-4B9D-8199-88FA71836A8F}" dt="2024-02-18T01:05:41.086" v="5261" actId="1076"/>
          <ac:spMkLst>
            <pc:docMk/>
            <pc:sldMk cId="3021413597" sldId="372"/>
            <ac:spMk id="40" creationId="{AF9F3505-1B81-B343-C6AC-566F3A6E3607}"/>
          </ac:spMkLst>
        </pc:spChg>
        <pc:spChg chg="add del mod">
          <ac:chgData name="Oliver Richardson" userId="cd5f33dd71adc40f" providerId="LiveId" clId="{F96C973E-2AE8-4B9D-8199-88FA71836A8F}" dt="2024-02-17T23:57:34.176" v="4608"/>
          <ac:spMkLst>
            <pc:docMk/>
            <pc:sldMk cId="3021413597" sldId="372"/>
            <ac:spMk id="41" creationId="{7A5A4B6F-20FC-4DFD-FD76-2E153D40B663}"/>
          </ac:spMkLst>
        </pc:spChg>
        <pc:spChg chg="add del">
          <ac:chgData name="Oliver Richardson" userId="cd5f33dd71adc40f" providerId="LiveId" clId="{F96C973E-2AE8-4B9D-8199-88FA71836A8F}" dt="2024-02-17T23:49:09.950" v="4340"/>
          <ac:spMkLst>
            <pc:docMk/>
            <pc:sldMk cId="3021413597" sldId="372"/>
            <ac:spMk id="44" creationId="{52F5E6E1-B86B-B26E-D85E-CF57EF4CEAA8}"/>
          </ac:spMkLst>
        </pc:spChg>
        <pc:spChg chg="add del mod">
          <ac:chgData name="Oliver Richardson" userId="cd5f33dd71adc40f" providerId="LiveId" clId="{F96C973E-2AE8-4B9D-8199-88FA71836A8F}" dt="2024-02-18T00:07:05.163" v="4798" actId="21"/>
          <ac:spMkLst>
            <pc:docMk/>
            <pc:sldMk cId="3021413597" sldId="372"/>
            <ac:spMk id="51" creationId="{B78E3E11-C3A0-CB0D-5867-39B9126ACF67}"/>
          </ac:spMkLst>
        </pc:spChg>
        <pc:spChg chg="add del mod">
          <ac:chgData name="Oliver Richardson" userId="cd5f33dd71adc40f" providerId="LiveId" clId="{F96C973E-2AE8-4B9D-8199-88FA71836A8F}" dt="2024-02-18T00:02:36.942" v="4745" actId="21"/>
          <ac:spMkLst>
            <pc:docMk/>
            <pc:sldMk cId="3021413597" sldId="372"/>
            <ac:spMk id="54" creationId="{91A8BCD2-56E1-5A16-A7AD-DC618E852C08}"/>
          </ac:spMkLst>
        </pc:spChg>
        <pc:spChg chg="add mod">
          <ac:chgData name="Oliver Richardson" userId="cd5f33dd71adc40f" providerId="LiveId" clId="{F96C973E-2AE8-4B9D-8199-88FA71836A8F}" dt="2024-02-18T00:02:55.111" v="4748"/>
          <ac:spMkLst>
            <pc:docMk/>
            <pc:sldMk cId="3021413597" sldId="372"/>
            <ac:spMk id="59" creationId="{91A8BCD2-56E1-5A16-A7AD-DC618E852C08}"/>
          </ac:spMkLst>
        </pc:spChg>
        <pc:spChg chg="add del mod">
          <ac:chgData name="Oliver Richardson" userId="cd5f33dd71adc40f" providerId="LiveId" clId="{F96C973E-2AE8-4B9D-8199-88FA71836A8F}" dt="2024-02-18T00:07:05.163" v="4798" actId="21"/>
          <ac:spMkLst>
            <pc:docMk/>
            <pc:sldMk cId="3021413597" sldId="372"/>
            <ac:spMk id="62" creationId="{847FC2A0-811F-9B1A-67F1-F8D72F67348B}"/>
          </ac:spMkLst>
        </pc:spChg>
        <pc:spChg chg="add del mod">
          <ac:chgData name="Oliver Richardson" userId="cd5f33dd71adc40f" providerId="LiveId" clId="{F96C973E-2AE8-4B9D-8199-88FA71836A8F}" dt="2024-02-18T00:07:05.163" v="4798" actId="21"/>
          <ac:spMkLst>
            <pc:docMk/>
            <pc:sldMk cId="3021413597" sldId="372"/>
            <ac:spMk id="2051" creationId="{272F06C6-BDCA-46D2-C87B-09674C1F9556}"/>
          </ac:spMkLst>
        </pc:spChg>
        <pc:spChg chg="add mod">
          <ac:chgData name="Oliver Richardson" userId="cd5f33dd71adc40f" providerId="LiveId" clId="{F96C973E-2AE8-4B9D-8199-88FA71836A8F}" dt="2024-02-18T00:07:00.525" v="4797" actId="571"/>
          <ac:spMkLst>
            <pc:docMk/>
            <pc:sldMk cId="3021413597" sldId="372"/>
            <ac:spMk id="2061" creationId="{9CE725EC-9838-FE06-2A6C-8B6F4EC79060}"/>
          </ac:spMkLst>
        </pc:spChg>
        <pc:spChg chg="add mod">
          <ac:chgData name="Oliver Richardson" userId="cd5f33dd71adc40f" providerId="LiveId" clId="{F96C973E-2AE8-4B9D-8199-88FA71836A8F}" dt="2024-02-18T00:07:00.525" v="4797" actId="571"/>
          <ac:spMkLst>
            <pc:docMk/>
            <pc:sldMk cId="3021413597" sldId="372"/>
            <ac:spMk id="2062" creationId="{FA6FAD57-6AFE-0923-460C-91C867B72BC4}"/>
          </ac:spMkLst>
        </pc:spChg>
        <pc:spChg chg="add mod">
          <ac:chgData name="Oliver Richardson" userId="cd5f33dd71adc40f" providerId="LiveId" clId="{F96C973E-2AE8-4B9D-8199-88FA71836A8F}" dt="2024-02-18T00:07:00.525" v="4797" actId="571"/>
          <ac:spMkLst>
            <pc:docMk/>
            <pc:sldMk cId="3021413597" sldId="372"/>
            <ac:spMk id="2064" creationId="{F6A699A1-3A23-0A84-F85C-0711E3B836E0}"/>
          </ac:spMkLst>
        </pc:spChg>
        <pc:spChg chg="add mod">
          <ac:chgData name="Oliver Richardson" userId="cd5f33dd71adc40f" providerId="LiveId" clId="{F96C973E-2AE8-4B9D-8199-88FA71836A8F}" dt="2024-02-18T00:07:00.525" v="4797" actId="571"/>
          <ac:spMkLst>
            <pc:docMk/>
            <pc:sldMk cId="3021413597" sldId="372"/>
            <ac:spMk id="2067" creationId="{A5A29C7C-903C-FD48-6E60-95A4CAFC2CA6}"/>
          </ac:spMkLst>
        </pc:spChg>
        <pc:spChg chg="add mod ord">
          <ac:chgData name="Oliver Richardson" userId="cd5f33dd71adc40f" providerId="LiveId" clId="{F96C973E-2AE8-4B9D-8199-88FA71836A8F}" dt="2024-02-18T01:06:16.891" v="5262" actId="207"/>
          <ac:spMkLst>
            <pc:docMk/>
            <pc:sldMk cId="3021413597" sldId="372"/>
            <ac:spMk id="2071" creationId="{73E1A05A-E671-3263-2B67-15A88FD9DD5E}"/>
          </ac:spMkLst>
        </pc:spChg>
        <pc:spChg chg="add mod">
          <ac:chgData name="Oliver Richardson" userId="cd5f33dd71adc40f" providerId="LiveId" clId="{F96C973E-2AE8-4B9D-8199-88FA71836A8F}" dt="2024-02-18T01:05:16.343" v="5256" actId="571"/>
          <ac:spMkLst>
            <pc:docMk/>
            <pc:sldMk cId="3021413597" sldId="372"/>
            <ac:spMk id="2072" creationId="{439EC3AC-2F7D-A929-B149-53A678AA226D}"/>
          </ac:spMkLst>
        </pc:spChg>
        <pc:grpChg chg="add del mod">
          <ac:chgData name="Oliver Richardson" userId="cd5f33dd71adc40f" providerId="LiveId" clId="{F96C973E-2AE8-4B9D-8199-88FA71836A8F}" dt="2024-02-17T23:17:39.971" v="3881" actId="165"/>
          <ac:grpSpMkLst>
            <pc:docMk/>
            <pc:sldMk cId="3021413597" sldId="372"/>
            <ac:grpSpMk id="29" creationId="{7B9AF024-33FE-418C-0B48-D2420481C19A}"/>
          </ac:grpSpMkLst>
        </pc:grpChg>
        <pc:grpChg chg="add mod">
          <ac:chgData name="Oliver Richardson" userId="cd5f33dd71adc40f" providerId="LiveId" clId="{F96C973E-2AE8-4B9D-8199-88FA71836A8F}" dt="2024-02-18T01:04:37.293" v="5242" actId="1076"/>
          <ac:grpSpMkLst>
            <pc:docMk/>
            <pc:sldMk cId="3021413597" sldId="372"/>
            <ac:grpSpMk id="30" creationId="{285C5FE1-A01D-4ABE-94AC-A58E6833D442}"/>
          </ac:grpSpMkLst>
        </pc:grpChg>
        <pc:picChg chg="add mod ord">
          <ac:chgData name="Oliver Richardson" userId="cd5f33dd71adc40f" providerId="LiveId" clId="{F96C973E-2AE8-4B9D-8199-88FA71836A8F}" dt="2024-02-19T18:56:11.905" v="15270" actId="167"/>
          <ac:picMkLst>
            <pc:docMk/>
            <pc:sldMk cId="3021413597" sldId="372"/>
            <ac:picMk id="4" creationId="{318670EC-7277-A276-E051-5EC76092C14A}"/>
          </ac:picMkLst>
        </pc:picChg>
        <pc:picChg chg="del mod">
          <ac:chgData name="Oliver Richardson" userId="cd5f33dd71adc40f" providerId="LiveId" clId="{F96C973E-2AE8-4B9D-8199-88FA71836A8F}" dt="2024-02-17T23:02:10.334" v="3600" actId="478"/>
          <ac:picMkLst>
            <pc:docMk/>
            <pc:sldMk cId="3021413597" sldId="372"/>
            <ac:picMk id="4" creationId="{C8CB8995-3FD7-427C-9FF1-B88B466212BF}"/>
          </ac:picMkLst>
        </pc:picChg>
        <pc:picChg chg="add mod">
          <ac:chgData name="Oliver Richardson" userId="cd5f33dd71adc40f" providerId="LiveId" clId="{F96C973E-2AE8-4B9D-8199-88FA71836A8F}" dt="2024-02-19T18:56:54.516" v="15279" actId="1076"/>
          <ac:picMkLst>
            <pc:docMk/>
            <pc:sldMk cId="3021413597" sldId="372"/>
            <ac:picMk id="5" creationId="{A560CB0C-A889-B615-0346-C8AE1EA4981D}"/>
          </ac:picMkLst>
        </pc:picChg>
        <pc:picChg chg="add del mod">
          <ac:chgData name="Oliver Richardson" userId="cd5f33dd71adc40f" providerId="LiveId" clId="{F96C973E-2AE8-4B9D-8199-88FA71836A8F}" dt="2024-02-17T23:04:53.550" v="3637"/>
          <ac:picMkLst>
            <pc:docMk/>
            <pc:sldMk cId="3021413597" sldId="372"/>
            <ac:picMk id="5" creationId="{F3A9E7F2-A349-F035-304F-638D5C7F19E4}"/>
          </ac:picMkLst>
        </pc:picChg>
        <pc:picChg chg="add mod">
          <ac:chgData name="Oliver Richardson" userId="cd5f33dd71adc40f" providerId="LiveId" clId="{F96C973E-2AE8-4B9D-8199-88FA71836A8F}" dt="2024-02-19T18:58:11.881" v="15295" actId="14861"/>
          <ac:picMkLst>
            <pc:docMk/>
            <pc:sldMk cId="3021413597" sldId="372"/>
            <ac:picMk id="6" creationId="{AA539744-2B1F-47AC-3036-FD3B12C783D3}"/>
          </ac:picMkLst>
        </pc:picChg>
        <pc:picChg chg="del mod">
          <ac:chgData name="Oliver Richardson" userId="cd5f33dd71adc40f" providerId="LiveId" clId="{F96C973E-2AE8-4B9D-8199-88FA71836A8F}" dt="2024-02-17T23:36:33.928" v="4228" actId="478"/>
          <ac:picMkLst>
            <pc:docMk/>
            <pc:sldMk cId="3021413597" sldId="372"/>
            <ac:picMk id="6" creationId="{E16A2F7A-6E8E-8933-2DCE-1A27A7E18B0A}"/>
          </ac:picMkLst>
        </pc:picChg>
        <pc:picChg chg="add del mod">
          <ac:chgData name="Oliver Richardson" userId="cd5f33dd71adc40f" providerId="LiveId" clId="{F96C973E-2AE8-4B9D-8199-88FA71836A8F}" dt="2024-02-17T23:02:06.255" v="3599"/>
          <ac:picMkLst>
            <pc:docMk/>
            <pc:sldMk cId="3021413597" sldId="372"/>
            <ac:picMk id="7" creationId="{E973D28A-03DF-8622-8E2D-AE3BAD4B776E}"/>
          </ac:picMkLst>
        </pc:picChg>
        <pc:picChg chg="del mod modCrop">
          <ac:chgData name="Oliver Richardson" userId="cd5f33dd71adc40f" providerId="LiveId" clId="{F96C973E-2AE8-4B9D-8199-88FA71836A8F}" dt="2024-02-17T23:03:58.491" v="3621" actId="478"/>
          <ac:picMkLst>
            <pc:docMk/>
            <pc:sldMk cId="3021413597" sldId="372"/>
            <ac:picMk id="8" creationId="{28514F49-9C53-667B-923E-2ECE6D68520C}"/>
          </ac:picMkLst>
        </pc:picChg>
        <pc:picChg chg="mod modCrop">
          <ac:chgData name="Oliver Richardson" userId="cd5f33dd71adc40f" providerId="LiveId" clId="{F96C973E-2AE8-4B9D-8199-88FA71836A8F}" dt="2024-02-18T01:04:33.149" v="5241" actId="1076"/>
          <ac:picMkLst>
            <pc:docMk/>
            <pc:sldMk cId="3021413597" sldId="372"/>
            <ac:picMk id="11" creationId="{D38D2DA4-B887-B4B4-6A87-DCE781C9B7D5}"/>
          </ac:picMkLst>
        </pc:picChg>
        <pc:picChg chg="mod">
          <ac:chgData name="Oliver Richardson" userId="cd5f33dd71adc40f" providerId="LiveId" clId="{F96C973E-2AE8-4B9D-8199-88FA71836A8F}" dt="2024-02-18T01:04:33.149" v="5241" actId="1076"/>
          <ac:picMkLst>
            <pc:docMk/>
            <pc:sldMk cId="3021413597" sldId="372"/>
            <ac:picMk id="12" creationId="{26489962-1746-3608-AD40-9B1405F35C8B}"/>
          </ac:picMkLst>
        </pc:picChg>
        <pc:picChg chg="del mod">
          <ac:chgData name="Oliver Richardson" userId="cd5f33dd71adc40f" providerId="LiveId" clId="{F96C973E-2AE8-4B9D-8199-88FA71836A8F}" dt="2024-02-17T23:04:58.415" v="3638" actId="478"/>
          <ac:picMkLst>
            <pc:docMk/>
            <pc:sldMk cId="3021413597" sldId="372"/>
            <ac:picMk id="13" creationId="{226A698D-41E4-5B50-5195-892F36FC626A}"/>
          </ac:picMkLst>
        </pc:picChg>
        <pc:picChg chg="add del mod modCrop">
          <ac:chgData name="Oliver Richardson" userId="cd5f33dd71adc40f" providerId="LiveId" clId="{F96C973E-2AE8-4B9D-8199-88FA71836A8F}" dt="2024-02-18T01:04:33.149" v="5241" actId="1076"/>
          <ac:picMkLst>
            <pc:docMk/>
            <pc:sldMk cId="3021413597" sldId="372"/>
            <ac:picMk id="14" creationId="{73A1534D-4FD8-C068-2A07-C59E07E437A1}"/>
          </ac:picMkLst>
        </pc:picChg>
        <pc:picChg chg="del mod">
          <ac:chgData name="Oliver Richardson" userId="cd5f33dd71adc40f" providerId="LiveId" clId="{F96C973E-2AE8-4B9D-8199-88FA71836A8F}" dt="2024-02-17T23:04:58.415" v="3638" actId="478"/>
          <ac:picMkLst>
            <pc:docMk/>
            <pc:sldMk cId="3021413597" sldId="372"/>
            <ac:picMk id="15" creationId="{85EB6962-ABAD-C75C-A165-30129D29822C}"/>
          </ac:picMkLst>
        </pc:picChg>
        <pc:picChg chg="add del mod">
          <ac:chgData name="Oliver Richardson" userId="cd5f33dd71adc40f" providerId="LiveId" clId="{F96C973E-2AE8-4B9D-8199-88FA71836A8F}" dt="2024-02-17T23:49:09.950" v="4340"/>
          <ac:picMkLst>
            <pc:docMk/>
            <pc:sldMk cId="3021413597" sldId="372"/>
            <ac:picMk id="17" creationId="{0F8D7486-C3E7-0A56-B3E0-38AB1F4C4E28}"/>
          </ac:picMkLst>
        </pc:picChg>
        <pc:picChg chg="add mod topLvl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22" creationId="{91004B30-3ACF-52CD-895C-90884662E817}"/>
          </ac:picMkLst>
        </pc:picChg>
        <pc:picChg chg="add mod topLvl modCrop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24" creationId="{43CD9D34-A80E-C614-20BF-97C257506045}"/>
          </ac:picMkLst>
        </pc:picChg>
        <pc:picChg chg="add mod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26" creationId="{C27E2692-0F9F-A4D7-6252-6F2C1CEBEB7F}"/>
          </ac:picMkLst>
        </pc:picChg>
        <pc:picChg chg="add del mod">
          <ac:chgData name="Oliver Richardson" userId="cd5f33dd71adc40f" providerId="LiveId" clId="{F96C973E-2AE8-4B9D-8199-88FA71836A8F}" dt="2024-02-17T23:38:55.732" v="4261"/>
          <ac:picMkLst>
            <pc:docMk/>
            <pc:sldMk cId="3021413597" sldId="372"/>
            <ac:picMk id="35" creationId="{8380B4F1-D1E6-F05A-2BD9-9F35946018FA}"/>
          </ac:picMkLst>
        </pc:picChg>
        <pc:picChg chg="mod">
          <ac:chgData name="Oliver Richardson" userId="cd5f33dd71adc40f" providerId="LiveId" clId="{F96C973E-2AE8-4B9D-8199-88FA71836A8F}" dt="2024-02-17T23:38:55.732" v="4261"/>
          <ac:picMkLst>
            <pc:docMk/>
            <pc:sldMk cId="3021413597" sldId="372"/>
            <ac:picMk id="36" creationId="{F86A229B-BCC8-3AE4-64A7-DD79BA0AFBC7}"/>
          </ac:picMkLst>
        </pc:picChg>
        <pc:picChg chg="mod">
          <ac:chgData name="Oliver Richardson" userId="cd5f33dd71adc40f" providerId="LiveId" clId="{F96C973E-2AE8-4B9D-8199-88FA71836A8F}" dt="2024-02-17T23:38:55.732" v="4261"/>
          <ac:picMkLst>
            <pc:docMk/>
            <pc:sldMk cId="3021413597" sldId="372"/>
            <ac:picMk id="37" creationId="{4D36B1A7-9C30-9C91-273F-788F87B896EE}"/>
          </ac:picMkLst>
        </pc:picChg>
        <pc:picChg chg="add del mod">
          <ac:chgData name="Oliver Richardson" userId="cd5f33dd71adc40f" providerId="LiveId" clId="{F96C973E-2AE8-4B9D-8199-88FA71836A8F}" dt="2024-02-17T23:56:45.484" v="4577" actId="478"/>
          <ac:picMkLst>
            <pc:docMk/>
            <pc:sldMk cId="3021413597" sldId="372"/>
            <ac:picMk id="39" creationId="{9D787024-7BBB-946B-CB7D-F9F6ED8ED570}"/>
          </ac:picMkLst>
        </pc:picChg>
        <pc:picChg chg="add mod modCrop">
          <ac:chgData name="Oliver Richardson" userId="cd5f33dd71adc40f" providerId="LiveId" clId="{F96C973E-2AE8-4B9D-8199-88FA71836A8F}" dt="2024-02-19T18:57:06.034" v="15282" actId="1076"/>
          <ac:picMkLst>
            <pc:docMk/>
            <pc:sldMk cId="3021413597" sldId="372"/>
            <ac:picMk id="43" creationId="{DFBFB918-A1DE-DBCB-59B1-83991E7EDDC0}"/>
          </ac:picMkLst>
        </pc:picChg>
        <pc:picChg chg="mod">
          <ac:chgData name="Oliver Richardson" userId="cd5f33dd71adc40f" providerId="LiveId" clId="{F96C973E-2AE8-4B9D-8199-88FA71836A8F}" dt="2024-02-19T18:57:34.506" v="15289" actId="1076"/>
          <ac:picMkLst>
            <pc:docMk/>
            <pc:sldMk cId="3021413597" sldId="372"/>
            <ac:picMk id="45" creationId="{D4C5F729-22F1-BF66-1C93-ABB06AC93FB5}"/>
          </ac:picMkLst>
        </pc:picChg>
        <pc:picChg chg="del mod">
          <ac:chgData name="Oliver Richardson" userId="cd5f33dd71adc40f" providerId="LiveId" clId="{F96C973E-2AE8-4B9D-8199-88FA71836A8F}" dt="2024-02-17T23:49:14.616" v="4341" actId="478"/>
          <ac:picMkLst>
            <pc:docMk/>
            <pc:sldMk cId="3021413597" sldId="372"/>
            <ac:picMk id="46" creationId="{35A77528-B959-5B87-280B-583AEC32D967}"/>
          </ac:picMkLst>
        </pc:picChg>
        <pc:picChg chg="mod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47" creationId="{610CDB4A-8803-F7B7-B0C4-A66DBD1B306E}"/>
          </ac:picMkLst>
        </pc:picChg>
        <pc:picChg chg="add mod">
          <ac:chgData name="Oliver Richardson" userId="cd5f33dd71adc40f" providerId="LiveId" clId="{F96C973E-2AE8-4B9D-8199-88FA71836A8F}" dt="2024-02-17T23:54:18.513" v="4523"/>
          <ac:picMkLst>
            <pc:docMk/>
            <pc:sldMk cId="3021413597" sldId="372"/>
            <ac:picMk id="48" creationId="{43BD84E7-1349-F988-48B7-3ED453F8BD5A}"/>
          </ac:picMkLst>
        </pc:picChg>
        <pc:picChg chg="add mod">
          <ac:chgData name="Oliver Richardson" userId="cd5f33dd71adc40f" providerId="LiveId" clId="{F96C973E-2AE8-4B9D-8199-88FA71836A8F}" dt="2024-02-17T23:54:18.513" v="4523"/>
          <ac:picMkLst>
            <pc:docMk/>
            <pc:sldMk cId="3021413597" sldId="372"/>
            <ac:picMk id="49" creationId="{1B284B1A-0724-37DE-F0FC-F073E4789F36}"/>
          </ac:picMkLst>
        </pc:picChg>
        <pc:picChg chg="add mod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50" creationId="{B84F72CA-2DE6-C2C0-499D-38C67B01A3A1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53" creationId="{DD19EEC1-801D-44DA-7A71-6E808D3321DE}"/>
          </ac:picMkLst>
        </pc:picChg>
        <pc:picChg chg="add del mod">
          <ac:chgData name="Oliver Richardson" userId="cd5f33dd71adc40f" providerId="LiveId" clId="{F96C973E-2AE8-4B9D-8199-88FA71836A8F}" dt="2024-02-18T00:00:26.299" v="4706" actId="478"/>
          <ac:picMkLst>
            <pc:docMk/>
            <pc:sldMk cId="3021413597" sldId="372"/>
            <ac:picMk id="56" creationId="{26DEB4E4-C869-8661-006E-15E9BC8B0F6E}"/>
          </ac:picMkLst>
        </pc:picChg>
        <pc:picChg chg="add del mod">
          <ac:chgData name="Oliver Richardson" userId="cd5f33dd71adc40f" providerId="LiveId" clId="{F96C973E-2AE8-4B9D-8199-88FA71836A8F}" dt="2024-02-18T00:02:36.942" v="4745" actId="21"/>
          <ac:picMkLst>
            <pc:docMk/>
            <pc:sldMk cId="3021413597" sldId="372"/>
            <ac:picMk id="58" creationId="{71AD9F48-A0DA-BA03-8105-ABC03B803CF4}"/>
          </ac:picMkLst>
        </pc:picChg>
        <pc:picChg chg="add mod">
          <ac:chgData name="Oliver Richardson" userId="cd5f33dd71adc40f" providerId="LiveId" clId="{F96C973E-2AE8-4B9D-8199-88FA71836A8F}" dt="2024-02-18T00:02:55.111" v="4748"/>
          <ac:picMkLst>
            <pc:docMk/>
            <pc:sldMk cId="3021413597" sldId="372"/>
            <ac:picMk id="60" creationId="{71AD9F48-A0DA-BA03-8105-ABC03B803CF4}"/>
          </ac:picMkLst>
        </pc:picChg>
        <pc:picChg chg="add mod">
          <ac:chgData name="Oliver Richardson" userId="cd5f33dd71adc40f" providerId="LiveId" clId="{F96C973E-2AE8-4B9D-8199-88FA71836A8F}" dt="2024-02-18T00:02:55.111" v="4748"/>
          <ac:picMkLst>
            <pc:docMk/>
            <pc:sldMk cId="3021413597" sldId="372"/>
            <ac:picMk id="61" creationId="{D0035447-3A45-B814-63DD-0BFBF1CA4931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63" creationId="{07B3FC0D-4429-1A52-9835-1A226DF3E12D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2048" creationId="{D3651BC9-A9F1-5B63-4A73-E275ABE12B60}"/>
          </ac:picMkLst>
        </pc:picChg>
        <pc:picChg chg="add mod">
          <ac:chgData name="Oliver Richardson" userId="cd5f33dd71adc40f" providerId="LiveId" clId="{F96C973E-2AE8-4B9D-8199-88FA71836A8F}" dt="2024-02-18T01:04:37.293" v="5242" actId="1076"/>
          <ac:picMkLst>
            <pc:docMk/>
            <pc:sldMk cId="3021413597" sldId="372"/>
            <ac:picMk id="2050" creationId="{716A48B8-5F65-F505-BBD7-13C0E42BD740}"/>
          </ac:picMkLst>
        </pc:picChg>
        <pc:picChg chg="add">
          <ac:chgData name="Oliver Richardson" userId="cd5f33dd71adc40f" providerId="LiveId" clId="{F96C973E-2AE8-4B9D-8199-88FA71836A8F}" dt="2024-02-17T23:18:53.122" v="3895"/>
          <ac:picMkLst>
            <pc:docMk/>
            <pc:sldMk cId="3021413597" sldId="372"/>
            <ac:picMk id="2052" creationId="{2089899B-6134-1DCE-AA88-1FF32151ADEF}"/>
          </ac:picMkLst>
        </pc:picChg>
        <pc:picChg chg="add del mod">
          <ac:chgData name="Oliver Richardson" userId="cd5f33dd71adc40f" providerId="LiveId" clId="{F96C973E-2AE8-4B9D-8199-88FA71836A8F}" dt="2024-02-17T23:56:45.484" v="4577" actId="478"/>
          <ac:picMkLst>
            <pc:docMk/>
            <pc:sldMk cId="3021413597" sldId="372"/>
            <ac:picMk id="2054" creationId="{AFBB4533-7167-71D7-D93C-FA8BFE2AA5FE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2055" creationId="{7960A96A-C59B-003F-1D86-1C6BEA669BD5}"/>
          </ac:picMkLst>
        </pc:picChg>
        <pc:picChg chg="add del mod">
          <ac:chgData name="Oliver Richardson" userId="cd5f33dd71adc40f" providerId="LiveId" clId="{F96C973E-2AE8-4B9D-8199-88FA71836A8F}" dt="2024-02-18T00:02:36.942" v="4745" actId="21"/>
          <ac:picMkLst>
            <pc:docMk/>
            <pc:sldMk cId="3021413597" sldId="372"/>
            <ac:picMk id="2056" creationId="{D0035447-3A45-B814-63DD-0BFBF1CA4931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2058" creationId="{3DCFFC26-9F3A-DCF7-CFEA-B548CF6F7ADF}"/>
          </ac:picMkLst>
        </pc:picChg>
        <pc:picChg chg="add del mod">
          <ac:chgData name="Oliver Richardson" userId="cd5f33dd71adc40f" providerId="LiveId" clId="{F96C973E-2AE8-4B9D-8199-88FA71836A8F}" dt="2024-02-18T00:07:05.163" v="4798" actId="21"/>
          <ac:picMkLst>
            <pc:docMk/>
            <pc:sldMk cId="3021413597" sldId="372"/>
            <ac:picMk id="2060" creationId="{7A7C1510-72F1-E39F-6084-68153542782C}"/>
          </ac:picMkLst>
        </pc:picChg>
        <pc:picChg chg="add mod">
          <ac:chgData name="Oliver Richardson" userId="cd5f33dd71adc40f" providerId="LiveId" clId="{F96C973E-2AE8-4B9D-8199-88FA71836A8F}" dt="2024-02-18T00:07:00.525" v="4797" actId="571"/>
          <ac:picMkLst>
            <pc:docMk/>
            <pc:sldMk cId="3021413597" sldId="372"/>
            <ac:picMk id="2063" creationId="{B1309475-1153-7B77-FF95-6ACBC86D181C}"/>
          </ac:picMkLst>
        </pc:picChg>
        <pc:picChg chg="add mod">
          <ac:chgData name="Oliver Richardson" userId="cd5f33dd71adc40f" providerId="LiveId" clId="{F96C973E-2AE8-4B9D-8199-88FA71836A8F}" dt="2024-02-18T00:07:00.525" v="4797" actId="571"/>
          <ac:picMkLst>
            <pc:docMk/>
            <pc:sldMk cId="3021413597" sldId="372"/>
            <ac:picMk id="2065" creationId="{D662D6AA-DD6E-1F33-D4F5-9D000AEA313F}"/>
          </ac:picMkLst>
        </pc:picChg>
        <pc:picChg chg="add mod">
          <ac:chgData name="Oliver Richardson" userId="cd5f33dd71adc40f" providerId="LiveId" clId="{F96C973E-2AE8-4B9D-8199-88FA71836A8F}" dt="2024-02-18T00:07:00.525" v="4797" actId="571"/>
          <ac:picMkLst>
            <pc:docMk/>
            <pc:sldMk cId="3021413597" sldId="372"/>
            <ac:picMk id="2066" creationId="{63B7F69D-9BA7-52CE-F0AF-452CE8023638}"/>
          </ac:picMkLst>
        </pc:picChg>
        <pc:picChg chg="add mod">
          <ac:chgData name="Oliver Richardson" userId="cd5f33dd71adc40f" providerId="LiveId" clId="{F96C973E-2AE8-4B9D-8199-88FA71836A8F}" dt="2024-02-18T00:07:00.525" v="4797" actId="571"/>
          <ac:picMkLst>
            <pc:docMk/>
            <pc:sldMk cId="3021413597" sldId="372"/>
            <ac:picMk id="2068" creationId="{D427A82B-BC5D-473E-FC92-F5B8CE83506D}"/>
          </ac:picMkLst>
        </pc:picChg>
        <pc:picChg chg="add mod">
          <ac:chgData name="Oliver Richardson" userId="cd5f33dd71adc40f" providerId="LiveId" clId="{F96C973E-2AE8-4B9D-8199-88FA71836A8F}" dt="2024-02-18T00:07:00.525" v="4797" actId="571"/>
          <ac:picMkLst>
            <pc:docMk/>
            <pc:sldMk cId="3021413597" sldId="372"/>
            <ac:picMk id="2069" creationId="{4B4038DA-FECC-E0C2-F418-7D396B43CCC2}"/>
          </ac:picMkLst>
        </pc:picChg>
        <pc:cxnChg chg="add mod">
          <ac:chgData name="Oliver Richardson" userId="cd5f33dd71adc40f" providerId="LiveId" clId="{F96C973E-2AE8-4B9D-8199-88FA71836A8F}" dt="2024-02-18T01:04:52.371" v="5244"/>
          <ac:cxnSpMkLst>
            <pc:docMk/>
            <pc:sldMk cId="3021413597" sldId="372"/>
            <ac:cxnSpMk id="2070" creationId="{DD77FF08-EDEF-B347-1FC3-AC2EDF4FAD78}"/>
          </ac:cxnSpMkLst>
        </pc:cxnChg>
      </pc:sldChg>
      <pc:sldChg chg="addSp delSp modSp new add del mod modClrScheme modAnim chgLayout">
        <pc:chgData name="Oliver Richardson" userId="cd5f33dd71adc40f" providerId="LiveId" clId="{F96C973E-2AE8-4B9D-8199-88FA71836A8F}" dt="2024-02-18T21:57:57.632" v="6541" actId="47"/>
        <pc:sldMkLst>
          <pc:docMk/>
          <pc:sldMk cId="2507634283" sldId="373"/>
        </pc:sldMkLst>
        <pc:spChg chg="del mod ord">
          <ac:chgData name="Oliver Richardson" userId="cd5f33dd71adc40f" providerId="LiveId" clId="{F96C973E-2AE8-4B9D-8199-88FA71836A8F}" dt="2024-02-17T23:28:21.051" v="3998" actId="700"/>
          <ac:spMkLst>
            <pc:docMk/>
            <pc:sldMk cId="2507634283" sldId="373"/>
            <ac:spMk id="2" creationId="{9879092B-5636-4894-6BCF-796F33E59D3B}"/>
          </ac:spMkLst>
        </pc:spChg>
        <pc:spChg chg="del mod ord">
          <ac:chgData name="Oliver Richardson" userId="cd5f33dd71adc40f" providerId="LiveId" clId="{F96C973E-2AE8-4B9D-8199-88FA71836A8F}" dt="2024-02-17T23:28:21.051" v="3998" actId="700"/>
          <ac:spMkLst>
            <pc:docMk/>
            <pc:sldMk cId="2507634283" sldId="373"/>
            <ac:spMk id="3" creationId="{26CC1594-CA2E-AAF0-CF66-B706DB532959}"/>
          </ac:spMkLst>
        </pc:spChg>
        <pc:spChg chg="add mod ord">
          <ac:chgData name="Oliver Richardson" userId="cd5f33dd71adc40f" providerId="LiveId" clId="{F96C973E-2AE8-4B9D-8199-88FA71836A8F}" dt="2024-02-17T23:29:09.340" v="4144" actId="1076"/>
          <ac:spMkLst>
            <pc:docMk/>
            <pc:sldMk cId="2507634283" sldId="373"/>
            <ac:spMk id="4" creationId="{A71E0988-8B30-F68C-46CF-D4BBF843275E}"/>
          </ac:spMkLst>
        </pc:spChg>
        <pc:spChg chg="add del mod ord">
          <ac:chgData name="Oliver Richardson" userId="cd5f33dd71adc40f" providerId="LiveId" clId="{F96C973E-2AE8-4B9D-8199-88FA71836A8F}" dt="2024-02-17T23:29:06.864" v="4143" actId="478"/>
          <ac:spMkLst>
            <pc:docMk/>
            <pc:sldMk cId="2507634283" sldId="373"/>
            <ac:spMk id="5" creationId="{9703398D-239E-D147-2CF8-7FA0FB96A1EC}"/>
          </ac:spMkLst>
        </pc:spChg>
        <pc:spChg chg="add mod">
          <ac:chgData name="Oliver Richardson" userId="cd5f33dd71adc40f" providerId="LiveId" clId="{F96C973E-2AE8-4B9D-8199-88FA71836A8F}" dt="2024-02-17T23:29:31.314" v="4145"/>
          <ac:spMkLst>
            <pc:docMk/>
            <pc:sldMk cId="2507634283" sldId="373"/>
            <ac:spMk id="6" creationId="{42A4B549-838E-6D89-FF3D-4E15A6D01F50}"/>
          </ac:spMkLst>
        </pc:spChg>
        <pc:spChg chg="add mod">
          <ac:chgData name="Oliver Richardson" userId="cd5f33dd71adc40f" providerId="LiveId" clId="{F96C973E-2AE8-4B9D-8199-88FA71836A8F}" dt="2024-02-17T23:29:31.314" v="4145"/>
          <ac:spMkLst>
            <pc:docMk/>
            <pc:sldMk cId="2507634283" sldId="373"/>
            <ac:spMk id="7" creationId="{47A91C79-6E43-A03F-4C05-D09941287192}"/>
          </ac:spMkLst>
        </pc:spChg>
        <pc:spChg chg="add mod">
          <ac:chgData name="Oliver Richardson" userId="cd5f33dd71adc40f" providerId="LiveId" clId="{F96C973E-2AE8-4B9D-8199-88FA71836A8F}" dt="2024-02-17T23:29:31.314" v="4145"/>
          <ac:spMkLst>
            <pc:docMk/>
            <pc:sldMk cId="2507634283" sldId="373"/>
            <ac:spMk id="9" creationId="{AB3ED739-20CB-CEDD-F9E6-020948BE9B60}"/>
          </ac:spMkLst>
        </pc:spChg>
        <pc:spChg chg="add mod ord topLvl">
          <ac:chgData name="Oliver Richardson" userId="cd5f33dd71adc40f" providerId="LiveId" clId="{F96C973E-2AE8-4B9D-8199-88FA71836A8F}" dt="2024-02-17T23:35:10.741" v="4219" actId="166"/>
          <ac:spMkLst>
            <pc:docMk/>
            <pc:sldMk cId="2507634283" sldId="373"/>
            <ac:spMk id="14" creationId="{60FE202D-6546-B437-E665-C5D08060EF16}"/>
          </ac:spMkLst>
        </pc:spChg>
        <pc:spChg chg="add mod ord topLvl">
          <ac:chgData name="Oliver Richardson" userId="cd5f33dd71adc40f" providerId="LiveId" clId="{F96C973E-2AE8-4B9D-8199-88FA71836A8F}" dt="2024-02-17T23:35:10.741" v="4219" actId="166"/>
          <ac:spMkLst>
            <pc:docMk/>
            <pc:sldMk cId="2507634283" sldId="373"/>
            <ac:spMk id="15" creationId="{C8C3E4B3-6007-0A39-916D-C5F71812D14A}"/>
          </ac:spMkLst>
        </pc:spChg>
        <pc:spChg chg="add mod topLvl">
          <ac:chgData name="Oliver Richardson" userId="cd5f33dd71adc40f" providerId="LiveId" clId="{F96C973E-2AE8-4B9D-8199-88FA71836A8F}" dt="2024-02-17T23:30:23.359" v="4156" actId="165"/>
          <ac:spMkLst>
            <pc:docMk/>
            <pc:sldMk cId="2507634283" sldId="373"/>
            <ac:spMk id="17" creationId="{FE19FD3E-2B2D-FF99-6989-93B4D7444E03}"/>
          </ac:spMkLst>
        </pc:spChg>
        <pc:spChg chg="add del mod">
          <ac:chgData name="Oliver Richardson" userId="cd5f33dd71adc40f" providerId="LiveId" clId="{F96C973E-2AE8-4B9D-8199-88FA71836A8F}" dt="2024-02-17T23:30:57.106" v="4164"/>
          <ac:spMkLst>
            <pc:docMk/>
            <pc:sldMk cId="2507634283" sldId="373"/>
            <ac:spMk id="28" creationId="{B1FA619F-2D18-776C-AC18-9E84C411AA3F}"/>
          </ac:spMkLst>
        </pc:spChg>
        <pc:spChg chg="add mod ord modVis">
          <ac:chgData name="Oliver Richardson" userId="cd5f33dd71adc40f" providerId="LiveId" clId="{F96C973E-2AE8-4B9D-8199-88FA71836A8F}" dt="2024-02-17T23:35:26.266" v="4223" actId="14429"/>
          <ac:spMkLst>
            <pc:docMk/>
            <pc:sldMk cId="2507634283" sldId="373"/>
            <ac:spMk id="29" creationId="{68CC1FA2-A0D8-1367-A6A0-372AC17594CC}"/>
          </ac:spMkLst>
        </pc:spChg>
        <pc:spChg chg="add mod">
          <ac:chgData name="Oliver Richardson" userId="cd5f33dd71adc40f" providerId="LiveId" clId="{F96C973E-2AE8-4B9D-8199-88FA71836A8F}" dt="2024-02-17T23:33:21.193" v="4206" actId="571"/>
          <ac:spMkLst>
            <pc:docMk/>
            <pc:sldMk cId="2507634283" sldId="373"/>
            <ac:spMk id="35" creationId="{9F4BA354-5CC4-915F-CE49-FCA4082E4470}"/>
          </ac:spMkLst>
        </pc:spChg>
        <pc:grpChg chg="add del mod">
          <ac:chgData name="Oliver Richardson" userId="cd5f33dd71adc40f" providerId="LiveId" clId="{F96C973E-2AE8-4B9D-8199-88FA71836A8F}" dt="2024-02-17T23:30:23.359" v="4156" actId="165"/>
          <ac:grpSpMkLst>
            <pc:docMk/>
            <pc:sldMk cId="2507634283" sldId="373"/>
            <ac:grpSpMk id="27" creationId="{4985AF5D-B5B4-1F0D-00C3-965E0A09D993}"/>
          </ac:grpSpMkLst>
        </pc:grpChg>
        <pc:grpChg chg="add mod">
          <ac:chgData name="Oliver Richardson" userId="cd5f33dd71adc40f" providerId="LiveId" clId="{F96C973E-2AE8-4B9D-8199-88FA71836A8F}" dt="2024-02-17T23:31:25.708" v="4189" actId="164"/>
          <ac:grpSpMkLst>
            <pc:docMk/>
            <pc:sldMk cId="2507634283" sldId="373"/>
            <ac:grpSpMk id="30" creationId="{3D59944E-360D-0E29-287B-F7BF5AB99B7A}"/>
          </ac:grpSpMkLst>
        </pc:grpChg>
        <pc:grpChg chg="add mod">
          <ac:chgData name="Oliver Richardson" userId="cd5f33dd71adc40f" providerId="LiveId" clId="{F96C973E-2AE8-4B9D-8199-88FA71836A8F}" dt="2024-02-17T23:32:42.839" v="4201" actId="164"/>
          <ac:grpSpMkLst>
            <pc:docMk/>
            <pc:sldMk cId="2507634283" sldId="373"/>
            <ac:grpSpMk id="32" creationId="{4BDD75AD-B3FB-548E-D128-E46863420DAB}"/>
          </ac:grpSpMkLst>
        </pc:grpChg>
        <pc:picChg chg="add del mod">
          <ac:chgData name="Oliver Richardson" userId="cd5f33dd71adc40f" providerId="LiveId" clId="{F96C973E-2AE8-4B9D-8199-88FA71836A8F}" dt="2024-02-17T23:33:36.645" v="4211" actId="478"/>
          <ac:picMkLst>
            <pc:docMk/>
            <pc:sldMk cId="2507634283" sldId="373"/>
            <ac:picMk id="34" creationId="{38C2FDDA-0777-47A7-F6F7-EB9C71C88F80}"/>
          </ac:picMkLst>
        </pc:picChg>
        <pc:picChg chg="add mod">
          <ac:chgData name="Oliver Richardson" userId="cd5f33dd71adc40f" providerId="LiveId" clId="{F96C973E-2AE8-4B9D-8199-88FA71836A8F}" dt="2024-02-17T23:33:21.193" v="4206" actId="571"/>
          <ac:picMkLst>
            <pc:docMk/>
            <pc:sldMk cId="2507634283" sldId="373"/>
            <ac:picMk id="36" creationId="{80627F1C-ED8B-F4DE-D96C-ED92C371DD3C}"/>
          </ac:picMkLst>
        </pc:picChg>
        <pc:picChg chg="add del mod">
          <ac:chgData name="Oliver Richardson" userId="cd5f33dd71adc40f" providerId="LiveId" clId="{F96C973E-2AE8-4B9D-8199-88FA71836A8F}" dt="2024-02-17T23:33:42.771" v="4213" actId="478"/>
          <ac:picMkLst>
            <pc:docMk/>
            <pc:sldMk cId="2507634283" sldId="373"/>
            <ac:picMk id="37" creationId="{6E0AE4AA-1547-F03B-B510-0B42F4895F84}"/>
          </ac:picMkLst>
        </pc:picChg>
        <pc:picChg chg="add mod">
          <ac:chgData name="Oliver Richardson" userId="cd5f33dd71adc40f" providerId="LiveId" clId="{F96C973E-2AE8-4B9D-8199-88FA71836A8F}" dt="2024-02-17T23:35:24.478" v="4222" actId="1076"/>
          <ac:picMkLst>
            <pc:docMk/>
            <pc:sldMk cId="2507634283" sldId="373"/>
            <ac:picMk id="3074" creationId="{AE1D5838-F739-57C2-48D8-BB94201B0D39}"/>
          </ac:picMkLst>
        </pc:picChg>
        <pc:cxnChg chg="add mod">
          <ac:chgData name="Oliver Richardson" userId="cd5f33dd71adc40f" providerId="LiveId" clId="{F96C973E-2AE8-4B9D-8199-88FA71836A8F}" dt="2024-02-17T23:29:31.314" v="4145"/>
          <ac:cxnSpMkLst>
            <pc:docMk/>
            <pc:sldMk cId="2507634283" sldId="373"/>
            <ac:cxnSpMk id="8" creationId="{72A7B250-6623-184E-D36B-69D7724D2A0A}"/>
          </ac:cxnSpMkLst>
        </pc:cxnChg>
        <pc:cxnChg chg="add mod">
          <ac:chgData name="Oliver Richardson" userId="cd5f33dd71adc40f" providerId="LiveId" clId="{F96C973E-2AE8-4B9D-8199-88FA71836A8F}" dt="2024-02-17T23:29:31.314" v="4145"/>
          <ac:cxnSpMkLst>
            <pc:docMk/>
            <pc:sldMk cId="2507634283" sldId="373"/>
            <ac:cxnSpMk id="10" creationId="{0B0D935F-6371-184E-9626-3D54804D319A}"/>
          </ac:cxnSpMkLst>
        </pc:cxnChg>
        <pc:cxnChg chg="add mod">
          <ac:chgData name="Oliver Richardson" userId="cd5f33dd71adc40f" providerId="LiveId" clId="{F96C973E-2AE8-4B9D-8199-88FA71836A8F}" dt="2024-02-17T23:29:31.314" v="4145"/>
          <ac:cxnSpMkLst>
            <pc:docMk/>
            <pc:sldMk cId="2507634283" sldId="373"/>
            <ac:cxnSpMk id="11" creationId="{4D083411-C9A5-991C-ED90-F6D7B116B503}"/>
          </ac:cxnSpMkLst>
        </pc:cxnChg>
        <pc:cxnChg chg="add mod">
          <ac:chgData name="Oliver Richardson" userId="cd5f33dd71adc40f" providerId="LiveId" clId="{F96C973E-2AE8-4B9D-8199-88FA71836A8F}" dt="2024-02-17T23:29:31.314" v="4145"/>
          <ac:cxnSpMkLst>
            <pc:docMk/>
            <pc:sldMk cId="2507634283" sldId="373"/>
            <ac:cxnSpMk id="12" creationId="{2ABA0285-CD5E-A9F2-8DB0-E40508008CAC}"/>
          </ac:cxnSpMkLst>
        </pc:cxnChg>
        <pc:cxnChg chg="add mod">
          <ac:chgData name="Oliver Richardson" userId="cd5f33dd71adc40f" providerId="LiveId" clId="{F96C973E-2AE8-4B9D-8199-88FA71836A8F}" dt="2024-02-17T23:29:31.314" v="4145"/>
          <ac:cxnSpMkLst>
            <pc:docMk/>
            <pc:sldMk cId="2507634283" sldId="373"/>
            <ac:cxnSpMk id="13" creationId="{31C069A2-B0A5-32AA-46B0-49C45FABF8B0}"/>
          </ac:cxnSpMkLst>
        </pc:cxnChg>
        <pc:cxnChg chg="add mod topLvl">
          <ac:chgData name="Oliver Richardson" userId="cd5f33dd71adc40f" providerId="LiveId" clId="{F96C973E-2AE8-4B9D-8199-88FA71836A8F}" dt="2024-02-17T23:30:23.359" v="4156" actId="165"/>
          <ac:cxnSpMkLst>
            <pc:docMk/>
            <pc:sldMk cId="2507634283" sldId="373"/>
            <ac:cxnSpMk id="16" creationId="{A17E4F94-4C14-4E8E-9F17-2FC01F5DFB08}"/>
          </ac:cxnSpMkLst>
        </pc:cxnChg>
        <pc:cxnChg chg="add mod topLvl">
          <ac:chgData name="Oliver Richardson" userId="cd5f33dd71adc40f" providerId="LiveId" clId="{F96C973E-2AE8-4B9D-8199-88FA71836A8F}" dt="2024-02-17T23:30:23.359" v="4156" actId="165"/>
          <ac:cxnSpMkLst>
            <pc:docMk/>
            <pc:sldMk cId="2507634283" sldId="373"/>
            <ac:cxnSpMk id="18" creationId="{659AFAD1-D5A9-6891-E5EC-A180DD78D558}"/>
          </ac:cxnSpMkLst>
        </pc:cxnChg>
        <pc:cxnChg chg="add mod ord topLvl">
          <ac:chgData name="Oliver Richardson" userId="cd5f33dd71adc40f" providerId="LiveId" clId="{F96C973E-2AE8-4B9D-8199-88FA71836A8F}" dt="2024-02-17T23:35:37.484" v="4224" actId="1076"/>
          <ac:cxnSpMkLst>
            <pc:docMk/>
            <pc:sldMk cId="2507634283" sldId="373"/>
            <ac:cxnSpMk id="19" creationId="{A6B2AE0E-54B6-D8E5-43F3-88D4A1865BCE}"/>
          </ac:cxnSpMkLst>
        </pc:cxnChg>
        <pc:cxnChg chg="add mod topLvl">
          <ac:chgData name="Oliver Richardson" userId="cd5f33dd71adc40f" providerId="LiveId" clId="{F96C973E-2AE8-4B9D-8199-88FA71836A8F}" dt="2024-02-17T23:30:23.359" v="4156" actId="165"/>
          <ac:cxnSpMkLst>
            <pc:docMk/>
            <pc:sldMk cId="2507634283" sldId="373"/>
            <ac:cxnSpMk id="20" creationId="{626CDEE0-E76C-5A6F-EEA7-17161A8B5EDD}"/>
          </ac:cxnSpMkLst>
        </pc:cxnChg>
        <pc:cxnChg chg="add del mod">
          <ac:chgData name="Oliver Richardson" userId="cd5f33dd71adc40f" providerId="LiveId" clId="{F96C973E-2AE8-4B9D-8199-88FA71836A8F}" dt="2024-02-17T23:29:55.742" v="4153" actId="478"/>
          <ac:cxnSpMkLst>
            <pc:docMk/>
            <pc:sldMk cId="2507634283" sldId="373"/>
            <ac:cxnSpMk id="21" creationId="{525177D6-AE84-611D-CD0F-058834E07D41}"/>
          </ac:cxnSpMkLst>
        </pc:cxnChg>
        <pc:cxnChg chg="add mod">
          <ac:chgData name="Oliver Richardson" userId="cd5f33dd71adc40f" providerId="LiveId" clId="{F96C973E-2AE8-4B9D-8199-88FA71836A8F}" dt="2024-02-17T23:35:37.484" v="4224" actId="1076"/>
          <ac:cxnSpMkLst>
            <pc:docMk/>
            <pc:sldMk cId="2507634283" sldId="373"/>
            <ac:cxnSpMk id="31" creationId="{AE897B16-F36E-69E4-631B-B05D9E97B392}"/>
          </ac:cxnSpMkLst>
        </pc:cxnChg>
      </pc:sldChg>
      <pc:sldChg chg="addSp delSp modSp new add del mod setBg addAnim delAnim modAnim">
        <pc:chgData name="Oliver Richardson" userId="cd5f33dd71adc40f" providerId="LiveId" clId="{F96C973E-2AE8-4B9D-8199-88FA71836A8F}" dt="2024-02-19T19:04:26.994" v="15430"/>
        <pc:sldMkLst>
          <pc:docMk/>
          <pc:sldMk cId="527767369" sldId="374"/>
        </pc:sldMkLst>
        <pc:spChg chg="add del mod">
          <ac:chgData name="Oliver Richardson" userId="cd5f33dd71adc40f" providerId="LiveId" clId="{F96C973E-2AE8-4B9D-8199-88FA71836A8F}" dt="2024-02-18T21:23:28.524" v="5797" actId="120"/>
          <ac:spMkLst>
            <pc:docMk/>
            <pc:sldMk cId="527767369" sldId="374"/>
            <ac:spMk id="2" creationId="{FE175E96-4EFB-5852-3440-975E7869B672}"/>
          </ac:spMkLst>
        </pc:spChg>
        <pc:spChg chg="add mod">
          <ac:chgData name="Oliver Richardson" userId="cd5f33dd71adc40f" providerId="LiveId" clId="{F96C973E-2AE8-4B9D-8199-88FA71836A8F}" dt="2024-02-19T19:03:45.242" v="15420" actId="122"/>
          <ac:spMkLst>
            <pc:docMk/>
            <pc:sldMk cId="527767369" sldId="374"/>
            <ac:spMk id="3" creationId="{677D9D80-F2BE-7D9E-6006-588B30411A18}"/>
          </ac:spMkLst>
        </pc:spChg>
        <pc:spChg chg="del">
          <ac:chgData name="Oliver Richardson" userId="cd5f33dd71adc40f" providerId="LiveId" clId="{F96C973E-2AE8-4B9D-8199-88FA71836A8F}" dt="2024-02-18T00:25:11.980" v="5010" actId="478"/>
          <ac:spMkLst>
            <pc:docMk/>
            <pc:sldMk cId="527767369" sldId="374"/>
            <ac:spMk id="3" creationId="{AFA851B7-CED7-8D1E-C9E8-B874C3C37ED1}"/>
          </ac:spMkLst>
        </pc:spChg>
        <pc:spChg chg="add mod">
          <ac:chgData name="Oliver Richardson" userId="cd5f33dd71adc40f" providerId="LiveId" clId="{F96C973E-2AE8-4B9D-8199-88FA71836A8F}" dt="2024-02-19T19:03:53.311" v="15423" actId="20577"/>
          <ac:spMkLst>
            <pc:docMk/>
            <pc:sldMk cId="527767369" sldId="374"/>
            <ac:spMk id="4" creationId="{1D9D3847-152E-BD2A-B18C-C46DB60881F8}"/>
          </ac:spMkLst>
        </pc:spChg>
        <pc:spChg chg="add mod">
          <ac:chgData name="Oliver Richardson" userId="cd5f33dd71adc40f" providerId="LiveId" clId="{F96C973E-2AE8-4B9D-8199-88FA71836A8F}" dt="2024-02-18T04:34:12.139" v="5381" actId="1076"/>
          <ac:spMkLst>
            <pc:docMk/>
            <pc:sldMk cId="527767369" sldId="374"/>
            <ac:spMk id="34" creationId="{35E3F3E3-7C90-E379-C89E-74A88340E5E8}"/>
          </ac:spMkLst>
        </pc:spChg>
        <pc:spChg chg="add mod">
          <ac:chgData name="Oliver Richardson" userId="cd5f33dd71adc40f" providerId="LiveId" clId="{F96C973E-2AE8-4B9D-8199-88FA71836A8F}" dt="2024-02-18T04:34:12.139" v="5381" actId="1076"/>
          <ac:spMkLst>
            <pc:docMk/>
            <pc:sldMk cId="527767369" sldId="374"/>
            <ac:spMk id="35" creationId="{6ADC0A46-6551-86D5-8479-37DCCF662B01}"/>
          </ac:spMkLst>
        </pc:spChg>
        <pc:spChg chg="add mod topLvl">
          <ac:chgData name="Oliver Richardson" userId="cd5f33dd71adc40f" providerId="LiveId" clId="{F96C973E-2AE8-4B9D-8199-88FA71836A8F}" dt="2024-02-18T05:31:08.315" v="5457" actId="1076"/>
          <ac:spMkLst>
            <pc:docMk/>
            <pc:sldMk cId="527767369" sldId="374"/>
            <ac:spMk id="36" creationId="{3F9D94BE-D055-D83E-E38D-B951C1357DE7}"/>
          </ac:spMkLst>
        </pc:spChg>
        <pc:spChg chg="add mod topLvl">
          <ac:chgData name="Oliver Richardson" userId="cd5f33dd71adc40f" providerId="LiveId" clId="{F96C973E-2AE8-4B9D-8199-88FA71836A8F}" dt="2024-02-18T05:31:04.010" v="5456" actId="1076"/>
          <ac:spMkLst>
            <pc:docMk/>
            <pc:sldMk cId="527767369" sldId="374"/>
            <ac:spMk id="37" creationId="{4324A16D-C487-E2AB-0E1A-763C3D6A091C}"/>
          </ac:spMkLst>
        </pc:spChg>
        <pc:spChg chg="add mod topLvl">
          <ac:chgData name="Oliver Richardson" userId="cd5f33dd71adc40f" providerId="LiveId" clId="{F96C973E-2AE8-4B9D-8199-88FA71836A8F}" dt="2024-02-18T04:34:34.616" v="5385" actId="1076"/>
          <ac:spMkLst>
            <pc:docMk/>
            <pc:sldMk cId="527767369" sldId="374"/>
            <ac:spMk id="38" creationId="{589BC9ED-A1F3-AE02-A185-43CD7E44BD68}"/>
          </ac:spMkLst>
        </pc:spChg>
        <pc:spChg chg="add mod ord">
          <ac:chgData name="Oliver Richardson" userId="cd5f33dd71adc40f" providerId="LiveId" clId="{F96C973E-2AE8-4B9D-8199-88FA71836A8F}" dt="2024-02-18T04:34:12.139" v="5381" actId="1076"/>
          <ac:spMkLst>
            <pc:docMk/>
            <pc:sldMk cId="527767369" sldId="374"/>
            <ac:spMk id="39" creationId="{67EA58FD-B6ED-30D9-8FD7-5614236987E9}"/>
          </ac:spMkLst>
        </pc:spChg>
        <pc:spChg chg="add del mod ord">
          <ac:chgData name="Oliver Richardson" userId="cd5f33dd71adc40f" providerId="LiveId" clId="{F96C973E-2AE8-4B9D-8199-88FA71836A8F}" dt="2024-02-18T00:57:12.952" v="5181" actId="478"/>
          <ac:spMkLst>
            <pc:docMk/>
            <pc:sldMk cId="527767369" sldId="374"/>
            <ac:spMk id="40" creationId="{5F7B40D2-E419-404A-919D-58EFF4332EC8}"/>
          </ac:spMkLst>
        </pc:spChg>
        <pc:spChg chg="add mod ord">
          <ac:chgData name="Oliver Richardson" userId="cd5f33dd71adc40f" providerId="LiveId" clId="{F96C973E-2AE8-4B9D-8199-88FA71836A8F}" dt="2024-02-18T04:34:12.139" v="5381" actId="1076"/>
          <ac:spMkLst>
            <pc:docMk/>
            <pc:sldMk cId="527767369" sldId="374"/>
            <ac:spMk id="41" creationId="{4CAC83FB-F9DA-1AB6-2D30-86DAEAEE5FE7}"/>
          </ac:spMkLst>
        </pc:spChg>
        <pc:spChg chg="add del mod">
          <ac:chgData name="Oliver Richardson" userId="cd5f33dd71adc40f" providerId="LiveId" clId="{F96C973E-2AE8-4B9D-8199-88FA71836A8F}" dt="2024-02-18T00:57:59.281" v="5194" actId="478"/>
          <ac:spMkLst>
            <pc:docMk/>
            <pc:sldMk cId="527767369" sldId="374"/>
            <ac:spMk id="42" creationId="{77838692-88F2-9BD6-E784-28D647F594F4}"/>
          </ac:spMkLst>
        </pc:spChg>
        <pc:spChg chg="add mod">
          <ac:chgData name="Oliver Richardson" userId="cd5f33dd71adc40f" providerId="LiveId" clId="{F96C973E-2AE8-4B9D-8199-88FA71836A8F}" dt="2024-02-18T20:18:02.404" v="5594" actId="1076"/>
          <ac:spMkLst>
            <pc:docMk/>
            <pc:sldMk cId="527767369" sldId="374"/>
            <ac:spMk id="43" creationId="{BBB61C1E-BF08-3E2E-69D7-A8A8AE339E68}"/>
          </ac:spMkLst>
        </pc:spChg>
        <pc:spChg chg="add mod">
          <ac:chgData name="Oliver Richardson" userId="cd5f33dd71adc40f" providerId="LiveId" clId="{F96C973E-2AE8-4B9D-8199-88FA71836A8F}" dt="2024-02-18T04:34:43.766" v="5386" actId="1076"/>
          <ac:spMkLst>
            <pc:docMk/>
            <pc:sldMk cId="527767369" sldId="374"/>
            <ac:spMk id="44" creationId="{579DF274-1E7B-450B-CE26-26ACB5870916}"/>
          </ac:spMkLst>
        </pc:spChg>
        <pc:spChg chg="add mod">
          <ac:chgData name="Oliver Richardson" userId="cd5f33dd71adc40f" providerId="LiveId" clId="{F96C973E-2AE8-4B9D-8199-88FA71836A8F}" dt="2024-02-18T04:35:50.375" v="5391" actId="1076"/>
          <ac:spMkLst>
            <pc:docMk/>
            <pc:sldMk cId="527767369" sldId="374"/>
            <ac:spMk id="45" creationId="{FD486251-393F-BC5A-7437-71B608363B38}"/>
          </ac:spMkLst>
        </pc:spChg>
        <pc:spChg chg="add mod">
          <ac:chgData name="Oliver Richardson" userId="cd5f33dd71adc40f" providerId="LiveId" clId="{F96C973E-2AE8-4B9D-8199-88FA71836A8F}" dt="2024-02-18T04:34:34.616" v="5385" actId="1076"/>
          <ac:spMkLst>
            <pc:docMk/>
            <pc:sldMk cId="527767369" sldId="374"/>
            <ac:spMk id="46" creationId="{78AAB89A-2987-5E43-18E5-A4FC03DE63E8}"/>
          </ac:spMkLst>
        </pc:spChg>
        <pc:spChg chg="add mod">
          <ac:chgData name="Oliver Richardson" userId="cd5f33dd71adc40f" providerId="LiveId" clId="{F96C973E-2AE8-4B9D-8199-88FA71836A8F}" dt="2024-02-18T04:34:34.616" v="5385" actId="1076"/>
          <ac:spMkLst>
            <pc:docMk/>
            <pc:sldMk cId="527767369" sldId="374"/>
            <ac:spMk id="47" creationId="{406C4EED-E55E-7BEE-7D62-0F26E02BA69D}"/>
          </ac:spMkLst>
        </pc:spChg>
        <pc:spChg chg="add mod">
          <ac:chgData name="Oliver Richardson" userId="cd5f33dd71adc40f" providerId="LiveId" clId="{F96C973E-2AE8-4B9D-8199-88FA71836A8F}" dt="2024-02-18T05:31:14.618" v="5458" actId="1076"/>
          <ac:spMkLst>
            <pc:docMk/>
            <pc:sldMk cId="527767369" sldId="374"/>
            <ac:spMk id="48" creationId="{05B6542D-B9D6-4630-2E83-E5BEC8BDE404}"/>
          </ac:spMkLst>
        </pc:spChg>
        <pc:spChg chg="add del">
          <ac:chgData name="Oliver Richardson" userId="cd5f33dd71adc40f" providerId="LiveId" clId="{F96C973E-2AE8-4B9D-8199-88FA71836A8F}" dt="2024-02-18T00:59:33.603" v="5230" actId="478"/>
          <ac:spMkLst>
            <pc:docMk/>
            <pc:sldMk cId="527767369" sldId="374"/>
            <ac:spMk id="49" creationId="{DCF545B1-B988-14D1-A688-F2B29061366B}"/>
          </ac:spMkLst>
        </pc:spChg>
        <pc:spChg chg="add mod topLvl">
          <ac:chgData name="Oliver Richardson" userId="cd5f33dd71adc40f" providerId="LiveId" clId="{F96C973E-2AE8-4B9D-8199-88FA71836A8F}" dt="2024-02-19T17:46:03.101" v="13611" actId="1076"/>
          <ac:spMkLst>
            <pc:docMk/>
            <pc:sldMk cId="527767369" sldId="374"/>
            <ac:spMk id="50" creationId="{233FDED2-BA56-4957-7980-3FDC4D4F39BB}"/>
          </ac:spMkLst>
        </pc:spChg>
        <pc:spChg chg="add del">
          <ac:chgData name="Oliver Richardson" userId="cd5f33dd71adc40f" providerId="LiveId" clId="{F96C973E-2AE8-4B9D-8199-88FA71836A8F}" dt="2024-02-18T01:01:17.461" v="5233" actId="478"/>
          <ac:spMkLst>
            <pc:docMk/>
            <pc:sldMk cId="527767369" sldId="374"/>
            <ac:spMk id="51" creationId="{84393D98-5233-0F28-C1AF-045A102ED849}"/>
          </ac:spMkLst>
        </pc:spChg>
        <pc:spChg chg="add mod topLvl">
          <ac:chgData name="Oliver Richardson" userId="cd5f33dd71adc40f" providerId="LiveId" clId="{F96C973E-2AE8-4B9D-8199-88FA71836A8F}" dt="2024-02-18T04:34:34.616" v="5385" actId="1076"/>
          <ac:spMkLst>
            <pc:docMk/>
            <pc:sldMk cId="527767369" sldId="374"/>
            <ac:spMk id="54" creationId="{442C15C1-FFC4-5731-CDA9-60BC1D9BEFDD}"/>
          </ac:spMkLst>
        </pc:spChg>
        <pc:spChg chg="add mod topLvl">
          <ac:chgData name="Oliver Richardson" userId="cd5f33dd71adc40f" providerId="LiveId" clId="{F96C973E-2AE8-4B9D-8199-88FA71836A8F}" dt="2024-02-19T17:46:03.101" v="13611" actId="1076"/>
          <ac:spMkLst>
            <pc:docMk/>
            <pc:sldMk cId="527767369" sldId="374"/>
            <ac:spMk id="55" creationId="{CF4144B1-951E-5BC1-EA01-A0AB5E8C3AFE}"/>
          </ac:spMkLst>
        </pc:spChg>
        <pc:spChg chg="add mod topLvl">
          <ac:chgData name="Oliver Richardson" userId="cd5f33dd71adc40f" providerId="LiveId" clId="{F96C973E-2AE8-4B9D-8199-88FA71836A8F}" dt="2024-02-19T17:46:03.101" v="13611" actId="1076"/>
          <ac:spMkLst>
            <pc:docMk/>
            <pc:sldMk cId="527767369" sldId="374"/>
            <ac:spMk id="56" creationId="{7B775E22-EF5A-BF48-A377-CB62495C6C0E}"/>
          </ac:spMkLst>
        </pc:spChg>
        <pc:spChg chg="add mod topLvl">
          <ac:chgData name="Oliver Richardson" userId="cd5f33dd71adc40f" providerId="LiveId" clId="{F96C973E-2AE8-4B9D-8199-88FA71836A8F}" dt="2024-02-19T17:46:03.101" v="13611" actId="1076"/>
          <ac:spMkLst>
            <pc:docMk/>
            <pc:sldMk cId="527767369" sldId="374"/>
            <ac:spMk id="57" creationId="{70F0E8C7-F8DF-A666-ADFB-EF6172A31FAC}"/>
          </ac:spMkLst>
        </pc:spChg>
        <pc:spChg chg="add mod">
          <ac:chgData name="Oliver Richardson" userId="cd5f33dd71adc40f" providerId="LiveId" clId="{F96C973E-2AE8-4B9D-8199-88FA71836A8F}" dt="2024-02-18T05:30:36.946" v="5453" actId="1076"/>
          <ac:spMkLst>
            <pc:docMk/>
            <pc:sldMk cId="527767369" sldId="374"/>
            <ac:spMk id="58" creationId="{EC7C5905-275E-97F3-9CAE-134104E61BD3}"/>
          </ac:spMkLst>
        </pc:spChg>
        <pc:spChg chg="add mod topLvl">
          <ac:chgData name="Oliver Richardson" userId="cd5f33dd71adc40f" providerId="LiveId" clId="{F96C973E-2AE8-4B9D-8199-88FA71836A8F}" dt="2024-02-18T05:30:53.427" v="5455" actId="1076"/>
          <ac:spMkLst>
            <pc:docMk/>
            <pc:sldMk cId="527767369" sldId="374"/>
            <ac:spMk id="61" creationId="{9B210135-4191-60E0-94A4-E534A905B429}"/>
          </ac:spMkLst>
        </pc:spChg>
        <pc:spChg chg="add mod">
          <ac:chgData name="Oliver Richardson" userId="cd5f33dd71adc40f" providerId="LiveId" clId="{F96C973E-2AE8-4B9D-8199-88FA71836A8F}" dt="2024-02-18T04:34:50.935" v="5387" actId="1076"/>
          <ac:spMkLst>
            <pc:docMk/>
            <pc:sldMk cId="527767369" sldId="374"/>
            <ac:spMk id="67" creationId="{1810EEC6-310F-C527-1D65-590AEB6A3BAE}"/>
          </ac:spMkLst>
        </pc:spChg>
        <pc:spChg chg="add del mod">
          <ac:chgData name="Oliver Richardson" userId="cd5f33dd71adc40f" providerId="LiveId" clId="{F96C973E-2AE8-4B9D-8199-88FA71836A8F}" dt="2024-02-18T05:44:18.655" v="5512" actId="478"/>
          <ac:spMkLst>
            <pc:docMk/>
            <pc:sldMk cId="527767369" sldId="374"/>
            <ac:spMk id="68" creationId="{34323FC9-B39A-0938-93D0-73A327F01B2B}"/>
          </ac:spMkLst>
        </pc:spChg>
        <pc:spChg chg="add del mod">
          <ac:chgData name="Oliver Richardson" userId="cd5f33dd71adc40f" providerId="LiveId" clId="{F96C973E-2AE8-4B9D-8199-88FA71836A8F}" dt="2024-02-18T05:44:18.655" v="5512" actId="478"/>
          <ac:spMkLst>
            <pc:docMk/>
            <pc:sldMk cId="527767369" sldId="374"/>
            <ac:spMk id="69" creationId="{2C1B21B6-050F-E330-AD28-D90923059309}"/>
          </ac:spMkLst>
        </pc:spChg>
        <pc:spChg chg="add mod">
          <ac:chgData name="Oliver Richardson" userId="cd5f33dd71adc40f" providerId="LiveId" clId="{F96C973E-2AE8-4B9D-8199-88FA71836A8F}" dt="2024-02-18T04:37:10.252" v="5449" actId="207"/>
          <ac:spMkLst>
            <pc:docMk/>
            <pc:sldMk cId="527767369" sldId="374"/>
            <ac:spMk id="70" creationId="{7C1ADF5A-9373-7106-52E5-89AA59EBE80B}"/>
          </ac:spMkLst>
        </pc:spChg>
        <pc:spChg chg="add mod">
          <ac:chgData name="Oliver Richardson" userId="cd5f33dd71adc40f" providerId="LiveId" clId="{F96C973E-2AE8-4B9D-8199-88FA71836A8F}" dt="2024-02-18T05:32:07.443" v="5461" actId="14100"/>
          <ac:spMkLst>
            <pc:docMk/>
            <pc:sldMk cId="527767369" sldId="374"/>
            <ac:spMk id="71" creationId="{CCCBB43B-FB79-B325-C582-3694140725EB}"/>
          </ac:spMkLst>
        </pc:spChg>
        <pc:spChg chg="add del mod">
          <ac:chgData name="Oliver Richardson" userId="cd5f33dd71adc40f" providerId="LiveId" clId="{F96C973E-2AE8-4B9D-8199-88FA71836A8F}" dt="2024-02-19T17:24:13.173" v="13463" actId="20577"/>
          <ac:spMkLst>
            <pc:docMk/>
            <pc:sldMk cId="527767369" sldId="374"/>
            <ac:spMk id="72" creationId="{BDB7A7B3-A3F5-1A9B-1FBA-6A1A2A744521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73" creationId="{20D9F0CA-239C-9B89-93B7-3466E66889CA}"/>
          </ac:spMkLst>
        </pc:spChg>
        <pc:spChg chg="add mod">
          <ac:chgData name="Oliver Richardson" userId="cd5f33dd71adc40f" providerId="LiveId" clId="{F96C973E-2AE8-4B9D-8199-88FA71836A8F}" dt="2024-02-19T17:23:36.697" v="13452" actId="2711"/>
          <ac:spMkLst>
            <pc:docMk/>
            <pc:sldMk cId="527767369" sldId="374"/>
            <ac:spMk id="74" creationId="{1316B64B-A16C-10B7-5F8C-15562348E9CA}"/>
          </ac:spMkLst>
        </pc:spChg>
        <pc:spChg chg="add mod">
          <ac:chgData name="Oliver Richardson" userId="cd5f33dd71adc40f" providerId="LiveId" clId="{F96C973E-2AE8-4B9D-8199-88FA71836A8F}" dt="2024-02-19T17:18:30.228" v="13395" actId="1076"/>
          <ac:spMkLst>
            <pc:docMk/>
            <pc:sldMk cId="527767369" sldId="374"/>
            <ac:spMk id="75" creationId="{71823CFD-0F6E-8AA1-60C3-D849267F128E}"/>
          </ac:spMkLst>
        </pc:spChg>
        <pc:spChg chg="add mod ord">
          <ac:chgData name="Oliver Richardson" userId="cd5f33dd71adc40f" providerId="LiveId" clId="{F96C973E-2AE8-4B9D-8199-88FA71836A8F}" dt="2024-02-19T17:33:20.151" v="13507" actId="1076"/>
          <ac:spMkLst>
            <pc:docMk/>
            <pc:sldMk cId="527767369" sldId="374"/>
            <ac:spMk id="76" creationId="{D95D2908-5079-A042-4D0B-6B7A60A8B2C5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77" creationId="{1297BA18-A9FF-2E18-FF32-E940A0700888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78" creationId="{3A46F37C-A5F1-55F8-7BD6-98EF205D8F18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79" creationId="{AF892E68-ABBE-DA3E-AD7F-9489AF7F2BC7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80" creationId="{A505ED13-BD85-F9ED-CB04-B3E0CC3BD56F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81" creationId="{AFA03013-C1D6-69AB-C516-F4542CEE4F62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82" creationId="{2A83A88C-5884-C633-B890-16D18A8F67E4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83" creationId="{610FCF00-F7C9-3B3D-9430-F5FCF6CE8ABE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93" creationId="{D85DD78C-5A94-B404-3BD1-24CF5DFF2318}"/>
          </ac:spMkLst>
        </pc:spChg>
        <pc:spChg chg="add del mod">
          <ac:chgData name="Oliver Richardson" userId="cd5f33dd71adc40f" providerId="LiveId" clId="{F96C973E-2AE8-4B9D-8199-88FA71836A8F}" dt="2024-02-19T17:22:12.216" v="13442"/>
          <ac:spMkLst>
            <pc:docMk/>
            <pc:sldMk cId="527767369" sldId="374"/>
            <ac:spMk id="94" creationId="{44240FFF-F3B7-8365-6734-7CBC0D036DE9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96" creationId="{8614CE01-1C20-9587-28FD-52BD55370387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97" creationId="{2FB0D10E-E405-EBB9-5949-953CEB239ACF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98" creationId="{1D9F2100-0EF6-2D52-D019-C68FFCE53FBC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99" creationId="{15455A12-8CCF-237C-27AE-E17B473366A6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100" creationId="{B7ABFEED-E2C3-3F77-ACDE-F86737FEF987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101" creationId="{409218A3-E138-9411-4EE6-054B9D054915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102" creationId="{5553341A-5CC7-4770-EE62-ECE82DB8E2D1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103" creationId="{674FFA65-AE34-2C3D-CA1E-914D689C0FBF}"/>
          </ac:spMkLst>
        </pc:spChg>
        <pc:spChg chg="add mod">
          <ac:chgData name="Oliver Richardson" userId="cd5f33dd71adc40f" providerId="LiveId" clId="{F96C973E-2AE8-4B9D-8199-88FA71836A8F}" dt="2024-02-19T17:22:06.177" v="13441" actId="571"/>
          <ac:spMkLst>
            <pc:docMk/>
            <pc:sldMk cId="527767369" sldId="374"/>
            <ac:spMk id="104" creationId="{9672636F-3C10-2645-7313-F558BBF07FBE}"/>
          </ac:spMkLst>
        </pc:spChg>
        <pc:spChg chg="add del">
          <ac:chgData name="Oliver Richardson" userId="cd5f33dd71adc40f" providerId="LiveId" clId="{F96C973E-2AE8-4B9D-8199-88FA71836A8F}" dt="2024-02-19T17:25:04.714" v="13467"/>
          <ac:spMkLst>
            <pc:docMk/>
            <pc:sldMk cId="527767369" sldId="374"/>
            <ac:spMk id="116" creationId="{E8299B7A-BF2C-2CBE-7502-57C1FEED9DDC}"/>
          </ac:spMkLst>
        </pc:spChg>
        <pc:grpChg chg="add mod">
          <ac:chgData name="Oliver Richardson" userId="cd5f33dd71adc40f" providerId="LiveId" clId="{F96C973E-2AE8-4B9D-8199-88FA71836A8F}" dt="2024-02-18T04:34:12.139" v="5381" actId="1076"/>
          <ac:grpSpMkLst>
            <pc:docMk/>
            <pc:sldMk cId="527767369" sldId="374"/>
            <ac:grpSpMk id="23" creationId="{DB442AAC-B130-CA52-84FF-1AEDEFEFDBE4}"/>
          </ac:grpSpMkLst>
        </pc:grpChg>
        <pc:grpChg chg="add mod">
          <ac:chgData name="Oliver Richardson" userId="cd5f33dd71adc40f" providerId="LiveId" clId="{F96C973E-2AE8-4B9D-8199-88FA71836A8F}" dt="2024-02-18T04:34:12.139" v="5381" actId="1076"/>
          <ac:grpSpMkLst>
            <pc:docMk/>
            <pc:sldMk cId="527767369" sldId="374"/>
            <ac:grpSpMk id="24" creationId="{E46BD9FE-5193-B970-19CF-29CAF7545C68}"/>
          </ac:grpSpMkLst>
        </pc:grpChg>
        <pc:grpChg chg="add mod">
          <ac:chgData name="Oliver Richardson" userId="cd5f33dd71adc40f" providerId="LiveId" clId="{F96C973E-2AE8-4B9D-8199-88FA71836A8F}" dt="2024-02-18T00:48:24.813" v="5047" actId="571"/>
          <ac:grpSpMkLst>
            <pc:docMk/>
            <pc:sldMk cId="527767369" sldId="374"/>
            <ac:grpSpMk id="29" creationId="{E38748EF-3BBD-23E7-DBBC-CEC0A6685AAD}"/>
          </ac:grpSpMkLst>
        </pc:grpChg>
        <pc:grpChg chg="add del mod">
          <ac:chgData name="Oliver Richardson" userId="cd5f33dd71adc40f" providerId="LiveId" clId="{F96C973E-2AE8-4B9D-8199-88FA71836A8F}" dt="2024-02-18T04:32:41.793" v="5366" actId="165"/>
          <ac:grpSpMkLst>
            <pc:docMk/>
            <pc:sldMk cId="527767369" sldId="374"/>
            <ac:grpSpMk id="66" creationId="{28FA6865-9883-CB06-6A60-3F3A62D7E0AB}"/>
          </ac:grpSpMkLst>
        </pc:grpChg>
        <pc:picChg chg="add del">
          <ac:chgData name="Oliver Richardson" userId="cd5f33dd71adc40f" providerId="LiveId" clId="{F96C973E-2AE8-4B9D-8199-88FA71836A8F}" dt="2024-02-18T00:25:50.144" v="5012" actId="478"/>
          <ac:picMkLst>
            <pc:docMk/>
            <pc:sldMk cId="527767369" sldId="374"/>
            <ac:picMk id="5" creationId="{2188BE7C-E006-E7CB-480D-B4B57D543E20}"/>
          </ac:picMkLst>
        </pc:picChg>
        <pc:picChg chg="add del mod">
          <ac:chgData name="Oliver Richardson" userId="cd5f33dd71adc40f" providerId="LiveId" clId="{F96C973E-2AE8-4B9D-8199-88FA71836A8F}" dt="2024-02-19T17:22:12.216" v="13442"/>
          <ac:picMkLst>
            <pc:docMk/>
            <pc:sldMk cId="527767369" sldId="374"/>
            <ac:picMk id="7" creationId="{A90D2433-E33D-9287-D3CE-44ADE8DE5821}"/>
          </ac:picMkLst>
        </pc:picChg>
        <pc:picChg chg="add del mod">
          <ac:chgData name="Oliver Richardson" userId="cd5f33dd71adc40f" providerId="LiveId" clId="{F96C973E-2AE8-4B9D-8199-88FA71836A8F}" dt="2024-02-18T04:33:52.680" v="5379" actId="478"/>
          <ac:picMkLst>
            <pc:docMk/>
            <pc:sldMk cId="527767369" sldId="374"/>
            <ac:picMk id="9" creationId="{7C63BCFA-6F62-B4BA-9E05-C11FA394DA47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4" creationId="{9F56E10C-E311-DC5C-6D79-C98D9D49ABBA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5" creationId="{3E9CEB13-971B-4B7B-BFAE-6B8E333305FF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6" creationId="{B518544F-4CF3-29E7-AC4C-6319105A1021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7" creationId="{69C56095-F358-F47A-83B6-1678ED67B461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8" creationId="{10207469-F3BB-515F-9DA4-124A6BD4BBAF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89" creationId="{A745772D-D923-4EFD-2EC1-CF6C2E00F703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90" creationId="{E970D5C7-BF3D-9B59-66B5-6E7F6F205932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91" creationId="{FAAD4517-2776-691F-D866-E0B751C8AC01}"/>
          </ac:picMkLst>
        </pc:picChg>
        <pc:picChg chg="mod">
          <ac:chgData name="Oliver Richardson" userId="cd5f33dd71adc40f" providerId="LiveId" clId="{F96C973E-2AE8-4B9D-8199-88FA71836A8F}" dt="2024-02-19T17:21:27.371" v="13435"/>
          <ac:picMkLst>
            <pc:docMk/>
            <pc:sldMk cId="527767369" sldId="374"/>
            <ac:picMk id="92" creationId="{A0877395-1113-7875-30BB-054158EF8AA7}"/>
          </ac:picMkLst>
        </pc:picChg>
        <pc:picChg chg="add mod">
          <ac:chgData name="Oliver Richardson" userId="cd5f33dd71adc40f" providerId="LiveId" clId="{F96C973E-2AE8-4B9D-8199-88FA71836A8F}" dt="2024-02-19T17:22:06.177" v="13441" actId="571"/>
          <ac:picMkLst>
            <pc:docMk/>
            <pc:sldMk cId="527767369" sldId="374"/>
            <ac:picMk id="95" creationId="{562DF03D-2984-7B71-3B5C-1B90CE97EA1A}"/>
          </ac:picMkLst>
        </pc:picChg>
        <pc:picChg chg="del mod">
          <ac:chgData name="Oliver Richardson" userId="cd5f33dd71adc40f" providerId="LiveId" clId="{F96C973E-2AE8-4B9D-8199-88FA71836A8F}" dt="2024-02-19T17:25:04.714" v="13467"/>
          <ac:picMkLst>
            <pc:docMk/>
            <pc:sldMk cId="527767369" sldId="374"/>
            <ac:picMk id="105" creationId="{CCEE026B-A5F1-8550-9026-6E443BA8F48A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06" creationId="{1F858577-F134-016C-2726-0515E52EE5BE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07" creationId="{7F744826-54C0-E036-F927-2F19B155E5FC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08" creationId="{105305B2-FA43-9150-D648-A0204543CE1C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09" creationId="{56287802-CD56-DB9E-8D06-E812AEABA8CA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0" creationId="{3A0098FB-94CA-A01A-4BD5-5EC8542FFEE6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1" creationId="{86E4AD04-C430-53CF-FECC-99213EB12E17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2" creationId="{7799A662-CA01-D1BC-8321-FEBC4B4C3C60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3" creationId="{6DF84369-8E00-A424-EE0E-CD404C11332D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4" creationId="{1529B48D-0F4E-32E9-91F0-BB5159F12514}"/>
          </ac:picMkLst>
        </pc:picChg>
        <pc:picChg chg="add del mod">
          <ac:chgData name="Oliver Richardson" userId="cd5f33dd71adc40f" providerId="LiveId" clId="{F96C973E-2AE8-4B9D-8199-88FA71836A8F}" dt="2024-02-19T17:38:44.126" v="13589" actId="478"/>
          <ac:picMkLst>
            <pc:docMk/>
            <pc:sldMk cId="527767369" sldId="374"/>
            <ac:picMk id="115" creationId="{3F0B7272-DBE5-2452-D97C-55B885675254}"/>
          </ac:picMkLst>
        </pc:picChg>
        <pc:picChg chg="add del mod">
          <ac:chgData name="Oliver Richardson" userId="cd5f33dd71adc40f" providerId="LiveId" clId="{F96C973E-2AE8-4B9D-8199-88FA71836A8F}" dt="2024-02-19T17:36:09.607" v="13569" actId="478"/>
          <ac:picMkLst>
            <pc:docMk/>
            <pc:sldMk cId="527767369" sldId="374"/>
            <ac:picMk id="117" creationId="{F535F6D9-8776-5B10-61DC-7CC997523FB0}"/>
          </ac:picMkLst>
        </pc:picChg>
        <pc:picChg chg="add del mod">
          <ac:chgData name="Oliver Richardson" userId="cd5f33dd71adc40f" providerId="LiveId" clId="{F96C973E-2AE8-4B9D-8199-88FA71836A8F}" dt="2024-02-19T17:36:31.578" v="13573" actId="478"/>
          <ac:picMkLst>
            <pc:docMk/>
            <pc:sldMk cId="527767369" sldId="374"/>
            <ac:picMk id="118" creationId="{594040F0-0A22-DB46-CE0F-97B2699FFEAE}"/>
          </ac:picMkLst>
        </pc:picChg>
        <pc:picChg chg="mod modVis">
          <ac:chgData name="Oliver Richardson" userId="cd5f33dd71adc40f" providerId="LiveId" clId="{F96C973E-2AE8-4B9D-8199-88FA71836A8F}" dt="2024-02-19T17:36:35.289" v="13574" actId="14429"/>
          <ac:picMkLst>
            <pc:docMk/>
            <pc:sldMk cId="527767369" sldId="374"/>
            <ac:picMk id="119" creationId="{56208220-E8DE-BC36-2925-8D13A3EA4F0C}"/>
          </ac:picMkLst>
        </pc:picChg>
        <pc:picChg chg="mod modVis">
          <ac:chgData name="Oliver Richardson" userId="cd5f33dd71adc40f" providerId="LiveId" clId="{F96C973E-2AE8-4B9D-8199-88FA71836A8F}" dt="2024-02-19T17:38:58.618" v="13592" actId="1076"/>
          <ac:picMkLst>
            <pc:docMk/>
            <pc:sldMk cId="527767369" sldId="374"/>
            <ac:picMk id="120" creationId="{EBB39521-57E3-43F1-3D1B-F07D462AAE59}"/>
          </ac:picMkLst>
        </pc:picChg>
        <pc:picChg chg="mod modVis">
          <ac:chgData name="Oliver Richardson" userId="cd5f33dd71adc40f" providerId="LiveId" clId="{F96C973E-2AE8-4B9D-8199-88FA71836A8F}" dt="2024-02-19T17:36:37.395" v="13576" actId="14429"/>
          <ac:picMkLst>
            <pc:docMk/>
            <pc:sldMk cId="527767369" sldId="374"/>
            <ac:picMk id="121" creationId="{D203689A-0609-C5A0-353F-C9DA30EEF1B9}"/>
          </ac:picMkLst>
        </pc:picChg>
        <pc:picChg chg="mod modVis">
          <ac:chgData name="Oliver Richardson" userId="cd5f33dd71adc40f" providerId="LiveId" clId="{F96C973E-2AE8-4B9D-8199-88FA71836A8F}" dt="2024-02-19T17:36:37.411" v="13577" actId="14429"/>
          <ac:picMkLst>
            <pc:docMk/>
            <pc:sldMk cId="527767369" sldId="374"/>
            <ac:picMk id="122" creationId="{F226F7D6-EC19-9447-464F-A6A2D4EC1139}"/>
          </ac:picMkLst>
        </pc:picChg>
        <pc:picChg chg="mod modVis">
          <ac:chgData name="Oliver Richardson" userId="cd5f33dd71adc40f" providerId="LiveId" clId="{F96C973E-2AE8-4B9D-8199-88FA71836A8F}" dt="2024-02-19T17:36:38.336" v="13578" actId="14429"/>
          <ac:picMkLst>
            <pc:docMk/>
            <pc:sldMk cId="527767369" sldId="374"/>
            <ac:picMk id="123" creationId="{F6C11A85-58B6-DD12-CC7E-1D8C9681FD9A}"/>
          </ac:picMkLst>
        </pc:picChg>
        <pc:picChg chg="mod modVis">
          <ac:chgData name="Oliver Richardson" userId="cd5f33dd71adc40f" providerId="LiveId" clId="{F96C973E-2AE8-4B9D-8199-88FA71836A8F}" dt="2024-02-19T17:36:38.336" v="13579" actId="14429"/>
          <ac:picMkLst>
            <pc:docMk/>
            <pc:sldMk cId="527767369" sldId="374"/>
            <ac:picMk id="124" creationId="{5B1BF2A7-52AE-E778-ACF1-31DBBEE82405}"/>
          </ac:picMkLst>
        </pc:picChg>
        <pc:picChg chg="mod modVis">
          <ac:chgData name="Oliver Richardson" userId="cd5f33dd71adc40f" providerId="LiveId" clId="{F96C973E-2AE8-4B9D-8199-88FA71836A8F}" dt="2024-02-19T17:36:39.339" v="13580" actId="14429"/>
          <ac:picMkLst>
            <pc:docMk/>
            <pc:sldMk cId="527767369" sldId="374"/>
            <ac:picMk id="125" creationId="{FDCCC57C-94D3-B44A-9E9C-8D5E34C19DDC}"/>
          </ac:picMkLst>
        </pc:picChg>
        <pc:picChg chg="mod modVis">
          <ac:chgData name="Oliver Richardson" userId="cd5f33dd71adc40f" providerId="LiveId" clId="{F96C973E-2AE8-4B9D-8199-88FA71836A8F}" dt="2024-02-19T17:36:39.354" v="13581" actId="14429"/>
          <ac:picMkLst>
            <pc:docMk/>
            <pc:sldMk cId="527767369" sldId="374"/>
            <ac:picMk id="126" creationId="{653EF801-1FD9-092F-1A26-92315A623DFF}"/>
          </ac:picMkLst>
        </pc:picChg>
        <pc:picChg chg="mod modVis">
          <ac:chgData name="Oliver Richardson" userId="cd5f33dd71adc40f" providerId="LiveId" clId="{F96C973E-2AE8-4B9D-8199-88FA71836A8F}" dt="2024-02-19T17:36:40.319" v="13582" actId="14429"/>
          <ac:picMkLst>
            <pc:docMk/>
            <pc:sldMk cId="527767369" sldId="374"/>
            <ac:picMk id="127" creationId="{D2536BB1-442D-9D65-5AF4-7E89492EE104}"/>
          </ac:picMkLst>
        </pc:picChg>
        <pc:picChg chg="add del mod modVis">
          <ac:chgData name="Oliver Richardson" userId="cd5f33dd71adc40f" providerId="LiveId" clId="{F96C973E-2AE8-4B9D-8199-88FA71836A8F}" dt="2024-02-19T17:38:50.247" v="13590" actId="1076"/>
          <ac:picMkLst>
            <pc:docMk/>
            <pc:sldMk cId="527767369" sldId="374"/>
            <ac:picMk id="128" creationId="{EEB6722D-C208-D626-FE5C-0E5D1B914599}"/>
          </ac:picMkLst>
        </pc:picChg>
        <pc:picChg chg="mod">
          <ac:chgData name="Oliver Richardson" userId="cd5f33dd71adc40f" providerId="LiveId" clId="{F96C973E-2AE8-4B9D-8199-88FA71836A8F}" dt="2024-02-19T17:34:10.194" v="13522" actId="1076"/>
          <ac:picMkLst>
            <pc:docMk/>
            <pc:sldMk cId="527767369" sldId="374"/>
            <ac:picMk id="129" creationId="{5ADF5594-1D9E-16B5-5304-2F07D123F12E}"/>
          </ac:picMkLst>
        </pc:picChg>
        <pc:picChg chg="add mod">
          <ac:chgData name="Oliver Richardson" userId="cd5f33dd71adc40f" providerId="LiveId" clId="{F96C973E-2AE8-4B9D-8199-88FA71836A8F}" dt="2024-02-19T17:34:14.368" v="13526" actId="571"/>
          <ac:picMkLst>
            <pc:docMk/>
            <pc:sldMk cId="527767369" sldId="374"/>
            <ac:picMk id="130" creationId="{B328D9DE-9BDA-F390-A223-7749AD984318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1" creationId="{2781306F-EFEF-E82C-453D-2BA2AD2720EB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2" creationId="{FBC14623-239C-8E07-6469-E6C656F43F90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3" creationId="{79D34EC8-70BD-2DF4-FA74-F17E12D14352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4" creationId="{2C29403D-F12E-04EC-2859-F74E97931D73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5" creationId="{0A5CA080-C050-27F3-E8FD-AD20B2EE4321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6" creationId="{68C9F74A-A4C4-2D2A-B9A8-4B9BE88E4AA5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7" creationId="{54BBF08D-B1F2-E98C-D1C5-A18604DE10E0}"/>
          </ac:picMkLst>
        </pc:picChg>
        <pc:picChg chg="add mod">
          <ac:chgData name="Oliver Richardson" userId="cd5f33dd71adc40f" providerId="LiveId" clId="{F96C973E-2AE8-4B9D-8199-88FA71836A8F}" dt="2024-02-19T17:34:43.473" v="13534" actId="571"/>
          <ac:picMkLst>
            <pc:docMk/>
            <pc:sldMk cId="527767369" sldId="374"/>
            <ac:picMk id="138" creationId="{CCE456C1-DB15-74D3-7FA6-684CDE818073}"/>
          </ac:picMkLst>
        </pc:picChg>
        <pc:cxnChg chg="add mod">
          <ac:chgData name="Oliver Richardson" userId="cd5f33dd71adc40f" providerId="LiveId" clId="{F96C973E-2AE8-4B9D-8199-88FA71836A8F}" dt="2024-02-18T04:34:12.139" v="5381" actId="1076"/>
          <ac:cxnSpMkLst>
            <pc:docMk/>
            <pc:sldMk cId="527767369" sldId="374"/>
            <ac:cxnSpMk id="11" creationId="{79EC1386-18F2-4E26-294D-C40089051713}"/>
          </ac:cxnSpMkLst>
        </pc:cxnChg>
        <pc:cxnChg chg="add mod">
          <ac:chgData name="Oliver Richardson" userId="cd5f33dd71adc40f" providerId="LiveId" clId="{F96C973E-2AE8-4B9D-8199-88FA71836A8F}" dt="2024-02-18T00:48:20.019" v="5044" actId="164"/>
          <ac:cxnSpMkLst>
            <pc:docMk/>
            <pc:sldMk cId="527767369" sldId="374"/>
            <ac:cxnSpMk id="14" creationId="{175C26EB-DDC7-4514-CCEC-26D19C01A7F5}"/>
          </ac:cxnSpMkLst>
        </pc:cxnChg>
        <pc:cxnChg chg="add mod">
          <ac:chgData name="Oliver Richardson" userId="cd5f33dd71adc40f" providerId="LiveId" clId="{F96C973E-2AE8-4B9D-8199-88FA71836A8F}" dt="2024-02-18T00:48:20.019" v="5044" actId="164"/>
          <ac:cxnSpMkLst>
            <pc:docMk/>
            <pc:sldMk cId="527767369" sldId="374"/>
            <ac:cxnSpMk id="18" creationId="{98E18D6C-62DA-09F3-5711-147646F76554}"/>
          </ac:cxnSpMkLst>
        </pc:cxnChg>
        <pc:cxnChg chg="add mod">
          <ac:chgData name="Oliver Richardson" userId="cd5f33dd71adc40f" providerId="LiveId" clId="{F96C973E-2AE8-4B9D-8199-88FA71836A8F}" dt="2024-02-18T00:48:20.019" v="5044" actId="164"/>
          <ac:cxnSpMkLst>
            <pc:docMk/>
            <pc:sldMk cId="527767369" sldId="374"/>
            <ac:cxnSpMk id="22" creationId="{81E49780-D9C2-794F-EA9E-229B05E39438}"/>
          </ac:cxnSpMkLst>
        </pc:cxnChg>
        <pc:cxnChg chg="mod">
          <ac:chgData name="Oliver Richardson" userId="cd5f33dd71adc40f" providerId="LiveId" clId="{F96C973E-2AE8-4B9D-8199-88FA71836A8F}" dt="2024-02-18T00:48:21.785" v="5045" actId="571"/>
          <ac:cxnSpMkLst>
            <pc:docMk/>
            <pc:sldMk cId="527767369" sldId="374"/>
            <ac:cxnSpMk id="25" creationId="{FB2B47A7-23F2-292D-845E-85267E308738}"/>
          </ac:cxnSpMkLst>
        </pc:cxnChg>
        <pc:cxnChg chg="mod">
          <ac:chgData name="Oliver Richardson" userId="cd5f33dd71adc40f" providerId="LiveId" clId="{F96C973E-2AE8-4B9D-8199-88FA71836A8F}" dt="2024-02-18T00:48:21.785" v="5045" actId="571"/>
          <ac:cxnSpMkLst>
            <pc:docMk/>
            <pc:sldMk cId="527767369" sldId="374"/>
            <ac:cxnSpMk id="26" creationId="{E3D4D6DA-BCD4-746F-E263-82E8C9F87547}"/>
          </ac:cxnSpMkLst>
        </pc:cxnChg>
        <pc:cxnChg chg="mod">
          <ac:chgData name="Oliver Richardson" userId="cd5f33dd71adc40f" providerId="LiveId" clId="{F96C973E-2AE8-4B9D-8199-88FA71836A8F}" dt="2024-02-18T00:48:21.785" v="5045" actId="571"/>
          <ac:cxnSpMkLst>
            <pc:docMk/>
            <pc:sldMk cId="527767369" sldId="374"/>
            <ac:cxnSpMk id="27" creationId="{56A56658-65C0-56F6-9A2A-39D5693712CD}"/>
          </ac:cxnSpMkLst>
        </pc:cxnChg>
        <pc:cxnChg chg="add mod">
          <ac:chgData name="Oliver Richardson" userId="cd5f33dd71adc40f" providerId="LiveId" clId="{F96C973E-2AE8-4B9D-8199-88FA71836A8F}" dt="2024-02-18T00:48:24.813" v="5047" actId="571"/>
          <ac:cxnSpMkLst>
            <pc:docMk/>
            <pc:sldMk cId="527767369" sldId="374"/>
            <ac:cxnSpMk id="28" creationId="{838044DC-F230-36EA-2256-5F2395FA71E1}"/>
          </ac:cxnSpMkLst>
        </pc:cxnChg>
        <pc:cxnChg chg="mod">
          <ac:chgData name="Oliver Richardson" userId="cd5f33dd71adc40f" providerId="LiveId" clId="{F96C973E-2AE8-4B9D-8199-88FA71836A8F}" dt="2024-02-18T00:48:24.813" v="5047" actId="571"/>
          <ac:cxnSpMkLst>
            <pc:docMk/>
            <pc:sldMk cId="527767369" sldId="374"/>
            <ac:cxnSpMk id="30" creationId="{0A65FDD8-39B3-5F52-9932-B10F41FDE6F7}"/>
          </ac:cxnSpMkLst>
        </pc:cxnChg>
        <pc:cxnChg chg="mod">
          <ac:chgData name="Oliver Richardson" userId="cd5f33dd71adc40f" providerId="LiveId" clId="{F96C973E-2AE8-4B9D-8199-88FA71836A8F}" dt="2024-02-18T00:48:24.813" v="5047" actId="571"/>
          <ac:cxnSpMkLst>
            <pc:docMk/>
            <pc:sldMk cId="527767369" sldId="374"/>
            <ac:cxnSpMk id="31" creationId="{CAD60996-0A84-F3D2-604E-03E0F545C23C}"/>
          </ac:cxnSpMkLst>
        </pc:cxnChg>
        <pc:cxnChg chg="mod">
          <ac:chgData name="Oliver Richardson" userId="cd5f33dd71adc40f" providerId="LiveId" clId="{F96C973E-2AE8-4B9D-8199-88FA71836A8F}" dt="2024-02-18T00:48:24.813" v="5047" actId="571"/>
          <ac:cxnSpMkLst>
            <pc:docMk/>
            <pc:sldMk cId="527767369" sldId="374"/>
            <ac:cxnSpMk id="32" creationId="{6F033476-4B72-1E00-9F5F-F21CAC562673}"/>
          </ac:cxnSpMkLst>
        </pc:cxnChg>
        <pc:cxnChg chg="add mod">
          <ac:chgData name="Oliver Richardson" userId="cd5f33dd71adc40f" providerId="LiveId" clId="{F96C973E-2AE8-4B9D-8199-88FA71836A8F}" dt="2024-02-18T04:34:43.766" v="5386" actId="1076"/>
          <ac:cxnSpMkLst>
            <pc:docMk/>
            <pc:sldMk cId="527767369" sldId="374"/>
            <ac:cxnSpMk id="33" creationId="{0E90B27E-1031-FF1D-F7FC-213F5DFB1401}"/>
          </ac:cxnSpMkLst>
        </pc:cxnChg>
        <pc:cxnChg chg="add del">
          <ac:chgData name="Oliver Richardson" userId="cd5f33dd71adc40f" providerId="LiveId" clId="{F96C973E-2AE8-4B9D-8199-88FA71836A8F}" dt="2024-02-18T01:01:35.621" v="5235" actId="478"/>
          <ac:cxnSpMkLst>
            <pc:docMk/>
            <pc:sldMk cId="527767369" sldId="374"/>
            <ac:cxnSpMk id="53" creationId="{0178D85A-3538-EE1E-C0AA-BF9B842AE081}"/>
          </ac:cxnSpMkLst>
        </pc:cxnChg>
        <pc:cxnChg chg="add mod">
          <ac:chgData name="Oliver Richardson" userId="cd5f33dd71adc40f" providerId="LiveId" clId="{F96C973E-2AE8-4B9D-8199-88FA71836A8F}" dt="2024-02-18T04:35:25.254" v="5390" actId="1035"/>
          <ac:cxnSpMkLst>
            <pc:docMk/>
            <pc:sldMk cId="527767369" sldId="374"/>
            <ac:cxnSpMk id="59" creationId="{4AC06531-191E-03DF-86C6-29318D1BE505}"/>
          </ac:cxnSpMkLst>
        </pc:cxnChg>
        <pc:cxnChg chg="add del mod">
          <ac:chgData name="Oliver Richardson" userId="cd5f33dd71adc40f" providerId="LiveId" clId="{F96C973E-2AE8-4B9D-8199-88FA71836A8F}" dt="2024-02-19T17:39:30.418" v="13594" actId="14100"/>
          <ac:cxnSpMkLst>
            <pc:docMk/>
            <pc:sldMk cId="527767369" sldId="374"/>
            <ac:cxnSpMk id="63" creationId="{18E06C6A-D4EE-4116-CE76-FAD0AD542989}"/>
          </ac:cxnSpMkLst>
        </pc:cxnChg>
        <pc:cxnChg chg="add del mod">
          <ac:chgData name="Oliver Richardson" userId="cd5f33dd71adc40f" providerId="LiveId" clId="{F96C973E-2AE8-4B9D-8199-88FA71836A8F}" dt="2024-02-19T17:36:31.578" v="13573" actId="478"/>
          <ac:cxnSpMkLst>
            <pc:docMk/>
            <pc:sldMk cId="527767369" sldId="374"/>
            <ac:cxnSpMk id="65" creationId="{0543F5B1-5BC0-984E-77D2-BDC62D8FF99E}"/>
          </ac:cxnSpMkLst>
        </pc:cxnChg>
        <pc:cxnChg chg="add mod">
          <ac:chgData name="Oliver Richardson" userId="cd5f33dd71adc40f" providerId="LiveId" clId="{F96C973E-2AE8-4B9D-8199-88FA71836A8F}" dt="2024-02-19T17:39:35.617" v="13595" actId="571"/>
          <ac:cxnSpMkLst>
            <pc:docMk/>
            <pc:sldMk cId="527767369" sldId="374"/>
            <ac:cxnSpMk id="140" creationId="{33A800B7-D5EF-9405-A49D-E505435448D7}"/>
          </ac:cxnSpMkLst>
        </pc:cxnChg>
      </pc:sldChg>
      <pc:sldChg chg="addSp delSp modSp new add del mod delAnim modAnim">
        <pc:chgData name="Oliver Richardson" userId="cd5f33dd71adc40f" providerId="LiveId" clId="{F96C973E-2AE8-4B9D-8199-88FA71836A8F}" dt="2024-02-19T19:23:46.717" v="16309"/>
        <pc:sldMkLst>
          <pc:docMk/>
          <pc:sldMk cId="2469026285" sldId="375"/>
        </pc:sldMkLst>
        <pc:spChg chg="del">
          <ac:chgData name="Oliver Richardson" userId="cd5f33dd71adc40f" providerId="LiveId" clId="{F96C973E-2AE8-4B9D-8199-88FA71836A8F}" dt="2024-02-18T00:07:14.206" v="4801" actId="478"/>
          <ac:spMkLst>
            <pc:docMk/>
            <pc:sldMk cId="2469026285" sldId="375"/>
            <ac:spMk id="2" creationId="{775AD2F1-6C06-DCF0-E70C-306AFEA30F84}"/>
          </ac:spMkLst>
        </pc:spChg>
        <pc:spChg chg="add del mod ord">
          <ac:chgData name="Oliver Richardson" userId="cd5f33dd71adc40f" providerId="LiveId" clId="{F96C973E-2AE8-4B9D-8199-88FA71836A8F}" dt="2024-02-19T19:12:49.084" v="15791" actId="164"/>
          <ac:spMkLst>
            <pc:docMk/>
            <pc:sldMk cId="2469026285" sldId="375"/>
            <ac:spMk id="2" creationId="{BCC3E447-2119-678D-7C6D-AD0BB046E3C9}"/>
          </ac:spMkLst>
        </pc:spChg>
        <pc:spChg chg="del">
          <ac:chgData name="Oliver Richardson" userId="cd5f33dd71adc40f" providerId="LiveId" clId="{F96C973E-2AE8-4B9D-8199-88FA71836A8F}" dt="2024-02-18T00:07:14.206" v="4801" actId="478"/>
          <ac:spMkLst>
            <pc:docMk/>
            <pc:sldMk cId="2469026285" sldId="375"/>
            <ac:spMk id="3" creationId="{0F9D4EF8-5199-9347-F0C5-32B7CEAACA62}"/>
          </ac:spMkLst>
        </pc:spChg>
        <pc:spChg chg="add mod ord">
          <ac:chgData name="Oliver Richardson" userId="cd5f33dd71adc40f" providerId="LiveId" clId="{F96C973E-2AE8-4B9D-8199-88FA71836A8F}" dt="2024-02-19T19:12:45.715" v="15790" actId="164"/>
          <ac:spMkLst>
            <pc:docMk/>
            <pc:sldMk cId="2469026285" sldId="375"/>
            <ac:spMk id="3" creationId="{67C1C741-72BC-BCDF-1F93-9D552E53202A}"/>
          </ac:spMkLst>
        </pc:spChg>
        <pc:spChg chg="add mod ord">
          <ac:chgData name="Oliver Richardson" userId="cd5f33dd71adc40f" providerId="LiveId" clId="{F96C973E-2AE8-4B9D-8199-88FA71836A8F}" dt="2024-02-19T19:12:53.164" v="15793" actId="164"/>
          <ac:spMkLst>
            <pc:docMk/>
            <pc:sldMk cId="2469026285" sldId="375"/>
            <ac:spMk id="4" creationId="{C0681D14-7094-1F54-467C-B7823F80BA72}"/>
          </ac:spMkLst>
        </pc:spChg>
        <pc:spChg chg="add mod ord">
          <ac:chgData name="Oliver Richardson" userId="cd5f33dd71adc40f" providerId="LiveId" clId="{F96C973E-2AE8-4B9D-8199-88FA71836A8F}" dt="2024-02-19T19:13:00.431" v="15796" actId="164"/>
          <ac:spMkLst>
            <pc:docMk/>
            <pc:sldMk cId="2469026285" sldId="375"/>
            <ac:spMk id="5" creationId="{BE33FA07-678A-3EA7-8116-D2703E5EA2EF}"/>
          </ac:spMkLst>
        </pc:spChg>
        <pc:spChg chg="add del mod">
          <ac:chgData name="Oliver Richardson" userId="cd5f33dd71adc40f" providerId="LiveId" clId="{F96C973E-2AE8-4B9D-8199-88FA71836A8F}" dt="2024-02-18T00:09:46.298" v="4833" actId="21"/>
          <ac:spMkLst>
            <pc:docMk/>
            <pc:sldMk cId="2469026285" sldId="375"/>
            <ac:spMk id="8" creationId="{21DE1486-C6A3-F14D-2D1F-50D6B21C0A41}"/>
          </ac:spMkLst>
        </pc:spChg>
        <pc:spChg chg="add mod">
          <ac:chgData name="Oliver Richardson" userId="cd5f33dd71adc40f" providerId="LiveId" clId="{F96C973E-2AE8-4B9D-8199-88FA71836A8F}" dt="2024-02-19T19:14:13.781" v="15823" actId="164"/>
          <ac:spMkLst>
            <pc:docMk/>
            <pc:sldMk cId="2469026285" sldId="375"/>
            <ac:spMk id="10" creationId="{82DE3A9B-B79E-7CE1-2362-C6CE4AFD194C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12" creationId="{F1E5BB78-09B2-DECE-246E-7B2FA2CBDFAC}"/>
          </ac:spMkLst>
        </pc:spChg>
        <pc:spChg chg="add del mod">
          <ac:chgData name="Oliver Richardson" userId="cd5f33dd71adc40f" providerId="LiveId" clId="{F96C973E-2AE8-4B9D-8199-88FA71836A8F}" dt="2024-02-19T19:10:58.792" v="15751" actId="478"/>
          <ac:spMkLst>
            <pc:docMk/>
            <pc:sldMk cId="2469026285" sldId="375"/>
            <ac:spMk id="14" creationId="{61256C20-FCAB-8CBB-714B-1265728B1EFB}"/>
          </ac:spMkLst>
        </pc:spChg>
        <pc:spChg chg="add del mod">
          <ac:chgData name="Oliver Richardson" userId="cd5f33dd71adc40f" providerId="LiveId" clId="{F96C973E-2AE8-4B9D-8199-88FA71836A8F}" dt="2024-02-19T19:10:59.516" v="15752" actId="478"/>
          <ac:spMkLst>
            <pc:docMk/>
            <pc:sldMk cId="2469026285" sldId="375"/>
            <ac:spMk id="15" creationId="{236F7340-ED77-86DB-4E9E-5795315590F2}"/>
          </ac:spMkLst>
        </pc:spChg>
        <pc:spChg chg="mod">
          <ac:chgData name="Oliver Richardson" userId="cd5f33dd71adc40f" providerId="LiveId" clId="{F96C973E-2AE8-4B9D-8199-88FA71836A8F}" dt="2024-02-19T17:15:08.442" v="13342"/>
          <ac:spMkLst>
            <pc:docMk/>
            <pc:sldMk cId="2469026285" sldId="375"/>
            <ac:spMk id="17" creationId="{B78E3E11-C3A0-CB0D-5867-39B9126ACF67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17" creationId="{F98A479D-B843-99EA-0EDD-E435C6034B44}"/>
          </ac:spMkLst>
        </pc:spChg>
        <pc:spChg chg="mod">
          <ac:chgData name="Oliver Richardson" userId="cd5f33dd71adc40f" providerId="LiveId" clId="{F96C973E-2AE8-4B9D-8199-88FA71836A8F}" dt="2024-02-19T17:15:08.442" v="13342"/>
          <ac:spMkLst>
            <pc:docMk/>
            <pc:sldMk cId="2469026285" sldId="375"/>
            <ac:spMk id="19" creationId="{847FC2A0-811F-9B1A-67F1-F8D72F67348B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19" creationId="{E342FE3A-882B-73F0-902C-3D7CE66147A9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20" creationId="{EA6C767B-5F34-AE27-B5CA-AC1A5C0DECB3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21" creationId="{B47A551D-3E7D-3080-D1EE-EA2BFB56EA68}"/>
          </ac:spMkLst>
        </pc:spChg>
        <pc:spChg chg="mod">
          <ac:chgData name="Oliver Richardson" userId="cd5f33dd71adc40f" providerId="LiveId" clId="{F96C973E-2AE8-4B9D-8199-88FA71836A8F}" dt="2024-02-19T17:15:08.442" v="13342"/>
          <ac:spMkLst>
            <pc:docMk/>
            <pc:sldMk cId="2469026285" sldId="375"/>
            <ac:spMk id="22" creationId="{272F06C6-BDCA-46D2-C87B-09674C1F9556}"/>
          </ac:spMkLst>
        </pc:spChg>
        <pc:spChg chg="mod">
          <ac:chgData name="Oliver Richardson" userId="cd5f33dd71adc40f" providerId="LiveId" clId="{F96C973E-2AE8-4B9D-8199-88FA71836A8F}" dt="2024-02-19T19:13:57.356" v="15819"/>
          <ac:spMkLst>
            <pc:docMk/>
            <pc:sldMk cId="2469026285" sldId="375"/>
            <ac:spMk id="23" creationId="{FC5D8B7A-9984-B9DD-A388-37A0E9C55612}"/>
          </ac:spMkLst>
        </pc:spChg>
        <pc:spChg chg="mod">
          <ac:chgData name="Oliver Richardson" userId="cd5f33dd71adc40f" providerId="LiveId" clId="{F96C973E-2AE8-4B9D-8199-88FA71836A8F}" dt="2024-02-19T17:15:09.960" v="13343"/>
          <ac:spMkLst>
            <pc:docMk/>
            <pc:sldMk cId="2469026285" sldId="375"/>
            <ac:spMk id="24" creationId="{4D74726D-C592-48F5-8F6C-44AFD0156F33}"/>
          </ac:spMkLst>
        </pc:spChg>
        <pc:spChg chg="add del mod">
          <ac:chgData name="Oliver Richardson" userId="cd5f33dd71adc40f" providerId="LiveId" clId="{F96C973E-2AE8-4B9D-8199-88FA71836A8F}" dt="2024-02-19T19:17:27.704" v="16147" actId="21"/>
          <ac:spMkLst>
            <pc:docMk/>
            <pc:sldMk cId="2469026285" sldId="375"/>
            <ac:spMk id="25" creationId="{B991CC2F-0086-8448-03B3-50CEDA5AFAB8}"/>
          </ac:spMkLst>
        </pc:spChg>
        <pc:spChg chg="mod">
          <ac:chgData name="Oliver Richardson" userId="cd5f33dd71adc40f" providerId="LiveId" clId="{F96C973E-2AE8-4B9D-8199-88FA71836A8F}" dt="2024-02-19T17:15:09.960" v="13343"/>
          <ac:spMkLst>
            <pc:docMk/>
            <pc:sldMk cId="2469026285" sldId="375"/>
            <ac:spMk id="26" creationId="{4E66FF70-F0B1-301C-F28C-8CC357DE635D}"/>
          </ac:spMkLst>
        </pc:spChg>
        <pc:spChg chg="add del mod">
          <ac:chgData name="Oliver Richardson" userId="cd5f33dd71adc40f" providerId="LiveId" clId="{F96C973E-2AE8-4B9D-8199-88FA71836A8F}" dt="2024-02-19T19:17:27.704" v="16147" actId="21"/>
          <ac:spMkLst>
            <pc:docMk/>
            <pc:sldMk cId="2469026285" sldId="375"/>
            <ac:spMk id="26" creationId="{8FA4E375-150E-5B6C-38B2-867582DA2CF0}"/>
          </ac:spMkLst>
        </pc:spChg>
        <pc:spChg chg="mod">
          <ac:chgData name="Oliver Richardson" userId="cd5f33dd71adc40f" providerId="LiveId" clId="{F96C973E-2AE8-4B9D-8199-88FA71836A8F}" dt="2024-02-19T17:15:09.960" v="13343"/>
          <ac:spMkLst>
            <pc:docMk/>
            <pc:sldMk cId="2469026285" sldId="375"/>
            <ac:spMk id="29" creationId="{DB2BABEC-0573-3285-35CD-1EBD8950A72B}"/>
          </ac:spMkLst>
        </pc:spChg>
        <pc:spChg chg="add mod">
          <ac:chgData name="Oliver Richardson" userId="cd5f33dd71adc40f" providerId="LiveId" clId="{F96C973E-2AE8-4B9D-8199-88FA71836A8F}" dt="2024-02-19T19:22:48.557" v="16298" actId="1076"/>
          <ac:spMkLst>
            <pc:docMk/>
            <pc:sldMk cId="2469026285" sldId="375"/>
            <ac:spMk id="33" creationId="{FECD49F9-0987-650F-F877-AD306EE3476B}"/>
          </ac:spMkLst>
        </pc:spChg>
        <pc:spChg chg="add del mod">
          <ac:chgData name="Oliver Richardson" userId="cd5f33dd71adc40f" providerId="LiveId" clId="{F96C973E-2AE8-4B9D-8199-88FA71836A8F}" dt="2024-02-19T19:21:39.985" v="16199" actId="478"/>
          <ac:spMkLst>
            <pc:docMk/>
            <pc:sldMk cId="2469026285" sldId="375"/>
            <ac:spMk id="38" creationId="{8AFB16DA-03B5-24EE-4372-2A3D211C85D2}"/>
          </ac:spMkLst>
        </pc:spChg>
        <pc:spChg chg="add mod">
          <ac:chgData name="Oliver Richardson" userId="cd5f33dd71adc40f" providerId="LiveId" clId="{F96C973E-2AE8-4B9D-8199-88FA71836A8F}" dt="2024-02-19T19:22:48.557" v="16298" actId="1076"/>
          <ac:spMkLst>
            <pc:docMk/>
            <pc:sldMk cId="2469026285" sldId="375"/>
            <ac:spMk id="39" creationId="{58FF93CF-ED6E-C83B-C13E-6145C23608BF}"/>
          </ac:spMkLst>
        </pc:spChg>
        <pc:spChg chg="add mod">
          <ac:chgData name="Oliver Richardson" userId="cd5f33dd71adc40f" providerId="LiveId" clId="{F96C973E-2AE8-4B9D-8199-88FA71836A8F}" dt="2024-02-19T19:22:48.557" v="16298" actId="1076"/>
          <ac:spMkLst>
            <pc:docMk/>
            <pc:sldMk cId="2469026285" sldId="375"/>
            <ac:spMk id="40" creationId="{3E92C760-DEB4-5972-8309-12CCC7485B1B}"/>
          </ac:spMkLst>
        </pc:spChg>
        <pc:spChg chg="add mod">
          <ac:chgData name="Oliver Richardson" userId="cd5f33dd71adc40f" providerId="LiveId" clId="{F96C973E-2AE8-4B9D-8199-88FA71836A8F}" dt="2024-02-19T19:21:37.928" v="16197" actId="571"/>
          <ac:spMkLst>
            <pc:docMk/>
            <pc:sldMk cId="2469026285" sldId="375"/>
            <ac:spMk id="43" creationId="{1216AA9F-A080-D162-47A8-362A760C5657}"/>
          </ac:spMkLst>
        </pc:spChg>
        <pc:spChg chg="add mod">
          <ac:chgData name="Oliver Richardson" userId="cd5f33dd71adc40f" providerId="LiveId" clId="{F96C973E-2AE8-4B9D-8199-88FA71836A8F}" dt="2024-02-19T19:23:44.299" v="16308" actId="1076"/>
          <ac:spMkLst>
            <pc:docMk/>
            <pc:sldMk cId="2469026285" sldId="375"/>
            <ac:spMk id="47" creationId="{E3393585-DD7B-CF86-F0F6-152198003C0C}"/>
          </ac:spMkLst>
        </pc:spChg>
        <pc:spChg chg="add mod">
          <ac:chgData name="Oliver Richardson" userId="cd5f33dd71adc40f" providerId="LiveId" clId="{F96C973E-2AE8-4B9D-8199-88FA71836A8F}" dt="2024-02-19T00:11:00.110" v="8907" actId="164"/>
          <ac:spMkLst>
            <pc:docMk/>
            <pc:sldMk cId="2469026285" sldId="375"/>
            <ac:spMk id="51" creationId="{B78E3E11-C3A0-CB0D-5867-39B9126ACF67}"/>
          </ac:spMkLst>
        </pc:spChg>
        <pc:spChg chg="add mod">
          <ac:chgData name="Oliver Richardson" userId="cd5f33dd71adc40f" providerId="LiveId" clId="{F96C973E-2AE8-4B9D-8199-88FA71836A8F}" dt="2024-02-19T00:11:00.110" v="8907" actId="164"/>
          <ac:spMkLst>
            <pc:docMk/>
            <pc:sldMk cId="2469026285" sldId="375"/>
            <ac:spMk id="62" creationId="{847FC2A0-811F-9B1A-67F1-F8D72F67348B}"/>
          </ac:spMkLst>
        </pc:spChg>
        <pc:spChg chg="add mod">
          <ac:chgData name="Oliver Richardson" userId="cd5f33dd71adc40f" providerId="LiveId" clId="{F96C973E-2AE8-4B9D-8199-88FA71836A8F}" dt="2024-02-19T00:11:00.110" v="8907" actId="164"/>
          <ac:spMkLst>
            <pc:docMk/>
            <pc:sldMk cId="2469026285" sldId="375"/>
            <ac:spMk id="2051" creationId="{272F06C6-BDCA-46D2-C87B-09674C1F9556}"/>
          </ac:spMkLst>
        </pc:spChg>
        <pc:grpChg chg="add del mod">
          <ac:chgData name="Oliver Richardson" userId="cd5f33dd71adc40f" providerId="LiveId" clId="{F96C973E-2AE8-4B9D-8199-88FA71836A8F}" dt="2024-02-19T19:17:27.704" v="16147" actId="21"/>
          <ac:grpSpMkLst>
            <pc:docMk/>
            <pc:sldMk cId="2469026285" sldId="375"/>
            <ac:grpSpMk id="6" creationId="{26A793EB-2673-FDF2-9D50-142B374404FB}"/>
          </ac:grpSpMkLst>
        </pc:grpChg>
        <pc:grpChg chg="add del mod ord">
          <ac:chgData name="Oliver Richardson" userId="cd5f33dd71adc40f" providerId="LiveId" clId="{F96C973E-2AE8-4B9D-8199-88FA71836A8F}" dt="2024-02-19T19:17:27.704" v="16147" actId="21"/>
          <ac:grpSpMkLst>
            <pc:docMk/>
            <pc:sldMk cId="2469026285" sldId="375"/>
            <ac:grpSpMk id="7" creationId="{E826C937-29E6-9504-C060-E6F1952A3E54}"/>
          </ac:grpSpMkLst>
        </pc:grpChg>
        <pc:grpChg chg="add del mod">
          <ac:chgData name="Oliver Richardson" userId="cd5f33dd71adc40f" providerId="LiveId" clId="{F96C973E-2AE8-4B9D-8199-88FA71836A8F}" dt="2024-02-19T19:17:27.704" v="16147" actId="21"/>
          <ac:grpSpMkLst>
            <pc:docMk/>
            <pc:sldMk cId="2469026285" sldId="375"/>
            <ac:grpSpMk id="8" creationId="{24D2D6C4-9B2C-FBA4-8D16-AB7F5FC5E76E}"/>
          </ac:grpSpMkLst>
        </pc:grpChg>
        <pc:grpChg chg="add del mod">
          <ac:chgData name="Oliver Richardson" userId="cd5f33dd71adc40f" providerId="LiveId" clId="{F96C973E-2AE8-4B9D-8199-88FA71836A8F}" dt="2024-02-19T19:17:27.704" v="16147" actId="21"/>
          <ac:grpSpMkLst>
            <pc:docMk/>
            <pc:sldMk cId="2469026285" sldId="375"/>
            <ac:grpSpMk id="9" creationId="{8812F8A5-A8E9-9594-097A-1AAC0F1331D6}"/>
          </ac:grpSpMkLst>
        </pc:grpChg>
        <pc:grpChg chg="add mod">
          <ac:chgData name="Oliver Richardson" userId="cd5f33dd71adc40f" providerId="LiveId" clId="{F96C973E-2AE8-4B9D-8199-88FA71836A8F}" dt="2024-02-19T19:14:13.781" v="15823" actId="164"/>
          <ac:grpSpMkLst>
            <pc:docMk/>
            <pc:sldMk cId="2469026285" sldId="375"/>
            <ac:grpSpMk id="11" creationId="{99E745E1-B92E-4A60-37D3-188F7F2477BF}"/>
          </ac:grpSpMkLst>
        </pc:grpChg>
        <pc:grpChg chg="add del mod">
          <ac:chgData name="Oliver Richardson" userId="cd5f33dd71adc40f" providerId="LiveId" clId="{F96C973E-2AE8-4B9D-8199-88FA71836A8F}" dt="2024-02-19T17:15:08.141" v="13341" actId="21"/>
          <ac:grpSpMkLst>
            <pc:docMk/>
            <pc:sldMk cId="2469026285" sldId="375"/>
            <ac:grpSpMk id="13" creationId="{B28D2788-3A37-9577-FF46-989FEF418F71}"/>
          </ac:grpSpMkLst>
        </pc:grpChg>
        <pc:grpChg chg="add mod">
          <ac:chgData name="Oliver Richardson" userId="cd5f33dd71adc40f" providerId="LiveId" clId="{F96C973E-2AE8-4B9D-8199-88FA71836A8F}" dt="2024-02-19T17:15:08.442" v="13342"/>
          <ac:grpSpMkLst>
            <pc:docMk/>
            <pc:sldMk cId="2469026285" sldId="375"/>
            <ac:grpSpMk id="16" creationId="{B28D2788-3A37-9577-FF46-989FEF418F71}"/>
          </ac:grpSpMkLst>
        </pc:grpChg>
        <pc:grpChg chg="add mod">
          <ac:chgData name="Oliver Richardson" userId="cd5f33dd71adc40f" providerId="LiveId" clId="{F96C973E-2AE8-4B9D-8199-88FA71836A8F}" dt="2024-02-19T17:15:09.960" v="13343"/>
          <ac:grpSpMkLst>
            <pc:docMk/>
            <pc:sldMk cId="2469026285" sldId="375"/>
            <ac:grpSpMk id="23" creationId="{47FE6BA3-B1C8-10EF-DBAE-783142100B12}"/>
          </ac:grpSpMkLst>
        </pc:grpChg>
        <pc:grpChg chg="add del mod">
          <ac:chgData name="Oliver Richardson" userId="cd5f33dd71adc40f" providerId="LiveId" clId="{F96C973E-2AE8-4B9D-8199-88FA71836A8F}" dt="2024-02-19T19:17:27.704" v="16147" actId="21"/>
          <ac:grpSpMkLst>
            <pc:docMk/>
            <pc:sldMk cId="2469026285" sldId="375"/>
            <ac:grpSpMk id="24" creationId="{E8B274C2-6B47-D86F-624A-27C334521209}"/>
          </ac:grpSpMkLst>
        </pc:grpChg>
        <pc:grpChg chg="mod">
          <ac:chgData name="Oliver Richardson" userId="cd5f33dd71adc40f" providerId="LiveId" clId="{F96C973E-2AE8-4B9D-8199-88FA71836A8F}" dt="2024-02-19T19:17:03.453" v="16143"/>
          <ac:grpSpMkLst>
            <pc:docMk/>
            <pc:sldMk cId="2469026285" sldId="375"/>
            <ac:grpSpMk id="29" creationId="{97E1091B-D5AF-4653-1F5F-86E155FBE6F9}"/>
          </ac:grpSpMkLst>
        </pc:grpChg>
        <pc:picChg chg="add del mod">
          <ac:chgData name="Oliver Richardson" userId="cd5f33dd71adc40f" providerId="LiveId" clId="{F96C973E-2AE8-4B9D-8199-88FA71836A8F}" dt="2024-02-18T00:09:46.298" v="4833" actId="21"/>
          <ac:picMkLst>
            <pc:docMk/>
            <pc:sldMk cId="2469026285" sldId="375"/>
            <ac:picMk id="5" creationId="{B1807304-1851-DEE9-9DCE-629106EA9880}"/>
          </ac:picMkLst>
        </pc:picChg>
        <pc:picChg chg="add del mod">
          <ac:chgData name="Oliver Richardson" userId="cd5f33dd71adc40f" providerId="LiveId" clId="{F96C973E-2AE8-4B9D-8199-88FA71836A8F}" dt="2024-02-18T00:09:01.897" v="4822" actId="478"/>
          <ac:picMkLst>
            <pc:docMk/>
            <pc:sldMk cId="2469026285" sldId="375"/>
            <ac:picMk id="7" creationId="{4B04DE03-FFFB-64E4-E751-D224235E7006}"/>
          </ac:picMkLst>
        </pc:picChg>
        <pc:picChg chg="add del mod">
          <ac:chgData name="Oliver Richardson" userId="cd5f33dd71adc40f" providerId="LiveId" clId="{F96C973E-2AE8-4B9D-8199-88FA71836A8F}" dt="2024-02-18T00:09:46.298" v="4833" actId="21"/>
          <ac:picMkLst>
            <pc:docMk/>
            <pc:sldMk cId="2469026285" sldId="375"/>
            <ac:picMk id="10" creationId="{09AFBC6D-0D5B-5E48-8A5F-A062D7F0BAB7}"/>
          </ac:picMkLst>
        </pc:picChg>
        <pc:picChg chg="add del mod">
          <ac:chgData name="Oliver Richardson" userId="cd5f33dd71adc40f" providerId="LiveId" clId="{F96C973E-2AE8-4B9D-8199-88FA71836A8F}" dt="2024-02-18T00:09:46.298" v="4833" actId="21"/>
          <ac:picMkLst>
            <pc:docMk/>
            <pc:sldMk cId="2469026285" sldId="375"/>
            <ac:picMk id="12" creationId="{8624B93F-E022-83EE-EBC2-F855556F867B}"/>
          </ac:picMkLst>
        </pc:picChg>
        <pc:picChg chg="mod">
          <ac:chgData name="Oliver Richardson" userId="cd5f33dd71adc40f" providerId="LiveId" clId="{F96C973E-2AE8-4B9D-8199-88FA71836A8F}" dt="2024-02-19T19:14:04.039" v="15821"/>
          <ac:picMkLst>
            <pc:docMk/>
            <pc:sldMk cId="2469026285" sldId="375"/>
            <ac:picMk id="13" creationId="{6D0FE0B3-DE87-8EC7-1548-0BBEA6AFC8D7}"/>
          </ac:picMkLst>
        </pc:picChg>
        <pc:picChg chg="mod">
          <ac:chgData name="Oliver Richardson" userId="cd5f33dd71adc40f" providerId="LiveId" clId="{F96C973E-2AE8-4B9D-8199-88FA71836A8F}" dt="2024-02-19T19:14:04.039" v="15821"/>
          <ac:picMkLst>
            <pc:docMk/>
            <pc:sldMk cId="2469026285" sldId="375"/>
            <ac:picMk id="16" creationId="{C3895EFE-22FC-FC32-C8CF-8158565E3794}"/>
          </ac:picMkLst>
        </pc:picChg>
        <pc:picChg chg="mod">
          <ac:chgData name="Oliver Richardson" userId="cd5f33dd71adc40f" providerId="LiveId" clId="{F96C973E-2AE8-4B9D-8199-88FA71836A8F}" dt="2024-02-19T19:14:04.039" v="15821"/>
          <ac:picMkLst>
            <pc:docMk/>
            <pc:sldMk cId="2469026285" sldId="375"/>
            <ac:picMk id="18" creationId="{529250AB-59F9-9070-50D6-CA179313D68A}"/>
          </ac:picMkLst>
        </pc:picChg>
        <pc:picChg chg="mod">
          <ac:chgData name="Oliver Richardson" userId="cd5f33dd71adc40f" providerId="LiveId" clId="{F96C973E-2AE8-4B9D-8199-88FA71836A8F}" dt="2024-02-19T17:15:08.442" v="13342"/>
          <ac:picMkLst>
            <pc:docMk/>
            <pc:sldMk cId="2469026285" sldId="375"/>
            <ac:picMk id="18" creationId="{DD19EEC1-801D-44DA-7A71-6E808D3321DE}"/>
          </ac:picMkLst>
        </pc:picChg>
        <pc:picChg chg="mod">
          <ac:chgData name="Oliver Richardson" userId="cd5f33dd71adc40f" providerId="LiveId" clId="{F96C973E-2AE8-4B9D-8199-88FA71836A8F}" dt="2024-02-19T17:15:08.442" v="13342"/>
          <ac:picMkLst>
            <pc:docMk/>
            <pc:sldMk cId="2469026285" sldId="375"/>
            <ac:picMk id="20" creationId="{07B3FC0D-4429-1A52-9835-1A226DF3E12D}"/>
          </ac:picMkLst>
        </pc:picChg>
        <pc:picChg chg="mod">
          <ac:chgData name="Oliver Richardson" userId="cd5f33dd71adc40f" providerId="LiveId" clId="{F96C973E-2AE8-4B9D-8199-88FA71836A8F}" dt="2024-02-19T17:15:08.442" v="13342"/>
          <ac:picMkLst>
            <pc:docMk/>
            <pc:sldMk cId="2469026285" sldId="375"/>
            <ac:picMk id="21" creationId="{D3651BC9-A9F1-5B63-4A73-E275ABE12B60}"/>
          </ac:picMkLst>
        </pc:picChg>
        <pc:picChg chg="mod">
          <ac:chgData name="Oliver Richardson" userId="cd5f33dd71adc40f" providerId="LiveId" clId="{F96C973E-2AE8-4B9D-8199-88FA71836A8F}" dt="2024-02-19T19:13:57.356" v="15819"/>
          <ac:picMkLst>
            <pc:docMk/>
            <pc:sldMk cId="2469026285" sldId="375"/>
            <ac:picMk id="22" creationId="{5A68A4C8-7483-7EA5-9DF1-D09D93130D04}"/>
          </ac:picMkLst>
        </pc:picChg>
        <pc:picChg chg="mod">
          <ac:chgData name="Oliver Richardson" userId="cd5f33dd71adc40f" providerId="LiveId" clId="{F96C973E-2AE8-4B9D-8199-88FA71836A8F}" dt="2024-02-19T17:15:09.960" v="13343"/>
          <ac:picMkLst>
            <pc:docMk/>
            <pc:sldMk cId="2469026285" sldId="375"/>
            <ac:picMk id="25" creationId="{76BAFD4F-99DE-5B53-25FF-85F109F88E34}"/>
          </ac:picMkLst>
        </pc:picChg>
        <pc:picChg chg="mod">
          <ac:chgData name="Oliver Richardson" userId="cd5f33dd71adc40f" providerId="LiveId" clId="{F96C973E-2AE8-4B9D-8199-88FA71836A8F}" dt="2024-02-19T17:15:09.960" v="13343"/>
          <ac:picMkLst>
            <pc:docMk/>
            <pc:sldMk cId="2469026285" sldId="375"/>
            <ac:picMk id="27" creationId="{4BC07CFC-1202-9BA5-CC58-BF742C775C2D}"/>
          </ac:picMkLst>
        </pc:picChg>
        <pc:picChg chg="mod">
          <ac:chgData name="Oliver Richardson" userId="cd5f33dd71adc40f" providerId="LiveId" clId="{F96C973E-2AE8-4B9D-8199-88FA71836A8F}" dt="2024-02-19T17:15:09.960" v="13343"/>
          <ac:picMkLst>
            <pc:docMk/>
            <pc:sldMk cId="2469026285" sldId="375"/>
            <ac:picMk id="28" creationId="{81E7F8B2-AE0F-6D74-5F51-E469CF1BC32D}"/>
          </ac:picMkLst>
        </pc:picChg>
        <pc:picChg chg="add del mod">
          <ac:chgData name="Oliver Richardson" userId="cd5f33dd71adc40f" providerId="LiveId" clId="{F96C973E-2AE8-4B9D-8199-88FA71836A8F}" dt="2024-02-19T17:15:54.733" v="13347" actId="21"/>
          <ac:picMkLst>
            <pc:docMk/>
            <pc:sldMk cId="2469026285" sldId="375"/>
            <ac:picMk id="30" creationId="{64DEE2FB-1C55-2DA8-DC37-818097E50D67}"/>
          </ac:picMkLst>
        </pc:picChg>
        <pc:picChg chg="add mod">
          <ac:chgData name="Oliver Richardson" userId="cd5f33dd71adc40f" providerId="LiveId" clId="{F96C973E-2AE8-4B9D-8199-88FA71836A8F}" dt="2024-02-19T19:12:49.084" v="15791" actId="164"/>
          <ac:picMkLst>
            <pc:docMk/>
            <pc:sldMk cId="2469026285" sldId="375"/>
            <ac:picMk id="32" creationId="{82AC4C3A-0236-F171-59C8-A1C81AE65406}"/>
          </ac:picMkLst>
        </pc:picChg>
        <pc:picChg chg="add mod">
          <ac:chgData name="Oliver Richardson" userId="cd5f33dd71adc40f" providerId="LiveId" clId="{F96C973E-2AE8-4B9D-8199-88FA71836A8F}" dt="2024-02-19T17:16:46.940" v="13359" actId="571"/>
          <ac:picMkLst>
            <pc:docMk/>
            <pc:sldMk cId="2469026285" sldId="375"/>
            <ac:picMk id="33" creationId="{C29473C0-F416-51CE-7DAA-B56E16F3099F}"/>
          </ac:picMkLst>
        </pc:picChg>
        <pc:picChg chg="add mod">
          <ac:chgData name="Oliver Richardson" userId="cd5f33dd71adc40f" providerId="LiveId" clId="{F96C973E-2AE8-4B9D-8199-88FA71836A8F}" dt="2024-02-19T17:16:46.940" v="13359" actId="571"/>
          <ac:picMkLst>
            <pc:docMk/>
            <pc:sldMk cId="2469026285" sldId="375"/>
            <ac:picMk id="34" creationId="{BB2F35EF-B2EB-3813-3550-30350C066FE7}"/>
          </ac:picMkLst>
        </pc:picChg>
        <pc:picChg chg="add mod">
          <ac:chgData name="Oliver Richardson" userId="cd5f33dd71adc40f" providerId="LiveId" clId="{F96C973E-2AE8-4B9D-8199-88FA71836A8F}" dt="2024-02-19T17:16:46.940" v="13359" actId="571"/>
          <ac:picMkLst>
            <pc:docMk/>
            <pc:sldMk cId="2469026285" sldId="375"/>
            <ac:picMk id="35" creationId="{869FC7E2-FB8E-3E87-3EDC-45729B6457DC}"/>
          </ac:picMkLst>
        </pc:picChg>
        <pc:picChg chg="add mod">
          <ac:chgData name="Oliver Richardson" userId="cd5f33dd71adc40f" providerId="LiveId" clId="{F96C973E-2AE8-4B9D-8199-88FA71836A8F}" dt="2024-02-19T19:22:48.557" v="16298" actId="1076"/>
          <ac:picMkLst>
            <pc:docMk/>
            <pc:sldMk cId="2469026285" sldId="375"/>
            <ac:picMk id="37" creationId="{C8F418B3-4A66-03A7-9B47-BCB5F03C80EB}"/>
          </ac:picMkLst>
        </pc:picChg>
        <pc:picChg chg="add mod">
          <ac:chgData name="Oliver Richardson" userId="cd5f33dd71adc40f" providerId="LiveId" clId="{F96C973E-2AE8-4B9D-8199-88FA71836A8F}" dt="2024-02-19T19:23:24.401" v="16306" actId="1076"/>
          <ac:picMkLst>
            <pc:docMk/>
            <pc:sldMk cId="2469026285" sldId="375"/>
            <ac:picMk id="42" creationId="{4F7E3B92-F20E-4146-83A9-62298935CA5B}"/>
          </ac:picMkLst>
        </pc:picChg>
        <pc:picChg chg="add mod">
          <ac:chgData name="Oliver Richardson" userId="cd5f33dd71adc40f" providerId="LiveId" clId="{F96C973E-2AE8-4B9D-8199-88FA71836A8F}" dt="2024-02-19T19:22:48.557" v="16298" actId="1076"/>
          <ac:picMkLst>
            <pc:docMk/>
            <pc:sldMk cId="2469026285" sldId="375"/>
            <ac:picMk id="44" creationId="{B2A93EB3-4AE6-07D5-5049-559A4153CB65}"/>
          </ac:picMkLst>
        </pc:picChg>
        <pc:picChg chg="add del mod">
          <ac:chgData name="Oliver Richardson" userId="cd5f33dd71adc40f" providerId="LiveId" clId="{F96C973E-2AE8-4B9D-8199-88FA71836A8F}" dt="2024-02-19T19:22:02.900" v="16207" actId="478"/>
          <ac:picMkLst>
            <pc:docMk/>
            <pc:sldMk cId="2469026285" sldId="375"/>
            <ac:picMk id="46" creationId="{1A23CCBD-F1A2-60D7-1EB6-6BCF559F2F3E}"/>
          </ac:picMkLst>
        </pc:picChg>
        <pc:picChg chg="add mod">
          <ac:chgData name="Oliver Richardson" userId="cd5f33dd71adc40f" providerId="LiveId" clId="{F96C973E-2AE8-4B9D-8199-88FA71836A8F}" dt="2024-02-19T00:11:00.110" v="8907" actId="164"/>
          <ac:picMkLst>
            <pc:docMk/>
            <pc:sldMk cId="2469026285" sldId="375"/>
            <ac:picMk id="53" creationId="{DD19EEC1-801D-44DA-7A71-6E808D3321DE}"/>
          </ac:picMkLst>
        </pc:picChg>
        <pc:picChg chg="add mod">
          <ac:chgData name="Oliver Richardson" userId="cd5f33dd71adc40f" providerId="LiveId" clId="{F96C973E-2AE8-4B9D-8199-88FA71836A8F}" dt="2024-02-19T00:11:00.110" v="8907" actId="164"/>
          <ac:picMkLst>
            <pc:docMk/>
            <pc:sldMk cId="2469026285" sldId="375"/>
            <ac:picMk id="63" creationId="{07B3FC0D-4429-1A52-9835-1A226DF3E12D}"/>
          </ac:picMkLst>
        </pc:picChg>
        <pc:picChg chg="add mod">
          <ac:chgData name="Oliver Richardson" userId="cd5f33dd71adc40f" providerId="LiveId" clId="{F96C973E-2AE8-4B9D-8199-88FA71836A8F}" dt="2024-02-19T00:11:00.110" v="8907" actId="164"/>
          <ac:picMkLst>
            <pc:docMk/>
            <pc:sldMk cId="2469026285" sldId="375"/>
            <ac:picMk id="2048" creationId="{D3651BC9-A9F1-5B63-4A73-E275ABE12B60}"/>
          </ac:picMkLst>
        </pc:picChg>
        <pc:picChg chg="add mod">
          <ac:chgData name="Oliver Richardson" userId="cd5f33dd71adc40f" providerId="LiveId" clId="{F96C973E-2AE8-4B9D-8199-88FA71836A8F}" dt="2024-02-19T19:12:45.715" v="15790" actId="164"/>
          <ac:picMkLst>
            <pc:docMk/>
            <pc:sldMk cId="2469026285" sldId="375"/>
            <ac:picMk id="2055" creationId="{7960A96A-C59B-003F-1D86-1C6BEA669BD5}"/>
          </ac:picMkLst>
        </pc:picChg>
        <pc:picChg chg="add mod">
          <ac:chgData name="Oliver Richardson" userId="cd5f33dd71adc40f" providerId="LiveId" clId="{F96C973E-2AE8-4B9D-8199-88FA71836A8F}" dt="2024-02-19T19:12:53.164" v="15793" actId="164"/>
          <ac:picMkLst>
            <pc:docMk/>
            <pc:sldMk cId="2469026285" sldId="375"/>
            <ac:picMk id="2058" creationId="{3DCFFC26-9F3A-DCF7-CFEA-B548CF6F7ADF}"/>
          </ac:picMkLst>
        </pc:picChg>
        <pc:picChg chg="add mod">
          <ac:chgData name="Oliver Richardson" userId="cd5f33dd71adc40f" providerId="LiveId" clId="{F96C973E-2AE8-4B9D-8199-88FA71836A8F}" dt="2024-02-19T19:13:00.431" v="15796" actId="164"/>
          <ac:picMkLst>
            <pc:docMk/>
            <pc:sldMk cId="2469026285" sldId="375"/>
            <ac:picMk id="2060" creationId="{7A7C1510-72F1-E39F-6084-68153542782C}"/>
          </ac:picMkLst>
        </pc:picChg>
        <pc:inkChg chg="add del mod">
          <ac:chgData name="Oliver Richardson" userId="cd5f33dd71adc40f" providerId="LiveId" clId="{F96C973E-2AE8-4B9D-8199-88FA71836A8F}" dt="2024-02-19T19:17:27.704" v="16147" actId="21"/>
          <ac:inkMkLst>
            <pc:docMk/>
            <pc:sldMk cId="2469026285" sldId="375"/>
            <ac:inkMk id="27" creationId="{060615AF-C297-9716-2B12-23E0AC107AF8}"/>
          </ac:inkMkLst>
        </pc:inkChg>
        <pc:inkChg chg="add del mod">
          <ac:chgData name="Oliver Richardson" userId="cd5f33dd71adc40f" providerId="LiveId" clId="{F96C973E-2AE8-4B9D-8199-88FA71836A8F}" dt="2024-02-19T19:17:03.453" v="16143"/>
          <ac:inkMkLst>
            <pc:docMk/>
            <pc:sldMk cId="2469026285" sldId="375"/>
            <ac:inkMk id="28" creationId="{2F91E537-38F5-2CA9-49D8-37915097D574}"/>
          </ac:inkMkLst>
        </pc:inkChg>
        <pc:inkChg chg="add del">
          <ac:chgData name="Oliver Richardson" userId="cd5f33dd71adc40f" providerId="LiveId" clId="{F96C973E-2AE8-4B9D-8199-88FA71836A8F}" dt="2024-02-19T19:17:27.704" v="16147" actId="21"/>
          <ac:inkMkLst>
            <pc:docMk/>
            <pc:sldMk cId="2469026285" sldId="375"/>
            <ac:inkMk id="30" creationId="{4A758364-F7FB-4885-8A80-C601C822B97B}"/>
          </ac:inkMkLst>
        </pc:inkChg>
        <pc:inkChg chg="add del">
          <ac:chgData name="Oliver Richardson" userId="cd5f33dd71adc40f" providerId="LiveId" clId="{F96C973E-2AE8-4B9D-8199-88FA71836A8F}" dt="2024-02-19T19:23:06.943" v="16303" actId="9405"/>
          <ac:inkMkLst>
            <pc:docMk/>
            <pc:sldMk cId="2469026285" sldId="375"/>
            <ac:inkMk id="48" creationId="{57D0B5DC-D704-9A0B-A948-5090927DBD98}"/>
          </ac:inkMkLst>
        </pc:inkChg>
        <pc:inkChg chg="add del">
          <ac:chgData name="Oliver Richardson" userId="cd5f33dd71adc40f" providerId="LiveId" clId="{F96C973E-2AE8-4B9D-8199-88FA71836A8F}" dt="2024-02-19T19:23:41.242" v="16307" actId="478"/>
          <ac:inkMkLst>
            <pc:docMk/>
            <pc:sldMk cId="2469026285" sldId="375"/>
            <ac:inkMk id="49" creationId="{40C67D9A-0134-07FB-6F16-7E2EC4A002D3}"/>
          </ac:inkMkLst>
        </pc:inkChg>
        <pc:cxnChg chg="add mod">
          <ac:chgData name="Oliver Richardson" userId="cd5f33dd71adc40f" providerId="LiveId" clId="{F96C973E-2AE8-4B9D-8199-88FA71836A8F}" dt="2024-02-19T19:22:48.557" v="16298" actId="1076"/>
          <ac:cxnSpMkLst>
            <pc:docMk/>
            <pc:sldMk cId="2469026285" sldId="375"/>
            <ac:cxnSpMk id="31" creationId="{5ECA21FC-DAF4-3BEA-B33F-8137DC537E7A}"/>
          </ac:cxnSpMkLst>
        </pc:cxnChg>
        <pc:cxnChg chg="add mod">
          <ac:chgData name="Oliver Richardson" userId="cd5f33dd71adc40f" providerId="LiveId" clId="{F96C973E-2AE8-4B9D-8199-88FA71836A8F}" dt="2024-02-19T19:22:48.557" v="16298" actId="1076"/>
          <ac:cxnSpMkLst>
            <pc:docMk/>
            <pc:sldMk cId="2469026285" sldId="375"/>
            <ac:cxnSpMk id="34" creationId="{1A50F7CD-01D6-FA1F-583E-FCA2D0933E21}"/>
          </ac:cxnSpMkLst>
        </pc:cxnChg>
        <pc:cxnChg chg="add mod">
          <ac:chgData name="Oliver Richardson" userId="cd5f33dd71adc40f" providerId="LiveId" clId="{F96C973E-2AE8-4B9D-8199-88FA71836A8F}" dt="2024-02-19T19:22:48.557" v="16298" actId="1076"/>
          <ac:cxnSpMkLst>
            <pc:docMk/>
            <pc:sldMk cId="2469026285" sldId="375"/>
            <ac:cxnSpMk id="35" creationId="{5D8B50B5-7DD5-386D-814D-1A6688D2525B}"/>
          </ac:cxnSpMkLst>
        </pc:cxnChg>
        <pc:cxnChg chg="add mod">
          <ac:chgData name="Oliver Richardson" userId="cd5f33dd71adc40f" providerId="LiveId" clId="{F96C973E-2AE8-4B9D-8199-88FA71836A8F}" dt="2024-02-19T19:22:48.557" v="16298" actId="1076"/>
          <ac:cxnSpMkLst>
            <pc:docMk/>
            <pc:sldMk cId="2469026285" sldId="375"/>
            <ac:cxnSpMk id="36" creationId="{E089EC11-599C-A6EE-2E7D-FB3C0DDA2EE6}"/>
          </ac:cxnSpMkLst>
        </pc:cxnChg>
        <pc:cxnChg chg="add del mod">
          <ac:chgData name="Oliver Richardson" userId="cd5f33dd71adc40f" providerId="LiveId" clId="{F96C973E-2AE8-4B9D-8199-88FA71836A8F}" dt="2024-02-19T19:21:08.004" v="16184" actId="478"/>
          <ac:cxnSpMkLst>
            <pc:docMk/>
            <pc:sldMk cId="2469026285" sldId="375"/>
            <ac:cxnSpMk id="41" creationId="{F02180D3-EBE3-073C-AE95-E14A8C36A48A}"/>
          </ac:cxnSpMkLst>
        </pc:cxnChg>
      </pc:sldChg>
      <pc:sldChg chg="addSp delSp modSp new add del mod ord">
        <pc:chgData name="Oliver Richardson" userId="cd5f33dd71adc40f" providerId="LiveId" clId="{F96C973E-2AE8-4B9D-8199-88FA71836A8F}" dt="2024-02-19T20:16:44.669" v="16978" actId="47"/>
        <pc:sldMkLst>
          <pc:docMk/>
          <pc:sldMk cId="1152994584" sldId="376"/>
        </pc:sldMkLst>
        <pc:spChg chg="del">
          <ac:chgData name="Oliver Richardson" userId="cd5f33dd71adc40f" providerId="LiveId" clId="{F96C973E-2AE8-4B9D-8199-88FA71836A8F}" dt="2024-02-18T00:09:39.536" v="4831" actId="478"/>
          <ac:spMkLst>
            <pc:docMk/>
            <pc:sldMk cId="1152994584" sldId="376"/>
            <ac:spMk id="2" creationId="{372E1A1A-E642-91EC-EA51-6CA947328457}"/>
          </ac:spMkLst>
        </pc:spChg>
        <pc:spChg chg="del">
          <ac:chgData name="Oliver Richardson" userId="cd5f33dd71adc40f" providerId="LiveId" clId="{F96C973E-2AE8-4B9D-8199-88FA71836A8F}" dt="2024-02-18T00:09:39.536" v="4831" actId="478"/>
          <ac:spMkLst>
            <pc:docMk/>
            <pc:sldMk cId="1152994584" sldId="376"/>
            <ac:spMk id="3" creationId="{FB791AF8-2DD4-62D2-05E0-3565CAE0411D}"/>
          </ac:spMkLst>
        </pc:spChg>
        <pc:spChg chg="add del mod">
          <ac:chgData name="Oliver Richardson" userId="cd5f33dd71adc40f" providerId="LiveId" clId="{F96C973E-2AE8-4B9D-8199-88FA71836A8F}" dt="2024-02-18T00:10:10.007" v="4840"/>
          <ac:spMkLst>
            <pc:docMk/>
            <pc:sldMk cId="1152994584" sldId="376"/>
            <ac:spMk id="4" creationId="{2EBE334C-6B20-C391-36F0-8FB41BE38186}"/>
          </ac:spMkLst>
        </pc:spChg>
        <pc:spChg chg="add mo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8" creationId="{21DE1486-C6A3-F14D-2D1F-50D6B21C0A41}"/>
          </ac:spMkLst>
        </pc:spChg>
        <pc:spChg chg="add mo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14" creationId="{7568EFD9-F8AA-F9BF-5DF7-C78FD787717F}"/>
          </ac:spMkLst>
        </pc:spChg>
        <pc:spChg chg="add mo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17" creationId="{31A0C70E-0587-E66F-032A-78D3FC13A153}"/>
          </ac:spMkLst>
        </pc:spChg>
        <pc:spChg chg="add mo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18" creationId="{ED4B738C-83A0-9E91-3F74-A8EB476622F7}"/>
          </ac:spMkLst>
        </pc:spChg>
        <pc:spChg chg="add mo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38" creationId="{C4513722-D98D-89F6-B1AC-CB919BE434D0}"/>
          </ac:spMkLst>
        </pc:spChg>
        <pc:spChg chg="add mod ord">
          <ac:chgData name="Oliver Richardson" userId="cd5f33dd71adc40f" providerId="LiveId" clId="{F96C973E-2AE8-4B9D-8199-88FA71836A8F}" dt="2024-02-19T19:13:41.814" v="15813" actId="164"/>
          <ac:spMkLst>
            <pc:docMk/>
            <pc:sldMk cId="1152994584" sldId="376"/>
            <ac:spMk id="39" creationId="{83D0B838-AF3C-2D61-4D58-B01EE58A1240}"/>
          </ac:spMkLst>
        </pc:spChg>
        <pc:spChg chg="add mod">
          <ac:chgData name="Oliver Richardson" userId="cd5f33dd71adc40f" providerId="LiveId" clId="{F96C973E-2AE8-4B9D-8199-88FA71836A8F}" dt="2024-02-18T00:21:54.640" v="5009" actId="1076"/>
          <ac:spMkLst>
            <pc:docMk/>
            <pc:sldMk cId="1152994584" sldId="376"/>
            <ac:spMk id="40" creationId="{4177155D-A67C-925C-8D3D-C838A4FB9654}"/>
          </ac:spMkLst>
        </pc:spChg>
        <pc:grpChg chg="add mod">
          <ac:chgData name="Oliver Richardson" userId="cd5f33dd71adc40f" providerId="LiveId" clId="{F96C973E-2AE8-4B9D-8199-88FA71836A8F}" dt="2024-02-19T19:13:41.814" v="15813" actId="164"/>
          <ac:grpSpMkLst>
            <pc:docMk/>
            <pc:sldMk cId="1152994584" sldId="376"/>
            <ac:grpSpMk id="2" creationId="{220B38F1-5701-C63E-274F-74A34E92A0FA}"/>
          </ac:grpSpMkLst>
        </pc:grpChg>
        <pc:grpChg chg="mod">
          <ac:chgData name="Oliver Richardson" userId="cd5f33dd71adc40f" providerId="LiveId" clId="{F96C973E-2AE8-4B9D-8199-88FA71836A8F}" dt="2024-02-18T00:14:14.604" v="4940"/>
          <ac:grpSpMkLst>
            <pc:docMk/>
            <pc:sldMk cId="1152994584" sldId="376"/>
            <ac:grpSpMk id="32" creationId="{A6F71B76-2B46-8FE8-DDB5-9A997D7736F7}"/>
          </ac:grpSpMkLst>
        </pc:grpChg>
        <pc:picChg chg="add del mod">
          <ac:chgData name="Oliver Richardson" userId="cd5f33dd71adc40f" providerId="LiveId" clId="{F96C973E-2AE8-4B9D-8199-88FA71836A8F}" dt="2024-02-18T00:10:10.007" v="4840"/>
          <ac:picMkLst>
            <pc:docMk/>
            <pc:sldMk cId="1152994584" sldId="376"/>
            <ac:picMk id="5" creationId="{B1807304-1851-DEE9-9DCE-629106EA9880}"/>
          </ac:picMkLst>
        </pc:picChg>
        <pc:picChg chg="del mod">
          <ac:chgData name="Oliver Richardson" userId="cd5f33dd71adc40f" providerId="LiveId" clId="{F96C973E-2AE8-4B9D-8199-88FA71836A8F}" dt="2024-02-18T00:10:12.825" v="4841" actId="478"/>
          <ac:picMkLst>
            <pc:docMk/>
            <pc:sldMk cId="1152994584" sldId="376"/>
            <ac:picMk id="6" creationId="{26AF6F6B-B90B-C0E8-34FA-9D2275E861DE}"/>
          </ac:picMkLst>
        </pc:picChg>
        <pc:picChg chg="mod">
          <ac:chgData name="Oliver Richardson" userId="cd5f33dd71adc40f" providerId="LiveId" clId="{F96C973E-2AE8-4B9D-8199-88FA71836A8F}" dt="2024-02-19T19:13:41.814" v="15813" actId="164"/>
          <ac:picMkLst>
            <pc:docMk/>
            <pc:sldMk cId="1152994584" sldId="376"/>
            <ac:picMk id="7" creationId="{53456788-1B52-B9B4-AFD5-7EFFBFD7D286}"/>
          </ac:picMkLst>
        </pc:picChg>
        <pc:picChg chg="mod">
          <ac:chgData name="Oliver Richardson" userId="cd5f33dd71adc40f" providerId="LiveId" clId="{F96C973E-2AE8-4B9D-8199-88FA71836A8F}" dt="2024-02-19T19:13:41.814" v="15813" actId="164"/>
          <ac:picMkLst>
            <pc:docMk/>
            <pc:sldMk cId="1152994584" sldId="376"/>
            <ac:picMk id="9" creationId="{35A48B6F-BCF4-9D5C-3599-237AAEF92279}"/>
          </ac:picMkLst>
        </pc:picChg>
        <pc:picChg chg="add mod modCrop">
          <ac:chgData name="Oliver Richardson" userId="cd5f33dd71adc40f" providerId="LiveId" clId="{F96C973E-2AE8-4B9D-8199-88FA71836A8F}" dt="2024-02-19T19:13:41.814" v="15813" actId="164"/>
          <ac:picMkLst>
            <pc:docMk/>
            <pc:sldMk cId="1152994584" sldId="376"/>
            <ac:picMk id="10" creationId="{09AFBC6D-0D5B-5E48-8A5F-A062D7F0BAB7}"/>
          </ac:picMkLst>
        </pc:picChg>
        <pc:picChg chg="del mod">
          <ac:chgData name="Oliver Richardson" userId="cd5f33dd71adc40f" providerId="LiveId" clId="{F96C973E-2AE8-4B9D-8199-88FA71836A8F}" dt="2024-02-18T00:10:12.825" v="4841" actId="478"/>
          <ac:picMkLst>
            <pc:docMk/>
            <pc:sldMk cId="1152994584" sldId="376"/>
            <ac:picMk id="11" creationId="{1C05F22F-EFF9-D2A5-5441-AE70BFB974E6}"/>
          </ac:picMkLst>
        </pc:picChg>
        <pc:picChg chg="add del mod">
          <ac:chgData name="Oliver Richardson" userId="cd5f33dd71adc40f" providerId="LiveId" clId="{F96C973E-2AE8-4B9D-8199-88FA71836A8F}" dt="2024-02-18T00:11:51.175" v="4887" actId="478"/>
          <ac:picMkLst>
            <pc:docMk/>
            <pc:sldMk cId="1152994584" sldId="376"/>
            <ac:picMk id="12" creationId="{8624B93F-E022-83EE-EBC2-F855556F867B}"/>
          </ac:picMkLst>
        </pc:picChg>
        <pc:picChg chg="del mod">
          <ac:chgData name="Oliver Richardson" userId="cd5f33dd71adc40f" providerId="LiveId" clId="{F96C973E-2AE8-4B9D-8199-88FA71836A8F}" dt="2024-02-18T00:10:12.825" v="4841" actId="478"/>
          <ac:picMkLst>
            <pc:docMk/>
            <pc:sldMk cId="1152994584" sldId="376"/>
            <ac:picMk id="13" creationId="{69317661-19C7-BF72-9B23-97C8A802DFC3}"/>
          </ac:picMkLst>
        </pc:picChg>
        <pc:picChg chg="add mod">
          <ac:chgData name="Oliver Richardson" userId="cd5f33dd71adc40f" providerId="LiveId" clId="{F96C973E-2AE8-4B9D-8199-88FA71836A8F}" dt="2024-02-18T00:10:27.813" v="4855" actId="571"/>
          <ac:picMkLst>
            <pc:docMk/>
            <pc:sldMk cId="1152994584" sldId="376"/>
            <ac:picMk id="15" creationId="{D6CFEC79-0BCD-3009-3787-97B91E4BA734}"/>
          </ac:picMkLst>
        </pc:picChg>
        <pc:picChg chg="add mod">
          <ac:chgData name="Oliver Richardson" userId="cd5f33dd71adc40f" providerId="LiveId" clId="{F96C973E-2AE8-4B9D-8199-88FA71836A8F}" dt="2024-02-18T00:10:27.813" v="4855" actId="571"/>
          <ac:picMkLst>
            <pc:docMk/>
            <pc:sldMk cId="1152994584" sldId="376"/>
            <ac:picMk id="16" creationId="{6E212305-A690-9425-4A22-666F698936FB}"/>
          </ac:picMkLst>
        </pc:picChg>
        <pc:picChg chg="add mod">
          <ac:chgData name="Oliver Richardson" userId="cd5f33dd71adc40f" providerId="LiveId" clId="{F96C973E-2AE8-4B9D-8199-88FA71836A8F}" dt="2024-02-19T19:13:41.814" v="15813" actId="164"/>
          <ac:picMkLst>
            <pc:docMk/>
            <pc:sldMk cId="1152994584" sldId="376"/>
            <ac:picMk id="20" creationId="{31AD6CAB-3E4F-D1BC-2202-C0967E6D02D7}"/>
          </ac:picMkLst>
        </pc:picChg>
        <pc:inkChg chg="add del">
          <ac:chgData name="Oliver Richardson" userId="cd5f33dd71adc40f" providerId="LiveId" clId="{F96C973E-2AE8-4B9D-8199-88FA71836A8F}" dt="2024-02-18T00:13:49.081" v="4919" actId="9405"/>
          <ac:inkMkLst>
            <pc:docMk/>
            <pc:sldMk cId="1152994584" sldId="376"/>
            <ac:inkMk id="21" creationId="{54BE7913-FAEC-A7D3-B47E-79AA8C20A59A}"/>
          </ac:inkMkLst>
        </pc:inkChg>
        <pc:inkChg chg="add del">
          <ac:chgData name="Oliver Richardson" userId="cd5f33dd71adc40f" providerId="LiveId" clId="{F96C973E-2AE8-4B9D-8199-88FA71836A8F}" dt="2024-02-18T00:13:52.718" v="4921" actId="9405"/>
          <ac:inkMkLst>
            <pc:docMk/>
            <pc:sldMk cId="1152994584" sldId="376"/>
            <ac:inkMk id="22" creationId="{8EFCCF02-1267-3A65-68A6-FB0040463341}"/>
          </ac:inkMkLst>
        </pc:inkChg>
        <pc:inkChg chg="add del">
          <ac:chgData name="Oliver Richardson" userId="cd5f33dd71adc40f" providerId="LiveId" clId="{F96C973E-2AE8-4B9D-8199-88FA71836A8F}" dt="2024-02-18T00:13:56.052" v="4923" actId="9405"/>
          <ac:inkMkLst>
            <pc:docMk/>
            <pc:sldMk cId="1152994584" sldId="376"/>
            <ac:inkMk id="23" creationId="{5226E06B-C7B7-D302-FF94-C128A1DAA1BA}"/>
          </ac:inkMkLst>
        </pc:inkChg>
        <pc:inkChg chg="add del">
          <ac:chgData name="Oliver Richardson" userId="cd5f33dd71adc40f" providerId="LiveId" clId="{F96C973E-2AE8-4B9D-8199-88FA71836A8F}" dt="2024-02-18T00:13:57.724" v="4927" actId="9405"/>
          <ac:inkMkLst>
            <pc:docMk/>
            <pc:sldMk cId="1152994584" sldId="376"/>
            <ac:inkMk id="24" creationId="{F698084F-ED22-AF0D-5F42-58A62E0BC7E1}"/>
          </ac:inkMkLst>
        </pc:inkChg>
        <pc:inkChg chg="add del">
          <ac:chgData name="Oliver Richardson" userId="cd5f33dd71adc40f" providerId="LiveId" clId="{F96C973E-2AE8-4B9D-8199-88FA71836A8F}" dt="2024-02-18T00:13:57.220" v="4926" actId="9405"/>
          <ac:inkMkLst>
            <pc:docMk/>
            <pc:sldMk cId="1152994584" sldId="376"/>
            <ac:inkMk id="25" creationId="{5AA65195-2BEA-D8F7-7331-95EC63C0FF46}"/>
          </ac:inkMkLst>
        </pc:inkChg>
        <pc:inkChg chg="add del">
          <ac:chgData name="Oliver Richardson" userId="cd5f33dd71adc40f" providerId="LiveId" clId="{F96C973E-2AE8-4B9D-8199-88FA71836A8F}" dt="2024-02-18T00:14:02.601" v="4929" actId="9405"/>
          <ac:inkMkLst>
            <pc:docMk/>
            <pc:sldMk cId="1152994584" sldId="376"/>
            <ac:inkMk id="26" creationId="{0326FDF8-F026-CC8A-604B-C8F825F123E9}"/>
          </ac:inkMkLst>
        </pc:inkChg>
        <pc:inkChg chg="add del">
          <ac:chgData name="Oliver Richardson" userId="cd5f33dd71adc40f" providerId="LiveId" clId="{F96C973E-2AE8-4B9D-8199-88FA71836A8F}" dt="2024-02-18T00:14:05.565" v="4931" actId="9405"/>
          <ac:inkMkLst>
            <pc:docMk/>
            <pc:sldMk cId="1152994584" sldId="376"/>
            <ac:inkMk id="27" creationId="{5E9D3DBE-071B-90A4-A396-E333C561EC4E}"/>
          </ac:inkMkLst>
        </pc:inkChg>
        <pc:inkChg chg="add del">
          <ac:chgData name="Oliver Richardson" userId="cd5f33dd71adc40f" providerId="LiveId" clId="{F96C973E-2AE8-4B9D-8199-88FA71836A8F}" dt="2024-02-18T00:14:10.273" v="4933" actId="9405"/>
          <ac:inkMkLst>
            <pc:docMk/>
            <pc:sldMk cId="1152994584" sldId="376"/>
            <ac:inkMk id="28" creationId="{FD6C0500-D97D-8561-4276-CF57FA1ADDCB}"/>
          </ac:inkMkLst>
        </pc:inkChg>
        <pc:inkChg chg="add del mod">
          <ac:chgData name="Oliver Richardson" userId="cd5f33dd71adc40f" providerId="LiveId" clId="{F96C973E-2AE8-4B9D-8199-88FA71836A8F}" dt="2024-02-18T00:14:15.059" v="4941" actId="9405"/>
          <ac:inkMkLst>
            <pc:docMk/>
            <pc:sldMk cId="1152994584" sldId="376"/>
            <ac:inkMk id="29" creationId="{BD3FD5C5-56BD-95CC-59FA-530FD24A7877}"/>
          </ac:inkMkLst>
        </pc:inkChg>
        <pc:inkChg chg="add del mod">
          <ac:chgData name="Oliver Richardson" userId="cd5f33dd71adc40f" providerId="LiveId" clId="{F96C973E-2AE8-4B9D-8199-88FA71836A8F}" dt="2024-02-18T00:14:14.604" v="4940"/>
          <ac:inkMkLst>
            <pc:docMk/>
            <pc:sldMk cId="1152994584" sldId="376"/>
            <ac:inkMk id="30" creationId="{C402F971-BD26-781D-1776-C768E9512A95}"/>
          </ac:inkMkLst>
        </pc:inkChg>
        <pc:inkChg chg="add del">
          <ac:chgData name="Oliver Richardson" userId="cd5f33dd71adc40f" providerId="LiveId" clId="{F96C973E-2AE8-4B9D-8199-88FA71836A8F}" dt="2024-02-18T00:14:14.144" v="4937" actId="9405"/>
          <ac:inkMkLst>
            <pc:docMk/>
            <pc:sldMk cId="1152994584" sldId="376"/>
            <ac:inkMk id="31" creationId="{75C4BBA4-E4E0-2946-D332-34EF67688E7D}"/>
          </ac:inkMkLst>
        </pc:inkChg>
        <pc:inkChg chg="add del">
          <ac:chgData name="Oliver Richardson" userId="cd5f33dd71adc40f" providerId="LiveId" clId="{F96C973E-2AE8-4B9D-8199-88FA71836A8F}" dt="2024-02-18T00:14:18.242" v="4943" actId="9405"/>
          <ac:inkMkLst>
            <pc:docMk/>
            <pc:sldMk cId="1152994584" sldId="376"/>
            <ac:inkMk id="33" creationId="{FE71958B-39DA-4314-34BF-5FA3CE4AD23C}"/>
          </ac:inkMkLst>
        </pc:inkChg>
        <pc:inkChg chg="add del">
          <ac:chgData name="Oliver Richardson" userId="cd5f33dd71adc40f" providerId="LiveId" clId="{F96C973E-2AE8-4B9D-8199-88FA71836A8F}" dt="2024-02-18T00:14:21.746" v="4951" actId="9405"/>
          <ac:inkMkLst>
            <pc:docMk/>
            <pc:sldMk cId="1152994584" sldId="376"/>
            <ac:inkMk id="34" creationId="{164D7293-8EB2-315A-A00E-1D21A741C28D}"/>
          </ac:inkMkLst>
        </pc:inkChg>
        <pc:inkChg chg="add del">
          <ac:chgData name="Oliver Richardson" userId="cd5f33dd71adc40f" providerId="LiveId" clId="{F96C973E-2AE8-4B9D-8199-88FA71836A8F}" dt="2024-02-18T00:14:21.363" v="4950" actId="9405"/>
          <ac:inkMkLst>
            <pc:docMk/>
            <pc:sldMk cId="1152994584" sldId="376"/>
            <ac:inkMk id="35" creationId="{9709C5E3-B334-111A-8B88-69505E13B76A}"/>
          </ac:inkMkLst>
        </pc:inkChg>
        <pc:inkChg chg="add del">
          <ac:chgData name="Oliver Richardson" userId="cd5f33dd71adc40f" providerId="LiveId" clId="{F96C973E-2AE8-4B9D-8199-88FA71836A8F}" dt="2024-02-18T00:14:21.156" v="4949" actId="9405"/>
          <ac:inkMkLst>
            <pc:docMk/>
            <pc:sldMk cId="1152994584" sldId="376"/>
            <ac:inkMk id="36" creationId="{3F8BE8AF-A08A-4E38-6437-3B70DEC92011}"/>
          </ac:inkMkLst>
        </pc:inkChg>
        <pc:inkChg chg="add del">
          <ac:chgData name="Oliver Richardson" userId="cd5f33dd71adc40f" providerId="LiveId" clId="{F96C973E-2AE8-4B9D-8199-88FA71836A8F}" dt="2024-02-18T00:14:20.917" v="4948" actId="9405"/>
          <ac:inkMkLst>
            <pc:docMk/>
            <pc:sldMk cId="1152994584" sldId="376"/>
            <ac:inkMk id="37" creationId="{548A2EB3-389B-FB1B-2E29-3EDB0A7A3994}"/>
          </ac:inkMkLst>
        </pc:inkChg>
      </pc:sldChg>
      <pc:sldChg chg="addSp delSp modSp new add del mod ord modClrScheme chgLayout">
        <pc:chgData name="Oliver Richardson" userId="cd5f33dd71adc40f" providerId="LiveId" clId="{F96C973E-2AE8-4B9D-8199-88FA71836A8F}" dt="2024-02-19T20:16:47.307" v="16979" actId="47"/>
        <pc:sldMkLst>
          <pc:docMk/>
          <pc:sldMk cId="215419946" sldId="377"/>
        </pc:sldMkLst>
        <pc:spChg chg="del mod ord">
          <ac:chgData name="Oliver Richardson" userId="cd5f33dd71adc40f" providerId="LiveId" clId="{F96C973E-2AE8-4B9D-8199-88FA71836A8F}" dt="2024-02-18T18:24:39.959" v="5569" actId="700"/>
          <ac:spMkLst>
            <pc:docMk/>
            <pc:sldMk cId="215419946" sldId="377"/>
            <ac:spMk id="2" creationId="{3AB71602-6E94-3604-4B2A-E1478D296719}"/>
          </ac:spMkLst>
        </pc:spChg>
        <pc:spChg chg="del mod ord">
          <ac:chgData name="Oliver Richardson" userId="cd5f33dd71adc40f" providerId="LiveId" clId="{F96C973E-2AE8-4B9D-8199-88FA71836A8F}" dt="2024-02-18T18:24:39.959" v="5569" actId="700"/>
          <ac:spMkLst>
            <pc:docMk/>
            <pc:sldMk cId="215419946" sldId="377"/>
            <ac:spMk id="3" creationId="{9D9DD0FC-AE55-F22A-FD2A-9A31F6581FCD}"/>
          </ac:spMkLst>
        </pc:spChg>
        <pc:spChg chg="add mod ord">
          <ac:chgData name="Oliver Richardson" userId="cd5f33dd71adc40f" providerId="LiveId" clId="{F96C973E-2AE8-4B9D-8199-88FA71836A8F}" dt="2024-02-18T18:24:43.410" v="5577" actId="20577"/>
          <ac:spMkLst>
            <pc:docMk/>
            <pc:sldMk cId="215419946" sldId="377"/>
            <ac:spMk id="4" creationId="{43DA3C33-C2FE-B855-E5C5-FD20376F8949}"/>
          </ac:spMkLst>
        </pc:spChg>
        <pc:spChg chg="add mod ord">
          <ac:chgData name="Oliver Richardson" userId="cd5f33dd71adc40f" providerId="LiveId" clId="{F96C973E-2AE8-4B9D-8199-88FA71836A8F}" dt="2024-02-18T18:24:39.959" v="5569" actId="700"/>
          <ac:spMkLst>
            <pc:docMk/>
            <pc:sldMk cId="215419946" sldId="377"/>
            <ac:spMk id="5" creationId="{85FCC407-90F8-9809-24E1-D2954B11A46B}"/>
          </ac:spMkLst>
        </pc:spChg>
      </pc:sldChg>
      <pc:sldChg chg="addSp delSp modSp new add del mod modTransition">
        <pc:chgData name="Oliver Richardson" userId="cd5f33dd71adc40f" providerId="LiveId" clId="{F96C973E-2AE8-4B9D-8199-88FA71836A8F}" dt="2024-02-19T20:20:25.680" v="17252"/>
        <pc:sldMkLst>
          <pc:docMk/>
          <pc:sldMk cId="1333073827" sldId="378"/>
        </pc:sldMkLst>
        <pc:spChg chg="del mod">
          <ac:chgData name="Oliver Richardson" userId="cd5f33dd71adc40f" providerId="LiveId" clId="{F96C973E-2AE8-4B9D-8199-88FA71836A8F}" dt="2024-02-19T20:17:46.846" v="16998" actId="478"/>
          <ac:spMkLst>
            <pc:docMk/>
            <pc:sldMk cId="1333073827" sldId="378"/>
            <ac:spMk id="2" creationId="{6333A274-F7AC-4E2C-E6E1-66006BC06A0B}"/>
          </ac:spMkLst>
        </pc:spChg>
        <pc:spChg chg="del">
          <ac:chgData name="Oliver Richardson" userId="cd5f33dd71adc40f" providerId="LiveId" clId="{F96C973E-2AE8-4B9D-8199-88FA71836A8F}" dt="2024-02-19T20:17:35.204" v="16993" actId="478"/>
          <ac:spMkLst>
            <pc:docMk/>
            <pc:sldMk cId="1333073827" sldId="378"/>
            <ac:spMk id="3" creationId="{46F7397E-65F3-7BA2-36A1-AE3DDC810E23}"/>
          </ac:spMkLst>
        </pc:spChg>
        <pc:spChg chg="add mod">
          <ac:chgData name="Oliver Richardson" userId="cd5f33dd71adc40f" providerId="LiveId" clId="{F96C973E-2AE8-4B9D-8199-88FA71836A8F}" dt="2024-02-19T20:17:37.858" v="16995"/>
          <ac:spMkLst>
            <pc:docMk/>
            <pc:sldMk cId="1333073827" sldId="378"/>
            <ac:spMk id="4" creationId="{AF8591A8-0494-0A3C-4DC1-76F4898597BF}"/>
          </ac:spMkLst>
        </pc:spChg>
        <pc:spChg chg="add mod">
          <ac:chgData name="Oliver Richardson" userId="cd5f33dd71adc40f" providerId="LiveId" clId="{F96C973E-2AE8-4B9D-8199-88FA71836A8F}" dt="2024-02-19T20:17:35.451" v="16994"/>
          <ac:spMkLst>
            <pc:docMk/>
            <pc:sldMk cId="1333073827" sldId="378"/>
            <ac:spMk id="5" creationId="{962C508E-B711-56F6-616C-3AA02BEC53E4}"/>
          </ac:spMkLst>
        </pc:spChg>
        <pc:spChg chg="add mod">
          <ac:chgData name="Oliver Richardson" userId="cd5f33dd71adc40f" providerId="LiveId" clId="{F96C973E-2AE8-4B9D-8199-88FA71836A8F}" dt="2024-02-19T20:17:35.451" v="16994"/>
          <ac:spMkLst>
            <pc:docMk/>
            <pc:sldMk cId="1333073827" sldId="378"/>
            <ac:spMk id="6" creationId="{EFA77626-1A35-B133-45E8-17E625AA0E5E}"/>
          </ac:spMkLst>
        </pc:spChg>
        <pc:spChg chg="add mod">
          <ac:chgData name="Oliver Richardson" userId="cd5f33dd71adc40f" providerId="LiveId" clId="{F96C973E-2AE8-4B9D-8199-88FA71836A8F}" dt="2024-02-19T20:20:13.835" v="17250" actId="1076"/>
          <ac:spMkLst>
            <pc:docMk/>
            <pc:sldMk cId="1333073827" sldId="378"/>
            <ac:spMk id="9" creationId="{B81E1212-BA66-7892-B703-ACC2EB03D40C}"/>
          </ac:spMkLst>
        </pc:spChg>
        <pc:spChg chg="add mod">
          <ac:chgData name="Oliver Richardson" userId="cd5f33dd71adc40f" providerId="LiveId" clId="{F96C973E-2AE8-4B9D-8199-88FA71836A8F}" dt="2024-02-19T20:20:11.211" v="17249" actId="1076"/>
          <ac:spMkLst>
            <pc:docMk/>
            <pc:sldMk cId="1333073827" sldId="378"/>
            <ac:spMk id="10" creationId="{D189F535-F988-7604-650C-797671FB757A}"/>
          </ac:spMkLst>
        </pc:spChg>
        <pc:spChg chg="add mod">
          <ac:chgData name="Oliver Richardson" userId="cd5f33dd71adc40f" providerId="LiveId" clId="{F96C973E-2AE8-4B9D-8199-88FA71836A8F}" dt="2024-02-19T20:20:02.352" v="17247" actId="1076"/>
          <ac:spMkLst>
            <pc:docMk/>
            <pc:sldMk cId="1333073827" sldId="378"/>
            <ac:spMk id="11" creationId="{34113D66-132B-E2F0-2A38-FA051B5C25B2}"/>
          </ac:spMkLst>
        </pc:spChg>
        <pc:spChg chg="add del mod">
          <ac:chgData name="Oliver Richardson" userId="cd5f33dd71adc40f" providerId="LiveId" clId="{F96C973E-2AE8-4B9D-8199-88FA71836A8F}" dt="2024-02-19T20:17:49.334" v="16999" actId="478"/>
          <ac:spMkLst>
            <pc:docMk/>
            <pc:sldMk cId="1333073827" sldId="378"/>
            <ac:spMk id="15" creationId="{A708C9AF-0B45-68F0-9311-F4D7D674D12B}"/>
          </ac:spMkLst>
        </pc:spChg>
        <pc:spChg chg="add mod">
          <ac:chgData name="Oliver Richardson" userId="cd5f33dd71adc40f" providerId="LiveId" clId="{F96C973E-2AE8-4B9D-8199-88FA71836A8F}" dt="2024-02-19T20:20:05.626" v="17248" actId="1076"/>
          <ac:spMkLst>
            <pc:docMk/>
            <pc:sldMk cId="1333073827" sldId="378"/>
            <ac:spMk id="17" creationId="{3B1ED6B1-C280-B5E9-6FBB-C965E7EF00E1}"/>
          </ac:spMkLst>
        </pc:spChg>
        <pc:spChg chg="add mod">
          <ac:chgData name="Oliver Richardson" userId="cd5f33dd71adc40f" providerId="LiveId" clId="{F96C973E-2AE8-4B9D-8199-88FA71836A8F}" dt="2024-02-19T20:20:05.626" v="17248" actId="1076"/>
          <ac:spMkLst>
            <pc:docMk/>
            <pc:sldMk cId="1333073827" sldId="378"/>
            <ac:spMk id="22" creationId="{D9D27316-9818-DC0B-0415-C72C4D4D17B0}"/>
          </ac:spMkLst>
        </pc:spChg>
        <pc:spChg chg="add mod">
          <ac:chgData name="Oliver Richardson" userId="cd5f33dd71adc40f" providerId="LiveId" clId="{F96C973E-2AE8-4B9D-8199-88FA71836A8F}" dt="2024-02-19T20:20:05.626" v="17248" actId="1076"/>
          <ac:spMkLst>
            <pc:docMk/>
            <pc:sldMk cId="1333073827" sldId="378"/>
            <ac:spMk id="23" creationId="{2C9D4BE6-2867-B934-34F0-D900640183D2}"/>
          </ac:spMkLst>
        </pc:spChg>
        <pc:picChg chg="add mod">
          <ac:chgData name="Oliver Richardson" userId="cd5f33dd71adc40f" providerId="LiveId" clId="{F96C973E-2AE8-4B9D-8199-88FA71836A8F}" dt="2024-02-19T20:17:35.451" v="16994"/>
          <ac:picMkLst>
            <pc:docMk/>
            <pc:sldMk cId="1333073827" sldId="378"/>
            <ac:picMk id="7" creationId="{254554E8-9249-B389-78A7-D63930F53FD3}"/>
          </ac:picMkLst>
        </pc:picChg>
        <pc:picChg chg="add mod">
          <ac:chgData name="Oliver Richardson" userId="cd5f33dd71adc40f" providerId="LiveId" clId="{F96C973E-2AE8-4B9D-8199-88FA71836A8F}" dt="2024-02-19T20:17:35.451" v="16994"/>
          <ac:picMkLst>
            <pc:docMk/>
            <pc:sldMk cId="1333073827" sldId="378"/>
            <ac:picMk id="8" creationId="{2E04DEA1-7878-00E3-5AD4-876751DBC1A0}"/>
          </ac:picMkLst>
        </pc:picChg>
        <pc:picChg chg="add mod">
          <ac:chgData name="Oliver Richardson" userId="cd5f33dd71adc40f" providerId="LiveId" clId="{F96C973E-2AE8-4B9D-8199-88FA71836A8F}" dt="2024-02-19T20:19:21.341" v="17230" actId="1076"/>
          <ac:picMkLst>
            <pc:docMk/>
            <pc:sldMk cId="1333073827" sldId="378"/>
            <ac:picMk id="12" creationId="{EC18E6DB-499D-C467-E1AB-2D85E93D0782}"/>
          </ac:picMkLst>
        </pc:picChg>
        <pc:picChg chg="add mod">
          <ac:chgData name="Oliver Richardson" userId="cd5f33dd71adc40f" providerId="LiveId" clId="{F96C973E-2AE8-4B9D-8199-88FA71836A8F}" dt="2024-02-19T20:17:42.804" v="16997" actId="207"/>
          <ac:picMkLst>
            <pc:docMk/>
            <pc:sldMk cId="1333073827" sldId="378"/>
            <ac:picMk id="13" creationId="{46812548-C511-2BA8-3449-A60310A9346F}"/>
          </ac:picMkLst>
        </pc:picChg>
        <pc:picChg chg="add del mod">
          <ac:chgData name="Oliver Richardson" userId="cd5f33dd71adc40f" providerId="LiveId" clId="{F96C973E-2AE8-4B9D-8199-88FA71836A8F}" dt="2024-02-19T20:19:06.637" v="17225" actId="478"/>
          <ac:picMkLst>
            <pc:docMk/>
            <pc:sldMk cId="1333073827" sldId="378"/>
            <ac:picMk id="21" creationId="{7D0CECA4-667A-58CF-0AA4-D2BD4D19801F}"/>
          </ac:picMkLst>
        </pc:picChg>
        <pc:picChg chg="add del mod">
          <ac:chgData name="Oliver Richardson" userId="cd5f33dd71adc40f" providerId="LiveId" clId="{F96C973E-2AE8-4B9D-8199-88FA71836A8F}" dt="2024-02-19T20:19:06.637" v="17225" actId="478"/>
          <ac:picMkLst>
            <pc:docMk/>
            <pc:sldMk cId="1333073827" sldId="378"/>
            <ac:picMk id="24" creationId="{35EFAF88-7DA3-6BD2-7D61-0D4ACBE8A2A7}"/>
          </ac:picMkLst>
        </pc:picChg>
        <pc:picChg chg="add del mod">
          <ac:chgData name="Oliver Richardson" userId="cd5f33dd71adc40f" providerId="LiveId" clId="{F96C973E-2AE8-4B9D-8199-88FA71836A8F}" dt="2024-02-19T20:19:06.637" v="17225" actId="478"/>
          <ac:picMkLst>
            <pc:docMk/>
            <pc:sldMk cId="1333073827" sldId="378"/>
            <ac:picMk id="25" creationId="{43B96229-9CB5-4A6F-D8E4-B77980DE9F4D}"/>
          </ac:picMkLst>
        </pc:picChg>
        <pc:cxnChg chg="add mod">
          <ac:chgData name="Oliver Richardson" userId="cd5f33dd71adc40f" providerId="LiveId" clId="{F96C973E-2AE8-4B9D-8199-88FA71836A8F}" dt="2024-02-19T20:20:05.626" v="17248" actId="1076"/>
          <ac:cxnSpMkLst>
            <pc:docMk/>
            <pc:sldMk cId="1333073827" sldId="378"/>
            <ac:cxnSpMk id="16" creationId="{DABE45DC-C1EE-23BF-EDC1-F4377041D382}"/>
          </ac:cxnSpMkLst>
        </pc:cxnChg>
        <pc:cxnChg chg="add mod">
          <ac:chgData name="Oliver Richardson" userId="cd5f33dd71adc40f" providerId="LiveId" clId="{F96C973E-2AE8-4B9D-8199-88FA71836A8F}" dt="2024-02-19T20:20:05.626" v="17248" actId="1076"/>
          <ac:cxnSpMkLst>
            <pc:docMk/>
            <pc:sldMk cId="1333073827" sldId="378"/>
            <ac:cxnSpMk id="18" creationId="{8B8333D7-14AC-2B1F-55D2-D0FBFCBB2C79}"/>
          </ac:cxnSpMkLst>
        </pc:cxnChg>
        <pc:cxnChg chg="add mod">
          <ac:chgData name="Oliver Richardson" userId="cd5f33dd71adc40f" providerId="LiveId" clId="{F96C973E-2AE8-4B9D-8199-88FA71836A8F}" dt="2024-02-19T20:20:05.626" v="17248" actId="1076"/>
          <ac:cxnSpMkLst>
            <pc:docMk/>
            <pc:sldMk cId="1333073827" sldId="378"/>
            <ac:cxnSpMk id="19" creationId="{594AC609-2F22-634E-F156-83FA502AA32F}"/>
          </ac:cxnSpMkLst>
        </pc:cxnChg>
        <pc:cxnChg chg="add mod">
          <ac:chgData name="Oliver Richardson" userId="cd5f33dd71adc40f" providerId="LiveId" clId="{F96C973E-2AE8-4B9D-8199-88FA71836A8F}" dt="2024-02-19T20:20:05.626" v="17248" actId="1076"/>
          <ac:cxnSpMkLst>
            <pc:docMk/>
            <pc:sldMk cId="1333073827" sldId="378"/>
            <ac:cxnSpMk id="20" creationId="{E53B1369-BB49-DDDB-689F-85917CAA00AD}"/>
          </ac:cxnSpMkLst>
        </pc:cxnChg>
      </pc:sldChg>
      <pc:sldChg chg="addSp delSp modSp new add del mod modShow">
        <pc:chgData name="Oliver Richardson" userId="cd5f33dd71adc40f" providerId="LiveId" clId="{F96C973E-2AE8-4B9D-8199-88FA71836A8F}" dt="2024-02-19T04:22:39.800" v="10161" actId="47"/>
        <pc:sldMkLst>
          <pc:docMk/>
          <pc:sldMk cId="101285525" sldId="379"/>
        </pc:sldMkLst>
        <pc:spChg chg="del">
          <ac:chgData name="Oliver Richardson" userId="cd5f33dd71adc40f" providerId="LiveId" clId="{F96C973E-2AE8-4B9D-8199-88FA71836A8F}" dt="2024-02-18T21:58:01.792" v="6542" actId="478"/>
          <ac:spMkLst>
            <pc:docMk/>
            <pc:sldMk cId="101285525" sldId="379"/>
            <ac:spMk id="2" creationId="{6DC0A16B-6CB2-B292-DE09-BC39D12A12DB}"/>
          </ac:spMkLst>
        </pc:spChg>
        <pc:spChg chg="del">
          <ac:chgData name="Oliver Richardson" userId="cd5f33dd71adc40f" providerId="LiveId" clId="{F96C973E-2AE8-4B9D-8199-88FA71836A8F}" dt="2024-02-18T21:58:01.792" v="6542" actId="478"/>
          <ac:spMkLst>
            <pc:docMk/>
            <pc:sldMk cId="101285525" sldId="379"/>
            <ac:spMk id="3" creationId="{8FC7D795-7CA1-6A4C-7838-9D3B8DE289B7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5" creationId="{43ABCABF-0B60-3418-5CBE-B1E905A830CF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6" creationId="{6908ED9B-36A3-47DE-2787-01DB18C0FF7F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9" creationId="{36698B6D-69DC-C7FC-8B06-AAC065831134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10" creationId="{18EBDEB7-9787-10AB-874B-44C34B72D607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16" creationId="{BB35286E-093B-255E-F4D6-3E99420B5F17}"/>
          </ac:spMkLst>
        </pc:spChg>
        <pc:spChg chg="add mod">
          <ac:chgData name="Oliver Richardson" userId="cd5f33dd71adc40f" providerId="LiveId" clId="{F96C973E-2AE8-4B9D-8199-88FA71836A8F}" dt="2024-02-18T21:58:02.407" v="6543"/>
          <ac:spMkLst>
            <pc:docMk/>
            <pc:sldMk cId="101285525" sldId="379"/>
            <ac:spMk id="17" creationId="{3F24C640-D7A7-8A72-F56D-F65B66782154}"/>
          </ac:spMkLst>
        </pc:sp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4" creationId="{54614741-BB43-7681-E3D4-DA9226DC7C81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7" creationId="{91F11B7F-486B-38D6-25AA-BD6237DA590F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8" creationId="{CCC35095-7BE3-0CD7-2660-CBF1E7966365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1" creationId="{73467B22-55D8-39CE-3667-FBCFCAD25C07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2" creationId="{8FE66A4D-3862-0E88-1C09-14DD798CE39B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3" creationId="{77429924-F967-292B-D964-83AB6A4DD531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4" creationId="{34412216-CFEE-F625-8F0C-D10E96A648C4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5" creationId="{C8C56881-AFB9-CFA3-4201-300BD4B2C2D3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8" creationId="{DBCE8444-3BA5-46DE-FA79-807292BDF418}"/>
          </ac:cxnSpMkLst>
        </pc:cxnChg>
        <pc:cxnChg chg="add mod">
          <ac:chgData name="Oliver Richardson" userId="cd5f33dd71adc40f" providerId="LiveId" clId="{F96C973E-2AE8-4B9D-8199-88FA71836A8F}" dt="2024-02-18T21:58:02.407" v="6543"/>
          <ac:cxnSpMkLst>
            <pc:docMk/>
            <pc:sldMk cId="101285525" sldId="379"/>
            <ac:cxnSpMk id="19" creationId="{A967BD8B-A903-FCE1-AD3E-8D05B9B66EB5}"/>
          </ac:cxnSpMkLst>
        </pc:cxnChg>
      </pc:sldChg>
      <pc:sldChg chg="addSp delSp modSp new del mod modAnim modShow">
        <pc:chgData name="Oliver Richardson" userId="cd5f33dd71adc40f" providerId="LiveId" clId="{F96C973E-2AE8-4B9D-8199-88FA71836A8F}" dt="2024-02-19T17:07:06.803" v="13235" actId="47"/>
        <pc:sldMkLst>
          <pc:docMk/>
          <pc:sldMk cId="1803875401" sldId="380"/>
        </pc:sldMkLst>
        <pc:spChg chg="del">
          <ac:chgData name="Oliver Richardson" userId="cd5f33dd71adc40f" providerId="LiveId" clId="{F96C973E-2AE8-4B9D-8199-88FA71836A8F}" dt="2024-02-18T23:02:40.181" v="7843" actId="478"/>
          <ac:spMkLst>
            <pc:docMk/>
            <pc:sldMk cId="1803875401" sldId="380"/>
            <ac:spMk id="2" creationId="{9E345E2B-E40F-84F5-D559-552294345BD4}"/>
          </ac:spMkLst>
        </pc:spChg>
        <pc:spChg chg="del">
          <ac:chgData name="Oliver Richardson" userId="cd5f33dd71adc40f" providerId="LiveId" clId="{F96C973E-2AE8-4B9D-8199-88FA71836A8F}" dt="2024-02-18T23:02:39.111" v="7842" actId="478"/>
          <ac:spMkLst>
            <pc:docMk/>
            <pc:sldMk cId="1803875401" sldId="380"/>
            <ac:spMk id="3" creationId="{E036A4E0-1819-A517-0962-F3B6E8CAD3E3}"/>
          </ac:spMkLst>
        </pc:spChg>
        <pc:spChg chg="add mod">
          <ac:chgData name="Oliver Richardson" userId="cd5f33dd71adc40f" providerId="LiveId" clId="{F96C973E-2AE8-4B9D-8199-88FA71836A8F}" dt="2024-02-18T23:06:28.391" v="8109" actId="1076"/>
          <ac:spMkLst>
            <pc:docMk/>
            <pc:sldMk cId="1803875401" sldId="380"/>
            <ac:spMk id="4" creationId="{44F992FD-76E6-DCD3-4588-1694A40510E0}"/>
          </ac:spMkLst>
        </pc:spChg>
        <pc:spChg chg="add mod">
          <ac:chgData name="Oliver Richardson" userId="cd5f33dd71adc40f" providerId="LiveId" clId="{F96C973E-2AE8-4B9D-8199-88FA71836A8F}" dt="2024-02-18T23:06:08.415" v="8103" actId="164"/>
          <ac:spMkLst>
            <pc:docMk/>
            <pc:sldMk cId="1803875401" sldId="380"/>
            <ac:spMk id="6" creationId="{7C9D5346-3658-70D7-5AA0-C66F68F38A18}"/>
          </ac:spMkLst>
        </pc:spChg>
        <pc:spChg chg="add mod">
          <ac:chgData name="Oliver Richardson" userId="cd5f33dd71adc40f" providerId="LiveId" clId="{F96C973E-2AE8-4B9D-8199-88FA71836A8F}" dt="2024-02-18T23:02:41.811" v="7844" actId="1076"/>
          <ac:spMkLst>
            <pc:docMk/>
            <pc:sldMk cId="1803875401" sldId="380"/>
            <ac:spMk id="10" creationId="{0BA02CB8-196A-3952-852C-131044603146}"/>
          </ac:spMkLst>
        </pc:spChg>
        <pc:spChg chg="add del mod">
          <ac:chgData name="Oliver Richardson" userId="cd5f33dd71adc40f" providerId="LiveId" clId="{F96C973E-2AE8-4B9D-8199-88FA71836A8F}" dt="2024-02-18T23:03:22.612" v="7927" actId="478"/>
          <ac:spMkLst>
            <pc:docMk/>
            <pc:sldMk cId="1803875401" sldId="380"/>
            <ac:spMk id="11" creationId="{5A3A1DCC-25BD-7226-7950-EBCA8E031657}"/>
          </ac:spMkLst>
        </pc:spChg>
        <pc:spChg chg="add mod ord">
          <ac:chgData name="Oliver Richardson" userId="cd5f33dd71adc40f" providerId="LiveId" clId="{F96C973E-2AE8-4B9D-8199-88FA71836A8F}" dt="2024-02-18T23:06:21.046" v="8108" actId="14100"/>
          <ac:spMkLst>
            <pc:docMk/>
            <pc:sldMk cId="1803875401" sldId="380"/>
            <ac:spMk id="12" creationId="{4965F4D4-F872-F009-C92F-E48D4012A6DF}"/>
          </ac:spMkLst>
        </pc:spChg>
        <pc:grpChg chg="add mod">
          <ac:chgData name="Oliver Richardson" userId="cd5f33dd71adc40f" providerId="LiveId" clId="{F96C973E-2AE8-4B9D-8199-88FA71836A8F}" dt="2024-02-18T23:06:18.606" v="8107" actId="14100"/>
          <ac:grpSpMkLst>
            <pc:docMk/>
            <pc:sldMk cId="1803875401" sldId="380"/>
            <ac:grpSpMk id="13" creationId="{A46DE66B-9114-B857-E5E7-72CF4D5E2B1A}"/>
          </ac:grpSpMkLst>
        </pc:grpChg>
        <pc:picChg chg="add del mod">
          <ac:chgData name="Oliver Richardson" userId="cd5f33dd71adc40f" providerId="LiveId" clId="{F96C973E-2AE8-4B9D-8199-88FA71836A8F}" dt="2024-02-18T23:04:03.863" v="8004" actId="478"/>
          <ac:picMkLst>
            <pc:docMk/>
            <pc:sldMk cId="1803875401" sldId="380"/>
            <ac:picMk id="5" creationId="{F6880532-CBE3-A41A-6BFC-5EE02A68897E}"/>
          </ac:picMkLst>
        </pc:picChg>
        <pc:picChg chg="add mod">
          <ac:chgData name="Oliver Richardson" userId="cd5f33dd71adc40f" providerId="LiveId" clId="{F96C973E-2AE8-4B9D-8199-88FA71836A8F}" dt="2024-02-18T23:06:08.415" v="8103" actId="164"/>
          <ac:picMkLst>
            <pc:docMk/>
            <pc:sldMk cId="1803875401" sldId="380"/>
            <ac:picMk id="7" creationId="{A6438E3F-381E-6C9E-20DD-47752738837E}"/>
          </ac:picMkLst>
        </pc:picChg>
        <pc:picChg chg="add del mod">
          <ac:chgData name="Oliver Richardson" userId="cd5f33dd71adc40f" providerId="LiveId" clId="{F96C973E-2AE8-4B9D-8199-88FA71836A8F}" dt="2024-02-18T23:03:35.552" v="7962" actId="478"/>
          <ac:picMkLst>
            <pc:docMk/>
            <pc:sldMk cId="1803875401" sldId="380"/>
            <ac:picMk id="8" creationId="{2BE458F5-2ACF-7B91-E2D8-19E6B01DB15E}"/>
          </ac:picMkLst>
        </pc:picChg>
        <pc:picChg chg="add del mod">
          <ac:chgData name="Oliver Richardson" userId="cd5f33dd71adc40f" providerId="LiveId" clId="{F96C973E-2AE8-4B9D-8199-88FA71836A8F}" dt="2024-02-18T23:02:51.897" v="7848" actId="478"/>
          <ac:picMkLst>
            <pc:docMk/>
            <pc:sldMk cId="1803875401" sldId="380"/>
            <ac:picMk id="9" creationId="{1644391B-BE06-096D-EF98-902E8ECC2D37}"/>
          </ac:picMkLst>
        </pc:picChg>
      </pc:sldChg>
      <pc:sldChg chg="addSp delSp modSp new add del mod modAnim">
        <pc:chgData name="Oliver Richardson" userId="cd5f33dd71adc40f" providerId="LiveId" clId="{F96C973E-2AE8-4B9D-8199-88FA71836A8F}" dt="2024-02-19T20:12:30.270" v="16965" actId="206"/>
        <pc:sldMkLst>
          <pc:docMk/>
          <pc:sldMk cId="1461545965" sldId="381"/>
        </pc:sldMkLst>
        <pc:spChg chg="mod">
          <ac:chgData name="Oliver Richardson" userId="cd5f33dd71adc40f" providerId="LiveId" clId="{F96C973E-2AE8-4B9D-8199-88FA71836A8F}" dt="2024-02-19T08:30:07.056" v="12441" actId="1076"/>
          <ac:spMkLst>
            <pc:docMk/>
            <pc:sldMk cId="1461545965" sldId="381"/>
            <ac:spMk id="2" creationId="{F2F5448C-4DEB-42CB-970B-83BD163A989F}"/>
          </ac:spMkLst>
        </pc:spChg>
        <pc:spChg chg="del mod">
          <ac:chgData name="Oliver Richardson" userId="cd5f33dd71adc40f" providerId="LiveId" clId="{F96C973E-2AE8-4B9D-8199-88FA71836A8F}" dt="2024-02-19T08:14:26.280" v="11603" actId="478"/>
          <ac:spMkLst>
            <pc:docMk/>
            <pc:sldMk cId="1461545965" sldId="381"/>
            <ac:spMk id="3" creationId="{7630DEE4-4C72-9624-2CEF-9749EBDBB40F}"/>
          </ac:spMkLst>
        </pc:spChg>
        <pc:spChg chg="add mod">
          <ac:chgData name="Oliver Richardson" userId="cd5f33dd71adc40f" providerId="LiveId" clId="{F96C973E-2AE8-4B9D-8199-88FA71836A8F}" dt="2024-02-19T08:30:03.961" v="12440" actId="1076"/>
          <ac:spMkLst>
            <pc:docMk/>
            <pc:sldMk cId="1461545965" sldId="381"/>
            <ac:spMk id="8" creationId="{F154C080-6952-E369-D6AB-5FACEB57B654}"/>
          </ac:spMkLst>
        </pc:spChg>
        <pc:spChg chg="add del">
          <ac:chgData name="Oliver Richardson" userId="cd5f33dd71adc40f" providerId="LiveId" clId="{F96C973E-2AE8-4B9D-8199-88FA71836A8F}" dt="2024-02-19T08:14:41.138" v="11617" actId="22"/>
          <ac:spMkLst>
            <pc:docMk/>
            <pc:sldMk cId="1461545965" sldId="381"/>
            <ac:spMk id="10" creationId="{E76A109A-3039-953A-B1E5-3907E06AE52B}"/>
          </ac:spMkLst>
        </pc:spChg>
        <pc:spChg chg="add mod">
          <ac:chgData name="Oliver Richardson" userId="cd5f33dd71adc40f" providerId="LiveId" clId="{F96C973E-2AE8-4B9D-8199-88FA71836A8F}" dt="2024-02-19T08:30:03.961" v="12440" actId="1076"/>
          <ac:spMkLst>
            <pc:docMk/>
            <pc:sldMk cId="1461545965" sldId="381"/>
            <ac:spMk id="12" creationId="{F0A92673-5CCC-EBC3-2BEB-EAEDBA277CB9}"/>
          </ac:spMkLst>
        </pc:spChg>
        <pc:spChg chg="add mod">
          <ac:chgData name="Oliver Richardson" userId="cd5f33dd71adc40f" providerId="LiveId" clId="{F96C973E-2AE8-4B9D-8199-88FA71836A8F}" dt="2024-02-19T08:30:03.961" v="12440" actId="1076"/>
          <ac:spMkLst>
            <pc:docMk/>
            <pc:sldMk cId="1461545965" sldId="381"/>
            <ac:spMk id="13" creationId="{AEA2BAFD-EA13-6FC2-87CB-1FC812CD4D87}"/>
          </ac:spMkLst>
        </pc:spChg>
        <pc:spChg chg="add mod">
          <ac:chgData name="Oliver Richardson" userId="cd5f33dd71adc40f" providerId="LiveId" clId="{F96C973E-2AE8-4B9D-8199-88FA71836A8F}" dt="2024-02-19T08:30:03.961" v="12440" actId="1076"/>
          <ac:spMkLst>
            <pc:docMk/>
            <pc:sldMk cId="1461545965" sldId="381"/>
            <ac:spMk id="16" creationId="{D1DCF4B7-7EB2-34CA-3A83-80D8F6170521}"/>
          </ac:spMkLst>
        </pc:spChg>
        <pc:spChg chg="add mod">
          <ac:chgData name="Oliver Richardson" userId="cd5f33dd71adc40f" providerId="LiveId" clId="{F96C973E-2AE8-4B9D-8199-88FA71836A8F}" dt="2024-02-19T20:12:10.777" v="16962" actId="20577"/>
          <ac:spMkLst>
            <pc:docMk/>
            <pc:sldMk cId="1461545965" sldId="381"/>
            <ac:spMk id="17" creationId="{ABE75815-7DC7-E5B5-5C7E-0A5D31F1E1C6}"/>
          </ac:spMkLst>
        </pc:spChg>
        <pc:spChg chg="add mod">
          <ac:chgData name="Oliver Richardson" userId="cd5f33dd71adc40f" providerId="LiveId" clId="{F96C973E-2AE8-4B9D-8199-88FA71836A8F}" dt="2024-02-19T20:12:18.435" v="16964" actId="1076"/>
          <ac:spMkLst>
            <pc:docMk/>
            <pc:sldMk cId="1461545965" sldId="381"/>
            <ac:spMk id="18" creationId="{13A79059-1B16-9280-B6B7-F8AC99F754D6}"/>
          </ac:spMkLst>
        </pc:spChg>
        <pc:spChg chg="add mod">
          <ac:chgData name="Oliver Richardson" userId="cd5f33dd71adc40f" providerId="LiveId" clId="{F96C973E-2AE8-4B9D-8199-88FA71836A8F}" dt="2024-02-19T17:12:09.286" v="13332" actId="1076"/>
          <ac:spMkLst>
            <pc:docMk/>
            <pc:sldMk cId="1461545965" sldId="381"/>
            <ac:spMk id="19" creationId="{5C087083-18ED-2066-B89D-B2199B87B9D4}"/>
          </ac:spMkLst>
        </pc:spChg>
        <pc:spChg chg="add mod">
          <ac:chgData name="Oliver Richardson" userId="cd5f33dd71adc40f" providerId="LiveId" clId="{F96C973E-2AE8-4B9D-8199-88FA71836A8F}" dt="2024-02-19T17:12:14.717" v="13335" actId="1076"/>
          <ac:spMkLst>
            <pc:docMk/>
            <pc:sldMk cId="1461545965" sldId="381"/>
            <ac:spMk id="20" creationId="{13C69742-BF9B-409D-010F-77665DFD5AA2}"/>
          </ac:spMkLst>
        </pc:spChg>
        <pc:spChg chg="add del mod">
          <ac:chgData name="Oliver Richardson" userId="cd5f33dd71adc40f" providerId="LiveId" clId="{F96C973E-2AE8-4B9D-8199-88FA71836A8F}" dt="2024-02-19T20:11:27.889" v="16959" actId="478"/>
          <ac:spMkLst>
            <pc:docMk/>
            <pc:sldMk cId="1461545965" sldId="381"/>
            <ac:spMk id="24" creationId="{0A85503D-3257-7E5C-C5EB-9E9B15069871}"/>
          </ac:spMkLst>
        </pc:spChg>
        <pc:spChg chg="add del mod">
          <ac:chgData name="Oliver Richardson" userId="cd5f33dd71adc40f" providerId="LiveId" clId="{F96C973E-2AE8-4B9D-8199-88FA71836A8F}" dt="2024-02-19T20:11:27.889" v="16959" actId="478"/>
          <ac:spMkLst>
            <pc:docMk/>
            <pc:sldMk cId="1461545965" sldId="381"/>
            <ac:spMk id="25" creationId="{988CB167-91F2-DA27-2FA2-36A853F00ADA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2" creationId="{1A608364-34DE-50A9-CAF7-EB1EF32387D0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3" creationId="{80A6C1E0-5444-F26B-333D-BE05BA054053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4" creationId="{F4F1A445-AB1A-C3AB-E991-7D9B62AB1A0C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5" creationId="{1AD03207-E88F-D078-DE34-4CBEC9F0D92E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6" creationId="{BCBAA8A4-9DAE-DD88-1800-0974A670F89A}"/>
          </ac:spMkLst>
        </pc:spChg>
        <pc:spChg chg="add mod">
          <ac:chgData name="Oliver Richardson" userId="cd5f33dd71adc40f" providerId="LiveId" clId="{F96C973E-2AE8-4B9D-8199-88FA71836A8F}" dt="2024-02-19T08:32:36.702" v="12459" actId="1076"/>
          <ac:spMkLst>
            <pc:docMk/>
            <pc:sldMk cId="1461545965" sldId="381"/>
            <ac:spMk id="38" creationId="{A209EC1D-23B5-76EB-EA16-21FE84479BA4}"/>
          </ac:spMkLst>
        </pc:spChg>
        <pc:spChg chg="add mod">
          <ac:chgData name="Oliver Richardson" userId="cd5f33dd71adc40f" providerId="LiveId" clId="{F96C973E-2AE8-4B9D-8199-88FA71836A8F}" dt="2024-02-19T08:33:46.083" v="12491" actId="1076"/>
          <ac:spMkLst>
            <pc:docMk/>
            <pc:sldMk cId="1461545965" sldId="381"/>
            <ac:spMk id="39" creationId="{B4D8ABBB-D19B-32B0-BD8F-E51C2BDB4C38}"/>
          </ac:spMkLst>
        </pc:spChg>
        <pc:spChg chg="add mod ord">
          <ac:chgData name="Oliver Richardson" userId="cd5f33dd71adc40f" providerId="LiveId" clId="{F96C973E-2AE8-4B9D-8199-88FA71836A8F}" dt="2024-02-19T20:12:30.270" v="16965" actId="206"/>
          <ac:spMkLst>
            <pc:docMk/>
            <pc:sldMk cId="1461545965" sldId="381"/>
            <ac:spMk id="40" creationId="{24143F69-C22C-A76D-D286-A953C3C35793}"/>
          </ac:spMkLst>
        </pc:spChg>
        <pc:graphicFrameChg chg="add del modGraphic">
          <ac:chgData name="Oliver Richardson" userId="cd5f33dd71adc40f" providerId="LiveId" clId="{F96C973E-2AE8-4B9D-8199-88FA71836A8F}" dt="2024-02-19T17:12:22.233" v="13337" actId="27309"/>
          <ac:graphicFrameMkLst>
            <pc:docMk/>
            <pc:sldMk cId="1461545965" sldId="381"/>
            <ac:graphicFrameMk id="43" creationId="{DB0BA8A8-F04D-6F7E-364E-1CB20867D2D3}"/>
          </ac:graphicFrameMkLst>
        </pc:graphicFrameChg>
        <pc:picChg chg="add mod">
          <ac:chgData name="Oliver Richardson" userId="cd5f33dd71adc40f" providerId="LiveId" clId="{F96C973E-2AE8-4B9D-8199-88FA71836A8F}" dt="2024-02-19T20:10:49.142" v="16956" actId="571"/>
          <ac:picMkLst>
            <pc:docMk/>
            <pc:sldMk cId="1461545965" sldId="381"/>
            <ac:picMk id="3" creationId="{D8172343-45F2-08BD-7DC7-4868E6C788E1}"/>
          </ac:picMkLst>
        </pc:picChg>
        <pc:picChg chg="add mod">
          <ac:chgData name="Oliver Richardson" userId="cd5f33dd71adc40f" providerId="LiveId" clId="{F96C973E-2AE8-4B9D-8199-88FA71836A8F}" dt="2024-02-19T08:30:03.961" v="12440" actId="1076"/>
          <ac:picMkLst>
            <pc:docMk/>
            <pc:sldMk cId="1461545965" sldId="381"/>
            <ac:picMk id="5" creationId="{4BAA76A2-8F4F-F1FD-A457-7B57F1A6171B}"/>
          </ac:picMkLst>
        </pc:picChg>
        <pc:picChg chg="add mod">
          <ac:chgData name="Oliver Richardson" userId="cd5f33dd71adc40f" providerId="LiveId" clId="{F96C973E-2AE8-4B9D-8199-88FA71836A8F}" dt="2024-02-19T08:30:03.961" v="12440" actId="1076"/>
          <ac:picMkLst>
            <pc:docMk/>
            <pc:sldMk cId="1461545965" sldId="381"/>
            <ac:picMk id="6" creationId="{5381D886-1F08-7EA9-F73C-26983748B17E}"/>
          </ac:picMkLst>
        </pc:picChg>
        <pc:picChg chg="add mod">
          <ac:chgData name="Oliver Richardson" userId="cd5f33dd71adc40f" providerId="LiveId" clId="{F96C973E-2AE8-4B9D-8199-88FA71836A8F}" dt="2024-02-19T08:30:03.961" v="12440" actId="1076"/>
          <ac:picMkLst>
            <pc:docMk/>
            <pc:sldMk cId="1461545965" sldId="381"/>
            <ac:picMk id="15" creationId="{EE773EFB-EA1C-38CE-ACC0-B00B3E51E134}"/>
          </ac:picMkLst>
        </pc:picChg>
        <pc:picChg chg="add del mod">
          <ac:chgData name="Oliver Richardson" userId="cd5f33dd71adc40f" providerId="LiveId" clId="{F96C973E-2AE8-4B9D-8199-88FA71836A8F}" dt="2024-02-19T20:11:27.889" v="16959" actId="478"/>
          <ac:picMkLst>
            <pc:docMk/>
            <pc:sldMk cId="1461545965" sldId="381"/>
            <ac:picMk id="22" creationId="{63BCE436-A280-056C-0205-1845C3F98382}"/>
          </ac:picMkLst>
        </pc:picChg>
        <pc:picChg chg="add mod">
          <ac:chgData name="Oliver Richardson" userId="cd5f33dd71adc40f" providerId="LiveId" clId="{F96C973E-2AE8-4B9D-8199-88FA71836A8F}" dt="2024-02-19T17:12:14.717" v="13335" actId="1076"/>
          <ac:picMkLst>
            <pc:docMk/>
            <pc:sldMk cId="1461545965" sldId="381"/>
            <ac:picMk id="41" creationId="{C33F6D7E-CDF2-1FA8-C993-3D8396B4575D}"/>
          </ac:picMkLst>
        </pc:pic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26" creationId="{0018F461-5721-D446-FD8A-FE5EB1787033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27" creationId="{8D8AB36D-F28B-4227-188F-55FA3A70926A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28" creationId="{D341D317-072A-5CEE-08C6-84546604BFF9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29" creationId="{11F3E013-30DC-A474-50E0-A4B7D7C46D33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30" creationId="{F264E9AF-7F00-D755-E354-6ADF674AEFDD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31" creationId="{DF5077D1-A03C-8D21-8C88-C47ADD600D22}"/>
          </ac:cxnSpMkLst>
        </pc:cxnChg>
        <pc:cxnChg chg="add mod">
          <ac:chgData name="Oliver Richardson" userId="cd5f33dd71adc40f" providerId="LiveId" clId="{F96C973E-2AE8-4B9D-8199-88FA71836A8F}" dt="2024-02-19T08:32:36.702" v="12459" actId="1076"/>
          <ac:cxnSpMkLst>
            <pc:docMk/>
            <pc:sldMk cId="1461545965" sldId="381"/>
            <ac:cxnSpMk id="37" creationId="{D739E298-8BEE-0331-94DE-B335CA106ACB}"/>
          </ac:cxnSpMkLst>
        </pc:cxnChg>
      </pc:sldChg>
      <pc:sldChg chg="addSp delSp modSp add mod modTransition delAnim modAnim">
        <pc:chgData name="Oliver Richardson" userId="cd5f33dd71adc40f" providerId="LiveId" clId="{F96C973E-2AE8-4B9D-8199-88FA71836A8F}" dt="2024-02-19T20:13:41.404" v="16974"/>
        <pc:sldMkLst>
          <pc:docMk/>
          <pc:sldMk cId="1718661778" sldId="382"/>
        </pc:sldMkLst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8" creationId="{159B037E-F49B-64F8-EC1E-5E6FDA1D62CC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2" creationId="{89B58851-6202-098A-3E67-1F42F99F5F56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3" creationId="{B6453408-2534-6B6F-751C-278942C73975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14" creationId="{4A0CF51E-D0D1-6ED0-657A-091233009B21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6" creationId="{760DEFFB-D074-C577-1677-537EC2006715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7" creationId="{C43B98DD-09E8-DC67-AAAD-83C86E09AB85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8" creationId="{FD19E7EB-2D57-0EB9-18A8-8E4635117F2E}"/>
          </ac:spMkLst>
        </pc:spChg>
        <pc:spChg chg="del mod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19" creationId="{A36C69D8-A84F-FC92-0910-8967CC146661}"/>
          </ac:spMkLst>
        </pc:spChg>
        <pc:spChg chg="del">
          <ac:chgData name="Oliver Richardson" userId="cd5f33dd71adc40f" providerId="LiveId" clId="{F96C973E-2AE8-4B9D-8199-88FA71836A8F}" dt="2024-02-19T20:12:54.020" v="16966" actId="478"/>
          <ac:spMkLst>
            <pc:docMk/>
            <pc:sldMk cId="1718661778" sldId="382"/>
            <ac:spMk id="20" creationId="{61DF3179-835C-4524-E9AB-3537A4C5A02A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21" creationId="{BCD9C88D-2E1A-33D6-AF5D-DA54223931FF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23" creationId="{E97515D2-D7D7-7370-EE1C-D03D7685B923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28" creationId="{1F323338-9A61-162E-58E7-F1A8E892D7B6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29" creationId="{546847F2-5E57-66F6-66F2-E487EB032C9F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30" creationId="{BF51D71F-1131-560D-185A-C92879533F73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32" creationId="{055A9310-15DB-742C-7164-D42D28F65D89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2" creationId="{150320B8-CC04-26D0-D5D1-D3CB2C3DE548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33" creationId="{04943099-C8D4-95E6-13ED-ABBDD3BA11DD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3" creationId="{A7293F76-8921-B6D4-0259-9A2C6813A95F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4" creationId="{00E320BD-BA25-F841-EBE7-5B76DB9E1C48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34" creationId="{B3DC5727-DAA0-F518-C5A9-B573E1ABC1FB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5" creationId="{2306ED3A-554B-DE7B-CC43-07C11C87E20E}"/>
          </ac:spMkLst>
        </pc:spChg>
        <pc:spChg chg="add mod">
          <ac:chgData name="Oliver Richardson" userId="cd5f33dd71adc40f" providerId="LiveId" clId="{F96C973E-2AE8-4B9D-8199-88FA71836A8F}" dt="2024-02-19T20:12:54.690" v="16967"/>
          <ac:spMkLst>
            <pc:docMk/>
            <pc:sldMk cId="1718661778" sldId="382"/>
            <ac:spMk id="35" creationId="{8FC609BC-8F3E-AD76-C019-02AE9803BD5C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6" creationId="{DAA6BF79-F840-CC1B-0B0A-FCD83B6D656A}"/>
          </ac:spMkLst>
        </pc:spChg>
        <pc:spChg chg="add mod ord">
          <ac:chgData name="Oliver Richardson" userId="cd5f33dd71adc40f" providerId="LiveId" clId="{F96C973E-2AE8-4B9D-8199-88FA71836A8F}" dt="2024-02-19T20:13:11.620" v="16971" actId="167"/>
          <ac:spMkLst>
            <pc:docMk/>
            <pc:sldMk cId="1718661778" sldId="382"/>
            <ac:spMk id="37" creationId="{61F290AC-ACFD-7980-88A9-B28B465F24F8}"/>
          </ac:spMkLst>
        </pc:spChg>
        <pc:spChg chg="add mod">
          <ac:chgData name="Oliver Richardson" userId="cd5f33dd71adc40f" providerId="LiveId" clId="{F96C973E-2AE8-4B9D-8199-88FA71836A8F}" dt="2024-02-19T20:13:31.944" v="16972"/>
          <ac:spMkLst>
            <pc:docMk/>
            <pc:sldMk cId="1718661778" sldId="382"/>
            <ac:spMk id="38" creationId="{0B21BEF2-A995-AB28-E32B-58A357286472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8" creationId="{3F2DCDE1-157E-8BF6-69D1-04D1AAF94525}"/>
          </ac:spMkLst>
        </pc:spChg>
        <pc:spChg chg="del">
          <ac:chgData name="Oliver Richardson" userId="cd5f33dd71adc40f" providerId="LiveId" clId="{F96C973E-2AE8-4B9D-8199-88FA71836A8F}" dt="2024-02-19T08:32:05.959" v="12456" actId="478"/>
          <ac:spMkLst>
            <pc:docMk/>
            <pc:sldMk cId="1718661778" sldId="382"/>
            <ac:spMk id="39" creationId="{0A682CE1-B39F-B830-DD71-3271412FDE40}"/>
          </ac:spMkLst>
        </pc:spChg>
        <pc:spChg chg="add mod">
          <ac:chgData name="Oliver Richardson" userId="cd5f33dd71adc40f" providerId="LiveId" clId="{F96C973E-2AE8-4B9D-8199-88FA71836A8F}" dt="2024-02-19T20:13:38.585" v="16973"/>
          <ac:spMkLst>
            <pc:docMk/>
            <pc:sldMk cId="1718661778" sldId="382"/>
            <ac:spMk id="39" creationId="{A8DEBC6F-9BB6-B0A9-E03B-03A85D2A38B7}"/>
          </ac:spMkLst>
        </pc:spChg>
        <pc:spChg chg="del">
          <ac:chgData name="Oliver Richardson" userId="cd5f33dd71adc40f" providerId="LiveId" clId="{F96C973E-2AE8-4B9D-8199-88FA71836A8F}" dt="2024-02-19T20:13:04.544" v="16969" actId="478"/>
          <ac:spMkLst>
            <pc:docMk/>
            <pc:sldMk cId="1718661778" sldId="382"/>
            <ac:spMk id="40" creationId="{26C2EB10-FE4B-823E-EFDE-8F1901B7A2C3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41" creationId="{755BCAFF-02B1-46FF-2CCB-474EA6BB0739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42" creationId="{A78D993F-5072-E4D5-FA8D-892566E813E5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44" creationId="{A5E16548-4706-2FA7-9C43-410B0C471196}"/>
          </ac:spMkLst>
        </pc:spChg>
        <pc:spChg chg="add mod">
          <ac:chgData name="Oliver Richardson" userId="cd5f33dd71adc40f" providerId="LiveId" clId="{F96C973E-2AE8-4B9D-8199-88FA71836A8F}" dt="2024-02-19T08:32:22.311" v="12458" actId="1076"/>
          <ac:spMkLst>
            <pc:docMk/>
            <pc:sldMk cId="1718661778" sldId="382"/>
            <ac:spMk id="45" creationId="{F0296405-F8F5-6585-2A97-119DFE6ACFA6}"/>
          </ac:spMkLst>
        </pc:spChg>
        <pc:spChg chg="add mod">
          <ac:chgData name="Oliver Richardson" userId="cd5f33dd71adc40f" providerId="LiveId" clId="{F96C973E-2AE8-4B9D-8199-88FA71836A8F}" dt="2024-02-19T08:33:52.054" v="12493" actId="122"/>
          <ac:spMkLst>
            <pc:docMk/>
            <pc:sldMk cId="1718661778" sldId="382"/>
            <ac:spMk id="46" creationId="{F9AE5433-1530-4AC4-3E56-90620E3867A6}"/>
          </ac:spMkLst>
        </pc:spChg>
        <pc:picChg chg="del">
          <ac:chgData name="Oliver Richardson" userId="cd5f33dd71adc40f" providerId="LiveId" clId="{F96C973E-2AE8-4B9D-8199-88FA71836A8F}" dt="2024-02-19T20:12:54.020" v="16966" actId="478"/>
          <ac:picMkLst>
            <pc:docMk/>
            <pc:sldMk cId="1718661778" sldId="382"/>
            <ac:picMk id="5" creationId="{5F1E9A14-20EB-8648-C1A4-1F23CBA3E369}"/>
          </ac:picMkLst>
        </pc:picChg>
        <pc:picChg chg="del">
          <ac:chgData name="Oliver Richardson" userId="cd5f33dd71adc40f" providerId="LiveId" clId="{F96C973E-2AE8-4B9D-8199-88FA71836A8F}" dt="2024-02-19T20:12:54.020" v="16966" actId="478"/>
          <ac:picMkLst>
            <pc:docMk/>
            <pc:sldMk cId="1718661778" sldId="382"/>
            <ac:picMk id="6" creationId="{95951433-8715-1247-8978-E7DC5F1F90FC}"/>
          </ac:picMkLst>
        </pc:picChg>
        <pc:picChg chg="del">
          <ac:chgData name="Oliver Richardson" userId="cd5f33dd71adc40f" providerId="LiveId" clId="{F96C973E-2AE8-4B9D-8199-88FA71836A8F}" dt="2024-02-19T20:12:54.020" v="16966" actId="478"/>
          <ac:picMkLst>
            <pc:docMk/>
            <pc:sldMk cId="1718661778" sldId="382"/>
            <ac:picMk id="15" creationId="{0E564523-070D-BD79-7F33-9EAFEB0406B0}"/>
          </ac:picMkLst>
        </pc:picChg>
        <pc:picChg chg="add mod">
          <ac:chgData name="Oliver Richardson" userId="cd5f33dd71adc40f" providerId="LiveId" clId="{F96C973E-2AE8-4B9D-8199-88FA71836A8F}" dt="2024-02-19T20:12:54.690" v="16967"/>
          <ac:picMkLst>
            <pc:docMk/>
            <pc:sldMk cId="1718661778" sldId="382"/>
            <ac:picMk id="26" creationId="{07F8B43A-AD8A-1E85-216F-E6404B20226F}"/>
          </ac:picMkLst>
        </pc:picChg>
        <pc:picChg chg="add mod">
          <ac:chgData name="Oliver Richardson" userId="cd5f33dd71adc40f" providerId="LiveId" clId="{F96C973E-2AE8-4B9D-8199-88FA71836A8F}" dt="2024-02-19T20:12:54.690" v="16967"/>
          <ac:picMkLst>
            <pc:docMk/>
            <pc:sldMk cId="1718661778" sldId="382"/>
            <ac:picMk id="27" creationId="{B8F73650-BBD1-2521-320F-790598FF84BC}"/>
          </ac:picMkLst>
        </pc:picChg>
        <pc:picChg chg="add mod">
          <ac:chgData name="Oliver Richardson" userId="cd5f33dd71adc40f" providerId="LiveId" clId="{F96C973E-2AE8-4B9D-8199-88FA71836A8F}" dt="2024-02-19T20:12:54.690" v="16967"/>
          <ac:picMkLst>
            <pc:docMk/>
            <pc:sldMk cId="1718661778" sldId="382"/>
            <ac:picMk id="31" creationId="{C29367AE-635A-625E-C1A5-1B460A005C51}"/>
          </ac:picMkLst>
        </pc:picChg>
        <pc:picChg chg="add mod">
          <ac:chgData name="Oliver Richardson" userId="cd5f33dd71adc40f" providerId="LiveId" clId="{F96C973E-2AE8-4B9D-8199-88FA71836A8F}" dt="2024-02-19T20:12:54.690" v="16967"/>
          <ac:picMkLst>
            <pc:docMk/>
            <pc:sldMk cId="1718661778" sldId="382"/>
            <ac:picMk id="36" creationId="{34EB1A75-3F5E-D642-AEA7-5893EC063A66}"/>
          </ac:picMkLst>
        </pc:pic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3" creationId="{058408EA-DC03-7249-1021-5A1E1850DAAC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4" creationId="{8A0DAAA5-2CA0-B93E-1BBB-276BC023D4D2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7" creationId="{BB11015B-479D-1187-3C27-B6CB4B804655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9" creationId="{5AEBF7FD-9E77-A1E1-0B51-20646F6E825B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10" creationId="{D86FBA6A-BD30-085A-99FD-5D5FB1446343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11" creationId="{6865651D-5EB5-5D48-A013-27A1BDBAD4A6}"/>
          </ac:cxnSpMkLst>
        </pc:cxnChg>
        <pc:cxnChg chg="del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26" creationId="{353BA331-C68D-D20B-BF68-B527D4706012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27" creationId="{3C427AA2-7432-628C-E731-508A99F4F254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28" creationId="{5C1E4757-62E8-AF7D-3CFB-0D4DB02A6FB8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29" creationId="{102FB874-CE8A-155D-0963-31DCDC7E845B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30" creationId="{37C7A208-D0EA-6A2E-84DB-0A736585B7E5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31" creationId="{66470655-461A-46B1-5C2F-8A2309C14F9D}"/>
          </ac:cxnSpMkLst>
        </pc:cxnChg>
        <pc:cxnChg chg="del mod">
          <ac:chgData name="Oliver Richardson" userId="cd5f33dd71adc40f" providerId="LiveId" clId="{F96C973E-2AE8-4B9D-8199-88FA71836A8F}" dt="2024-02-19T08:32:05.959" v="12456" actId="478"/>
          <ac:cxnSpMkLst>
            <pc:docMk/>
            <pc:sldMk cId="1718661778" sldId="382"/>
            <ac:cxnSpMk id="37" creationId="{AB67B4F3-0A58-5E2C-C276-EB4B8899CACC}"/>
          </ac:cxnSpMkLst>
        </pc:cxnChg>
        <pc:cxnChg chg="add mod">
          <ac:chgData name="Oliver Richardson" userId="cd5f33dd71adc40f" providerId="LiveId" clId="{F96C973E-2AE8-4B9D-8199-88FA71836A8F}" dt="2024-02-19T08:32:22.311" v="12458" actId="1076"/>
          <ac:cxnSpMkLst>
            <pc:docMk/>
            <pc:sldMk cId="1718661778" sldId="382"/>
            <ac:cxnSpMk id="43" creationId="{6E2646F8-E584-5A9B-2286-E4844C6F763E}"/>
          </ac:cxnSpMkLst>
        </pc:cxnChg>
      </pc:sldChg>
      <pc:sldChg chg="new del">
        <pc:chgData name="Oliver Richardson" userId="cd5f33dd71adc40f" providerId="LiveId" clId="{F96C973E-2AE8-4B9D-8199-88FA71836A8F}" dt="2024-02-19T05:09:33.815" v="10540" actId="680"/>
        <pc:sldMkLst>
          <pc:docMk/>
          <pc:sldMk cId="2144746349" sldId="382"/>
        </pc:sldMkLst>
      </pc:sldChg>
      <pc:sldChg chg="addSp delSp modSp new mod modTransition modAnim">
        <pc:chgData name="Oliver Richardson" userId="cd5f33dd71adc40f" providerId="LiveId" clId="{F96C973E-2AE8-4B9D-8199-88FA71836A8F}" dt="2024-02-19T18:24:54.217" v="13887"/>
        <pc:sldMkLst>
          <pc:docMk/>
          <pc:sldMk cId="3843117322" sldId="383"/>
        </pc:sldMkLst>
        <pc:spChg chg="del">
          <ac:chgData name="Oliver Richardson" userId="cd5f33dd71adc40f" providerId="LiveId" clId="{F96C973E-2AE8-4B9D-8199-88FA71836A8F}" dt="2024-02-19T08:39:31.202" v="12683" actId="478"/>
          <ac:spMkLst>
            <pc:docMk/>
            <pc:sldMk cId="3843117322" sldId="383"/>
            <ac:spMk id="2" creationId="{128B8FFA-DEE3-A41D-96F6-88E6C332EC06}"/>
          </ac:spMkLst>
        </pc:spChg>
        <pc:spChg chg="add mod">
          <ac:chgData name="Oliver Richardson" userId="cd5f33dd71adc40f" providerId="LiveId" clId="{F96C973E-2AE8-4B9D-8199-88FA71836A8F}" dt="2024-02-19T18:23:53.444" v="13877" actId="1076"/>
          <ac:spMkLst>
            <pc:docMk/>
            <pc:sldMk cId="3843117322" sldId="383"/>
            <ac:spMk id="2" creationId="{9F5BE536-C3C8-845D-013F-F81D138459D7}"/>
          </ac:spMkLst>
        </pc:spChg>
        <pc:spChg chg="del">
          <ac:chgData name="Oliver Richardson" userId="cd5f33dd71adc40f" providerId="LiveId" clId="{F96C973E-2AE8-4B9D-8199-88FA71836A8F}" dt="2024-02-19T08:39:31.202" v="12683" actId="478"/>
          <ac:spMkLst>
            <pc:docMk/>
            <pc:sldMk cId="3843117322" sldId="383"/>
            <ac:spMk id="3" creationId="{1EFB7FFF-8ACD-C7D8-D08C-BD40C30F6D90}"/>
          </ac:spMkLst>
        </pc:spChg>
        <pc:spChg chg="add mod">
          <ac:chgData name="Oliver Richardson" userId="cd5f33dd71adc40f" providerId="LiveId" clId="{F96C973E-2AE8-4B9D-8199-88FA71836A8F}" dt="2024-02-19T18:23:53.444" v="13877" actId="1076"/>
          <ac:spMkLst>
            <pc:docMk/>
            <pc:sldMk cId="3843117322" sldId="383"/>
            <ac:spMk id="3" creationId="{B8B1E0CF-D0C0-1835-86E6-BDB204A6A056}"/>
          </ac:spMkLst>
        </pc:spChg>
        <pc:spChg chg="add mod">
          <ac:chgData name="Oliver Richardson" userId="cd5f33dd71adc40f" providerId="LiveId" clId="{F96C973E-2AE8-4B9D-8199-88FA71836A8F}" dt="2024-02-19T18:23:53.444" v="13877" actId="1076"/>
          <ac:spMkLst>
            <pc:docMk/>
            <pc:sldMk cId="3843117322" sldId="383"/>
            <ac:spMk id="4" creationId="{9A6239B7-B5A0-D570-5333-F362036488EA}"/>
          </ac:spMkLst>
        </pc:spChg>
        <pc:spChg chg="add mod">
          <ac:chgData name="Oliver Richardson" userId="cd5f33dd71adc40f" providerId="LiveId" clId="{F96C973E-2AE8-4B9D-8199-88FA71836A8F}" dt="2024-02-19T18:24:17.352" v="13883" actId="1076"/>
          <ac:spMkLst>
            <pc:docMk/>
            <pc:sldMk cId="3843117322" sldId="383"/>
            <ac:spMk id="6" creationId="{52D911C7-69B3-9185-C041-41B9496CDFCF}"/>
          </ac:spMkLst>
        </pc:spChg>
        <pc:spChg chg="add mod">
          <ac:chgData name="Oliver Richardson" userId="cd5f33dd71adc40f" providerId="LiveId" clId="{F96C973E-2AE8-4B9D-8199-88FA71836A8F}" dt="2024-02-19T18:24:15.775" v="13882" actId="1076"/>
          <ac:spMkLst>
            <pc:docMk/>
            <pc:sldMk cId="3843117322" sldId="383"/>
            <ac:spMk id="8" creationId="{9AA7EA1B-1E8A-BE0B-0033-B77D4610A69E}"/>
          </ac:spMkLst>
        </pc:spChg>
        <pc:spChg chg="add mod ord">
          <ac:chgData name="Oliver Richardson" userId="cd5f33dd71adc40f" providerId="LiveId" clId="{F96C973E-2AE8-4B9D-8199-88FA71836A8F}" dt="2024-02-19T08:47:27.013" v="12818" actId="164"/>
          <ac:spMkLst>
            <pc:docMk/>
            <pc:sldMk cId="3843117322" sldId="383"/>
            <ac:spMk id="18" creationId="{4F0EA5C2-C310-7211-DE98-918FE3E2CA90}"/>
          </ac:spMkLst>
        </pc:spChg>
        <pc:spChg chg="add mod ord">
          <ac:chgData name="Oliver Richardson" userId="cd5f33dd71adc40f" providerId="LiveId" clId="{F96C973E-2AE8-4B9D-8199-88FA71836A8F}" dt="2024-02-19T08:47:27.013" v="12818" actId="164"/>
          <ac:spMkLst>
            <pc:docMk/>
            <pc:sldMk cId="3843117322" sldId="383"/>
            <ac:spMk id="19" creationId="{834B16C5-FAAD-489D-B79F-2E4FCE9D72C3}"/>
          </ac:spMkLst>
        </pc:spChg>
        <pc:spChg chg="add mod">
          <ac:chgData name="Oliver Richardson" userId="cd5f33dd71adc40f" providerId="LiveId" clId="{F96C973E-2AE8-4B9D-8199-88FA71836A8F}" dt="2024-02-19T08:57:30.448" v="13108" actId="5793"/>
          <ac:spMkLst>
            <pc:docMk/>
            <pc:sldMk cId="3843117322" sldId="383"/>
            <ac:spMk id="21" creationId="{B7D47A29-ECC2-3C15-2CD1-52D4F644E403}"/>
          </ac:spMkLst>
        </pc:spChg>
        <pc:spChg chg="add mod">
          <ac:chgData name="Oliver Richardson" userId="cd5f33dd71adc40f" providerId="LiveId" clId="{F96C973E-2AE8-4B9D-8199-88FA71836A8F}" dt="2024-02-19T08:57:45.380" v="13121"/>
          <ac:spMkLst>
            <pc:docMk/>
            <pc:sldMk cId="3843117322" sldId="383"/>
            <ac:spMk id="22" creationId="{F3429D1C-E089-547B-23CB-EB7E91C07211}"/>
          </ac:spMkLst>
        </pc:spChg>
        <pc:spChg chg="add mod">
          <ac:chgData name="Oliver Richardson" userId="cd5f33dd71adc40f" providerId="LiveId" clId="{F96C973E-2AE8-4B9D-8199-88FA71836A8F}" dt="2024-02-19T18:24:34.074" v="13885" actId="1076"/>
          <ac:spMkLst>
            <pc:docMk/>
            <pc:sldMk cId="3843117322" sldId="383"/>
            <ac:spMk id="23" creationId="{96431317-41B2-0D63-C04A-62EF31D6175A}"/>
          </ac:spMkLst>
        </pc:spChg>
        <pc:grpChg chg="add mod">
          <ac:chgData name="Oliver Richardson" userId="cd5f33dd71adc40f" providerId="LiveId" clId="{F96C973E-2AE8-4B9D-8199-88FA71836A8F}" dt="2024-02-19T18:15:02.297" v="13717" actId="1076"/>
          <ac:grpSpMkLst>
            <pc:docMk/>
            <pc:sldMk cId="3843117322" sldId="383"/>
            <ac:grpSpMk id="20" creationId="{38F93F56-961E-3D18-3F9C-203C681A1266}"/>
          </ac:grpSpMkLst>
        </pc:grpChg>
        <pc:grpChg chg="mod">
          <ac:chgData name="Oliver Richardson" userId="cd5f33dd71adc40f" providerId="LiveId" clId="{F96C973E-2AE8-4B9D-8199-88FA71836A8F}" dt="2024-02-19T18:15:34.847" v="13763"/>
          <ac:grpSpMkLst>
            <pc:docMk/>
            <pc:sldMk cId="3843117322" sldId="383"/>
            <ac:grpSpMk id="26" creationId="{94555215-D277-DC07-F86B-1628E1305C63}"/>
          </ac:grpSpMkLst>
        </pc:grpChg>
        <pc:picChg chg="add mod">
          <ac:chgData name="Oliver Richardson" userId="cd5f33dd71adc40f" providerId="LiveId" clId="{F96C973E-2AE8-4B9D-8199-88FA71836A8F}" dt="2024-02-19T08:47:27.013" v="12818" actId="164"/>
          <ac:picMkLst>
            <pc:docMk/>
            <pc:sldMk cId="3843117322" sldId="383"/>
            <ac:picMk id="5" creationId="{66600044-2D52-C133-A053-85F979C2FE4B}"/>
          </ac:picMkLst>
        </pc:picChg>
        <pc:picChg chg="add mod">
          <ac:chgData name="Oliver Richardson" userId="cd5f33dd71adc40f" providerId="LiveId" clId="{F96C973E-2AE8-4B9D-8199-88FA71836A8F}" dt="2024-02-19T08:47:27.013" v="12818" actId="164"/>
          <ac:picMkLst>
            <pc:docMk/>
            <pc:sldMk cId="3843117322" sldId="383"/>
            <ac:picMk id="7" creationId="{732F9729-92B8-433D-E5A4-F48428553F77}"/>
          </ac:picMkLst>
        </pc:picChg>
        <pc:picChg chg="add del mod">
          <ac:chgData name="Oliver Richardson" userId="cd5f33dd71adc40f" providerId="LiveId" clId="{F96C973E-2AE8-4B9D-8199-88FA71836A8F}" dt="2024-02-19T08:42:31.248" v="12723" actId="478"/>
          <ac:picMkLst>
            <pc:docMk/>
            <pc:sldMk cId="3843117322" sldId="383"/>
            <ac:picMk id="9" creationId="{8EF4E2FC-74BE-C071-1B0A-00E1AA832783}"/>
          </ac:picMkLst>
        </pc:picChg>
        <pc:picChg chg="add del mod">
          <ac:chgData name="Oliver Richardson" userId="cd5f33dd71adc40f" providerId="LiveId" clId="{F96C973E-2AE8-4B9D-8199-88FA71836A8F}" dt="2024-02-19T08:42:31.248" v="12723" actId="478"/>
          <ac:picMkLst>
            <pc:docMk/>
            <pc:sldMk cId="3843117322" sldId="383"/>
            <ac:picMk id="11" creationId="{3ADDCA53-0E63-F167-E01D-219BAE004EA0}"/>
          </ac:picMkLst>
        </pc:picChg>
        <pc:picChg chg="add del mod">
          <ac:chgData name="Oliver Richardson" userId="cd5f33dd71adc40f" providerId="LiveId" clId="{F96C973E-2AE8-4B9D-8199-88FA71836A8F}" dt="2024-02-19T08:42:31.248" v="12723" actId="478"/>
          <ac:picMkLst>
            <pc:docMk/>
            <pc:sldMk cId="3843117322" sldId="383"/>
            <ac:picMk id="13" creationId="{B897D99E-3A3E-A893-0D8A-10E6C591998C}"/>
          </ac:picMkLst>
        </pc:picChg>
        <pc:picChg chg="add del mod">
          <ac:chgData name="Oliver Richardson" userId="cd5f33dd71adc40f" providerId="LiveId" clId="{F96C973E-2AE8-4B9D-8199-88FA71836A8F}" dt="2024-02-19T08:42:34.405" v="12724" actId="21"/>
          <ac:picMkLst>
            <pc:docMk/>
            <pc:sldMk cId="3843117322" sldId="383"/>
            <ac:picMk id="15" creationId="{4BD20C8F-56CB-2E6C-FB58-BA69F0286133}"/>
          </ac:picMkLst>
        </pc:picChg>
        <pc:picChg chg="add mod">
          <ac:chgData name="Oliver Richardson" userId="cd5f33dd71adc40f" providerId="LiveId" clId="{F96C973E-2AE8-4B9D-8199-88FA71836A8F}" dt="2024-02-19T08:42:29.983" v="12722" actId="571"/>
          <ac:picMkLst>
            <pc:docMk/>
            <pc:sldMk cId="3843117322" sldId="383"/>
            <ac:picMk id="16" creationId="{928A3681-F178-5444-DAFA-7663C274F474}"/>
          </ac:picMkLst>
        </pc:picChg>
        <pc:picChg chg="add mod">
          <ac:chgData name="Oliver Richardson" userId="cd5f33dd71adc40f" providerId="LiveId" clId="{F96C973E-2AE8-4B9D-8199-88FA71836A8F}" dt="2024-02-19T08:42:29.983" v="12722" actId="571"/>
          <ac:picMkLst>
            <pc:docMk/>
            <pc:sldMk cId="3843117322" sldId="383"/>
            <ac:picMk id="17" creationId="{4CD73E38-8BDE-A335-7F44-89CDCC1E881C}"/>
          </ac:picMkLst>
        </pc:picChg>
        <pc:inkChg chg="add mod">
          <ac:chgData name="Oliver Richardson" userId="cd5f33dd71adc40f" providerId="LiveId" clId="{F96C973E-2AE8-4B9D-8199-88FA71836A8F}" dt="2024-02-19T18:15:34.847" v="13763"/>
          <ac:inkMkLst>
            <pc:docMk/>
            <pc:sldMk cId="3843117322" sldId="383"/>
            <ac:inkMk id="24" creationId="{2C72203A-4488-1C94-BCAF-5F635C14ED3E}"/>
          </ac:inkMkLst>
        </pc:inkChg>
        <pc:inkChg chg="add del mod">
          <ac:chgData name="Oliver Richardson" userId="cd5f33dd71adc40f" providerId="LiveId" clId="{F96C973E-2AE8-4B9D-8199-88FA71836A8F}" dt="2024-02-19T18:15:34.847" v="13763"/>
          <ac:inkMkLst>
            <pc:docMk/>
            <pc:sldMk cId="3843117322" sldId="383"/>
            <ac:inkMk id="25" creationId="{AB0BE968-80EE-BDD4-16BF-ABC94E7692A4}"/>
          </ac:inkMkLst>
        </pc:inkChg>
        <pc:inkChg chg="add del">
          <ac:chgData name="Oliver Richardson" userId="cd5f33dd71adc40f" providerId="LiveId" clId="{F96C973E-2AE8-4B9D-8199-88FA71836A8F}" dt="2024-02-19T18:15:57.114" v="13765" actId="9405"/>
          <ac:inkMkLst>
            <pc:docMk/>
            <pc:sldMk cId="3843117322" sldId="383"/>
            <ac:inkMk id="27" creationId="{7E27028F-E74D-08C2-DCB0-CAE5EB0C5DDB}"/>
          </ac:inkMkLst>
        </pc:inkChg>
        <pc:inkChg chg="add del">
          <ac:chgData name="Oliver Richardson" userId="cd5f33dd71adc40f" providerId="LiveId" clId="{F96C973E-2AE8-4B9D-8199-88FA71836A8F}" dt="2024-02-19T18:16:21.299" v="13767" actId="9405"/>
          <ac:inkMkLst>
            <pc:docMk/>
            <pc:sldMk cId="3843117322" sldId="383"/>
            <ac:inkMk id="28" creationId="{3941E108-512E-C378-6A46-CC30F0D78528}"/>
          </ac:inkMkLst>
        </pc:inkChg>
        <pc:inkChg chg="add del">
          <ac:chgData name="Oliver Richardson" userId="cd5f33dd71adc40f" providerId="LiveId" clId="{F96C973E-2AE8-4B9D-8199-88FA71836A8F}" dt="2024-02-19T18:16:27.881" v="13773" actId="9405"/>
          <ac:inkMkLst>
            <pc:docMk/>
            <pc:sldMk cId="3843117322" sldId="383"/>
            <ac:inkMk id="29" creationId="{D72D4F85-0147-3553-5880-A458B7113449}"/>
          </ac:inkMkLst>
        </pc:inkChg>
        <pc:inkChg chg="add del">
          <ac:chgData name="Oliver Richardson" userId="cd5f33dd71adc40f" providerId="LiveId" clId="{F96C973E-2AE8-4B9D-8199-88FA71836A8F}" dt="2024-02-19T18:16:27.065" v="13772" actId="9405"/>
          <ac:inkMkLst>
            <pc:docMk/>
            <pc:sldMk cId="3843117322" sldId="383"/>
            <ac:inkMk id="30" creationId="{45105C14-03FB-ECAD-3C11-4345525414CC}"/>
          </ac:inkMkLst>
        </pc:inkChg>
        <pc:inkChg chg="add del">
          <ac:chgData name="Oliver Richardson" userId="cd5f33dd71adc40f" providerId="LiveId" clId="{F96C973E-2AE8-4B9D-8199-88FA71836A8F}" dt="2024-02-19T18:16:26.795" v="13771" actId="9405"/>
          <ac:inkMkLst>
            <pc:docMk/>
            <pc:sldMk cId="3843117322" sldId="383"/>
            <ac:inkMk id="31" creationId="{DF13FAD4-A4B6-819A-F700-98BED51EC7A7}"/>
          </ac:inkMkLst>
        </pc:inkChg>
        <pc:inkChg chg="add del">
          <ac:chgData name="Oliver Richardson" userId="cd5f33dd71adc40f" providerId="LiveId" clId="{F96C973E-2AE8-4B9D-8199-88FA71836A8F}" dt="2024-02-19T18:16:29.368" v="13775" actId="9405"/>
          <ac:inkMkLst>
            <pc:docMk/>
            <pc:sldMk cId="3843117322" sldId="383"/>
            <ac:inkMk id="32" creationId="{1BE7238B-513F-C0AC-00F9-4D4284BE01FA}"/>
          </ac:inkMkLst>
        </pc:inkChg>
        <pc:inkChg chg="add del">
          <ac:chgData name="Oliver Richardson" userId="cd5f33dd71adc40f" providerId="LiveId" clId="{F96C973E-2AE8-4B9D-8199-88FA71836A8F}" dt="2024-02-19T18:16:31.351" v="13777" actId="9405"/>
          <ac:inkMkLst>
            <pc:docMk/>
            <pc:sldMk cId="3843117322" sldId="383"/>
            <ac:inkMk id="33" creationId="{EB4CA848-6CFB-5DDF-8D4C-254D04F85531}"/>
          </ac:inkMkLst>
        </pc:inkChg>
        <pc:inkChg chg="add">
          <ac:chgData name="Oliver Richardson" userId="cd5f33dd71adc40f" providerId="LiveId" clId="{F96C973E-2AE8-4B9D-8199-88FA71836A8F}" dt="2024-02-19T18:16:33.966" v="13778" actId="9405"/>
          <ac:inkMkLst>
            <pc:docMk/>
            <pc:sldMk cId="3843117322" sldId="383"/>
            <ac:inkMk id="34" creationId="{355A0285-2FDC-1535-CF1E-CB67B50FCD07}"/>
          </ac:inkMkLst>
        </pc:inkChg>
      </pc:sldChg>
      <pc:sldChg chg="addSp delSp modSp new mod modTransition">
        <pc:chgData name="Oliver Richardson" userId="cd5f33dd71adc40f" providerId="LiveId" clId="{F96C973E-2AE8-4B9D-8199-88FA71836A8F}" dt="2024-02-19T08:58:24.509" v="13168" actId="1076"/>
        <pc:sldMkLst>
          <pc:docMk/>
          <pc:sldMk cId="568622746" sldId="384"/>
        </pc:sldMkLst>
        <pc:spChg chg="del">
          <ac:chgData name="Oliver Richardson" userId="cd5f33dd71adc40f" providerId="LiveId" clId="{F96C973E-2AE8-4B9D-8199-88FA71836A8F}" dt="2024-02-19T08:42:09.130" v="12717" actId="478"/>
          <ac:spMkLst>
            <pc:docMk/>
            <pc:sldMk cId="568622746" sldId="384"/>
            <ac:spMk id="2" creationId="{870E47C2-7F43-1B67-35CA-D9FF7BF24739}"/>
          </ac:spMkLst>
        </pc:spChg>
        <pc:spChg chg="del">
          <ac:chgData name="Oliver Richardson" userId="cd5f33dd71adc40f" providerId="LiveId" clId="{F96C973E-2AE8-4B9D-8199-88FA71836A8F}" dt="2024-02-19T08:42:09.130" v="12717" actId="478"/>
          <ac:spMkLst>
            <pc:docMk/>
            <pc:sldMk cId="568622746" sldId="384"/>
            <ac:spMk id="3" creationId="{D686A742-3E0B-2652-0AEC-5DB6E067BD1A}"/>
          </ac:spMkLst>
        </pc:spChg>
        <pc:spChg chg="add mod ord">
          <ac:chgData name="Oliver Richardson" userId="cd5f33dd71adc40f" providerId="LiveId" clId="{F96C973E-2AE8-4B9D-8199-88FA71836A8F}" dt="2024-02-19T08:47:50.541" v="12823" actId="164"/>
          <ac:spMkLst>
            <pc:docMk/>
            <pc:sldMk cId="568622746" sldId="384"/>
            <ac:spMk id="7" creationId="{323D55C3-DDD0-86DB-E5A6-FAA4151ECF3B}"/>
          </ac:spMkLst>
        </pc:spChg>
        <pc:spChg chg="add mod">
          <ac:chgData name="Oliver Richardson" userId="cd5f33dd71adc40f" providerId="LiveId" clId="{F96C973E-2AE8-4B9D-8199-88FA71836A8F}" dt="2024-02-19T08:44:31.537" v="12762" actId="571"/>
          <ac:spMkLst>
            <pc:docMk/>
            <pc:sldMk cId="568622746" sldId="384"/>
            <ac:spMk id="8" creationId="{966C3CCE-FB09-E12A-7153-CC70596C9FA5}"/>
          </ac:spMkLst>
        </pc:spChg>
        <pc:spChg chg="add mod ord">
          <ac:chgData name="Oliver Richardson" userId="cd5f33dd71adc40f" providerId="LiveId" clId="{F96C973E-2AE8-4B9D-8199-88FA71836A8F}" dt="2024-02-19T08:47:50.541" v="12823" actId="164"/>
          <ac:spMkLst>
            <pc:docMk/>
            <pc:sldMk cId="568622746" sldId="384"/>
            <ac:spMk id="10" creationId="{7D939EF9-E611-DF47-9A90-9803F813D3C1}"/>
          </ac:spMkLst>
        </pc:spChg>
        <pc:spChg chg="mod">
          <ac:chgData name="Oliver Richardson" userId="cd5f33dd71adc40f" providerId="LiveId" clId="{F96C973E-2AE8-4B9D-8199-88FA71836A8F}" dt="2024-02-19T08:47:30.855" v="12819"/>
          <ac:spMkLst>
            <pc:docMk/>
            <pc:sldMk cId="568622746" sldId="384"/>
            <ac:spMk id="12" creationId="{B81C30A1-DE92-C5B2-CB5C-5FC288BAAB19}"/>
          </ac:spMkLst>
        </pc:spChg>
        <pc:spChg chg="mod">
          <ac:chgData name="Oliver Richardson" userId="cd5f33dd71adc40f" providerId="LiveId" clId="{F96C973E-2AE8-4B9D-8199-88FA71836A8F}" dt="2024-02-19T08:47:30.855" v="12819"/>
          <ac:spMkLst>
            <pc:docMk/>
            <pc:sldMk cId="568622746" sldId="384"/>
            <ac:spMk id="13" creationId="{32C8FEA6-CD33-B37A-AD6D-3FD193DC5DBA}"/>
          </ac:spMkLst>
        </pc:spChg>
        <pc:spChg chg="add mod">
          <ac:chgData name="Oliver Richardson" userId="cd5f33dd71adc40f" providerId="LiveId" clId="{F96C973E-2AE8-4B9D-8199-88FA71836A8F}" dt="2024-02-19T08:58:24.509" v="13168" actId="1076"/>
          <ac:spMkLst>
            <pc:docMk/>
            <pc:sldMk cId="568622746" sldId="384"/>
            <ac:spMk id="17" creationId="{738703AA-BC29-588E-15D5-B8B4EC77723D}"/>
          </ac:spMkLst>
        </pc:spChg>
        <pc:spChg chg="add mod">
          <ac:chgData name="Oliver Richardson" userId="cd5f33dd71adc40f" providerId="LiveId" clId="{F96C973E-2AE8-4B9D-8199-88FA71836A8F}" dt="2024-02-19T08:58:21.833" v="13167" actId="1076"/>
          <ac:spMkLst>
            <pc:docMk/>
            <pc:sldMk cId="568622746" sldId="384"/>
            <ac:spMk id="18" creationId="{D9E4DE83-C8B2-9A47-3D37-B5AE1F435DCE}"/>
          </ac:spMkLst>
        </pc:spChg>
        <pc:grpChg chg="add mod ord">
          <ac:chgData name="Oliver Richardson" userId="cd5f33dd71adc40f" providerId="LiveId" clId="{F96C973E-2AE8-4B9D-8199-88FA71836A8F}" dt="2024-02-19T08:47:44.641" v="12822" actId="14100"/>
          <ac:grpSpMkLst>
            <pc:docMk/>
            <pc:sldMk cId="568622746" sldId="384"/>
            <ac:grpSpMk id="11" creationId="{33443ACF-0AEA-625F-FD39-BE4474BAF021}"/>
          </ac:grpSpMkLst>
        </pc:grpChg>
        <pc:grpChg chg="add mod">
          <ac:chgData name="Oliver Richardson" userId="cd5f33dd71adc40f" providerId="LiveId" clId="{F96C973E-2AE8-4B9D-8199-88FA71836A8F}" dt="2024-02-19T08:57:57.363" v="13124" actId="1076"/>
          <ac:grpSpMkLst>
            <pc:docMk/>
            <pc:sldMk cId="568622746" sldId="384"/>
            <ac:grpSpMk id="16" creationId="{1A74E1A8-A9D0-CBEB-7701-1942B1A2AE53}"/>
          </ac:grpSpMkLst>
        </pc:grpChg>
        <pc:picChg chg="add mod">
          <ac:chgData name="Oliver Richardson" userId="cd5f33dd71adc40f" providerId="LiveId" clId="{F96C973E-2AE8-4B9D-8199-88FA71836A8F}" dt="2024-02-19T08:47:50.541" v="12823" actId="164"/>
          <ac:picMkLst>
            <pc:docMk/>
            <pc:sldMk cId="568622746" sldId="384"/>
            <ac:picMk id="4" creationId="{7473C086-F1E8-C4DF-1D53-29B8D0F4A988}"/>
          </ac:picMkLst>
        </pc:picChg>
        <pc:picChg chg="add mod">
          <ac:chgData name="Oliver Richardson" userId="cd5f33dd71adc40f" providerId="LiveId" clId="{F96C973E-2AE8-4B9D-8199-88FA71836A8F}" dt="2024-02-19T08:47:50.541" v="12823" actId="164"/>
          <ac:picMkLst>
            <pc:docMk/>
            <pc:sldMk cId="568622746" sldId="384"/>
            <ac:picMk id="5" creationId="{435D5EF5-06DF-ACA6-4652-C7687BB8779E}"/>
          </ac:picMkLst>
        </pc:picChg>
        <pc:picChg chg="add mod">
          <ac:chgData name="Oliver Richardson" userId="cd5f33dd71adc40f" providerId="LiveId" clId="{F96C973E-2AE8-4B9D-8199-88FA71836A8F}" dt="2024-02-19T08:47:50.541" v="12823" actId="164"/>
          <ac:picMkLst>
            <pc:docMk/>
            <pc:sldMk cId="568622746" sldId="384"/>
            <ac:picMk id="6" creationId="{BF96F5D3-D3A3-F4FE-3681-E26D506B1A70}"/>
          </ac:picMkLst>
        </pc:picChg>
        <pc:picChg chg="add mod">
          <ac:chgData name="Oliver Richardson" userId="cd5f33dd71adc40f" providerId="LiveId" clId="{F96C973E-2AE8-4B9D-8199-88FA71836A8F}" dt="2024-02-19T08:44:31.537" v="12762" actId="571"/>
          <ac:picMkLst>
            <pc:docMk/>
            <pc:sldMk cId="568622746" sldId="384"/>
            <ac:picMk id="9" creationId="{14E34465-6F1E-D64D-989F-C596197C0C78}"/>
          </ac:picMkLst>
        </pc:picChg>
        <pc:picChg chg="mod">
          <ac:chgData name="Oliver Richardson" userId="cd5f33dd71adc40f" providerId="LiveId" clId="{F96C973E-2AE8-4B9D-8199-88FA71836A8F}" dt="2024-02-19T08:47:30.855" v="12819"/>
          <ac:picMkLst>
            <pc:docMk/>
            <pc:sldMk cId="568622746" sldId="384"/>
            <ac:picMk id="14" creationId="{9E4ECAFB-D9BD-2786-B90A-C4172D17FCFE}"/>
          </ac:picMkLst>
        </pc:picChg>
        <pc:picChg chg="mod">
          <ac:chgData name="Oliver Richardson" userId="cd5f33dd71adc40f" providerId="LiveId" clId="{F96C973E-2AE8-4B9D-8199-88FA71836A8F}" dt="2024-02-19T08:47:30.855" v="12819"/>
          <ac:picMkLst>
            <pc:docMk/>
            <pc:sldMk cId="568622746" sldId="384"/>
            <ac:picMk id="15" creationId="{C98DAA28-7595-B885-234B-460031C8576E}"/>
          </ac:picMkLst>
        </pc:picChg>
      </pc:sldChg>
      <pc:sldChg chg="addSp delSp modSp new mod modTransition">
        <pc:chgData name="Oliver Richardson" userId="cd5f33dd71adc40f" providerId="LiveId" clId="{F96C973E-2AE8-4B9D-8199-88FA71836A8F}" dt="2024-02-19T08:58:55.112" v="13182" actId="14100"/>
        <pc:sldMkLst>
          <pc:docMk/>
          <pc:sldMk cId="1858159162" sldId="385"/>
        </pc:sldMkLst>
        <pc:spChg chg="del">
          <ac:chgData name="Oliver Richardson" userId="cd5f33dd71adc40f" providerId="LiveId" clId="{F96C973E-2AE8-4B9D-8199-88FA71836A8F}" dt="2024-02-19T08:42:38.227" v="12726" actId="478"/>
          <ac:spMkLst>
            <pc:docMk/>
            <pc:sldMk cId="1858159162" sldId="385"/>
            <ac:spMk id="2" creationId="{B2216928-A046-044B-24C5-B30542839CE8}"/>
          </ac:spMkLst>
        </pc:spChg>
        <pc:spChg chg="del">
          <ac:chgData name="Oliver Richardson" userId="cd5f33dd71adc40f" providerId="LiveId" clId="{F96C973E-2AE8-4B9D-8199-88FA71836A8F}" dt="2024-02-19T08:42:38.227" v="12726" actId="478"/>
          <ac:spMkLst>
            <pc:docMk/>
            <pc:sldMk cId="1858159162" sldId="385"/>
            <ac:spMk id="3" creationId="{F195A7D8-0F81-EC9B-7929-4364D3EC6123}"/>
          </ac:spMkLst>
        </pc:spChg>
        <pc:spChg chg="add mod ord topLvl">
          <ac:chgData name="Oliver Richardson" userId="cd5f33dd71adc40f" providerId="LiveId" clId="{F96C973E-2AE8-4B9D-8199-88FA71836A8F}" dt="2024-02-19T08:54:35.273" v="13022" actId="164"/>
          <ac:spMkLst>
            <pc:docMk/>
            <pc:sldMk cId="1858159162" sldId="385"/>
            <ac:spMk id="8" creationId="{BAF33CA3-B3A4-1529-9768-B01394FDFAE7}"/>
          </ac:spMkLst>
        </pc:spChg>
        <pc:spChg chg="add mod">
          <ac:chgData name="Oliver Richardson" userId="cd5f33dd71adc40f" providerId="LiveId" clId="{F96C973E-2AE8-4B9D-8199-88FA71836A8F}" dt="2024-02-19T08:45:05.816" v="12773" actId="571"/>
          <ac:spMkLst>
            <pc:docMk/>
            <pc:sldMk cId="1858159162" sldId="385"/>
            <ac:spMk id="9" creationId="{EC316B51-0F71-E2D0-EBCF-742A40685CF5}"/>
          </ac:spMkLst>
        </pc:spChg>
        <pc:spChg chg="add mod ord topLvl">
          <ac:chgData name="Oliver Richardson" userId="cd5f33dd71adc40f" providerId="LiveId" clId="{F96C973E-2AE8-4B9D-8199-88FA71836A8F}" dt="2024-02-19T08:54:35.273" v="13022" actId="164"/>
          <ac:spMkLst>
            <pc:docMk/>
            <pc:sldMk cId="1858159162" sldId="385"/>
            <ac:spMk id="11" creationId="{BE647759-30E2-F4E0-5841-49E91B2A614F}"/>
          </ac:spMkLst>
        </pc:spChg>
        <pc:spChg chg="mod">
          <ac:chgData name="Oliver Richardson" userId="cd5f33dd71adc40f" providerId="LiveId" clId="{F96C973E-2AE8-4B9D-8199-88FA71836A8F}" dt="2024-02-19T08:48:09.887" v="12827"/>
          <ac:spMkLst>
            <pc:docMk/>
            <pc:sldMk cId="1858159162" sldId="385"/>
            <ac:spMk id="14" creationId="{E8160705-D7F9-229C-2CEB-74BBEC30BCBC}"/>
          </ac:spMkLst>
        </pc:spChg>
        <pc:spChg chg="mod">
          <ac:chgData name="Oliver Richardson" userId="cd5f33dd71adc40f" providerId="LiveId" clId="{F96C973E-2AE8-4B9D-8199-88FA71836A8F}" dt="2024-02-19T08:48:09.887" v="12827"/>
          <ac:spMkLst>
            <pc:docMk/>
            <pc:sldMk cId="1858159162" sldId="385"/>
            <ac:spMk id="16" creationId="{93645933-ED44-BE50-A5A0-0ED9C48B18DC}"/>
          </ac:spMkLst>
        </pc:spChg>
        <pc:spChg chg="mod">
          <ac:chgData name="Oliver Richardson" userId="cd5f33dd71adc40f" providerId="LiveId" clId="{F96C973E-2AE8-4B9D-8199-88FA71836A8F}" dt="2024-02-19T08:48:09.887" v="12827"/>
          <ac:spMkLst>
            <pc:docMk/>
            <pc:sldMk cId="1858159162" sldId="385"/>
            <ac:spMk id="20" creationId="{F400474D-E218-50AB-5862-841DE937299F}"/>
          </ac:spMkLst>
        </pc:spChg>
        <pc:spChg chg="mod">
          <ac:chgData name="Oliver Richardson" userId="cd5f33dd71adc40f" providerId="LiveId" clId="{F96C973E-2AE8-4B9D-8199-88FA71836A8F}" dt="2024-02-19T08:48:09.887" v="12827"/>
          <ac:spMkLst>
            <pc:docMk/>
            <pc:sldMk cId="1858159162" sldId="385"/>
            <ac:spMk id="21" creationId="{E0C2C382-C27C-F81E-21B4-AA584EE7D7F8}"/>
          </ac:spMkLst>
        </pc:spChg>
        <pc:spChg chg="add mod ord">
          <ac:chgData name="Oliver Richardson" userId="cd5f33dd71adc40f" providerId="LiveId" clId="{F96C973E-2AE8-4B9D-8199-88FA71836A8F}" dt="2024-02-19T08:54:35.273" v="13022" actId="164"/>
          <ac:spMkLst>
            <pc:docMk/>
            <pc:sldMk cId="1858159162" sldId="385"/>
            <ac:spMk id="26" creationId="{9D14A914-A4CA-2C5F-0CD0-638CC26552E1}"/>
          </ac:spMkLst>
        </pc:spChg>
        <pc:spChg chg="add mod">
          <ac:chgData name="Oliver Richardson" userId="cd5f33dd71adc40f" providerId="LiveId" clId="{F96C973E-2AE8-4B9D-8199-88FA71836A8F}" dt="2024-02-19T08:54:35.273" v="13022" actId="164"/>
          <ac:spMkLst>
            <pc:docMk/>
            <pc:sldMk cId="1858159162" sldId="385"/>
            <ac:spMk id="28" creationId="{AA6CAABA-CC7C-04D1-B9B4-F47BE813701A}"/>
          </ac:spMkLst>
        </pc:spChg>
        <pc:spChg chg="add mod">
          <ac:chgData name="Oliver Richardson" userId="cd5f33dd71adc40f" providerId="LiveId" clId="{F96C973E-2AE8-4B9D-8199-88FA71836A8F}" dt="2024-02-19T08:54:38.751" v="13023"/>
          <ac:spMkLst>
            <pc:docMk/>
            <pc:sldMk cId="1858159162" sldId="385"/>
            <ac:spMk id="31" creationId="{42B6C3CD-DA20-9F4A-D496-168A40DA65AB}"/>
          </ac:spMkLst>
        </pc:spChg>
        <pc:spChg chg="add mod">
          <ac:chgData name="Oliver Richardson" userId="cd5f33dd71adc40f" providerId="LiveId" clId="{F96C973E-2AE8-4B9D-8199-88FA71836A8F}" dt="2024-02-19T08:58:30.848" v="13169"/>
          <ac:spMkLst>
            <pc:docMk/>
            <pc:sldMk cId="1858159162" sldId="385"/>
            <ac:spMk id="32" creationId="{F65CED56-4186-53C9-E927-7A1E0EC4E76D}"/>
          </ac:spMkLst>
        </pc:spChg>
        <pc:spChg chg="add mod">
          <ac:chgData name="Oliver Richardson" userId="cd5f33dd71adc40f" providerId="LiveId" clId="{F96C973E-2AE8-4B9D-8199-88FA71836A8F}" dt="2024-02-19T08:58:55.112" v="13182" actId="14100"/>
          <ac:spMkLst>
            <pc:docMk/>
            <pc:sldMk cId="1858159162" sldId="385"/>
            <ac:spMk id="33" creationId="{B0443872-7C46-08FB-65AA-787694E6EFAE}"/>
          </ac:spMkLst>
        </pc:spChg>
        <pc:grpChg chg="add del mod">
          <ac:chgData name="Oliver Richardson" userId="cd5f33dd71adc40f" providerId="LiveId" clId="{F96C973E-2AE8-4B9D-8199-88FA71836A8F}" dt="2024-02-19T08:53:02.293" v="12981" actId="165"/>
          <ac:grpSpMkLst>
            <pc:docMk/>
            <pc:sldMk cId="1858159162" sldId="385"/>
            <ac:grpSpMk id="12" creationId="{BE191BF1-009A-7664-08DA-257468123515}"/>
          </ac:grpSpMkLst>
        </pc:grpChg>
        <pc:grpChg chg="add mod ord">
          <ac:chgData name="Oliver Richardson" userId="cd5f33dd71adc40f" providerId="LiveId" clId="{F96C973E-2AE8-4B9D-8199-88FA71836A8F}" dt="2024-02-19T08:53:13.336" v="12983" actId="167"/>
          <ac:grpSpMkLst>
            <pc:docMk/>
            <pc:sldMk cId="1858159162" sldId="385"/>
            <ac:grpSpMk id="13" creationId="{F1D88239-F1A4-29AB-05A2-326793963F13}"/>
          </ac:grpSpMkLst>
        </pc:grpChg>
        <pc:grpChg chg="add mod ord">
          <ac:chgData name="Oliver Richardson" userId="cd5f33dd71adc40f" providerId="LiveId" clId="{F96C973E-2AE8-4B9D-8199-88FA71836A8F}" dt="2024-02-19T08:58:47.116" v="13181" actId="1076"/>
          <ac:grpSpMkLst>
            <pc:docMk/>
            <pc:sldMk cId="1858159162" sldId="385"/>
            <ac:grpSpMk id="19" creationId="{B15CAD8A-0BD7-00C2-AD97-3F1B2AC0DA3E}"/>
          </ac:grpSpMkLst>
        </pc:grpChg>
        <pc:grpChg chg="add mod">
          <ac:chgData name="Oliver Richardson" userId="cd5f33dd71adc40f" providerId="LiveId" clId="{F96C973E-2AE8-4B9D-8199-88FA71836A8F}" dt="2024-02-19T08:58:43.429" v="13180" actId="1076"/>
          <ac:grpSpMkLst>
            <pc:docMk/>
            <pc:sldMk cId="1858159162" sldId="385"/>
            <ac:grpSpMk id="29" creationId="{1C346D85-1B95-9295-38D6-954C7BCB2197}"/>
          </ac:grpSpMkLst>
        </pc:grpChg>
        <pc:picChg chg="add mod topLvl">
          <ac:chgData name="Oliver Richardson" userId="cd5f33dd71adc40f" providerId="LiveId" clId="{F96C973E-2AE8-4B9D-8199-88FA71836A8F}" dt="2024-02-19T08:54:35.273" v="13022" actId="164"/>
          <ac:picMkLst>
            <pc:docMk/>
            <pc:sldMk cId="1858159162" sldId="385"/>
            <ac:picMk id="5" creationId="{162C0ED3-8399-7C81-5E9A-5D7019AB9188}"/>
          </ac:picMkLst>
        </pc:picChg>
        <pc:picChg chg="add mod topLvl modCrop">
          <ac:chgData name="Oliver Richardson" userId="cd5f33dd71adc40f" providerId="LiveId" clId="{F96C973E-2AE8-4B9D-8199-88FA71836A8F}" dt="2024-02-19T08:54:35.273" v="13022" actId="164"/>
          <ac:picMkLst>
            <pc:docMk/>
            <pc:sldMk cId="1858159162" sldId="385"/>
            <ac:picMk id="7" creationId="{7B1626EA-727F-8D68-F645-A8EF09946ED2}"/>
          </ac:picMkLst>
        </pc:picChg>
        <pc:picChg chg="add mod">
          <ac:chgData name="Oliver Richardson" userId="cd5f33dd71adc40f" providerId="LiveId" clId="{F96C973E-2AE8-4B9D-8199-88FA71836A8F}" dt="2024-02-19T08:45:05.816" v="12773" actId="571"/>
          <ac:picMkLst>
            <pc:docMk/>
            <pc:sldMk cId="1858159162" sldId="385"/>
            <ac:picMk id="10" creationId="{B43DA470-ABA7-A9A9-D95B-7CFCEB03C7EF}"/>
          </ac:picMkLst>
        </pc:picChg>
        <pc:picChg chg="add mod topLvl">
          <ac:chgData name="Oliver Richardson" userId="cd5f33dd71adc40f" providerId="LiveId" clId="{F96C973E-2AE8-4B9D-8199-88FA71836A8F}" dt="2024-02-19T08:54:35.273" v="13022" actId="164"/>
          <ac:picMkLst>
            <pc:docMk/>
            <pc:sldMk cId="1858159162" sldId="385"/>
            <ac:picMk id="15" creationId="{4BD20C8F-56CB-2E6C-FB58-BA69F0286133}"/>
          </ac:picMkLst>
        </pc:picChg>
        <pc:picChg chg="mod">
          <ac:chgData name="Oliver Richardson" userId="cd5f33dd71adc40f" providerId="LiveId" clId="{F96C973E-2AE8-4B9D-8199-88FA71836A8F}" dt="2024-02-19T08:48:09.887" v="12827"/>
          <ac:picMkLst>
            <pc:docMk/>
            <pc:sldMk cId="1858159162" sldId="385"/>
            <ac:picMk id="17" creationId="{6350D6F8-4237-35E4-0AC9-078E47AF0092}"/>
          </ac:picMkLst>
        </pc:picChg>
        <pc:picChg chg="mod">
          <ac:chgData name="Oliver Richardson" userId="cd5f33dd71adc40f" providerId="LiveId" clId="{F96C973E-2AE8-4B9D-8199-88FA71836A8F}" dt="2024-02-19T08:48:09.887" v="12827"/>
          <ac:picMkLst>
            <pc:docMk/>
            <pc:sldMk cId="1858159162" sldId="385"/>
            <ac:picMk id="18" creationId="{418E20DD-A6C1-B47D-E48F-1BF687771264}"/>
          </ac:picMkLst>
        </pc:picChg>
        <pc:picChg chg="mod">
          <ac:chgData name="Oliver Richardson" userId="cd5f33dd71adc40f" providerId="LiveId" clId="{F96C973E-2AE8-4B9D-8199-88FA71836A8F}" dt="2024-02-19T08:48:09.887" v="12827"/>
          <ac:picMkLst>
            <pc:docMk/>
            <pc:sldMk cId="1858159162" sldId="385"/>
            <ac:picMk id="22" creationId="{5D8BF687-83EB-BF23-D6B4-A9573A7BB5E6}"/>
          </ac:picMkLst>
        </pc:picChg>
        <pc:picChg chg="mod">
          <ac:chgData name="Oliver Richardson" userId="cd5f33dd71adc40f" providerId="LiveId" clId="{F96C973E-2AE8-4B9D-8199-88FA71836A8F}" dt="2024-02-19T08:48:09.887" v="12827"/>
          <ac:picMkLst>
            <pc:docMk/>
            <pc:sldMk cId="1858159162" sldId="385"/>
            <ac:picMk id="23" creationId="{00671C8E-2494-106D-97A4-0E56F4362D4A}"/>
          </ac:picMkLst>
        </pc:picChg>
        <pc:picChg chg="mod">
          <ac:chgData name="Oliver Richardson" userId="cd5f33dd71adc40f" providerId="LiveId" clId="{F96C973E-2AE8-4B9D-8199-88FA71836A8F}" dt="2024-02-19T08:48:09.887" v="12827"/>
          <ac:picMkLst>
            <pc:docMk/>
            <pc:sldMk cId="1858159162" sldId="385"/>
            <ac:picMk id="24" creationId="{B6D661DC-EE2E-0866-182C-68FEC5F920ED}"/>
          </ac:picMkLst>
        </pc:picChg>
        <pc:picChg chg="add mod">
          <ac:chgData name="Oliver Richardson" userId="cd5f33dd71adc40f" providerId="LiveId" clId="{F96C973E-2AE8-4B9D-8199-88FA71836A8F}" dt="2024-02-19T08:51:45.147" v="12968"/>
          <ac:picMkLst>
            <pc:docMk/>
            <pc:sldMk cId="1858159162" sldId="385"/>
            <ac:picMk id="25" creationId="{8CCCDCD5-C2D0-E65B-74C5-97768790F914}"/>
          </ac:picMkLst>
        </pc:picChg>
        <pc:picChg chg="add mod">
          <ac:chgData name="Oliver Richardson" userId="cd5f33dd71adc40f" providerId="LiveId" clId="{F96C973E-2AE8-4B9D-8199-88FA71836A8F}" dt="2024-02-19T08:54:35.273" v="13022" actId="164"/>
          <ac:picMkLst>
            <pc:docMk/>
            <pc:sldMk cId="1858159162" sldId="385"/>
            <ac:picMk id="27" creationId="{3DDE06BA-BE3A-C190-2764-B704C11E6E3E}"/>
          </ac:picMkLst>
        </pc:picChg>
        <pc:picChg chg="add mod">
          <ac:chgData name="Oliver Richardson" userId="cd5f33dd71adc40f" providerId="LiveId" clId="{F96C973E-2AE8-4B9D-8199-88FA71836A8F}" dt="2024-02-19T08:54:38.751" v="13023"/>
          <ac:picMkLst>
            <pc:docMk/>
            <pc:sldMk cId="1858159162" sldId="385"/>
            <ac:picMk id="30" creationId="{71FA1548-9FFB-ACCB-CE76-92B1636CE6FA}"/>
          </ac:picMkLst>
        </pc:picChg>
      </pc:sldChg>
      <pc:sldChg chg="addSp delSp modSp add mod modTransition modAnim">
        <pc:chgData name="Oliver Richardson" userId="cd5f33dd71adc40f" providerId="LiveId" clId="{F96C973E-2AE8-4B9D-8199-88FA71836A8F}" dt="2024-02-19T08:56:57.795" v="13069" actId="20577"/>
        <pc:sldMkLst>
          <pc:docMk/>
          <pc:sldMk cId="2077017703" sldId="386"/>
        </pc:sldMkLst>
        <pc:spChg chg="add mod">
          <ac:chgData name="Oliver Richardson" userId="cd5f33dd71adc40f" providerId="LiveId" clId="{F96C973E-2AE8-4B9D-8199-88FA71836A8F}" dt="2024-02-19T08:55:29.094" v="13032" actId="1076"/>
          <ac:spMkLst>
            <pc:docMk/>
            <pc:sldMk cId="2077017703" sldId="386"/>
            <ac:spMk id="2" creationId="{F7266F30-1F0A-01B8-92D1-DC22E4E59AD9}"/>
          </ac:spMkLst>
        </pc:spChg>
        <pc:spChg chg="add mod">
          <ac:chgData name="Oliver Richardson" userId="cd5f33dd71adc40f" providerId="LiveId" clId="{F96C973E-2AE8-4B9D-8199-88FA71836A8F}" dt="2024-02-19T08:49:01.869" v="12843"/>
          <ac:spMkLst>
            <pc:docMk/>
            <pc:sldMk cId="2077017703" sldId="386"/>
            <ac:spMk id="3" creationId="{56F0E017-31CE-6F13-D42A-24F85BC1A0DB}"/>
          </ac:spMkLst>
        </pc:spChg>
        <pc:spChg chg="add mod">
          <ac:chgData name="Oliver Richardson" userId="cd5f33dd71adc40f" providerId="LiveId" clId="{F96C973E-2AE8-4B9D-8199-88FA71836A8F}" dt="2024-02-19T08:55:31.800" v="13033" actId="1076"/>
          <ac:spMkLst>
            <pc:docMk/>
            <pc:sldMk cId="2077017703" sldId="386"/>
            <ac:spMk id="4" creationId="{50A509CE-7BC5-C0A5-D6D1-97844042BB42}"/>
          </ac:spMkLst>
        </pc:spChg>
        <pc:spChg chg="mod">
          <ac:chgData name="Oliver Richardson" userId="cd5f33dd71adc40f" providerId="LiveId" clId="{F96C973E-2AE8-4B9D-8199-88FA71836A8F}" dt="2024-02-19T08:50:20.945" v="12898" actId="1076"/>
          <ac:spMkLst>
            <pc:docMk/>
            <pc:sldMk cId="2077017703" sldId="386"/>
            <ac:spMk id="9" creationId="{05A1C71E-DB08-8ABA-4DD4-54DDDB1C1C3F}"/>
          </ac:spMkLst>
        </pc:spChg>
        <pc:spChg chg="mod">
          <ac:chgData name="Oliver Richardson" userId="cd5f33dd71adc40f" providerId="LiveId" clId="{F96C973E-2AE8-4B9D-8199-88FA71836A8F}" dt="2024-02-19T08:50:20.945" v="12898" actId="1076"/>
          <ac:spMkLst>
            <pc:docMk/>
            <pc:sldMk cId="2077017703" sldId="386"/>
            <ac:spMk id="10" creationId="{DD2F734E-748F-A9EB-28AF-D6843431A0A0}"/>
          </ac:spMkLst>
        </pc:spChg>
        <pc:spChg chg="mod">
          <ac:chgData name="Oliver Richardson" userId="cd5f33dd71adc40f" providerId="LiveId" clId="{F96C973E-2AE8-4B9D-8199-88FA71836A8F}" dt="2024-02-19T08:50:20.945" v="12898" actId="1076"/>
          <ac:spMkLst>
            <pc:docMk/>
            <pc:sldMk cId="2077017703" sldId="386"/>
            <ac:spMk id="25" creationId="{C7F63083-B3F7-DFB7-79EE-398D6B574602}"/>
          </ac:spMkLst>
        </pc:spChg>
        <pc:spChg chg="mod">
          <ac:chgData name="Oliver Richardson" userId="cd5f33dd71adc40f" providerId="LiveId" clId="{F96C973E-2AE8-4B9D-8199-88FA71836A8F}" dt="2024-02-19T08:50:30.805" v="12901"/>
          <ac:spMkLst>
            <pc:docMk/>
            <pc:sldMk cId="2077017703" sldId="386"/>
            <ac:spMk id="31" creationId="{8B30FF5F-C62F-459E-B2FB-CC4187632223}"/>
          </ac:spMkLst>
        </pc:spChg>
        <pc:spChg chg="mod">
          <ac:chgData name="Oliver Richardson" userId="cd5f33dd71adc40f" providerId="LiveId" clId="{F96C973E-2AE8-4B9D-8199-88FA71836A8F}" dt="2024-02-19T08:50:30.805" v="12901"/>
          <ac:spMkLst>
            <pc:docMk/>
            <pc:sldMk cId="2077017703" sldId="386"/>
            <ac:spMk id="32" creationId="{AE5D5354-4B99-2CF2-4AFC-A31D3053D3D5}"/>
          </ac:spMkLst>
        </pc:spChg>
        <pc:spChg chg="mod">
          <ac:chgData name="Oliver Richardson" userId="cd5f33dd71adc40f" providerId="LiveId" clId="{F96C973E-2AE8-4B9D-8199-88FA71836A8F}" dt="2024-02-19T08:50:30.805" v="12901"/>
          <ac:spMkLst>
            <pc:docMk/>
            <pc:sldMk cId="2077017703" sldId="386"/>
            <ac:spMk id="33" creationId="{5881AC99-6C45-E266-85CE-FE2C0E04F3D2}"/>
          </ac:spMkLst>
        </pc:spChg>
        <pc:spChg chg="add mod">
          <ac:chgData name="Oliver Richardson" userId="cd5f33dd71adc40f" providerId="LiveId" clId="{F96C973E-2AE8-4B9D-8199-88FA71836A8F}" dt="2024-02-19T08:56:57.795" v="13069" actId="20577"/>
          <ac:spMkLst>
            <pc:docMk/>
            <pc:sldMk cId="2077017703" sldId="386"/>
            <ac:spMk id="36" creationId="{458D6CEA-D422-2077-329B-ED7A1F79655F}"/>
          </ac:spMkLst>
        </pc:spChg>
        <pc:spChg chg="mod">
          <ac:chgData name="Oliver Richardson" userId="cd5f33dd71adc40f" providerId="LiveId" clId="{F96C973E-2AE8-4B9D-8199-88FA71836A8F}" dt="2024-02-19T08:55:10.258" v="13027" actId="255"/>
          <ac:spMkLst>
            <pc:docMk/>
            <pc:sldMk cId="2077017703" sldId="386"/>
            <ac:spMk id="38" creationId="{A67D9FC0-611D-E405-BD66-254862EB38B7}"/>
          </ac:spMkLst>
        </pc:spChg>
        <pc:spChg chg="mod">
          <ac:chgData name="Oliver Richardson" userId="cd5f33dd71adc40f" providerId="LiveId" clId="{F96C973E-2AE8-4B9D-8199-88FA71836A8F}" dt="2024-02-19T08:55:10.258" v="13027" actId="255"/>
          <ac:spMkLst>
            <pc:docMk/>
            <pc:sldMk cId="2077017703" sldId="386"/>
            <ac:spMk id="39" creationId="{33F68882-6B34-4AE1-C9AC-E0E0A5E4E5B4}"/>
          </ac:spMkLst>
        </pc:spChg>
        <pc:spChg chg="mod">
          <ac:chgData name="Oliver Richardson" userId="cd5f33dd71adc40f" providerId="LiveId" clId="{F96C973E-2AE8-4B9D-8199-88FA71836A8F}" dt="2024-02-19T08:55:10.258" v="13027" actId="255"/>
          <ac:spMkLst>
            <pc:docMk/>
            <pc:sldMk cId="2077017703" sldId="386"/>
            <ac:spMk id="40" creationId="{24E3FA42-9713-0547-156D-FC13355EEFAC}"/>
          </ac:spMkLst>
        </pc:spChg>
        <pc:spChg chg="mod">
          <ac:chgData name="Oliver Richardson" userId="cd5f33dd71adc40f" providerId="LiveId" clId="{F96C973E-2AE8-4B9D-8199-88FA71836A8F}" dt="2024-02-19T08:55:10.258" v="13027" actId="255"/>
          <ac:spMkLst>
            <pc:docMk/>
            <pc:sldMk cId="2077017703" sldId="386"/>
            <ac:spMk id="45" creationId="{2BC6810D-E8E8-DB92-9A13-8ECCC56A19C9}"/>
          </ac:spMkLst>
        </pc:spChg>
        <pc:grpChg chg="add mod">
          <ac:chgData name="Oliver Richardson" userId="cd5f33dd71adc40f" providerId="LiveId" clId="{F96C973E-2AE8-4B9D-8199-88FA71836A8F}" dt="2024-02-19T08:50:20.945" v="12898" actId="1076"/>
          <ac:grpSpMkLst>
            <pc:docMk/>
            <pc:sldMk cId="2077017703" sldId="386"/>
            <ac:grpSpMk id="6" creationId="{9DD306EC-DE4D-DA9D-077E-CCF399D9EB73}"/>
          </ac:grpSpMkLst>
        </pc:grpChg>
        <pc:grpChg chg="del mod">
          <ac:chgData name="Oliver Richardson" userId="cd5f33dd71adc40f" providerId="LiveId" clId="{F96C973E-2AE8-4B9D-8199-88FA71836A8F}" dt="2024-02-19T08:55:19.550" v="13029" actId="478"/>
          <ac:grpSpMkLst>
            <pc:docMk/>
            <pc:sldMk cId="2077017703" sldId="386"/>
            <ac:grpSpMk id="12" creationId="{0949A21B-3FB4-111B-8F5B-77ECAABE614F}"/>
          </ac:grpSpMkLst>
        </pc:grpChg>
        <pc:grpChg chg="mod">
          <ac:chgData name="Oliver Richardson" userId="cd5f33dd71adc40f" providerId="LiveId" clId="{F96C973E-2AE8-4B9D-8199-88FA71836A8F}" dt="2024-02-19T08:48:52.420" v="12840" actId="1076"/>
          <ac:grpSpMkLst>
            <pc:docMk/>
            <pc:sldMk cId="2077017703" sldId="386"/>
            <ac:grpSpMk id="13" creationId="{F3FE8391-F7F7-F7E9-D9CD-41E3B1D10D51}"/>
          </ac:grpSpMkLst>
        </pc:grpChg>
        <pc:grpChg chg="mod">
          <ac:chgData name="Oliver Richardson" userId="cd5f33dd71adc40f" providerId="LiveId" clId="{F96C973E-2AE8-4B9D-8199-88FA71836A8F}" dt="2024-02-19T08:48:54.367" v="12841" actId="1076"/>
          <ac:grpSpMkLst>
            <pc:docMk/>
            <pc:sldMk cId="2077017703" sldId="386"/>
            <ac:grpSpMk id="19" creationId="{5DCC9313-E2A0-8DF8-5580-CB745E60EA0C}"/>
          </ac:grpSpMkLst>
        </pc:grpChg>
        <pc:grpChg chg="add mod">
          <ac:chgData name="Oliver Richardson" userId="cd5f33dd71adc40f" providerId="LiveId" clId="{F96C973E-2AE8-4B9D-8199-88FA71836A8F}" dt="2024-02-19T08:50:30.805" v="12901"/>
          <ac:grpSpMkLst>
            <pc:docMk/>
            <pc:sldMk cId="2077017703" sldId="386"/>
            <ac:grpSpMk id="30" creationId="{AF56815F-D099-1BB5-83DD-85EBCEC3B9E5}"/>
          </ac:grpSpMkLst>
        </pc:grpChg>
        <pc:grpChg chg="add mod">
          <ac:chgData name="Oliver Richardson" userId="cd5f33dd71adc40f" providerId="LiveId" clId="{F96C973E-2AE8-4B9D-8199-88FA71836A8F}" dt="2024-02-19T08:55:25.417" v="13031" actId="14100"/>
          <ac:grpSpMkLst>
            <pc:docMk/>
            <pc:sldMk cId="2077017703" sldId="386"/>
            <ac:grpSpMk id="37" creationId="{08AA1B88-2ACF-4199-9A32-FF62B4C47DA4}"/>
          </ac:grpSpMkLst>
        </pc:grpChg>
        <pc:picChg chg="mod">
          <ac:chgData name="Oliver Richardson" userId="cd5f33dd71adc40f" providerId="LiveId" clId="{F96C973E-2AE8-4B9D-8199-88FA71836A8F}" dt="2024-02-19T08:50:20.945" v="12898" actId="1076"/>
          <ac:picMkLst>
            <pc:docMk/>
            <pc:sldMk cId="2077017703" sldId="386"/>
            <ac:picMk id="26" creationId="{CEA9C9F4-038A-D7C2-BF38-80E8BBF76D6C}"/>
          </ac:picMkLst>
        </pc:picChg>
        <pc:picChg chg="add mod">
          <ac:chgData name="Oliver Richardson" userId="cd5f33dd71adc40f" providerId="LiveId" clId="{F96C973E-2AE8-4B9D-8199-88FA71836A8F}" dt="2024-02-19T08:56:01.774" v="13038" actId="1076"/>
          <ac:picMkLst>
            <pc:docMk/>
            <pc:sldMk cId="2077017703" sldId="386"/>
            <ac:picMk id="27" creationId="{5FE42797-D6CD-B755-2671-02816040C5AC}"/>
          </ac:picMkLst>
        </pc:picChg>
        <pc:picChg chg="add mod">
          <ac:chgData name="Oliver Richardson" userId="cd5f33dd71adc40f" providerId="LiveId" clId="{F96C973E-2AE8-4B9D-8199-88FA71836A8F}" dt="2024-02-19T08:56:03.922" v="13039" actId="1076"/>
          <ac:picMkLst>
            <pc:docMk/>
            <pc:sldMk cId="2077017703" sldId="386"/>
            <ac:picMk id="28" creationId="{F4E94A59-9033-8E77-1E0D-AF09752355D4}"/>
          </ac:picMkLst>
        </pc:picChg>
        <pc:picChg chg="add mod">
          <ac:chgData name="Oliver Richardson" userId="cd5f33dd71adc40f" providerId="LiveId" clId="{F96C973E-2AE8-4B9D-8199-88FA71836A8F}" dt="2024-02-19T08:50:20.945" v="12898" actId="1076"/>
          <ac:picMkLst>
            <pc:docMk/>
            <pc:sldMk cId="2077017703" sldId="386"/>
            <ac:picMk id="29" creationId="{B97BCA72-DC43-1FE5-2865-3456295BD282}"/>
          </ac:picMkLst>
        </pc:picChg>
        <pc:picChg chg="mod">
          <ac:chgData name="Oliver Richardson" userId="cd5f33dd71adc40f" providerId="LiveId" clId="{F96C973E-2AE8-4B9D-8199-88FA71836A8F}" dt="2024-02-19T08:50:30.805" v="12901"/>
          <ac:picMkLst>
            <pc:docMk/>
            <pc:sldMk cId="2077017703" sldId="386"/>
            <ac:picMk id="34" creationId="{82CB4767-028E-79FF-BCE6-7BCEE5427BE0}"/>
          </ac:picMkLst>
        </pc:picChg>
        <pc:picChg chg="add mod">
          <ac:chgData name="Oliver Richardson" userId="cd5f33dd71adc40f" providerId="LiveId" clId="{F96C973E-2AE8-4B9D-8199-88FA71836A8F}" dt="2024-02-19T08:50:30.805" v="12901"/>
          <ac:picMkLst>
            <pc:docMk/>
            <pc:sldMk cId="2077017703" sldId="386"/>
            <ac:picMk id="35" creationId="{B08F02FE-05FA-FFAF-D540-F19D274299BD}"/>
          </ac:picMkLst>
        </pc:picChg>
        <pc:picChg chg="mod">
          <ac:chgData name="Oliver Richardson" userId="cd5f33dd71adc40f" providerId="LiveId" clId="{F96C973E-2AE8-4B9D-8199-88FA71836A8F}" dt="2024-02-19T08:54:58.642" v="13024"/>
          <ac:picMkLst>
            <pc:docMk/>
            <pc:sldMk cId="2077017703" sldId="386"/>
            <ac:picMk id="41" creationId="{262A8F61-DC22-1B6F-743D-0AB7BA9A6B0B}"/>
          </ac:picMkLst>
        </pc:picChg>
        <pc:picChg chg="mod">
          <ac:chgData name="Oliver Richardson" userId="cd5f33dd71adc40f" providerId="LiveId" clId="{F96C973E-2AE8-4B9D-8199-88FA71836A8F}" dt="2024-02-19T08:54:58.642" v="13024"/>
          <ac:picMkLst>
            <pc:docMk/>
            <pc:sldMk cId="2077017703" sldId="386"/>
            <ac:picMk id="42" creationId="{A570B841-3A69-1776-8948-BDAD70BF3A28}"/>
          </ac:picMkLst>
        </pc:picChg>
        <pc:picChg chg="mod">
          <ac:chgData name="Oliver Richardson" userId="cd5f33dd71adc40f" providerId="LiveId" clId="{F96C973E-2AE8-4B9D-8199-88FA71836A8F}" dt="2024-02-19T08:54:58.642" v="13024"/>
          <ac:picMkLst>
            <pc:docMk/>
            <pc:sldMk cId="2077017703" sldId="386"/>
            <ac:picMk id="43" creationId="{BEA56765-5E81-E364-0217-7744DEA6D06C}"/>
          </ac:picMkLst>
        </pc:picChg>
        <pc:picChg chg="mod">
          <ac:chgData name="Oliver Richardson" userId="cd5f33dd71adc40f" providerId="LiveId" clId="{F96C973E-2AE8-4B9D-8199-88FA71836A8F}" dt="2024-02-19T08:54:58.642" v="13024"/>
          <ac:picMkLst>
            <pc:docMk/>
            <pc:sldMk cId="2077017703" sldId="386"/>
            <ac:picMk id="44" creationId="{0BDBDEFD-3FDA-24C8-B71E-4046A05FF596}"/>
          </ac:picMkLst>
        </pc:picChg>
      </pc:sldChg>
      <pc:sldChg chg="addSp delSp modSp new del mod modAnim">
        <pc:chgData name="Oliver Richardson" userId="cd5f33dd71adc40f" providerId="LiveId" clId="{F96C973E-2AE8-4B9D-8199-88FA71836A8F}" dt="2024-02-19T08:50:41.335" v="12904" actId="47"/>
        <pc:sldMkLst>
          <pc:docMk/>
          <pc:sldMk cId="1884225877" sldId="387"/>
        </pc:sldMkLst>
        <pc:spChg chg="mod">
          <ac:chgData name="Oliver Richardson" userId="cd5f33dd71adc40f" providerId="LiveId" clId="{F96C973E-2AE8-4B9D-8199-88FA71836A8F}" dt="2024-02-19T08:50:26.781" v="12900"/>
          <ac:spMkLst>
            <pc:docMk/>
            <pc:sldMk cId="1884225877" sldId="387"/>
            <ac:spMk id="5" creationId="{4B1DD04F-02F8-76D2-3ED2-3BE7CAE89493}"/>
          </ac:spMkLst>
        </pc:spChg>
        <pc:spChg chg="mod">
          <ac:chgData name="Oliver Richardson" userId="cd5f33dd71adc40f" providerId="LiveId" clId="{F96C973E-2AE8-4B9D-8199-88FA71836A8F}" dt="2024-02-19T08:50:26.781" v="12900"/>
          <ac:spMkLst>
            <pc:docMk/>
            <pc:sldMk cId="1884225877" sldId="387"/>
            <ac:spMk id="6" creationId="{B5F3022B-1407-373A-577B-4AD0C0C1590F}"/>
          </ac:spMkLst>
        </pc:spChg>
        <pc:spChg chg="mod">
          <ac:chgData name="Oliver Richardson" userId="cd5f33dd71adc40f" providerId="LiveId" clId="{F96C973E-2AE8-4B9D-8199-88FA71836A8F}" dt="2024-02-19T08:50:26.781" v="12900"/>
          <ac:spMkLst>
            <pc:docMk/>
            <pc:sldMk cId="1884225877" sldId="387"/>
            <ac:spMk id="7" creationId="{431196FF-A689-C1F1-9F37-F3251DDFC963}"/>
          </ac:spMkLst>
        </pc:spChg>
        <pc:grpChg chg="add del mod">
          <ac:chgData name="Oliver Richardson" userId="cd5f33dd71adc40f" providerId="LiveId" clId="{F96C973E-2AE8-4B9D-8199-88FA71836A8F}" dt="2024-02-19T08:50:38.671" v="12903" actId="478"/>
          <ac:grpSpMkLst>
            <pc:docMk/>
            <pc:sldMk cId="1884225877" sldId="387"/>
            <ac:grpSpMk id="4" creationId="{1B9181DE-422F-4E3B-416C-6C51FDACD2A3}"/>
          </ac:grpSpMkLst>
        </pc:grpChg>
        <pc:picChg chg="mod">
          <ac:chgData name="Oliver Richardson" userId="cd5f33dd71adc40f" providerId="LiveId" clId="{F96C973E-2AE8-4B9D-8199-88FA71836A8F}" dt="2024-02-19T08:50:26.781" v="12900"/>
          <ac:picMkLst>
            <pc:docMk/>
            <pc:sldMk cId="1884225877" sldId="387"/>
            <ac:picMk id="8" creationId="{C31E0F22-5362-79B2-1129-84F46C006227}"/>
          </ac:picMkLst>
        </pc:picChg>
        <pc:picChg chg="add mod">
          <ac:chgData name="Oliver Richardson" userId="cd5f33dd71adc40f" providerId="LiveId" clId="{F96C973E-2AE8-4B9D-8199-88FA71836A8F}" dt="2024-02-19T08:50:26.781" v="12900"/>
          <ac:picMkLst>
            <pc:docMk/>
            <pc:sldMk cId="1884225877" sldId="387"/>
            <ac:picMk id="9" creationId="{A1716371-B2AB-5625-B365-B55F477209A0}"/>
          </ac:picMkLst>
        </pc:picChg>
      </pc:sldChg>
      <pc:sldChg chg="add del">
        <pc:chgData name="Oliver Richardson" userId="cd5f33dd71adc40f" providerId="LiveId" clId="{F96C973E-2AE8-4B9D-8199-88FA71836A8F}" dt="2024-02-19T09:02:38.304" v="13234"/>
        <pc:sldMkLst>
          <pc:docMk/>
          <pc:sldMk cId="2042333680" sldId="387"/>
        </pc:sldMkLst>
      </pc:sldChg>
      <pc:sldChg chg="addSp delSp modSp new mod modAnim">
        <pc:chgData name="Oliver Richardson" userId="cd5f33dd71adc40f" providerId="LiveId" clId="{F96C973E-2AE8-4B9D-8199-88FA71836A8F}" dt="2024-02-19T20:14:35.253" v="16976"/>
        <pc:sldMkLst>
          <pc:docMk/>
          <pc:sldMk cId="3026366841" sldId="387"/>
        </pc:sldMkLst>
        <pc:spChg chg="mod">
          <ac:chgData name="Oliver Richardson" userId="cd5f33dd71adc40f" providerId="LiveId" clId="{F96C973E-2AE8-4B9D-8199-88FA71836A8F}" dt="2024-02-19T18:31:34.587" v="14180" actId="1076"/>
          <ac:spMkLst>
            <pc:docMk/>
            <pc:sldMk cId="3026366841" sldId="387"/>
            <ac:spMk id="2" creationId="{5CF3CDB1-7180-23F9-95B1-E280F759B29F}"/>
          </ac:spMkLst>
        </pc:spChg>
        <pc:spChg chg="del">
          <ac:chgData name="Oliver Richardson" userId="cd5f33dd71adc40f" providerId="LiveId" clId="{F96C973E-2AE8-4B9D-8199-88FA71836A8F}" dt="2024-02-19T18:28:00.741" v="13942" actId="478"/>
          <ac:spMkLst>
            <pc:docMk/>
            <pc:sldMk cId="3026366841" sldId="387"/>
            <ac:spMk id="3" creationId="{3CEDF5EC-F68C-13E5-3AF4-5D4B8D74F2A9}"/>
          </ac:spMkLst>
        </pc:spChg>
        <pc:spChg chg="add del mod">
          <ac:chgData name="Oliver Richardson" userId="cd5f33dd71adc40f" providerId="LiveId" clId="{F96C973E-2AE8-4B9D-8199-88FA71836A8F}" dt="2024-02-19T18:28:13.868" v="13945" actId="21"/>
          <ac:spMkLst>
            <pc:docMk/>
            <pc:sldMk cId="3026366841" sldId="387"/>
            <ac:spMk id="7" creationId="{BEE80BDE-325C-1F8F-85A4-3CCC304F3F86}"/>
          </ac:spMkLst>
        </pc:spChg>
        <pc:spChg chg="add mod">
          <ac:chgData name="Oliver Richardson" userId="cd5f33dd71adc40f" providerId="LiveId" clId="{F96C973E-2AE8-4B9D-8199-88FA71836A8F}" dt="2024-02-19T18:29:00.418" v="14020"/>
          <ac:spMkLst>
            <pc:docMk/>
            <pc:sldMk cId="3026366841" sldId="387"/>
            <ac:spMk id="11" creationId="{BEE80BDE-325C-1F8F-85A4-3CCC304F3F86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12" creationId="{43A043A8-E17C-4E6E-20FC-42FA72D1A1BE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14" creationId="{456E790A-A9B1-DBB5-066D-E860834074A3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15" creationId="{FCD176B9-E1E3-23D0-7BC3-A6ED086616F7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16" creationId="{6AF1E14A-0041-E7A4-16A5-9F95F8073102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19" creationId="{3EEF885A-D561-E9C2-A94B-07B19597D85D}"/>
          </ac:spMkLst>
        </pc:spChg>
        <pc:spChg chg="add mod">
          <ac:chgData name="Oliver Richardson" userId="cd5f33dd71adc40f" providerId="LiveId" clId="{F96C973E-2AE8-4B9D-8199-88FA71836A8F}" dt="2024-02-19T18:29:50.225" v="14043"/>
          <ac:spMkLst>
            <pc:docMk/>
            <pc:sldMk cId="3026366841" sldId="387"/>
            <ac:spMk id="20" creationId="{BB854B5B-4A8B-3354-A032-36059FB7B7BD}"/>
          </ac:spMkLst>
        </pc:spChg>
        <pc:spChg chg="add mod">
          <ac:chgData name="Oliver Richardson" userId="cd5f33dd71adc40f" providerId="LiveId" clId="{F96C973E-2AE8-4B9D-8199-88FA71836A8F}" dt="2024-02-19T18:33:33.507" v="14251" actId="207"/>
          <ac:spMkLst>
            <pc:docMk/>
            <pc:sldMk cId="3026366841" sldId="387"/>
            <ac:spMk id="21" creationId="{3FE24DE7-1D67-FE45-660A-ABB3E9BF577C}"/>
          </ac:spMkLst>
        </pc:spChg>
        <pc:spChg chg="add del mod">
          <ac:chgData name="Oliver Richardson" userId="cd5f33dd71adc40f" providerId="LiveId" clId="{F96C973E-2AE8-4B9D-8199-88FA71836A8F}" dt="2024-02-19T18:34:14.243" v="14320" actId="20577"/>
          <ac:spMkLst>
            <pc:docMk/>
            <pc:sldMk cId="3026366841" sldId="387"/>
            <ac:spMk id="22" creationId="{0C74F0BB-2D08-C0C8-42FB-9BEAF132CB1A}"/>
          </ac:spMkLst>
        </pc:spChg>
        <pc:spChg chg="add del mod">
          <ac:chgData name="Oliver Richardson" userId="cd5f33dd71adc40f" providerId="LiveId" clId="{F96C973E-2AE8-4B9D-8199-88FA71836A8F}" dt="2024-02-19T18:32:23.277" v="14215" actId="478"/>
          <ac:spMkLst>
            <pc:docMk/>
            <pc:sldMk cId="3026366841" sldId="387"/>
            <ac:spMk id="28" creationId="{BFA3263B-306D-26F9-1ABC-C263FF8A5DA3}"/>
          </ac:spMkLst>
        </pc:spChg>
        <pc:spChg chg="add del ord">
          <ac:chgData name="Oliver Richardson" userId="cd5f33dd71adc40f" providerId="LiveId" clId="{F96C973E-2AE8-4B9D-8199-88FA71836A8F}" dt="2024-02-19T18:32:17.990" v="14214" actId="478"/>
          <ac:spMkLst>
            <pc:docMk/>
            <pc:sldMk cId="3026366841" sldId="387"/>
            <ac:spMk id="29" creationId="{F239F89F-D217-1BE1-EC4B-8B9EF3BEAC12}"/>
          </ac:spMkLst>
        </pc:spChg>
        <pc:spChg chg="add del mod">
          <ac:chgData name="Oliver Richardson" userId="cd5f33dd71adc40f" providerId="LiveId" clId="{F96C973E-2AE8-4B9D-8199-88FA71836A8F}" dt="2024-02-19T18:33:09.993" v="14244"/>
          <ac:spMkLst>
            <pc:docMk/>
            <pc:sldMk cId="3026366841" sldId="387"/>
            <ac:spMk id="30" creationId="{E7E4585D-0EB3-C506-31A9-EAC58A2F92F8}"/>
          </ac:spMkLst>
        </pc:spChg>
        <pc:spChg chg="add del mod">
          <ac:chgData name="Oliver Richardson" userId="cd5f33dd71adc40f" providerId="LiveId" clId="{F96C973E-2AE8-4B9D-8199-88FA71836A8F}" dt="2024-02-19T18:33:09.993" v="14244"/>
          <ac:spMkLst>
            <pc:docMk/>
            <pc:sldMk cId="3026366841" sldId="387"/>
            <ac:spMk id="31" creationId="{F764AB36-10C7-564F-E33C-19B0F0981AF8}"/>
          </ac:spMkLst>
        </pc:spChg>
        <pc:spChg chg="add del mod">
          <ac:chgData name="Oliver Richardson" userId="cd5f33dd71adc40f" providerId="LiveId" clId="{F96C973E-2AE8-4B9D-8199-88FA71836A8F}" dt="2024-02-19T18:33:16.462" v="14247" actId="478"/>
          <ac:spMkLst>
            <pc:docMk/>
            <pc:sldMk cId="3026366841" sldId="387"/>
            <ac:spMk id="32" creationId="{B380C444-9E99-FD96-2B39-ECA54A9B5A65}"/>
          </ac:spMkLst>
        </pc:spChg>
        <pc:spChg chg="mod">
          <ac:chgData name="Oliver Richardson" userId="cd5f33dd71adc40f" providerId="LiveId" clId="{F96C973E-2AE8-4B9D-8199-88FA71836A8F}" dt="2024-02-19T18:33:09.993" v="14244"/>
          <ac:spMkLst>
            <pc:docMk/>
            <pc:sldMk cId="3026366841" sldId="387"/>
            <ac:spMk id="33" creationId="{47807436-7862-9A82-0B60-01F5AC4D481F}"/>
          </ac:spMkLst>
        </pc:spChg>
        <pc:spChg chg="add del mod">
          <ac:chgData name="Oliver Richardson" userId="cd5f33dd71adc40f" providerId="LiveId" clId="{F96C973E-2AE8-4B9D-8199-88FA71836A8F}" dt="2024-02-19T18:33:16.462" v="14247" actId="478"/>
          <ac:spMkLst>
            <pc:docMk/>
            <pc:sldMk cId="3026366841" sldId="387"/>
            <ac:spMk id="34" creationId="{779C49A9-32E5-597A-B696-290B36656AB9}"/>
          </ac:spMkLst>
        </pc:spChg>
        <pc:grpChg chg="add del mod">
          <ac:chgData name="Oliver Richardson" userId="cd5f33dd71adc40f" providerId="LiveId" clId="{F96C973E-2AE8-4B9D-8199-88FA71836A8F}" dt="2024-02-19T18:28:13.868" v="13945" actId="21"/>
          <ac:grpSpMkLst>
            <pc:docMk/>
            <pc:sldMk cId="3026366841" sldId="387"/>
            <ac:grpSpMk id="4" creationId="{DE3FCDDF-E406-FE67-FF38-08B8781B8BBE}"/>
          </ac:grpSpMkLst>
        </pc:grpChg>
        <pc:grpChg chg="add mod">
          <ac:chgData name="Oliver Richardson" userId="cd5f33dd71adc40f" providerId="LiveId" clId="{F96C973E-2AE8-4B9D-8199-88FA71836A8F}" dt="2024-02-19T18:29:58.600" v="14045" actId="1076"/>
          <ac:grpSpMkLst>
            <pc:docMk/>
            <pc:sldMk cId="3026366841" sldId="387"/>
            <ac:grpSpMk id="8" creationId="{DE3FCDDF-E406-FE67-FF38-08B8781B8BBE}"/>
          </ac:grpSpMkLst>
        </pc:grpChg>
        <pc:grpChg chg="mod">
          <ac:chgData name="Oliver Richardson" userId="cd5f33dd71adc40f" providerId="LiveId" clId="{F96C973E-2AE8-4B9D-8199-88FA71836A8F}" dt="2024-02-19T18:33:23.098" v="14248" actId="1076"/>
          <ac:grpSpMkLst>
            <pc:docMk/>
            <pc:sldMk cId="3026366841" sldId="387"/>
            <ac:grpSpMk id="27" creationId="{77540154-E4B3-173C-9225-D74B24736398}"/>
          </ac:grpSpMkLst>
        </pc:grpChg>
        <pc:picChg chg="mod">
          <ac:chgData name="Oliver Richardson" userId="cd5f33dd71adc40f" providerId="LiveId" clId="{F96C973E-2AE8-4B9D-8199-88FA71836A8F}" dt="2024-02-19T18:28:01.195" v="13943"/>
          <ac:picMkLst>
            <pc:docMk/>
            <pc:sldMk cId="3026366841" sldId="387"/>
            <ac:picMk id="5" creationId="{2C7FD527-299B-4D8E-45D4-667F2224BE06}"/>
          </ac:picMkLst>
        </pc:picChg>
        <pc:picChg chg="mod">
          <ac:chgData name="Oliver Richardson" userId="cd5f33dd71adc40f" providerId="LiveId" clId="{F96C973E-2AE8-4B9D-8199-88FA71836A8F}" dt="2024-02-19T18:28:01.195" v="13943"/>
          <ac:picMkLst>
            <pc:docMk/>
            <pc:sldMk cId="3026366841" sldId="387"/>
            <ac:picMk id="6" creationId="{B094E294-A891-8C50-7E81-4A9D39DFDAAE}"/>
          </ac:picMkLst>
        </pc:picChg>
        <pc:picChg chg="mod">
          <ac:chgData name="Oliver Richardson" userId="cd5f33dd71adc40f" providerId="LiveId" clId="{F96C973E-2AE8-4B9D-8199-88FA71836A8F}" dt="2024-02-19T18:29:58.600" v="14045" actId="1076"/>
          <ac:picMkLst>
            <pc:docMk/>
            <pc:sldMk cId="3026366841" sldId="387"/>
            <ac:picMk id="9" creationId="{2C7FD527-299B-4D8E-45D4-667F2224BE06}"/>
          </ac:picMkLst>
        </pc:picChg>
        <pc:picChg chg="mod">
          <ac:chgData name="Oliver Richardson" userId="cd5f33dd71adc40f" providerId="LiveId" clId="{F96C973E-2AE8-4B9D-8199-88FA71836A8F}" dt="2024-02-19T18:29:58.600" v="14045" actId="1076"/>
          <ac:picMkLst>
            <pc:docMk/>
            <pc:sldMk cId="3026366841" sldId="387"/>
            <ac:picMk id="10" creationId="{B094E294-A891-8C50-7E81-4A9D39DFDAAE}"/>
          </ac:picMkLst>
        </pc:picChg>
        <pc:picChg chg="add mod">
          <ac:chgData name="Oliver Richardson" userId="cd5f33dd71adc40f" providerId="LiveId" clId="{F96C973E-2AE8-4B9D-8199-88FA71836A8F}" dt="2024-02-19T18:29:50.225" v="14043"/>
          <ac:picMkLst>
            <pc:docMk/>
            <pc:sldMk cId="3026366841" sldId="387"/>
            <ac:picMk id="13" creationId="{00F52A15-6F38-0A8F-2BC6-0A675D4D20E8}"/>
          </ac:picMkLst>
        </pc:picChg>
        <pc:picChg chg="add mod">
          <ac:chgData name="Oliver Richardson" userId="cd5f33dd71adc40f" providerId="LiveId" clId="{F96C973E-2AE8-4B9D-8199-88FA71836A8F}" dt="2024-02-19T18:29:50.225" v="14043"/>
          <ac:picMkLst>
            <pc:docMk/>
            <pc:sldMk cId="3026366841" sldId="387"/>
            <ac:picMk id="17" creationId="{D1680E45-671F-0259-7552-BE8473DFFEDE}"/>
          </ac:picMkLst>
        </pc:picChg>
        <pc:picChg chg="add mod">
          <ac:chgData name="Oliver Richardson" userId="cd5f33dd71adc40f" providerId="LiveId" clId="{F96C973E-2AE8-4B9D-8199-88FA71836A8F}" dt="2024-02-19T18:29:50.225" v="14043"/>
          <ac:picMkLst>
            <pc:docMk/>
            <pc:sldMk cId="3026366841" sldId="387"/>
            <ac:picMk id="18" creationId="{11541FCB-4507-03C5-9D4F-AF0706E01651}"/>
          </ac:picMkLst>
        </pc:picChg>
        <pc:inkChg chg="add del">
          <ac:chgData name="Oliver Richardson" userId="cd5f33dd71adc40f" providerId="LiveId" clId="{F96C973E-2AE8-4B9D-8199-88FA71836A8F}" dt="2024-02-19T18:31:12.848" v="14175" actId="9405"/>
          <ac:inkMkLst>
            <pc:docMk/>
            <pc:sldMk cId="3026366841" sldId="387"/>
            <ac:inkMk id="23" creationId="{286BDF72-76C1-B208-E028-FC33A39B5148}"/>
          </ac:inkMkLst>
        </pc:inkChg>
        <pc:inkChg chg="add mod">
          <ac:chgData name="Oliver Richardson" userId="cd5f33dd71adc40f" providerId="LiveId" clId="{F96C973E-2AE8-4B9D-8199-88FA71836A8F}" dt="2024-02-19T18:31:21.960" v="14179"/>
          <ac:inkMkLst>
            <pc:docMk/>
            <pc:sldMk cId="3026366841" sldId="387"/>
            <ac:inkMk id="24" creationId="{2FCFB54C-57A4-BB08-0AB3-53F066B17D88}"/>
          </ac:inkMkLst>
        </pc:inkChg>
        <pc:inkChg chg="add mod">
          <ac:chgData name="Oliver Richardson" userId="cd5f33dd71adc40f" providerId="LiveId" clId="{F96C973E-2AE8-4B9D-8199-88FA71836A8F}" dt="2024-02-19T18:31:21.960" v="14179"/>
          <ac:inkMkLst>
            <pc:docMk/>
            <pc:sldMk cId="3026366841" sldId="387"/>
            <ac:inkMk id="25" creationId="{8AAA0281-34C6-4A47-2358-25628CFA9684}"/>
          </ac:inkMkLst>
        </pc:inkChg>
        <pc:inkChg chg="add mod">
          <ac:chgData name="Oliver Richardson" userId="cd5f33dd71adc40f" providerId="LiveId" clId="{F96C973E-2AE8-4B9D-8199-88FA71836A8F}" dt="2024-02-19T18:31:21.960" v="14179"/>
          <ac:inkMkLst>
            <pc:docMk/>
            <pc:sldMk cId="3026366841" sldId="387"/>
            <ac:inkMk id="26" creationId="{6461EB3E-46CB-B0F4-2082-5D4634098438}"/>
          </ac:inkMkLst>
        </pc:inkChg>
      </pc:sldChg>
      <pc:sldChg chg="addSp delSp modSp new mod modAnim">
        <pc:chgData name="Oliver Richardson" userId="cd5f33dd71adc40f" providerId="LiveId" clId="{F96C973E-2AE8-4B9D-8199-88FA71836A8F}" dt="2024-02-19T20:16:29.165" v="16977"/>
        <pc:sldMkLst>
          <pc:docMk/>
          <pc:sldMk cId="823796752" sldId="388"/>
        </pc:sldMkLst>
        <pc:spChg chg="mod">
          <ac:chgData name="Oliver Richardson" userId="cd5f33dd71adc40f" providerId="LiveId" clId="{F96C973E-2AE8-4B9D-8199-88FA71836A8F}" dt="2024-02-19T19:07:30.579" v="15449" actId="1076"/>
          <ac:spMkLst>
            <pc:docMk/>
            <pc:sldMk cId="823796752" sldId="388"/>
            <ac:spMk id="2" creationId="{4DEBF8E7-6ED7-6A86-FD2D-B14C40D361CE}"/>
          </ac:spMkLst>
        </pc:spChg>
        <pc:spChg chg="del">
          <ac:chgData name="Oliver Richardson" userId="cd5f33dd71adc40f" providerId="LiveId" clId="{F96C973E-2AE8-4B9D-8199-88FA71836A8F}" dt="2024-02-19T19:06:09.228" v="15431" actId="478"/>
          <ac:spMkLst>
            <pc:docMk/>
            <pc:sldMk cId="823796752" sldId="388"/>
            <ac:spMk id="3" creationId="{9EFFAAB9-FC9F-472C-D2F7-F162C06CDE7D}"/>
          </ac:spMkLst>
        </pc:spChg>
        <pc:spChg chg="add mod">
          <ac:chgData name="Oliver Richardson" userId="cd5f33dd71adc40f" providerId="LiveId" clId="{F96C973E-2AE8-4B9D-8199-88FA71836A8F}" dt="2024-02-19T19:07:10.287" v="15447" actId="1076"/>
          <ac:spMkLst>
            <pc:docMk/>
            <pc:sldMk cId="823796752" sldId="388"/>
            <ac:spMk id="8" creationId="{1384DD47-8C66-A183-BF99-5D2BC16FF4C4}"/>
          </ac:spMkLst>
        </pc:spChg>
        <pc:spChg chg="add mod">
          <ac:chgData name="Oliver Richardson" userId="cd5f33dd71adc40f" providerId="LiveId" clId="{F96C973E-2AE8-4B9D-8199-88FA71836A8F}" dt="2024-02-19T19:07:07.998" v="15446" actId="1076"/>
          <ac:spMkLst>
            <pc:docMk/>
            <pc:sldMk cId="823796752" sldId="388"/>
            <ac:spMk id="9" creationId="{3846AB64-561A-3033-13CC-B1B73CE96F87}"/>
          </ac:spMkLst>
        </pc:spChg>
        <pc:spChg chg="add mod">
          <ac:chgData name="Oliver Richardson" userId="cd5f33dd71adc40f" providerId="LiveId" clId="{F96C973E-2AE8-4B9D-8199-88FA71836A8F}" dt="2024-02-19T19:09:59.041" v="15742" actId="1076"/>
          <ac:spMkLst>
            <pc:docMk/>
            <pc:sldMk cId="823796752" sldId="388"/>
            <ac:spMk id="12" creationId="{105E49D6-7D58-BF6E-37C4-ED973367D99A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16" creationId="{BCC3E447-2119-678D-7C6D-AD0BB046E3C9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18" creationId="{67C1C741-72BC-BCDF-1F93-9D552E53202A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20" creationId="{C0681D14-7094-1F54-467C-B7823F80BA72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22" creationId="{BE33FA07-678A-3EA7-8116-D2703E5EA2EF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23" creationId="{82DE3A9B-B79E-7CE1-2362-C6CE4AFD194C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26" creationId="{F1E5BB78-09B2-DECE-246E-7B2FA2CBDFAC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29" creationId="{F98A479D-B843-99EA-0EDD-E435C6034B44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1" creationId="{E342FE3A-882B-73F0-902C-3D7CE66147A9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3" creationId="{EA6C767B-5F34-AE27-B5CA-AC1A5C0DECB3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4" creationId="{B47A551D-3E7D-3080-D1EE-EA2BFB56EA68}"/>
          </ac:spMkLst>
        </pc:spChg>
        <pc:spChg chg="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6" creationId="{FC5D8B7A-9984-B9DD-A388-37A0E9C55612}"/>
          </ac:spMkLst>
        </pc:spChg>
        <pc:spChg chg="add 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7" creationId="{B991CC2F-0086-8448-03B3-50CEDA5AFAB8}"/>
          </ac:spMkLst>
        </pc:spChg>
        <pc:spChg chg="add mod">
          <ac:chgData name="Oliver Richardson" userId="cd5f33dd71adc40f" providerId="LiveId" clId="{F96C973E-2AE8-4B9D-8199-88FA71836A8F}" dt="2024-02-19T19:17:29.659" v="16148"/>
          <ac:spMkLst>
            <pc:docMk/>
            <pc:sldMk cId="823796752" sldId="388"/>
            <ac:spMk id="38" creationId="{8FA4E375-150E-5B6C-38B2-867582DA2CF0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42" creationId="{0EA756E6-7E09-8344-9B82-759D9053A3F8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45" creationId="{9C7E46E5-F9E1-452C-D7EF-0516851C030B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48" creationId="{8079C149-BC5B-5605-8043-DDF9260AFF2B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51" creationId="{3274C3F5-080B-0C7B-D44C-C4005E969A76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54" creationId="{B4E13A96-441D-57C5-8000-0D6372D80A58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56" creationId="{ADF1EA20-D4AD-90FF-3C19-7E53AAD195CE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59" creationId="{E878ABCC-9C5D-73D4-330D-1CA9B0C49C80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61" creationId="{11290813-424F-28E0-72F4-49DABEF3A314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62" creationId="{A5019459-9C13-3C2C-72AB-6D02ECF12015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63" creationId="{0010A6FE-6B48-03E1-A2F5-B856A40B1E0C}"/>
          </ac:spMkLst>
        </pc:spChg>
        <pc:spChg chg="mod">
          <ac:chgData name="Oliver Richardson" userId="cd5f33dd71adc40f" providerId="LiveId" clId="{F96C973E-2AE8-4B9D-8199-88FA71836A8F}" dt="2024-02-19T19:17:37.129" v="16150"/>
          <ac:spMkLst>
            <pc:docMk/>
            <pc:sldMk cId="823796752" sldId="388"/>
            <ac:spMk id="2049" creationId="{14171441-4B6B-7A11-43AE-AA508F5A41D7}"/>
          </ac:spMkLst>
        </pc:spChg>
        <pc:spChg chg="add mod">
          <ac:chgData name="Oliver Richardson" userId="cd5f33dd71adc40f" providerId="LiveId" clId="{F96C973E-2AE8-4B9D-8199-88FA71836A8F}" dt="2024-02-19T19:18:04.722" v="16157" actId="1076"/>
          <ac:spMkLst>
            <pc:docMk/>
            <pc:sldMk cId="823796752" sldId="388"/>
            <ac:spMk id="2050" creationId="{B5577ADD-F510-FC49-7EA3-C10EEED1C80A}"/>
          </ac:spMkLst>
        </pc:spChg>
        <pc:spChg chg="add mod">
          <ac:chgData name="Oliver Richardson" userId="cd5f33dd71adc40f" providerId="LiveId" clId="{F96C973E-2AE8-4B9D-8199-88FA71836A8F}" dt="2024-02-19T19:18:10.295" v="16158" actId="1076"/>
          <ac:spMkLst>
            <pc:docMk/>
            <pc:sldMk cId="823796752" sldId="388"/>
            <ac:spMk id="2051" creationId="{3EE182D7-8883-956D-4A0F-DFB16A3441AA}"/>
          </ac:spMkLst>
        </pc:spChg>
        <pc:grpChg chg="add 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15" creationId="{E826C937-29E6-9504-C060-E6F1952A3E54}"/>
          </ac:grpSpMkLst>
        </pc:grpChg>
        <pc:grpChg chg="add 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17" creationId="{26A793EB-2673-FDF2-9D50-142B374404FB}"/>
          </ac:grpSpMkLst>
        </pc:grpChg>
        <pc:grpChg chg="add 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19" creationId="{24D2D6C4-9B2C-FBA4-8D16-AB7F5FC5E76E}"/>
          </ac:grpSpMkLst>
        </pc:grpChg>
        <pc:grpChg chg="add 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21" creationId="{8812F8A5-A8E9-9594-097A-1AAC0F1331D6}"/>
          </ac:grpSpMkLst>
        </pc:grpChg>
        <pc:grpChg chg="add 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24" creationId="{E8B274C2-6B47-D86F-624A-27C334521209}"/>
          </ac:grpSpMkLst>
        </pc:grpChg>
        <pc:grpChg chg="mod">
          <ac:chgData name="Oliver Richardson" userId="cd5f33dd71adc40f" providerId="LiveId" clId="{F96C973E-2AE8-4B9D-8199-88FA71836A8F}" dt="2024-02-19T19:17:29.659" v="16148"/>
          <ac:grpSpMkLst>
            <pc:docMk/>
            <pc:sldMk cId="823796752" sldId="388"/>
            <ac:grpSpMk id="25" creationId="{99E745E1-B92E-4A60-37D3-188F7F2477BF}"/>
          </ac:grpSpMkLst>
        </pc:grpChg>
        <pc:grpChg chg="add mod">
          <ac:chgData name="Oliver Richardson" userId="cd5f33dd71adc40f" providerId="LiveId" clId="{F96C973E-2AE8-4B9D-8199-88FA71836A8F}" dt="2024-02-19T19:18:04.722" v="16157" actId="1076"/>
          <ac:grpSpMkLst>
            <pc:docMk/>
            <pc:sldMk cId="823796752" sldId="388"/>
            <ac:grpSpMk id="41" creationId="{996B436C-C0A7-2523-B18B-24F4763DB217}"/>
          </ac:grpSpMkLst>
        </pc:grpChg>
        <pc:grpChg chg="add mod">
          <ac:chgData name="Oliver Richardson" userId="cd5f33dd71adc40f" providerId="LiveId" clId="{F96C973E-2AE8-4B9D-8199-88FA71836A8F}" dt="2024-02-19T19:18:14.125" v="16159" actId="1076"/>
          <ac:grpSpMkLst>
            <pc:docMk/>
            <pc:sldMk cId="823796752" sldId="388"/>
            <ac:grpSpMk id="44" creationId="{6258F476-0830-36D7-5955-816553B8082E}"/>
          </ac:grpSpMkLst>
        </pc:grpChg>
        <pc:grpChg chg="add mod">
          <ac:chgData name="Oliver Richardson" userId="cd5f33dd71adc40f" providerId="LiveId" clId="{F96C973E-2AE8-4B9D-8199-88FA71836A8F}" dt="2024-02-19T19:18:24.142" v="16162" actId="1076"/>
          <ac:grpSpMkLst>
            <pc:docMk/>
            <pc:sldMk cId="823796752" sldId="388"/>
            <ac:grpSpMk id="47" creationId="{8401689E-FF15-9383-B9B6-250C7BEA0119}"/>
          </ac:grpSpMkLst>
        </pc:grpChg>
        <pc:grpChg chg="add mod">
          <ac:chgData name="Oliver Richardson" userId="cd5f33dd71adc40f" providerId="LiveId" clId="{F96C973E-2AE8-4B9D-8199-88FA71836A8F}" dt="2024-02-19T19:18:28.400" v="16163" actId="1076"/>
          <ac:grpSpMkLst>
            <pc:docMk/>
            <pc:sldMk cId="823796752" sldId="388"/>
            <ac:grpSpMk id="50" creationId="{D1A01977-27AB-2FC1-5999-1BE7C02FCD86}"/>
          </ac:grpSpMkLst>
        </pc:grpChg>
        <pc:grpChg chg="add mod">
          <ac:chgData name="Oliver Richardson" userId="cd5f33dd71adc40f" providerId="LiveId" clId="{F96C973E-2AE8-4B9D-8199-88FA71836A8F}" dt="2024-02-19T19:18:33.045" v="16164" actId="1076"/>
          <ac:grpSpMkLst>
            <pc:docMk/>
            <pc:sldMk cId="823796752" sldId="388"/>
            <ac:grpSpMk id="53" creationId="{A11E4822-05E0-D440-B941-5BAF1A88F008}"/>
          </ac:grpSpMkLst>
        </pc:grpChg>
        <pc:grpChg chg="mod">
          <ac:chgData name="Oliver Richardson" userId="cd5f33dd71adc40f" providerId="LiveId" clId="{F96C973E-2AE8-4B9D-8199-88FA71836A8F}" dt="2024-02-19T19:17:37.129" v="16150"/>
          <ac:grpSpMkLst>
            <pc:docMk/>
            <pc:sldMk cId="823796752" sldId="388"/>
            <ac:grpSpMk id="55" creationId="{312F1B2C-E623-D59B-0B84-2B32AB24445B}"/>
          </ac:grpSpMkLst>
        </pc:grpChg>
        <pc:picChg chg="add del mod">
          <ac:chgData name="Oliver Richardson" userId="cd5f33dd71adc40f" providerId="LiveId" clId="{F96C973E-2AE8-4B9D-8199-88FA71836A8F}" dt="2024-02-19T19:06:19.195" v="15435" actId="478"/>
          <ac:picMkLst>
            <pc:docMk/>
            <pc:sldMk cId="823796752" sldId="388"/>
            <ac:picMk id="5" creationId="{EA46193A-2A2A-7580-4041-F00DABD446BC}"/>
          </ac:picMkLst>
        </pc:picChg>
        <pc:picChg chg="add mod">
          <ac:chgData name="Oliver Richardson" userId="cd5f33dd71adc40f" providerId="LiveId" clId="{F96C973E-2AE8-4B9D-8199-88FA71836A8F}" dt="2024-02-19T19:07:03.003" v="15445" actId="1076"/>
          <ac:picMkLst>
            <pc:docMk/>
            <pc:sldMk cId="823796752" sldId="388"/>
            <ac:picMk id="7" creationId="{5CE7D84C-7882-3FC2-E4F2-F0411AF8F096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27" creationId="{6D0FE0B3-DE87-8EC7-1548-0BBEA6AFC8D7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28" creationId="{C3895EFE-22FC-FC32-C8CF-8158565E3794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30" creationId="{529250AB-59F9-9070-50D6-CA179313D68A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32" creationId="{82AC4C3A-0236-F171-59C8-A1C81AE65406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35" creationId="{5A68A4C8-7483-7EA5-9DF1-D09D93130D04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43" creationId="{7FD85414-7C74-D9CA-4BFD-3346F1CBB7C7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46" creationId="{DE88A029-4979-213D-402E-919B85325759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49" creationId="{F981D0CB-CB67-EFCE-6F35-AAB63F77F949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52" creationId="{52EC2F03-0B65-ECE0-6C98-062DCC806AD2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57" creationId="{564629C1-CCEF-B296-E04B-F6EF547F9132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58" creationId="{62268F45-4A00-63DF-6073-9F0B24E07C22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60" creationId="{C5990052-7BC5-0190-6882-CCE9682ED590}"/>
          </ac:picMkLst>
        </pc:picChg>
        <pc:picChg chg="mod">
          <ac:chgData name="Oliver Richardson" userId="cd5f33dd71adc40f" providerId="LiveId" clId="{F96C973E-2AE8-4B9D-8199-88FA71836A8F}" dt="2024-02-19T19:17:37.129" v="16150"/>
          <ac:picMkLst>
            <pc:docMk/>
            <pc:sldMk cId="823796752" sldId="388"/>
            <ac:picMk id="2048" creationId="{2F991875-DAAE-7885-6BCE-84EB7A3E3BC1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2055" creationId="{7960A96A-C59B-003F-1D86-1C6BEA669BD5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2058" creationId="{3DCFFC26-9F3A-DCF7-CFEA-B548CF6F7ADF}"/>
          </ac:picMkLst>
        </pc:picChg>
        <pc:picChg chg="mod">
          <ac:chgData name="Oliver Richardson" userId="cd5f33dd71adc40f" providerId="LiveId" clId="{F96C973E-2AE8-4B9D-8199-88FA71836A8F}" dt="2024-02-19T19:17:29.659" v="16148"/>
          <ac:picMkLst>
            <pc:docMk/>
            <pc:sldMk cId="823796752" sldId="388"/>
            <ac:picMk id="2060" creationId="{7A7C1510-72F1-E39F-6084-68153542782C}"/>
          </ac:picMkLst>
        </pc:picChg>
        <pc:inkChg chg="add">
          <ac:chgData name="Oliver Richardson" userId="cd5f33dd71adc40f" providerId="LiveId" clId="{F96C973E-2AE8-4B9D-8199-88FA71836A8F}" dt="2024-02-19T19:10:36.759" v="15746" actId="9405"/>
          <ac:inkMkLst>
            <pc:docMk/>
            <pc:sldMk cId="823796752" sldId="388"/>
            <ac:inkMk id="13" creationId="{520673B3-4A13-5680-9F7F-E3D7F2B8D3D7}"/>
          </ac:inkMkLst>
        </pc:inkChg>
        <pc:inkChg chg="add">
          <ac:chgData name="Oliver Richardson" userId="cd5f33dd71adc40f" providerId="LiveId" clId="{F96C973E-2AE8-4B9D-8199-88FA71836A8F}" dt="2024-02-19T19:10:38.981" v="15747" actId="9405"/>
          <ac:inkMkLst>
            <pc:docMk/>
            <pc:sldMk cId="823796752" sldId="388"/>
            <ac:inkMk id="14" creationId="{C2561792-0CF3-9355-4A33-D067E98A1745}"/>
          </ac:inkMkLst>
        </pc:inkChg>
        <pc:inkChg chg="add mod">
          <ac:chgData name="Oliver Richardson" userId="cd5f33dd71adc40f" providerId="LiveId" clId="{F96C973E-2AE8-4B9D-8199-88FA71836A8F}" dt="2024-02-19T19:17:29.659" v="16148"/>
          <ac:inkMkLst>
            <pc:docMk/>
            <pc:sldMk cId="823796752" sldId="388"/>
            <ac:inkMk id="39" creationId="{060615AF-C297-9716-2B12-23E0AC107AF8}"/>
          </ac:inkMkLst>
        </pc:inkChg>
        <pc:inkChg chg="add mod">
          <ac:chgData name="Oliver Richardson" userId="cd5f33dd71adc40f" providerId="LiveId" clId="{F96C973E-2AE8-4B9D-8199-88FA71836A8F}" dt="2024-02-19T19:17:29.659" v="16148"/>
          <ac:inkMkLst>
            <pc:docMk/>
            <pc:sldMk cId="823796752" sldId="388"/>
            <ac:inkMk id="40" creationId="{4A758364-F7FB-4885-8A80-C601C822B97B}"/>
          </ac:inkMkLst>
        </pc:inkChg>
        <pc:inkChg chg="add mod">
          <ac:chgData name="Oliver Richardson" userId="cd5f33dd71adc40f" providerId="LiveId" clId="{F96C973E-2AE8-4B9D-8199-88FA71836A8F}" dt="2024-02-19T19:18:04.722" v="16157" actId="1076"/>
          <ac:inkMkLst>
            <pc:docMk/>
            <pc:sldMk cId="823796752" sldId="388"/>
            <ac:inkMk id="2052" creationId="{C8420F9E-E372-354E-D12B-7BAF37DFFF4A}"/>
          </ac:inkMkLst>
        </pc:inkChg>
        <pc:inkChg chg="add mod">
          <ac:chgData name="Oliver Richardson" userId="cd5f33dd71adc40f" providerId="LiveId" clId="{F96C973E-2AE8-4B9D-8199-88FA71836A8F}" dt="2024-02-19T19:18:04.722" v="16157" actId="1076"/>
          <ac:inkMkLst>
            <pc:docMk/>
            <pc:sldMk cId="823796752" sldId="388"/>
            <ac:inkMk id="2053" creationId="{7048F5A5-C93A-6286-F4BE-873F65EB0E0C}"/>
          </ac:inkMkLst>
        </pc:inkChg>
        <pc:cxnChg chg="add mod">
          <ac:chgData name="Oliver Richardson" userId="cd5f33dd71adc40f" providerId="LiveId" clId="{F96C973E-2AE8-4B9D-8199-88FA71836A8F}" dt="2024-02-19T19:06:56.451" v="15443"/>
          <ac:cxnSpMkLst>
            <pc:docMk/>
            <pc:sldMk cId="823796752" sldId="388"/>
            <ac:cxnSpMk id="10" creationId="{B4824EAD-D584-070C-06AF-59939D7137F0}"/>
          </ac:cxnSpMkLst>
        </pc:cxnChg>
        <pc:cxnChg chg="add mod">
          <ac:chgData name="Oliver Richardson" userId="cd5f33dd71adc40f" providerId="LiveId" clId="{F96C973E-2AE8-4B9D-8199-88FA71836A8F}" dt="2024-02-19T19:06:56.451" v="15443"/>
          <ac:cxnSpMkLst>
            <pc:docMk/>
            <pc:sldMk cId="823796752" sldId="388"/>
            <ac:cxnSpMk id="11" creationId="{3E9DC245-658B-9710-1898-3EF0C2327F41}"/>
          </ac:cxnSpMkLst>
        </pc:cxnChg>
      </pc:sldChg>
      <pc:sldChg chg="add del ord">
        <pc:chgData name="Oliver Richardson" userId="cd5f33dd71adc40f" providerId="LiveId" clId="{F96C973E-2AE8-4B9D-8199-88FA71836A8F}" dt="2024-02-19T18:26:48.744" v="13938" actId="2890"/>
        <pc:sldMkLst>
          <pc:docMk/>
          <pc:sldMk cId="54095966" sldId="389"/>
        </pc:sldMkLst>
      </pc:sldChg>
      <pc:sldChg chg="add del ord">
        <pc:chgData name="Oliver Richardson" userId="cd5f33dd71adc40f" providerId="LiveId" clId="{F96C973E-2AE8-4B9D-8199-88FA71836A8F}" dt="2024-02-19T18:26:29.831" v="13933" actId="47"/>
        <pc:sldMkLst>
          <pc:docMk/>
          <pc:sldMk cId="2046819070" sldId="389"/>
        </pc:sldMkLst>
      </pc:sldChg>
      <pc:sldChg chg="addSp modSp new mod modAnim">
        <pc:chgData name="Oliver Richardson" userId="cd5f33dd71adc40f" providerId="LiveId" clId="{F96C973E-2AE8-4B9D-8199-88FA71836A8F}" dt="2024-02-19T18:42:45.119" v="14839" actId="1076"/>
        <pc:sldMkLst>
          <pc:docMk/>
          <pc:sldMk cId="4120866225" sldId="389"/>
        </pc:sldMkLst>
        <pc:spChg chg="mod">
          <ac:chgData name="Oliver Richardson" userId="cd5f33dd71adc40f" providerId="LiveId" clId="{F96C973E-2AE8-4B9D-8199-88FA71836A8F}" dt="2024-02-19T18:42:45.119" v="14839" actId="1076"/>
          <ac:spMkLst>
            <pc:docMk/>
            <pc:sldMk cId="4120866225" sldId="389"/>
            <ac:spMk id="2" creationId="{52B1534E-A6BA-E168-80D9-8EB79BBA9DB6}"/>
          </ac:spMkLst>
        </pc:spChg>
        <pc:spChg chg="mod">
          <ac:chgData name="Oliver Richardson" userId="cd5f33dd71adc40f" providerId="LiveId" clId="{F96C973E-2AE8-4B9D-8199-88FA71836A8F}" dt="2024-02-19T18:41:04.452" v="14750" actId="20577"/>
          <ac:spMkLst>
            <pc:docMk/>
            <pc:sldMk cId="4120866225" sldId="389"/>
            <ac:spMk id="3" creationId="{B99AF315-0D6F-84CC-86E9-747FCC4BFAB6}"/>
          </ac:spMkLst>
        </pc:spChg>
        <pc:spChg chg="add mod">
          <ac:chgData name="Oliver Richardson" userId="cd5f33dd71adc40f" providerId="LiveId" clId="{F96C973E-2AE8-4B9D-8199-88FA71836A8F}" dt="2024-02-19T18:40:30.403" v="14723" actId="1076"/>
          <ac:spMkLst>
            <pc:docMk/>
            <pc:sldMk cId="4120866225" sldId="389"/>
            <ac:spMk id="5" creationId="{1B46BF25-21F4-DD74-C73B-E7459AD084E7}"/>
          </ac:spMkLst>
        </pc:spChg>
        <pc:picChg chg="add mod">
          <ac:chgData name="Oliver Richardson" userId="cd5f33dd71adc40f" providerId="LiveId" clId="{F96C973E-2AE8-4B9D-8199-88FA71836A8F}" dt="2024-02-19T18:40:22.316" v="14721" actId="1076"/>
          <ac:picMkLst>
            <pc:docMk/>
            <pc:sldMk cId="4120866225" sldId="389"/>
            <ac:picMk id="1026" creationId="{0268D152-0A17-5E27-71AD-59683826885C}"/>
          </ac:picMkLst>
        </pc:picChg>
        <pc:inkChg chg="add mod">
          <ac:chgData name="Oliver Richardson" userId="cd5f33dd71adc40f" providerId="LiveId" clId="{F96C973E-2AE8-4B9D-8199-88FA71836A8F}" dt="2024-02-19T18:40:22.316" v="14721" actId="1076"/>
          <ac:inkMkLst>
            <pc:docMk/>
            <pc:sldMk cId="4120866225" sldId="389"/>
            <ac:inkMk id="4" creationId="{F6A7144E-9D88-5868-8BC4-F1DE03931262}"/>
          </ac:inkMkLst>
        </pc:inkChg>
      </pc:sldChg>
      <pc:sldChg chg="addSp delSp modSp add mod delAnim modAnim">
        <pc:chgData name="Oliver Richardson" userId="cd5f33dd71adc40f" providerId="LiveId" clId="{F96C973E-2AE8-4B9D-8199-88FA71836A8F}" dt="2024-02-19T18:54:15.733" v="15252" actId="20577"/>
        <pc:sldMkLst>
          <pc:docMk/>
          <pc:sldMk cId="2778973861" sldId="390"/>
        </pc:sldMkLst>
        <pc:spChg chg="del">
          <ac:chgData name="Oliver Richardson" userId="cd5f33dd71adc40f" providerId="LiveId" clId="{F96C973E-2AE8-4B9D-8199-88FA71836A8F}" dt="2024-02-19T18:42:56.895" v="14841" actId="478"/>
          <ac:spMkLst>
            <pc:docMk/>
            <pc:sldMk cId="2778973861" sldId="390"/>
            <ac:spMk id="2" creationId="{15518584-94B1-732A-6087-16898D2605DA}"/>
          </ac:spMkLst>
        </pc:spChg>
        <pc:spChg chg="del">
          <ac:chgData name="Oliver Richardson" userId="cd5f33dd71adc40f" providerId="LiveId" clId="{F96C973E-2AE8-4B9D-8199-88FA71836A8F}" dt="2024-02-19T18:42:09.971" v="14817" actId="478"/>
          <ac:spMkLst>
            <pc:docMk/>
            <pc:sldMk cId="2778973861" sldId="390"/>
            <ac:spMk id="3" creationId="{927C974D-1A70-CC08-8E86-6DCA254EBEB9}"/>
          </ac:spMkLst>
        </pc:spChg>
        <pc:spChg chg="del">
          <ac:chgData name="Oliver Richardson" userId="cd5f33dd71adc40f" providerId="LiveId" clId="{F96C973E-2AE8-4B9D-8199-88FA71836A8F}" dt="2024-02-19T18:42:09.971" v="14817" actId="478"/>
          <ac:spMkLst>
            <pc:docMk/>
            <pc:sldMk cId="2778973861" sldId="390"/>
            <ac:spMk id="5" creationId="{45A70302-D5FA-002D-F633-948C8EE0312D}"/>
          </ac:spMkLst>
        </pc:spChg>
        <pc:spChg chg="add del mod">
          <ac:chgData name="Oliver Richardson" userId="cd5f33dd71adc40f" providerId="LiveId" clId="{F96C973E-2AE8-4B9D-8199-88FA71836A8F}" dt="2024-02-19T18:42:12.656" v="14818" actId="478"/>
          <ac:spMkLst>
            <pc:docMk/>
            <pc:sldMk cId="2778973861" sldId="390"/>
            <ac:spMk id="6" creationId="{6E2C24AF-C7B6-3CEC-5B9B-4E9320A835EB}"/>
          </ac:spMkLst>
        </pc:spChg>
        <pc:spChg chg="add mod">
          <ac:chgData name="Oliver Richardson" userId="cd5f33dd71adc40f" providerId="LiveId" clId="{F96C973E-2AE8-4B9D-8199-88FA71836A8F}" dt="2024-02-19T18:43:15.774" v="14871" actId="1076"/>
          <ac:spMkLst>
            <pc:docMk/>
            <pc:sldMk cId="2778973861" sldId="390"/>
            <ac:spMk id="7" creationId="{8480529A-032C-CBFA-1BC5-90046403B640}"/>
          </ac:spMkLst>
        </pc:spChg>
        <pc:spChg chg="add mod">
          <ac:chgData name="Oliver Richardson" userId="cd5f33dd71adc40f" providerId="LiveId" clId="{F96C973E-2AE8-4B9D-8199-88FA71836A8F}" dt="2024-02-19T18:43:26.922" v="14873" actId="400"/>
          <ac:spMkLst>
            <pc:docMk/>
            <pc:sldMk cId="2778973861" sldId="390"/>
            <ac:spMk id="8" creationId="{4A187B59-5587-176F-7C5F-DD594A406FDD}"/>
          </ac:spMkLst>
        </pc:spChg>
        <pc:spChg chg="add del mod">
          <ac:chgData name="Oliver Richardson" userId="cd5f33dd71adc40f" providerId="LiveId" clId="{F96C973E-2AE8-4B9D-8199-88FA71836A8F}" dt="2024-02-19T18:42:59.464" v="14844" actId="478"/>
          <ac:spMkLst>
            <pc:docMk/>
            <pc:sldMk cId="2778973861" sldId="390"/>
            <ac:spMk id="10" creationId="{342F7FEE-EE24-EEED-F59B-C584628833D2}"/>
          </ac:spMkLst>
        </pc:spChg>
        <pc:spChg chg="add mod">
          <ac:chgData name="Oliver Richardson" userId="cd5f33dd71adc40f" providerId="LiveId" clId="{F96C973E-2AE8-4B9D-8199-88FA71836A8F}" dt="2024-02-19T18:51:14.727" v="15164" actId="1076"/>
          <ac:spMkLst>
            <pc:docMk/>
            <pc:sldMk cId="2778973861" sldId="390"/>
            <ac:spMk id="27" creationId="{0FD47578-FFC1-FC53-4413-BB9F3476D242}"/>
          </ac:spMkLst>
        </pc:spChg>
        <pc:spChg chg="add mod">
          <ac:chgData name="Oliver Richardson" userId="cd5f33dd71adc40f" providerId="LiveId" clId="{F96C973E-2AE8-4B9D-8199-88FA71836A8F}" dt="2024-02-19T18:54:15.733" v="15252" actId="20577"/>
          <ac:spMkLst>
            <pc:docMk/>
            <pc:sldMk cId="2778973861" sldId="390"/>
            <ac:spMk id="28" creationId="{F4F1E100-E888-DD9F-F1E9-BD284B6419C6}"/>
          </ac:spMkLst>
        </pc:spChg>
        <pc:spChg chg="add mod">
          <ac:chgData name="Oliver Richardson" userId="cd5f33dd71adc40f" providerId="LiveId" clId="{F96C973E-2AE8-4B9D-8199-88FA71836A8F}" dt="2024-02-19T18:51:10.945" v="15163" actId="571"/>
          <ac:spMkLst>
            <pc:docMk/>
            <pc:sldMk cId="2778973861" sldId="390"/>
            <ac:spMk id="49" creationId="{6E7D7C37-B4AC-F25F-82F8-D7AA2C4E0200}"/>
          </ac:spMkLst>
        </pc:spChg>
        <pc:grpChg chg="mod">
          <ac:chgData name="Oliver Richardson" userId="cd5f33dd71adc40f" providerId="LiveId" clId="{F96C973E-2AE8-4B9D-8199-88FA71836A8F}" dt="2024-02-19T18:45:26.812" v="14892"/>
          <ac:grpSpMkLst>
            <pc:docMk/>
            <pc:sldMk cId="2778973861" sldId="390"/>
            <ac:grpSpMk id="20" creationId="{0CB3DC78-6405-BAA2-89A0-24EBB3CBDF7A}"/>
          </ac:grpSpMkLst>
        </pc:grpChg>
        <pc:picChg chg="add mod">
          <ac:chgData name="Oliver Richardson" userId="cd5f33dd71adc40f" providerId="LiveId" clId="{F96C973E-2AE8-4B9D-8199-88FA71836A8F}" dt="2024-02-19T18:49:31.991" v="15116" actId="1076"/>
          <ac:picMkLst>
            <pc:docMk/>
            <pc:sldMk cId="2778973861" sldId="390"/>
            <ac:picMk id="14" creationId="{A8668D2E-A3EB-040F-7AD5-ADD81C02F70A}"/>
          </ac:picMkLst>
        </pc:picChg>
        <pc:picChg chg="add mod">
          <ac:chgData name="Oliver Richardson" userId="cd5f33dd71adc40f" providerId="LiveId" clId="{F96C973E-2AE8-4B9D-8199-88FA71836A8F}" dt="2024-02-19T18:45:10.491" v="14883" actId="1076"/>
          <ac:picMkLst>
            <pc:docMk/>
            <pc:sldMk cId="2778973861" sldId="390"/>
            <ac:picMk id="15" creationId="{0EA1D617-7547-999B-BB41-0A8536D29BC3}"/>
          </ac:picMkLst>
        </pc:picChg>
        <pc:picChg chg="add del mod">
          <ac:chgData name="Oliver Richardson" userId="cd5f33dd71adc40f" providerId="LiveId" clId="{F96C973E-2AE8-4B9D-8199-88FA71836A8F}" dt="2024-02-19T18:53:45.883" v="15219" actId="478"/>
          <ac:picMkLst>
            <pc:docMk/>
            <pc:sldMk cId="2778973861" sldId="390"/>
            <ac:picMk id="51" creationId="{69FC249E-15A3-3A99-034F-9908C20DF489}"/>
          </ac:picMkLst>
        </pc:picChg>
        <pc:picChg chg="del">
          <ac:chgData name="Oliver Richardson" userId="cd5f33dd71adc40f" providerId="LiveId" clId="{F96C973E-2AE8-4B9D-8199-88FA71836A8F}" dt="2024-02-19T18:42:09.971" v="14817" actId="478"/>
          <ac:picMkLst>
            <pc:docMk/>
            <pc:sldMk cId="2778973861" sldId="390"/>
            <ac:picMk id="1026" creationId="{60E1A0F3-0072-5BD2-4922-F6064132E7E7}"/>
          </ac:picMkLst>
        </pc:picChg>
        <pc:inkChg chg="del">
          <ac:chgData name="Oliver Richardson" userId="cd5f33dd71adc40f" providerId="LiveId" clId="{F96C973E-2AE8-4B9D-8199-88FA71836A8F}" dt="2024-02-19T18:42:09.971" v="14817" actId="478"/>
          <ac:inkMkLst>
            <pc:docMk/>
            <pc:sldMk cId="2778973861" sldId="390"/>
            <ac:inkMk id="4" creationId="{D584AEC1-97B4-B5B6-A98A-8A5B09EF9E2B}"/>
          </ac:inkMkLst>
        </pc:inkChg>
        <pc:inkChg chg="add">
          <ac:chgData name="Oliver Richardson" userId="cd5f33dd71adc40f" providerId="LiveId" clId="{F96C973E-2AE8-4B9D-8199-88FA71836A8F}" dt="2024-02-19T18:43:35.169" v="14874" actId="9405"/>
          <ac:inkMkLst>
            <pc:docMk/>
            <pc:sldMk cId="2778973861" sldId="390"/>
            <ac:inkMk id="11" creationId="{2DC76526-65C7-B534-5734-81BB1A07EF48}"/>
          </ac:inkMkLst>
        </pc:inkChg>
        <pc:inkChg chg="add del">
          <ac:chgData name="Oliver Richardson" userId="cd5f33dd71adc40f" providerId="LiveId" clId="{F96C973E-2AE8-4B9D-8199-88FA71836A8F}" dt="2024-02-19T18:44:52.081" v="14876" actId="478"/>
          <ac:inkMkLst>
            <pc:docMk/>
            <pc:sldMk cId="2778973861" sldId="390"/>
            <ac:inkMk id="12" creationId="{089D60B6-5400-64B0-A73A-068699230773}"/>
          </ac:inkMkLst>
        </pc:inkChg>
        <pc:inkChg chg="add del">
          <ac:chgData name="Oliver Richardson" userId="cd5f33dd71adc40f" providerId="LiveId" clId="{F96C973E-2AE8-4B9D-8199-88FA71836A8F}" dt="2024-02-19T18:45:19.767" v="14887" actId="9405"/>
          <ac:inkMkLst>
            <pc:docMk/>
            <pc:sldMk cId="2778973861" sldId="390"/>
            <ac:inkMk id="16" creationId="{3A032EA8-68CA-F629-62DE-08FA41789B41}"/>
          </ac:inkMkLst>
        </pc:inkChg>
        <pc:inkChg chg="add del">
          <ac:chgData name="Oliver Richardson" userId="cd5f33dd71adc40f" providerId="LiveId" clId="{F96C973E-2AE8-4B9D-8199-88FA71836A8F}" dt="2024-02-19T18:45:23.706" v="14889" actId="9405"/>
          <ac:inkMkLst>
            <pc:docMk/>
            <pc:sldMk cId="2778973861" sldId="390"/>
            <ac:inkMk id="17" creationId="{DABF7BBA-AF3B-A05A-5E81-6F1748A0288B}"/>
          </ac:inkMkLst>
        </pc:inkChg>
        <pc:inkChg chg="add mod">
          <ac:chgData name="Oliver Richardson" userId="cd5f33dd71adc40f" providerId="LiveId" clId="{F96C973E-2AE8-4B9D-8199-88FA71836A8F}" dt="2024-02-19T18:45:26.812" v="14892"/>
          <ac:inkMkLst>
            <pc:docMk/>
            <pc:sldMk cId="2778973861" sldId="390"/>
            <ac:inkMk id="18" creationId="{C970D546-635F-55FB-1E35-FF1C87E2CE11}"/>
          </ac:inkMkLst>
        </pc:inkChg>
        <pc:inkChg chg="add mod">
          <ac:chgData name="Oliver Richardson" userId="cd5f33dd71adc40f" providerId="LiveId" clId="{F96C973E-2AE8-4B9D-8199-88FA71836A8F}" dt="2024-02-19T18:45:26.812" v="14892"/>
          <ac:inkMkLst>
            <pc:docMk/>
            <pc:sldMk cId="2778973861" sldId="390"/>
            <ac:inkMk id="19" creationId="{723DC0FD-F6E8-7122-3A46-8B4A6703116D}"/>
          </ac:inkMkLst>
        </pc:inkChg>
        <pc:inkChg chg="add del">
          <ac:chgData name="Oliver Richardson" userId="cd5f33dd71adc40f" providerId="LiveId" clId="{F96C973E-2AE8-4B9D-8199-88FA71836A8F}" dt="2024-02-19T18:45:32.719" v="14896" actId="9405"/>
          <ac:inkMkLst>
            <pc:docMk/>
            <pc:sldMk cId="2778973861" sldId="390"/>
            <ac:inkMk id="21" creationId="{A2617B45-1810-786C-8BA5-8FD83AE36691}"/>
          </ac:inkMkLst>
        </pc:inkChg>
        <pc:inkChg chg="add del">
          <ac:chgData name="Oliver Richardson" userId="cd5f33dd71adc40f" providerId="LiveId" clId="{F96C973E-2AE8-4B9D-8199-88FA71836A8F}" dt="2024-02-19T18:45:31.955" v="14895" actId="9405"/>
          <ac:inkMkLst>
            <pc:docMk/>
            <pc:sldMk cId="2778973861" sldId="390"/>
            <ac:inkMk id="22" creationId="{57D91E87-2747-5DAE-A451-95593838F84F}"/>
          </ac:inkMkLst>
        </pc:inkChg>
        <pc:inkChg chg="add del">
          <ac:chgData name="Oliver Richardson" userId="cd5f33dd71adc40f" providerId="LiveId" clId="{F96C973E-2AE8-4B9D-8199-88FA71836A8F}" dt="2024-02-19T18:45:38.129" v="14898" actId="9405"/>
          <ac:inkMkLst>
            <pc:docMk/>
            <pc:sldMk cId="2778973861" sldId="390"/>
            <ac:inkMk id="23" creationId="{2CDD6BD8-E869-FA29-6B9C-12A8255BA8DA}"/>
          </ac:inkMkLst>
        </pc:inkChg>
        <pc:inkChg chg="add del mod">
          <ac:chgData name="Oliver Richardson" userId="cd5f33dd71adc40f" providerId="LiveId" clId="{F96C973E-2AE8-4B9D-8199-88FA71836A8F}" dt="2024-02-19T18:49:46.042" v="15121" actId="478"/>
          <ac:inkMkLst>
            <pc:docMk/>
            <pc:sldMk cId="2778973861" sldId="390"/>
            <ac:inkMk id="24" creationId="{AAF2546A-8628-DF74-0E3E-CE97A7832A3E}"/>
          </ac:inkMkLst>
        </pc:inkChg>
        <pc:inkChg chg="add del">
          <ac:chgData name="Oliver Richardson" userId="cd5f33dd71adc40f" providerId="LiveId" clId="{F96C973E-2AE8-4B9D-8199-88FA71836A8F}" dt="2024-02-19T18:45:51.345" v="14902" actId="9405"/>
          <ac:inkMkLst>
            <pc:docMk/>
            <pc:sldMk cId="2778973861" sldId="390"/>
            <ac:inkMk id="25" creationId="{4EFAD051-BB1F-0C9B-73AD-470545BC2FB4}"/>
          </ac:inkMkLst>
        </pc:inkChg>
        <pc:inkChg chg="add mod">
          <ac:chgData name="Oliver Richardson" userId="cd5f33dd71adc40f" providerId="LiveId" clId="{F96C973E-2AE8-4B9D-8199-88FA71836A8F}" dt="2024-02-19T18:49:48.381" v="15122" actId="1076"/>
          <ac:inkMkLst>
            <pc:docMk/>
            <pc:sldMk cId="2778973861" sldId="390"/>
            <ac:inkMk id="26" creationId="{0B4F6962-D85B-89E7-4E41-CC2C608B13CA}"/>
          </ac:inkMkLst>
        </pc:inkChg>
        <pc:cxnChg chg="add mod">
          <ac:chgData name="Oliver Richardson" userId="cd5f33dd71adc40f" providerId="LiveId" clId="{F96C973E-2AE8-4B9D-8199-88FA71836A8F}" dt="2024-02-19T18:50:46.065" v="15152" actId="692"/>
          <ac:cxnSpMkLst>
            <pc:docMk/>
            <pc:sldMk cId="2778973861" sldId="390"/>
            <ac:cxnSpMk id="30" creationId="{6F4BB2B3-2F88-2176-95BD-CE95C452021B}"/>
          </ac:cxnSpMkLst>
        </pc:cxnChg>
        <pc:cxnChg chg="add mod">
          <ac:chgData name="Oliver Richardson" userId="cd5f33dd71adc40f" providerId="LiveId" clId="{F96C973E-2AE8-4B9D-8199-88FA71836A8F}" dt="2024-02-19T18:50:46.065" v="15152" actId="692"/>
          <ac:cxnSpMkLst>
            <pc:docMk/>
            <pc:sldMk cId="2778973861" sldId="390"/>
            <ac:cxnSpMk id="33" creationId="{7ABB0527-0D80-7D20-FB30-D507DC38605E}"/>
          </ac:cxnSpMkLst>
        </pc:cxnChg>
        <pc:cxnChg chg="add del mod">
          <ac:chgData name="Oliver Richardson" userId="cd5f33dd71adc40f" providerId="LiveId" clId="{F96C973E-2AE8-4B9D-8199-88FA71836A8F}" dt="2024-02-19T18:50:54.405" v="15157" actId="14100"/>
          <ac:cxnSpMkLst>
            <pc:docMk/>
            <pc:sldMk cId="2778973861" sldId="390"/>
            <ac:cxnSpMk id="36" creationId="{5414A238-7DEB-42E2-FB32-DD88272652DA}"/>
          </ac:cxnSpMkLst>
        </pc:cxnChg>
        <pc:cxnChg chg="add del mod">
          <ac:chgData name="Oliver Richardson" userId="cd5f33dd71adc40f" providerId="LiveId" clId="{F96C973E-2AE8-4B9D-8199-88FA71836A8F}" dt="2024-02-19T18:50:29.382" v="15141" actId="478"/>
          <ac:cxnSpMkLst>
            <pc:docMk/>
            <pc:sldMk cId="2778973861" sldId="390"/>
            <ac:cxnSpMk id="37" creationId="{0EC9FCE2-5938-8D17-EC97-58FDC0EECCA3}"/>
          </ac:cxnSpMkLst>
        </pc:cxnChg>
        <pc:cxnChg chg="add mod">
          <ac:chgData name="Oliver Richardson" userId="cd5f33dd71adc40f" providerId="LiveId" clId="{F96C973E-2AE8-4B9D-8199-88FA71836A8F}" dt="2024-02-19T18:50:52.602" v="15155" actId="571"/>
          <ac:cxnSpMkLst>
            <pc:docMk/>
            <pc:sldMk cId="2778973861" sldId="390"/>
            <ac:cxnSpMk id="44" creationId="{AA0A6253-FF8D-E10D-7D18-8FD0DD84DCE0}"/>
          </ac:cxnSpMkLst>
        </pc:cxnChg>
        <pc:cxnChg chg="add mod">
          <ac:chgData name="Oliver Richardson" userId="cd5f33dd71adc40f" providerId="LiveId" clId="{F96C973E-2AE8-4B9D-8199-88FA71836A8F}" dt="2024-02-19T18:50:59.807" v="15160" actId="14100"/>
          <ac:cxnSpMkLst>
            <pc:docMk/>
            <pc:sldMk cId="2778973861" sldId="390"/>
            <ac:cxnSpMk id="46" creationId="{5716AE3A-82B7-45AD-B3F4-4D30044E60E5}"/>
          </ac:cxnSpMkLst>
        </pc:cxnChg>
      </pc:sldChg>
      <pc:sldChg chg="addSp delSp modSp new add del mod modShow">
        <pc:chgData name="Oliver Richardson" userId="cd5f33dd71adc40f" providerId="LiveId" clId="{F96C973E-2AE8-4B9D-8199-88FA71836A8F}" dt="2024-02-19T19:01:30.506" v="15329" actId="729"/>
        <pc:sldMkLst>
          <pc:docMk/>
          <pc:sldMk cId="1968716766" sldId="391"/>
        </pc:sldMkLst>
        <pc:spChg chg="mod">
          <ac:chgData name="Oliver Richardson" userId="cd5f33dd71adc40f" providerId="LiveId" clId="{F96C973E-2AE8-4B9D-8199-88FA71836A8F}" dt="2024-02-19T18:59:45.621" v="15318" actId="14100"/>
          <ac:spMkLst>
            <pc:docMk/>
            <pc:sldMk cId="1968716766" sldId="391"/>
            <ac:spMk id="2" creationId="{A8DB2819-FAB9-A2E5-6350-C78145FA7740}"/>
          </ac:spMkLst>
        </pc:spChg>
        <pc:spChg chg="del">
          <ac:chgData name="Oliver Richardson" userId="cd5f33dd71adc40f" providerId="LiveId" clId="{F96C973E-2AE8-4B9D-8199-88FA71836A8F}" dt="2024-02-19T18:59:34.645" v="15299" actId="478"/>
          <ac:spMkLst>
            <pc:docMk/>
            <pc:sldMk cId="1968716766" sldId="391"/>
            <ac:spMk id="3" creationId="{36112AEB-62A3-D9CF-45D1-75C630DF9F97}"/>
          </ac:spMkLst>
        </pc:spChg>
        <pc:picChg chg="add mod">
          <ac:chgData name="Oliver Richardson" userId="cd5f33dd71adc40f" providerId="LiveId" clId="{F96C973E-2AE8-4B9D-8199-88FA71836A8F}" dt="2024-02-19T19:01:08.732" v="15326" actId="1076"/>
          <ac:picMkLst>
            <pc:docMk/>
            <pc:sldMk cId="1968716766" sldId="391"/>
            <ac:picMk id="5" creationId="{3BCFC058-9543-E8CC-52E0-A9517E048823}"/>
          </ac:picMkLst>
        </pc:picChg>
      </pc:sldChg>
      <pc:sldChg chg="addSp delSp new mod ord">
        <pc:chgData name="Oliver Richardson" userId="cd5f33dd71adc40f" providerId="LiveId" clId="{F96C973E-2AE8-4B9D-8199-88FA71836A8F}" dt="2024-02-19T19:01:06.265" v="15325" actId="478"/>
        <pc:sldMkLst>
          <pc:docMk/>
          <pc:sldMk cId="1435807017" sldId="392"/>
        </pc:sldMkLst>
        <pc:spChg chg="del">
          <ac:chgData name="Oliver Richardson" userId="cd5f33dd71adc40f" providerId="LiveId" clId="{F96C973E-2AE8-4B9D-8199-88FA71836A8F}" dt="2024-02-19T19:01:06.265" v="15325" actId="478"/>
          <ac:spMkLst>
            <pc:docMk/>
            <pc:sldMk cId="1435807017" sldId="392"/>
            <ac:spMk id="2" creationId="{37FD5EB1-6147-4103-667F-2E0524A672A0}"/>
          </ac:spMkLst>
        </pc:spChg>
        <pc:spChg chg="del">
          <ac:chgData name="Oliver Richardson" userId="cd5f33dd71adc40f" providerId="LiveId" clId="{F96C973E-2AE8-4B9D-8199-88FA71836A8F}" dt="2024-02-19T19:01:03.790" v="15324" actId="478"/>
          <ac:spMkLst>
            <pc:docMk/>
            <pc:sldMk cId="1435807017" sldId="392"/>
            <ac:spMk id="3" creationId="{FD536001-C936-9E82-3FA1-B0E996122BC8}"/>
          </ac:spMkLst>
        </pc:spChg>
        <pc:picChg chg="add">
          <ac:chgData name="Oliver Richardson" userId="cd5f33dd71adc40f" providerId="LiveId" clId="{F96C973E-2AE8-4B9D-8199-88FA71836A8F}" dt="2024-02-19T19:01:00.287" v="15323" actId="22"/>
          <ac:picMkLst>
            <pc:docMk/>
            <pc:sldMk cId="1435807017" sldId="392"/>
            <ac:picMk id="5" creationId="{FD27539B-6B04-1A6E-6CDE-AC259681F648}"/>
          </ac:picMkLst>
        </pc:picChg>
      </pc:sldChg>
      <pc:sldChg chg="addSp delSp new mod ord">
        <pc:chgData name="Oliver Richardson" userId="cd5f33dd71adc40f" providerId="LiveId" clId="{F96C973E-2AE8-4B9D-8199-88FA71836A8F}" dt="2024-02-19T19:19:34.137" v="16170" actId="478"/>
        <pc:sldMkLst>
          <pc:docMk/>
          <pc:sldMk cId="3181831570" sldId="393"/>
        </pc:sldMkLst>
        <pc:spChg chg="del">
          <ac:chgData name="Oliver Richardson" userId="cd5f33dd71adc40f" providerId="LiveId" clId="{F96C973E-2AE8-4B9D-8199-88FA71836A8F}" dt="2024-02-19T19:19:34.137" v="16170" actId="478"/>
          <ac:spMkLst>
            <pc:docMk/>
            <pc:sldMk cId="3181831570" sldId="393"/>
            <ac:spMk id="2" creationId="{C79C4308-12F4-C121-AC2C-CD8009C65C07}"/>
          </ac:spMkLst>
        </pc:spChg>
        <pc:spChg chg="del">
          <ac:chgData name="Oliver Richardson" userId="cd5f33dd71adc40f" providerId="LiveId" clId="{F96C973E-2AE8-4B9D-8199-88FA71836A8F}" dt="2024-02-19T19:19:22.012" v="16168" actId="478"/>
          <ac:spMkLst>
            <pc:docMk/>
            <pc:sldMk cId="3181831570" sldId="393"/>
            <ac:spMk id="3" creationId="{8195B27B-C306-ADB5-60E1-DE472DE882D2}"/>
          </ac:spMkLst>
        </pc:spChg>
        <pc:picChg chg="add">
          <ac:chgData name="Oliver Richardson" userId="cd5f33dd71adc40f" providerId="LiveId" clId="{F96C973E-2AE8-4B9D-8199-88FA71836A8F}" dt="2024-02-19T19:19:22.267" v="16169" actId="22"/>
          <ac:picMkLst>
            <pc:docMk/>
            <pc:sldMk cId="3181831570" sldId="393"/>
            <ac:picMk id="5" creationId="{FE2AD949-0F10-7689-D85A-9319BBF3A429}"/>
          </ac:picMkLst>
        </pc:picChg>
      </pc:sldChg>
      <pc:sldChg chg="addSp modSp add mod ord modAnim">
        <pc:chgData name="Oliver Richardson" userId="cd5f33dd71adc40f" providerId="LiveId" clId="{F96C973E-2AE8-4B9D-8199-88FA71836A8F}" dt="2024-02-19T19:20:45.037" v="16182"/>
        <pc:sldMkLst>
          <pc:docMk/>
          <pc:sldMk cId="3360025859" sldId="394"/>
        </pc:sldMkLst>
        <pc:picChg chg="add mod">
          <ac:chgData name="Oliver Richardson" userId="cd5f33dd71adc40f" providerId="LiveId" clId="{F96C973E-2AE8-4B9D-8199-88FA71836A8F}" dt="2024-02-19T19:20:28.614" v="16181" actId="1076"/>
          <ac:picMkLst>
            <pc:docMk/>
            <pc:sldMk cId="3360025859" sldId="394"/>
            <ac:picMk id="3" creationId="{CC82EB6E-6ECB-2897-0E5D-C55F21D9118A}"/>
          </ac:picMkLst>
        </pc:picChg>
        <pc:picChg chg="mod">
          <ac:chgData name="Oliver Richardson" userId="cd5f33dd71adc40f" providerId="LiveId" clId="{F96C973E-2AE8-4B9D-8199-88FA71836A8F}" dt="2024-02-19T19:20:11.097" v="16177" actId="1076"/>
          <ac:picMkLst>
            <pc:docMk/>
            <pc:sldMk cId="3360025859" sldId="394"/>
            <ac:picMk id="5" creationId="{DC3D6A43-0B1B-EFB0-FCA9-70C915FF2740}"/>
          </ac:picMkLst>
        </pc:picChg>
      </pc:sldChg>
      <pc:sldMasterChg chg="add del addSldLayout delSldLayout">
        <pc:chgData name="Oliver Richardson" userId="cd5f33dd71adc40f" providerId="LiveId" clId="{F96C973E-2AE8-4B9D-8199-88FA71836A8F}" dt="2024-02-18T21:57:57.632" v="6541" actId="47"/>
        <pc:sldMasterMkLst>
          <pc:docMk/>
          <pc:sldMasterMk cId="3148675544" sldId="2147483648"/>
        </pc:sldMasterMkLst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894794628" sldId="2147483649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3146470967" sldId="2147483650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482356332" sldId="2147483651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1601084782" sldId="2147483652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2660175312" sldId="2147483653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2135134968" sldId="2147483654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3119853183" sldId="2147483655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2085465795" sldId="2147483656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2049094654" sldId="2147483657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2393675486" sldId="2147483658"/>
          </pc:sldLayoutMkLst>
        </pc:sldLayoutChg>
        <pc:sldLayoutChg chg="add del">
          <pc:chgData name="Oliver Richardson" userId="cd5f33dd71adc40f" providerId="LiveId" clId="{F96C973E-2AE8-4B9D-8199-88FA71836A8F}" dt="2024-02-18T21:57:57.632" v="6541" actId="47"/>
          <pc:sldLayoutMkLst>
            <pc:docMk/>
            <pc:sldMasterMk cId="3148675544" sldId="2147483648"/>
            <pc:sldLayoutMk cId="3777705478" sldId="2147483659"/>
          </pc:sldLayoutMkLst>
        </pc:sldLayoutChg>
      </pc:sldMasterChg>
    </pc:docChg>
  </pc:docChgLst>
  <pc:docChgLst>
    <pc:chgData name="Oliver Richardson" userId="cd5f33dd71adc40f" providerId="LiveId" clId="{3098F265-E741-4750-B478-66B877D9AD81}"/>
    <pc:docChg chg="custSel modSld">
      <pc:chgData name="Oliver Richardson" userId="cd5f33dd71adc40f" providerId="LiveId" clId="{3098F265-E741-4750-B478-66B877D9AD81}" dt="2024-02-19T21:04:20.303" v="2" actId="478"/>
      <pc:docMkLst>
        <pc:docMk/>
      </pc:docMkLst>
      <pc:sldChg chg="delSp modSp mod">
        <pc:chgData name="Oliver Richardson" userId="cd5f33dd71adc40f" providerId="LiveId" clId="{3098F265-E741-4750-B478-66B877D9AD81}" dt="2024-02-19T21:04:20.303" v="2" actId="478"/>
        <pc:sldMkLst>
          <pc:docMk/>
          <pc:sldMk cId="540016203" sldId="359"/>
        </pc:sldMkLst>
        <pc:grpChg chg="mod modVis">
          <ac:chgData name="Oliver Richardson" userId="cd5f33dd71adc40f" providerId="LiveId" clId="{3098F265-E741-4750-B478-66B877D9AD81}" dt="2024-02-19T21:02:04.964" v="0" actId="14429"/>
          <ac:grpSpMkLst>
            <pc:docMk/>
            <pc:sldMk cId="540016203" sldId="359"/>
            <ac:grpSpMk id="8" creationId="{153BE0A2-7719-C9D5-6373-6E70609A0585}"/>
          </ac:grpSpMkLst>
        </pc:grpChg>
        <pc:inkChg chg="del mod modVis">
          <ac:chgData name="Oliver Richardson" userId="cd5f33dd71adc40f" providerId="LiveId" clId="{3098F265-E741-4750-B478-66B877D9AD81}" dt="2024-02-19T21:04:20.303" v="2" actId="478"/>
          <ac:inkMkLst>
            <pc:docMk/>
            <pc:sldMk cId="540016203" sldId="359"/>
            <ac:inkMk id="22" creationId="{EF8ADDC0-805E-CBEE-43FA-AE2B922D609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7T22:56:4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 24575,'-4'5'0,"1"1"0,0 0 0,1-1 0,-1 1 0,1 1 0,1-1 0,-2 8 0,-4 9 0,-25 67 0,-28 134 0,57-214 15,0-1-1,0 1 1,-2 0-1,1-1 1,-1 0-1,0 0 1,-12 15-1,10-16-178,1 0-1,1 1 0,0 0 1,0 0-1,0 0 1,1 0-1,1 1 1,-4 13-1,4-3-6661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03:28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7117 0 24575,'-2'1'0,"0"-1"0,1 1 0,-1-1 0,0 1 0,0 0 0,0 0 0,1 0 0,-1 0 0,0 0 0,1 0 0,-1 0 0,1 1 0,-1-1 0,1 0 0,0 1 0,-1-1 0,1 1 0,0 0 0,0-1 0,0 1 0,-1 2 0,-19 45 0,16-35 0,-8 23 0,1 2 0,1 0 0,3 0 0,-7 79 0,10 165 0,5-226 0,2-22 0,1 1 0,2-1 0,1 0 0,20 62 0,63 132 0,0-2 0,3 112 0,-79-271 0,-3 1 0,-3 0 0,-1 72 0,-7-103 0,-2 0 0,-1-1 0,-2 1 0,-2-2 0,-1 1 0,-2-1 0,-1 0 0,-24 48 0,6-20 0,-3-2 0,-3-1 0,-2-1 0,-3-3 0,-3-1 0,-1-2 0,-3-2 0,-65 54 0,16-27 0,-124 96 0,174-143 0,0-2 0,-2-2 0,-57 23 0,-324 125 0,-134 70 0,304-129 0,87-47 0,-95 46 0,-60 26 0,34-18 0,-119 55 0,-32 15 0,195-85 0,-52 25 0,158-74 0,67-29 0,-321 139 0,356-155 0,-76 16 0,-23 8 0,-305 141 0,411-166 0,2 1 0,-41 24 0,63-32 0,1 0 0,0 0 0,0 1 0,1 0 0,0 1 0,0-1 0,1 2 0,0-1 0,1 1 0,-10 19 0,-78 139 0,62-115 0,2 1 0,-40 101 0,-9 51 0,70-186 0,-1-1 0,-1 0 0,0-1 0,-1-1 0,-1 0 0,-19 18 0,-15 21 0,17-17 0,8-8 0,-2-1 0,-29 28 0,50-54 0,0-1 0,0 0 0,0 0 0,0 0 0,-1-1 0,1 1 0,-1-1 0,1 0 0,-1 0 0,0-1 0,0 1 0,0-1 0,0 0 0,0 0 0,0-1 0,-9 0 0,7-1 0,0 0 0,-1 0 0,1-1 0,0 0 0,0-1 0,0 1 0,1-1 0,-1-1 0,1 1 0,-9-7 0,-4-5 0,0-1 0,1-1 0,1-1 0,1 0 0,-24-35 0,24 30 0,22 32 0,30 37 0,-21-31 0,0 0 0,16 25 0,-26-33 0,-1 1 0,0 0 0,0 1 0,0-1 0,-1 1 0,-1-1 0,0 1 0,2 11 0,-3-13 0,0 3 0,1 1 0,0-1 0,0 0 0,1 0 0,9 20 0,-11-28 0,1 1 0,0 0 0,0 0 0,0-1 0,1 0 0,-1 1 0,1-1 0,-1 0 0,1 0 0,0 0 0,0 0 0,0-1 0,0 1 0,0-1 0,0 0 0,0 0 0,0 0 0,0 0 0,1 0 0,-1-1 0,0 1 0,7-1 0,19 0 0,0-2 0,0 0 0,34-8 0,-26 3 0,49-1 0,-57 5 0,0-1 0,0-2 0,42-13 0,-29 7 0,-73 9 0,-56 1 0,-6 15 0,55-7 0,-64 2 0,5-9-1365,76 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13:2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5094 188 24575,'-42'11'0,"0"-2"0,-1-1 0,0-3 0,0-1 0,-45-3 0,-47 4 0,-103 26 0,125-15 0,-123 3 0,-736-18 0,414-4 0,-490 3 0,1021-1 0,0-2 0,-46-11 0,42 8 0,-51-5 0,-104-7 0,-72-1 0,-292 20 0,454 6 0,95-7 0,1 0 0,-1 0 0,1-1 0,-1 1 0,1 0 0,-1 0 0,1 0 0,-1-1 0,1 1 0,-1 0 0,1-1 0,-1 1 0,1 0 0,-1-1 0,1 1 0,-1 0 0,1-1 0,0 1 0,-1-1 0,1 1 0,0-1 0,-1 1 0,1-1 0,0 1 0,0-1 0,0 1 0,-1-1 0,1 0 0,0 1 0,0-1 0,0 1 0,0-1 0,0 1 0,0-1 0,0 0 0,0 1 0,0-1 0,0 1 0,1-1 0,-1 1 0,0-1 0,0 1 0,0-1 0,1 1 0,-1-1 0,0 1 0,1-1 0,-1 1 0,0-1 0,1 1 0,-1-1 0,0 1 0,1-1 0,24-31 0,-22 28 0,135-138 0,-126 121 0,-12 21 0,0 0 0,0-1 0,0 1 0,0 0 0,0 0 0,0-1 0,0 1 0,0 0 0,0 0 0,0-1 0,0 1 0,0 0 0,0-1 0,-1 1 0,1 0 0,0 0 0,0-1 0,0 1 0,0 0 0,-1 0 0,1 0 0,0-1 0,0 1 0,0 0 0,-1 0 0,1 0 0,0 0 0,0 0 0,-1-1 0,1 1 0,0 0 0,0 0 0,-1 0 0,1 0 0,0 0 0,-1 0 0,1 0 0,0 0 0,-1 0 0,-2 0 0,1 1 0,-1-1 0,0 1 0,0-1 0,1 1 0,-1 0 0,0 0 0,1 1 0,-1-1 0,1 0 0,0 1 0,-1-1 0,-3 4 0,-12 14 0,0 0 0,2 0 0,-21 32 0,25-33 0,0-1 0,-1 0 0,-1-1 0,0-1 0,-1 0 0,-27 20 0,32-29 0,1 0 0,1-1 0,-1 1 0,1 1 0,0-1 0,-10 12 0,18-17 0,-1 0 0,0 0 0,1-1 0,-1 1 0,1 0 0,-1 0 0,1 0 0,0 0 0,-1 0 0,1 0 0,0 0 0,-1 0 0,1 0 0,0 0 0,0 0 0,0 0 0,0 0 0,0 0 0,0 0 0,0 0 0,1 0 0,-1 0 0,0 0 0,1 1 0,1 0 0,-1 0 0,1 0 0,0 0 0,0-1 0,0 1 0,0-1 0,0 0 0,0 1 0,0-1 0,0 0 0,1 0 0,-1 0 0,0-1 0,1 1 0,2 0 0,14 4 0,21 5 0,0 2 0,0 2 0,-1 1 0,49 27 0,-50-17-455,-1 2 0,51 47 0,-70-58-6371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15:29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0 952 24575,'1'-8'0,"0"1"0,0-1 0,1 0 0,0 1 0,0-1 0,1 1 0,0 0 0,0 0 0,0 0 0,8-11 0,53-66 0,-35 50 0,14-21 0,4 1 0,88-79 0,-113 117 0,1 2 0,0 1 0,1 0 0,0 2 0,1 1 0,42-12 0,249-49 0,-306 70 0,88-12 0,0 5 0,172 9 0,-111 2 0,41-6 0,203 6 0,-235 20 0,-117-13 0,-1-3 0,57 1 0,-92-8 0,7-1 0,-22 0 0,1 1 0,-1-1 0,0 1 0,1-1 0,-1 1 0,0-1 0,0 0 0,0 1 0,0-1 0,0 1 0,1-1 0,-1 0 0,0 1 0,0-1 0,0 0 0,0 1 0,-1-1 0,1 1 0,0-1 0,0 0 0,0 1 0,0-1 0,-1 1 0,1-1 0,0 1 0,-1-1 0,1 1 0,0-1 0,-1 1 0,1-1 0,0 1 0,-1-1 0,1 1 0,-1-1 0,0 1 0,-92-156 0,84 141 0,1-1 0,1 0 0,-8-27 0,10 26 0,-1 1 0,-17-31 0,23 46 0,0 0 0,0 1 0,0-1 0,-1 0 0,1 1 0,0-1 0,-1 1 0,1-1 0,-1 0 0,1 1 0,0-1 0,-1 1 0,1-1 0,-1 1 0,1-1 0,-1 1 0,0 0 0,1-1 0,-1 1 0,1 0 0,-1-1 0,0 1 0,1 0 0,-1 0 0,0 0 0,1 0 0,-1-1 0,0 1 0,0 0 0,-8 17 0,3 30 0,6-32 0,1-1 0,0 0 0,1 1 0,0-1 0,1 0 0,1 0 0,0-1 0,10 22 0,-10-25 0,1 0 0,0-1 0,1 0 0,0 0 0,1 0 0,0-1 0,0 0 0,1 0 0,0-1 0,0 0 0,1 0 0,10 6 0,-14-11 0,0 0 0,-1 1 0,1 0 0,-1 0 0,1 1 0,-1-1 0,0 1 0,0 0 0,-1 0 0,6 8 0,-8-10 0,0 1 0,0 0 0,0-1 0,-1 1 0,0 0 0,1 0 0,-1 0 0,0-1 0,0 1 0,-1 0 0,1 0 0,-1 0 0,1-1 0,-1 1 0,0 0 0,0-1 0,0 1 0,0-1 0,0 1 0,-1-1 0,1 1 0,-3 2 0,-24 49 0,24-44 0,0 0 0,-1 0 0,0-1 0,0 0 0,-1 0 0,0 0 0,0 0 0,-1-1 0,0 0 0,-1-1 0,0 1 0,-17 11 0,-15 8-1365,24-10-5461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16:33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24575,'768'-33'0,"-88"-10"0,8 44 0,-281 2 0,1080-3 0,-1203 25 0,-11-1 0,-54-26 0,122 3 0,-320 1 0,0 2 0,-1 0 0,31 10 0,-31-8 0,1-1 0,0 0 0,30 2 0,486-4 0,-266-6 0,3522 3 0,-3331-28 0,-437 24-455,0-1 0,30-10 0,-31 7-6371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31:17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1 200 24575,'0'-2'0,"1"1"0,-1 0 0,1 0 0,0-1 0,-1 1 0,1 0 0,0 0 0,0 0 0,0 0 0,-1 0 0,1 0 0,0 0 0,0 0 0,1 0 0,-1 1 0,0-1 0,0 0 0,0 1 0,0-1 0,1 0 0,-1 1 0,0 0 0,1-1 0,-1 1 0,3 0 0,44-9 0,-40 8 0,194-17 0,285 11 0,-314 9 0,-75-1 0,248-4 0,-250-3 0,150-27 0,-82 0 0,1 8 0,274-8 0,-53 36 0,723-19 0,-273 20 0,-660 2 0,424-2 0,-27-1 0,-252 33 0,-78-4 0,101-18 0,120 14 0,-416-22 0,113 15 0,176 0 0,499-23 0,-863 2-1365,-18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31:19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11 418 24575,'0'-9'0,"0"-12"0,0-11 0,0-5 0,0 0 0,0 1 0,0 3 0,0 2 0,0-2 0,0-1 0,0 2 0,0 2 0,-5 1 0,-1 6-8191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31:21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1 184 24575,'17'0'0,"0"-1"0,1 0 0,-1-1 0,0-1 0,0-1 0,17-6 0,-24 6 0,0 0 0,-1 0 0,1-2 0,-1 1 0,0-1 0,-1 0 0,0-1 0,1 0 0,-2 0 0,1-1 0,7-10 0,2-8 0,-13 20 0,0 1 0,0-1 0,0 0 0,0 1 0,1 0 0,10-9 0,-13 13 0,0 0 0,0 0 0,0 0 0,0 0 0,1 0 0,-1 1 0,0-1 0,0 1 0,0-1 0,0 1 0,1 0 0,-1 0 0,0 0 0,0 0 0,1 1 0,-1-1 0,0 1 0,0-1 0,0 1 0,0-1 0,0 1 0,0 0 0,0 0 0,0 0 0,0 1 0,3 1 0,13 10 0,0 1 0,26 28 0,-30-28 0,-1-1 0,2 0 0,0-1 0,30 19 0,10-7-1365,-32-14-5461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38:53.791"/>
    </inkml:context>
    <inkml:brush xml:id="br0">
      <inkml:brushProperty name="width" value="0.1" units="cm"/>
      <inkml:brushProperty name="height" value="0.1" units="cm"/>
      <inkml:brushProperty name="color" value="#23735D"/>
    </inkml:brush>
  </inkml:definitions>
  <inkml:trace contextRef="#ctx0" brushRef="#br0">1 2157 24575,'2'-3'0,"1"0"0,-1-1 0,0 1 0,0-1 0,0 0 0,2-5 0,8-15 0,3 3 0,0 1 0,2 0 0,1 1 0,31-27 0,90-57 0,-1 0 0,5-9 0,5 6 0,261-140 0,-146 128 0,-21 12 0,-183 76 0,526-246 0,-143 137 0,-13 5 0,-383 115 0,-24 9 0,1 1 0,46-11 0,0 10 0,-37 7 0,32-9 0,-37 4 0,-2-2 0,32-16 0,-27 12 0,-3 2 0,0 1 0,1 2 0,0 1 0,0 1 0,0 1 0,36-3 0,-21 3 0,63-16 0,-48 8 0,83-26 0,-37 8 0,-89 29 0,0 1 0,25-1 0,15-3 0,-55 6 0,1 0 0,0 0 0,0 0 0,0 0 0,0 0 0,-1 0 0,1 0 0,0 0 0,0-1 0,0 1 0,-1 0 0,1-1 0,0 1 0,-1 0 0,1-1 0,0 1 0,-1-1 0,1 1 0,0-1 0,-1 0 0,1 1 0,-1-1 0,1 1 0,-1-1 0,1 0 0,-1 0 0,0 1 0,1-1 0,-1 0 0,0 0 0,1 1 0,-1-1 0,0 0 0,0 0 0,0 0 0,0 1 0,0-1 0,0 0 0,0 0 0,0 0 0,0 1 0,0-1 0,0 0 0,0 0 0,-1 0 0,1 1 0,0-1 0,-1 0 0,1 0 0,0 1 0,-1-1 0,1 0 0,-1 1 0,1-1 0,-1 0 0,0 1 0,0-2 0,-5-4 0,1 0 0,-1 0 0,0 1 0,-9-7 0,-101-81 0,115 92 0,-1 0 0,1 0 0,0 0 0,0 0 0,0 0 0,0 1 0,-1-1 0,1 0 0,0 1 0,-1-1 0,1 1 0,-1 0 0,1-1 0,0 1 0,-1 0 0,1 0 0,-1 0 0,1 0 0,-2 0 0,2 0 0,1 0 0,0 0 0,0 1 0,-1-1 0,1 0 0,0 0 0,0 0 0,0 1 0,0-1 0,-1 0 0,1 0 0,0 0 0,0 1 0,0-1 0,0 0 0,0 1 0,0-1 0,0 0 0,0 0 0,-1 1 0,1-1 0,0 0 0,0 0 0,0 1 0,0-1 0,0 0 0,1 0 0,-1 1 0,0-1 0,0 0 0,0 1 0,0-1 0,11 17 0,28 23 0,2-2 0,46 32 0,-39-35 0,-21-16 0,31 29 0,-56-46 0,-1-1 0,0 0 0,1 0 0,-1 1 0,0-1 0,0 1 0,0-1 0,0 1 0,-1 0 0,1-1 0,0 1 0,-1 0 0,1-1 0,-1 1 0,1 0 0,-1 0 0,0-1 0,0 1 0,0 0 0,0 0 0,0 0 0,0-1 0,0 1 0,0 0 0,-1 0 0,1 0 0,-1-1 0,0 1 0,1 0 0,-1-1 0,-2 3 0,-2 4 0,-1 0 0,0-1 0,0 1 0,-15 11 0,3-2 0,-8 13-227,2 0-1,1 1 1,2 2-1,1 0 1,-29 67-1,37-73-6598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43:35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0 257 24575,'328'2'0,"353"-5"0,-513-10 0,54-1 0,278-5 0,15 11 0,-302 10 0,7884-2 0,-8012-4 0,134-25 0,-95 10 0,306-11 0,2 31 0,-156 2 0,4681-3 0,-4516-14 0,25 1 0,-19 13 0,-406-2 0,-1-2 0,0-2 0,71-21 0,-64 15 0,0 1 0,51-3 0,177 10 0,-197-10-1365,-56 9-5461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45:24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24575,'475'386'15,"-40"30"-1280,-422-404 1180,423 453-186,-19 24 264,143 158 18,-361-437 109,57 62 148,-236-246-1431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1:32:52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0 354 24575,'2'0'0,"-1"1"0,0 0 0,1 0 0,-1-1 0,0 1 0,0 0 0,0 0 0,1 0 0,-1 0 0,0 1 0,0-1 0,-1 0 0,1 0 0,0 1 0,0-1 0,-1 0 0,2 3 0,12 28 0,-12-28 0,14 50 0,-13-43 0,0 0 0,0 0 0,1-1 0,1 1 0,10 18 0,-1-5 0,-1 1 0,-1 1 0,14 39 0,-17-37 0,2-1 0,1-1 0,22 37 0,-7-23 0,57 62 0,-71-88 0,1 0 0,0-1 0,1-1 0,0 0 0,1-1 0,0-1 0,26 12 0,-20-16 0,1 0 0,0-1 0,0-2 0,0 0 0,34 0 0,-20-2 0,18 3 0,102-9 0,-135 3 0,1-2 0,0 0 0,-1-1 0,0-2 0,0 0 0,-1-1 0,24-14 0,7-7 0,-1-3 0,75-62 0,-98 70 0,35-37 0,-54 50 0,0 0 0,-1-1 0,0 0 0,-1 0 0,0-1 0,8-22 0,75-171 0,-76 173 0,2 0 0,1 1 0,2 1 0,1 1 0,1 1 0,43-45 0,-64 74 0,14-13 0,0 0 0,0 1 0,1 1 0,30-18 0,9-7 0,-32 20-151,1 1-1,1 0 0,0 2 0,1 1 1,0 1-1,1 0 0,0 2 1,40-8-1,-50 15-6674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45:26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2580 1 24575,'1'1'0,"0"0"0,0 1 0,0-1 0,0 0 0,0 1 0,-1-1 0,1 1 0,0-1 0,-1 1 0,1 0 0,-1-1 0,0 1 0,1 0 0,-1-1 0,0 1 0,0 0 0,0-1 0,0 1 0,0 0 0,0-1 0,-1 1 0,1 0 0,-1-1 0,1 1 0,-1-1 0,1 1 0,-1-1 0,0 1 0,0-1 0,0 1 0,-1 1 0,-4 5 0,0 0 0,-1 0 0,1-1 0,-9 7 0,-312 243 0,139-117 0,-256 268 0,215-185 0,126-122 0,5 5 0,5 4 0,5 3 0,5 5 0,5 3 0,-123 258 0,196-367 0,-1-1 0,-1 1 0,0-1 0,0 0 0,-1-1 0,-1 0 0,0 0 0,0-1 0,-17 13 0,0-4 0,-1-1 0,-50 21 0,8-6-114,-83 43 357,131-62-542,0 0 0,0 2 0,1 0 1,-29 30-1,16-9-6527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8:45:53.866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1186 1522 24575,'-6'-1'0,"0"0"0,1-1 0,-1 0 0,0-1 0,1 1 0,-1-1 0,1-1 0,0 1 0,0-1 0,-7-7 0,-2 0 0,-170-137 0,143 111 0,1-2 0,-49-62 0,76 82 0,1 0 0,1-2 0,0 1 0,-10-29 0,-11-21 0,-53-83 0,-24-47 0,85 145 0,2-2 0,2 0 0,-25-112 0,40 149 0,1-2 0,1 1 0,0 0 0,1-1 0,1 1 0,1-1 0,0 0 0,6-40 0,-6 60 0,0 1 0,0 0 0,0-1 0,1 1 0,-1 0 0,0 0 0,1-1 0,-1 1 0,1 0 0,-1 0 0,1 0 0,0 0 0,-1 0 0,1 0 0,0 0 0,0 0 0,-1 0 0,1 0 0,0 1 0,0-1 0,0 0 0,0 1 0,0-1 0,0 0 0,0 1 0,0 0 0,1-1 0,0 1 0,0 0 0,0 1 0,0-1 0,-1 1 0,1-1 0,0 1 0,0 0 0,-1 0 0,1 0 0,0 0 0,-1 0 0,1 0 0,-1 1 0,2 1 0,7 7 0,-2 1 0,1 0 0,9 17 0,-17-27 0,32 56 0,-20-33 0,1-1 0,0 0 0,2-2 0,0 0 0,0-1 0,26 24 0,-18-20 0,-29-20 0,-14-9 0,3-2 0,1-2 0,0 0 0,0 0 0,0-2 0,1 0 0,0-2 0,1 1 0,-22-29 0,-27-23 0,20 19 0,34 35 0,0 0 0,-1 1 0,0 0 0,0 1 0,-1 0 0,1 0 0,-22-10 0,29 17 0,0 1 0,-1-1 0,1 1 0,-1 0 0,1 0 0,0 0 0,-1 0 0,1 0 0,-1 1 0,1 0 0,0-1 0,-1 1 0,1 0 0,0 0 0,0 1 0,0-1 0,-1 0 0,1 1 0,0 0 0,0-1 0,1 1 0,-1 0 0,-2 4 0,-4 5 0,0 0 0,1 0 0,-9 22 0,5-11 0,5-12-78,-4 12-106,-2 0 0,0-2 0,-1 1 1,-1-2-1,0-1 0,-20 20 0,13-19-6642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9:10:36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769 226 24575,'-11'2'0,"0"-1"0,0 1 0,1 1 0,-1 0 0,1 1 0,-1 0 0,-15 9 0,-19 6 0,-108 27 0,98-31 0,1 2 0,-72 32 0,111-42 0,0 0 0,1 0 0,0 2 0,0 0 0,1 0 0,0 1 0,0 1 0,1 0 0,0 1 0,1 0 0,-15 23 0,16-16 0,1 0 0,0 0 0,2 1 0,0 0 0,2 0 0,0 1 0,1-1 0,1 1 0,1 0 0,1 0 0,1 0 0,0 0 0,2 0 0,0 0 0,2 0 0,0 0 0,8 22 0,-6-29 0,1-1 0,-1 0 0,2 0 0,0-1 0,0 0 0,2-1 0,-1 1 0,1-2 0,1 1 0,0-2 0,0 1 0,21 12 0,13 6 0,0-3 0,61 24 0,-33-22 0,2-3 0,0-3 0,122 17 0,-135-28 0,0-3 0,0-3 0,100-5 0,-133-2 0,0 0 0,0-2 0,-1-1 0,0-2 0,0 0 0,0-2 0,-1-1 0,-1-1 0,49-30 0,-25 8 0,-21 17 0,-1-2 0,-1-1 0,-1-1 0,0-1 0,-2-1 0,25-31 0,-44 47 0,0-1 0,-1 0 0,-1-1 0,1 1 0,-1-1 0,-1 0 0,1 1 0,-1-1 0,-1 0 0,1-11 0,-1-16 0,-3-46 0,-1 31 0,3-20 0,0 19 0,-1 0 0,-15-83 0,13 119 0,-1 0 0,0 0 0,-2 1 0,0-1 0,0 1 0,-2 1 0,0-1 0,0 1 0,-2 1 0,1-1 0,-2 1 0,-17-17 0,10 15 0,-1 1 0,0 0 0,-1 2 0,0 0 0,-1 1 0,-42-15 0,-136-32 0,196 57 0,-94-20 0,-144-13 0,234 34 0,0-1 0,0 1 0,0 1 0,-1-1 0,1 1 0,0 1 0,0-1 0,0 1 0,0 0 0,1 1 0,-1 0 0,1 0 0,-1 0 0,1 1 0,0 0 0,0 0 0,1 0 0,-1 1 0,1 0 0,0 0 0,0 0 0,0 1 0,1 0 0,0 0 0,0 0 0,1 0 0,-4 8 0,-1 3 0,1 1 0,1 0 0,1 0 0,0 1 0,2-1 0,0 1 0,0 0 0,2 0 0,1 23 0,5 139-1365,-5-158-5461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9:10:38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298 141 24575,'-4'1'0,"0"0"0,0 0 0,1 1 0,-1-1 0,1 1 0,-1 0 0,1 0 0,0 0 0,0 0 0,0 0 0,0 1 0,-5 5 0,-1-1 0,-15 16 0,0 1 0,1 1 0,1 0 0,2 2 0,0 1 0,2 0 0,1 1 0,2 1 0,0 1 0,-10 34 0,20-47 0,1 0 0,1 0 0,1 0 0,0 0 0,2 26 0,12 91 0,-9-117 0,0 0 0,2-1 0,0 1 0,1-1 0,0 0 0,1 0 0,1-1 0,1 0 0,1 0 0,0-1 0,0 0 0,2-1 0,0 0 0,0-1 0,2-1 0,-1 0 0,1 0 0,1-1 0,27 15 0,2-6 0,1-1 0,1-3 0,0-1 0,1-3 0,1-1 0,74 6 0,296-5 0,-353-13 0,-54 1 0,1 0 0,0-1 0,-1 0 0,1-1 0,-1-1 0,0 1 0,1-2 0,-1 0 0,18-9 0,-23 10 0,0-1 0,-1 0 0,0-1 0,0 1 0,0-1 0,0 0 0,0 0 0,-1-1 0,0 1 0,0-1 0,-1 0 0,0 0 0,0 0 0,0 0 0,-1-1 0,1 1 0,-2-1 0,2-7 0,10-60 0,-3-1 0,-4-1 0,-3 1 0,-7-78 0,2 138 0,-1-1 0,0 0 0,-2 1 0,0 0 0,0 0 0,-1 0 0,-1 1 0,-1 0 0,0 0 0,0 1 0,-14-16 0,-18-19 0,-69-64 0,87 90 0,8 7 0,-1 1 0,0 0 0,-1 1 0,0 1 0,-1 0 0,0 2 0,-29-14 0,-50-19 0,-43-17 0,118 52 0,0 2 0,0 0 0,0 1 0,-37-3 0,46 8 0,1 1 0,-1 0 0,0 1 0,0 0 0,1 1 0,0 0 0,-1 1 0,1 0 0,-11 6 0,6-2 0,1 0 0,0 1 0,0 1 0,0 1 0,-16 16 0,26-22-76,1 1 1,0-1-1,1 1 0,0 0 0,0 0 0,0 1 0,0-1 0,1 1 1,0-1-1,0 1 0,1 0 0,0 0 0,0-1 0,1 1 1,0 0-1,0 0 0,2 13 0,-1 8-6750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9:17:37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998 0 24575,'16'65'0,"-8"32"0,-3 0 0,-5 1 0,-14 104 0,11-182 0,-1 0 0,-1 0 0,-1 0 0,-1-1 0,-1 0 0,0 0 0,-2-1 0,0 0 0,0-1 0,-2 0 0,0-1 0,-1 0 0,-1-1 0,0 0 0,-1-1 0,-1-1 0,0 0 0,-1-2 0,0 1 0,-1-2 0,0 0 0,-32 12 0,7-2 0,2 2 0,1 2 0,-61 46 0,42-21 0,2 3 0,-84 98 0,127-135 0,1 2 0,1 0 0,0 0 0,1 1 0,1 0 0,1 1 0,0 0 0,2 1 0,0 0 0,1 0 0,1 0 0,-4 37 0,5-25 0,-2-1 0,-1 1 0,-1-1 0,-14 32 0,-15 60 0,30-85-682,-3 47-1,8-54-6143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9:17:37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24575,'8'1'0,"0"0"0,0 0 0,0 1 0,-1 0 0,1 0 0,0 1 0,-1 0 0,0 0 0,0 1 0,0 0 0,0 0 0,-1 0 0,1 1 0,-1 0 0,0 0 0,7 9 0,9 11 0,-1 1 0,27 45 0,-38-57 0,59 94 0,-15-21 0,117 142 0,-166-224 0,-1 0 0,1 1 0,1-1 0,-1-1 0,0 1 0,1-1 0,0 0 0,0-1 0,0 1 0,1-1 0,-1 0 0,1-1 0,0 1 0,9 1 0,-11-4 0,0 0 0,-1 0 0,1 0 0,0-1 0,0 0 0,0 0 0,-1 0 0,1 0 0,-1-1 0,1 0 0,-1 0 0,1 0 0,-1 0 0,0-1 0,0 0 0,0 0 0,0 0 0,-1 0 0,1 0 0,-1-1 0,5-6 0,55-69 0,-31 37 0,39-38 0,42-31-1365,-99 95-5461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1:32:5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0 226 24575,'1'-10'0,"1"1"0,0 0 0,0-1 0,1 1 0,0 0 0,1 0 0,6-12 0,12-34 0,-20 50 0,-1-1 0,1 1 0,0 0 0,0 0 0,0 0 0,0 0 0,1 0 0,0 0 0,0 0 0,1 1 0,-1 0 0,1-1 0,5-3 0,-6 6 0,0 0 0,0 1 0,0-1 0,1 1 0,-1 0 0,0 0 0,1 0 0,-1 0 0,1 1 0,-1-1 0,1 1 0,-1 0 0,1 0 0,-1 0 0,1 1 0,-1-1 0,1 1 0,-1 0 0,1 0 0,-1 0 0,0 0 0,4 3 0,41 17 32,31 11-1429,-62-28-5429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1:32:59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 24575,'2'-3'0,"-1"0"0,1 1 0,0-1 0,-1 0 0,1 1 0,0 0 0,0-1 0,1 1 0,-1 0 0,0 0 0,1 0 0,-1 1 0,5-3 0,-1 0 0,22-15 0,43-23 0,-17 12 0,-53 29 0,1 0 0,-1 0 0,1 0 0,-1 1 0,1-1 0,-1 0 0,1 1 0,0-1 0,-1 1 0,1 0 0,0-1 0,-1 1 0,1 0 0,0 0 0,0 0 0,-1 0 0,1 0 0,0 1 0,0-1 0,-1 0 0,1 1 0,-1-1 0,1 1 0,0 0 0,-1-1 0,1 1 0,-1 0 0,1 0 0,-1 0 0,0 0 0,1 0 0,-1 1 0,0-1 0,2 2 0,3 6 0,0 0 0,-1 0 0,0 0 0,7 20 0,9 15 0,-9-26-273,1-1 0,1-1 0,0 0 0,21 18 0,-16-20-6553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2:26:11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874 74 24575,'-9'-7'0,"0"0"0,-1 0 0,0 1 0,0 0 0,0 0 0,-1 1 0,0 1 0,0 0 0,0 0 0,-1 1 0,1 1 0,-18-3 0,-21 1 0,-81 1 0,86 3 0,20 0 0,1 0 0,-1 1 0,1 2 0,-1 0 0,1 2 0,0 1 0,1 0 0,-1 2 0,1 1 0,-34 17 0,34-13 0,-1 1 0,2 1 0,-26 22 0,41-31 0,1 0 0,0 0 0,0 1 0,0 0 0,1 0 0,0 0 0,0 0 0,1 1 0,0 0 0,0 0 0,1 0 0,0 1 0,1-1 0,-2 10 0,-2 45 0,3 0 0,7 88 0,1-32 0,-4-44 0,22 139 0,-14-169 0,3 0 0,1 0 0,1-1 0,26 51 0,-4-29 0,85 119 0,-46-77 0,-44-57 0,-2 1 0,-2 1 0,-2 2 0,29 98 0,-46-119 0,-1 1 0,-2 0 0,2 54 0,-10 111 0,-1-60 0,4-133 0,1 0 0,-1 1 0,0-1 0,-1 0 0,0 0 0,0 1 0,0-1 0,-1 0 0,0 0 0,-1 0 0,1-1 0,-1 1 0,-1-1 0,1 1 0,-1-1 0,0 0 0,-1 0 0,1-1 0,-1 1 0,0-1 0,0 0 0,-1 0 0,0-1 0,-7 5 0,-2 2 0,-3 2 0,-41 22 0,53-31 0,-1-2 0,0 1 0,-1-1 0,1 0 0,0 0 0,-1 0 0,1-1 0,0-1 0,-16 1 0,37 10 0,-1 1 0,23 26 0,-30-31 0,14 17 0,0 0 0,-2 2 0,-1 0 0,-2 1 0,14 30 0,50 149 0,-67-165 0,-2 1 0,-1 0 0,5 84 0,-16 130 0,-1-234 0,-2 0 0,0 1 0,-2-2 0,0 1 0,-1-1 0,-2 0 0,0-1 0,-14 22 0,8-13 0,1 1 0,-21 59 0,30-59 0,1 1 0,1 0 0,2 0 0,1 0 0,5 38 0,-2 5 0,-3-62 0,2-1 0,-1 1 0,1-1 0,1 1 0,0-1 0,1 0 0,0 0 0,1 0 0,0 0 0,0 0 0,1-1 0,1 0 0,0 0 0,0 0 0,1-1 0,0 0 0,0 0 0,1-1 0,0 0 0,1 0 0,0-1 0,0 0 0,1 0 0,-1-1 0,2-1 0,14 7 0,14 4 0,2-3 0,81 17 0,-40-11 0,-31-8 0,1-2 0,90 4 0,107-14 0,-103-1 0,-116 3-109,43-1 344,-70 0-309,0 0-1,0-1 0,0 1 1,0-1-1,0 0 1,-1 0-1,1 0 1,0 0-1,0 0 1,-1-1-1,1 1 0,0-1 1,-1 0-1,0 1 1,1-1-1,-1 0 1,0-1-1,0 1 1,2-3-1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2:26:24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2181 6981 24575,'9'0'0,"1"0"0,-1 0 0,1-1 0,-1-1 0,13-3 0,-18 4 0,0-1 0,0 0 0,0 0 0,0 0 0,0 0 0,-1-1 0,1 0 0,-1 0 0,1 0 0,-1 0 0,0 0 0,0 0 0,4-8 0,1-2 0,-2 1 0,1-1 0,-1-1 0,-1 1 0,-1-1 0,6-25 0,6-93 0,-15 126 0,2-56 29,-2 0 0,-3 0 0,-3 0 0,-2 1 0,-16-63 0,1 36-224,-4 1 0,-69-152 0,0 56-236,-7 4-1,-154-204 1,-338-380 396,358 472-351,154 188 365,5-4 0,4-3 0,-106-216 0,-30-219 1050,37-14 139,156 504-1155,-11-45-13,3-1 0,6-1 0,4-1 0,4 0 0,5-1 0,4 0 0,18-145 0,-11 205 0,1 0 0,3 1 0,1 0 0,31-74 0,-33 97 0,1-1 0,1 2 0,1 0 0,1 0 0,0 1 0,2 1 0,0 0 0,0 1 0,2 0 0,0 1 0,26-17 0,-6 8 0,-1-1 0,-1-2 0,-2-1 0,57-63 0,-72 72 0,1 1 0,1 0 0,0 2 0,1 0 0,1 2 0,0 0 0,1 1 0,1 2 0,0 0 0,0 1 0,1 2 0,28-6 0,19-9 0,-43 13 0,0 1 0,0 1 0,1 2 0,52-4 0,-41 8 0,-1-1 0,0-1 0,-1-3 0,58-16 0,-69 15 0,-13 5 0,0 0 0,-1-1 0,0-1 0,26-13 0,-39 18 0,1-1 0,0 0 0,0-1 0,-1 1 0,1 0 0,-1 0 0,1-1 0,-1 1 0,0 0 0,1-1 0,-1 1 0,0-1 0,0 0 0,0 0 0,0 1 0,0-1 0,-1 0 0,1 0 0,0 0 0,-1 0 0,0 1 0,1-1 0,-1 0 0,0 0 0,0 0 0,0 0 0,0 0 0,0 0 0,0 0 0,-1 0 0,1 0 0,-1 0 0,1 0 0,-1 0 0,0 1 0,0-1 0,0 0 0,0 0 0,0 1 0,0-1 0,0 0 0,0 1 0,-1 0 0,-1-2 0,-10-12 0,0 2 0,-1 0 0,-1 1 0,0 0 0,0 1 0,-1 1 0,-1 0 0,0 2 0,0 0 0,0 0 0,-30-7 0,47 15 0,-1-1 0,1 1 0,-1 0 0,0-1 0,1 1 0,-1 0 0,0-1 0,0 1 0,1 0 0,-1 0 0,0 0 0,1 0 0,-1 0 0,0-1 0,0 1 0,1 1 0,-1-1 0,0 0 0,0 0 0,1 0 0,-1 0 0,0 0 0,0 1 0,1-1 0,-1 0 0,0 1 0,1-1 0,-1 0 0,1 1 0,-1-1 0,-1 2 0,13 19 0,32 21 0,-9-21 0,1-1 0,1-1 0,52 18 0,-78-35 0,-1 0 0,1 0 0,0-1 0,0 0 0,0-1 0,19-2 0,-18 1 0,-1 1 0,1 0 0,-1 0 0,0 1 0,17 4 0,-26-5 0,0 0 0,-1 0 0,1 0 0,0 0 0,-1 1 0,1-1 0,0 0 0,-1 0 0,1 1 0,0-1 0,-1 1 0,1-1 0,-1 1 0,1-1 0,-1 1 0,1-1 0,-1 1 0,1-1 0,-1 1 0,0-1 0,1 1 0,-1 0 0,0-1 0,1 1 0,-1 0 0,0-1 0,0 1 0,1 0 0,-1 1 0,-10 22 0,-34 23 0,36-40 0,3-1 0,0-1 0,0 1 0,1-1 0,0 1 0,0 1 0,0-1 0,1 1 0,0-1 0,0 1 0,-3 11 0,3-1 0,0 0 0,-1 33 0,-3 28 0,-7-27 71,-3 19-1507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22:49:48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1207 24575,'-3'-4'0,"0"1"0,1-1 0,-1 0 0,1 0 0,0 0 0,0 0 0,0-1 0,1 1 0,0 0 0,0-1 0,0 1 0,0-1 0,0 1 0,1-1 0,0 0 0,0 1 0,0-1 0,2-7 0,0-1 0,1-1 0,0 1 0,1 0 0,10-25 0,-6 22 0,1 0 0,1 1 0,0 0 0,2 1 0,-1 0 0,2 0 0,14-12 0,106-78 0,-101 80 0,103-61 0,-92 60 0,-1-2 0,54-44 0,-72 52 0,0 2 0,50-27 0,0-1 0,-59 38 0,0-1 0,1 2 0,0 0 0,0 1 0,0 0 0,0 1 0,1 1 0,22-1 0,-14 1 0,-1-1 0,44-13 0,-30 1 0,1 2 0,1 2 0,0 1 0,0 3 0,1 1 0,62-3 0,12 13 0,123-5 0,-236 2 0,0 0 0,-1 0 0,1 0 0,-1 0 0,1-1 0,-1 1 0,1-1 0,0 1 0,-1-1 0,0 1 0,1-1 0,-1 0 0,1 0 0,-1 0 0,0 0 0,1 0 0,-1 0 0,0 0 0,0 0 0,0 0 0,0 0 0,0-1 0,0 1 0,0 0 0,-1-1 0,2-1 0,-1-1 0,-1 1 0,1-1 0,-1 0 0,1 0 0,-1 1 0,0-1 0,-1 0 0,1 0 0,-1 1 0,1-1 0,-2-3 0,-3-9 0,0 1 0,-2 0 0,1 0 0,-14-20 0,6 14 0,-32-33 0,9 10 0,89 189 0,-50-140 0,1 1 0,-1-1 0,1 0 0,1 0 0,-1-1 0,1 1 0,0 0 0,0-1 0,0 0 0,1 0 0,5 4 0,58 28 0,-57-32 0,0 2 0,0-1 0,-1 1 0,1 1 0,-1 0 0,12 10 0,-21-16 0,0 0 0,0 0 0,0 0 0,0 0 0,0 0 0,0 0 0,-1 0 0,1 0 0,0 0 0,-1 1 0,1-1 0,0 0 0,-1 0 0,1 1 0,-1-1 0,0 0 0,0 1 0,1-1 0,-1 1 0,0-1 0,0 0 0,0 1 0,0-1 0,0 0 0,-1 1 0,1-1 0,0 0 0,-1 1 0,1-1 0,-1 0 0,1 1 0,-1-1 0,0 0 0,1 0 0,-1 0 0,0 0 0,0 1 0,0-1 0,0 0 0,0-1 0,0 1 0,0 0 0,-2 1 0,-7 5 0,0-1 0,0 0 0,-1-1 0,-16 6 0,-5 3 0,23-9 0,-1 1 0,1 0 0,1 0 0,-1 0 0,1 1 0,0 1 0,1-1 0,-1 1 0,2 0 0,-1 1 0,1 0 0,0 0 0,1 0 0,0 1 0,1 0 0,0-1 0,0 2 0,1-1 0,0 0 0,1 1 0,0-1 0,0 13 0,-4 21-1365,1-29-5461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7:53:18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4700 0 24575,'-13'23'0,"-1"0"0,-1-1 0,0-1 0,-2-1 0,0 0 0,-2-1 0,0-1 0,-1-1 0,-1-1 0,0 0 0,-33 17 0,-21 5 0,-2-2 0,-96 29 0,92-35 0,-85 26 0,-257 52 0,134-66 0,78-14 0,-277 41 0,326-36 0,59-9 0,-535 157 0,345-88 0,41-32 0,166-43 0,0 3 0,-155 61 0,172-52 0,-136 68 0,172-80 0,2 2 0,0 1 0,1 2 0,-31 30 0,47-40 0,0 0 0,1 1 0,1 1 0,0 0 0,1 1 0,1 0 0,0 0 0,2 1 0,-1 1 0,2-1 0,1 1 0,0 1 0,1-1 0,1 1 0,0-1 0,-1 34 0,5-28 0,1 0 0,0 0 0,2 0 0,1-1 0,1 1 0,15 44 0,-16-57 0,1-1 0,0 0 0,1 1 0,0-2 0,0 1 0,1-1 0,0 0 0,1 0 0,0-1 0,0 0 0,1 0 0,0-1 0,1-1 0,-1 1 0,1-1 0,14 6 0,66 22 0,-50-20 0,48 25 0,-65-28-1365,-2-2-5461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7:53:2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24575,'-3'4'0,"0"0"0,0 0 0,1 0 0,0 0 0,-1 1 0,2-1 0,-1 1 0,0-1 0,1 1 0,0 0 0,0-1 0,1 1 0,-1 0 0,1 0 0,0-1 0,0 1 0,0 0 0,1 0 0,0-1 0,0 1 0,0 0 0,0-1 0,4 9 0,2 4 0,1 1 0,1-1 0,0 0 0,17 23 0,-11-20 0,-6-8 0,0 0 0,-1 0 0,-1 1 0,8 17 0,-13-24 0,0-1 0,-1 1 0,0-1 0,0 1 0,0-1 0,-1 1 0,0 0 0,0-1 0,0 1 0,-1 0 0,0-1 0,0 1 0,0 0 0,-4 8 0,-46 99 0,10-26 0,14-40-1365,13-31-5461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2EB2-A7F6-484E-97DD-EC864CFB8D5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411B-6794-425E-9AED-EB07BC71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C8BC6-9830-4F49-AE6C-B8BE8C4FC9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24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3F6C-0508-9D39-F145-54CC9868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8458A-1B9A-193D-C42A-2F296E016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C0695-9EC3-FF1C-F8FC-1A3F7F09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9489-D881-952A-6211-789C8576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6A1E-42F8-D5E7-E332-9DCE820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D15-85B9-F955-E390-63DE07F3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683B4-ADC0-88D0-1152-1A6F66024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9ADF-4942-B108-5719-774A16B6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7A7E-9AFB-1D6C-2E3A-D7B881C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8753-E2FB-C540-B95C-C4B121A3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FF755-1DCD-054B-BE92-D642E89F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6FEAB-62B7-32F0-BDB2-4A6BB2EB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28CA-B9DB-5BA4-4CBA-81766390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A972-86EE-0B92-C6E2-0E5182D8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A37F-E3AD-65C0-C879-5E1C3F00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2401-6F93-BE35-E780-978E36E9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4FE84-8D2E-98E8-93D5-673469218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BC8F-A2C7-DBEB-6C27-D7A85409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1968-2EA3-B5BC-7BE7-595598AB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5FDC-FB97-FEA9-4080-E4EBB662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153-243B-A178-8D1B-2CE209E0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54F9-D8A5-66BA-ADBB-95278AD3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7E16-27B1-A235-24C4-3F8104EC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A41CA-9D1C-586A-CE79-E9E41519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C83C-4A22-6AF8-38B4-1099CBE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2D71-4DDD-1F9D-9FD2-4E916CBE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910C-4503-9E23-C02C-50908A0D8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D536-4250-3CBE-1F24-91D9931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6479-DBE2-527B-9EB2-D85C18C1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565B-2DEB-82E7-A4A6-FC23872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ECC2-4068-6E0E-7A6E-F41FB4A1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0552-BD53-F0DB-8865-FD183654F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F2AB-274E-EA17-8BDB-2DE754FE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53E44-B21A-D961-9A82-1F91C95C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6224C-BF75-C9A0-9AFE-5E8414C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A2F85-50A8-8B67-826C-FDD8264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8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099C-51F3-EF09-0C9D-2AB398D7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BA55-94A8-BDCE-C94C-3FEB65E06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5FD0A-BB46-2E84-69AD-E41E5CD6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1AB37-698B-BC06-3E6A-EC057C3B8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D2845-E9DA-3E37-86D8-7AA695BF3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F3F52-9E5C-5F67-A6B4-43F788DC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9D9EF-AC19-2888-764B-5F41AB15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25610-9E67-8482-FBF1-3E41AA35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713-0A12-0502-7CF3-8B3AA850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85EC5-B48D-A94D-9E35-E2FAEE7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F8015-175C-E065-42A6-E083F58F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9820F-FC37-702B-3DB9-0C3E8F73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E03B7-F3C3-1D25-ED18-91E7E6FA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A308B-3BA1-5D33-FA7A-366E724F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E01A-B83A-6061-ACFB-CF97431D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B8FA-38D3-A96F-6019-B2AA8846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0A19-E7D0-4D4C-291C-EE2E1E56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663F-FA0C-0A0D-454E-6A669ADE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F465-9D16-5B97-FB65-A2E3BC0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2BF68-D902-19BD-3D9B-5874CD3B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78C7F-DD0B-B7E2-03FE-BADB076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1D5C-C43A-B48D-63CA-B9A6A7E7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2065-02D5-ACDB-32A7-A4B96059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D573-8F6E-82C8-911F-F5753711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09E8-2506-2EC2-ABFC-476AACB4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B1879-5603-6AF2-A9A7-D4662A1D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28C6-C704-EE30-B7FC-8F5DE8E4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12162-1A73-C56F-4D4E-6399C8928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4372-866A-40FC-ADF3-3FC70C2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DF3E-7048-D605-1BCC-5CE21D8F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4290-50EE-3A27-BEDB-8C1BC87A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E694-AFBF-E4CA-947B-118F3B66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E528-9B85-4177-EA90-8CCC6430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35A6E-1341-6433-3815-8D6C1057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5D28-589D-F8DB-752D-07C956F0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E602-8B43-8D27-B677-A7DE4525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E46D-F125-8699-5EAC-E352ED1B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8999D-C6FC-B65F-F433-71A58C145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F1464-65DF-EF0E-2DCE-7827E9CD9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D09B-BF46-7FCB-FDC2-8129C19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A20E-393B-528B-36EA-4EFAC06B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B485-D35B-16A9-D0E0-BCA58572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2924-8836-927D-2A34-8CF0B645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81714-A4BF-C564-8508-D68206CD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8D4-7248-D077-7222-12F252ED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9C29-9319-4A6A-EB29-FFCC7EE6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14A9-EA35-8EEF-1F6A-F0193023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E35E-CCB7-B206-9C17-1D2F0863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2578-90E3-AC8C-46D4-9CEF16241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BAF02-D1D0-DC29-122D-866F3433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C55BC-A911-5BC5-0CCE-4A41360C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606B9-0EA7-CC1A-8E16-7071DCD4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E7874-7903-E73A-D43B-B6E3D1E7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70CF-0C0C-734D-7A67-DD87B45A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EF71F-FE1E-9B82-51A9-7C11814FE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BA326-D36D-AEDA-9D04-962A5A3D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2FBC1-395E-F589-A10E-53149A747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67736-7BAE-F91D-E506-0884FE7FA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A3143-4A9A-68AD-FDCF-898E5835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65A0E-C029-892A-EA60-3D9D7E0B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41E41-A538-06F0-5B32-9DD6059E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5123-4924-0619-50D1-57118BC3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51FDA-D2DA-964F-E511-B38AD7A0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4BDA5-508D-F4CA-90C7-A26C9268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115AF-3016-F273-27B2-C4579DBE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A52BA-DBB2-2C57-B515-64F036AD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2F8BB-BF92-76B4-66C2-5ABF8AEB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76EE6-1DF8-4734-4B65-1CDEC305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D266-DB85-FC97-727C-A86C47E1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B7B6-B8B0-9986-DD6A-760B75B4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FDDA3-F2A2-57AE-67D7-DF45AF7FB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C208B-1E57-C408-6A6F-EC1160D5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5A87-A6A5-02C2-F65A-B96CA93B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A357-5574-D8FD-A108-C175349F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6BD7-66E9-F0DF-C21B-B456F444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4451C-530A-3859-6141-EBE1004B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3D5B1-1C23-1F7A-CED0-C5CB8F768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F08F-6A64-136D-43C3-63495199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5F4AF-DF01-FCBF-6791-AD936B58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4375-BF31-3BE3-5FF4-02CB1D2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AB4DF-D9DE-20AE-C809-15147DE2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60CE-6746-568A-6D3F-B76D73E0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20680-1F13-E7D5-B0D4-E7A08406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90006-9458-4BA8-991E-68C3493971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D05C-616E-0B04-3EAE-211758BA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D7B6-16E7-8C3E-1BD8-2019F7BF8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BB422-739B-417B-98CC-EF973638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6B942-1DF5-885B-FB59-75E09EC6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6D54-4A1F-0ECA-CE14-FFF6A47F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EFDD-DC04-26B0-970D-263EDBFB6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9E7C-FC8D-4827-9EB9-C7283206E4A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5543-A885-E2CE-9072-AC73E6225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18EA-33EC-6E52-5775-1EEFBEB10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6.xml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5.xml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image" Target="../media/image43.pn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0.png"/><Relationship Id="rId7" Type="http://schemas.openxmlformats.org/officeDocument/2006/relationships/image" Target="../media/image9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4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11" Type="http://schemas.openxmlformats.org/officeDocument/2006/relationships/image" Target="../media/image8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8.xml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2" Type="http://schemas.openxmlformats.org/officeDocument/2006/relationships/image" Target="../media/image115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74.png"/><Relationship Id="rId15" Type="http://schemas.openxmlformats.org/officeDocument/2006/relationships/customXml" Target="../ink/ink9.xml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11" Type="http://schemas.openxmlformats.org/officeDocument/2006/relationships/customXml" Target="../ink/ink10.xml"/><Relationship Id="rId5" Type="http://schemas.openxmlformats.org/officeDocument/2006/relationships/image" Target="../media/image129.png"/><Relationship Id="rId10" Type="http://schemas.openxmlformats.org/officeDocument/2006/relationships/image" Target="../media/image123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6.png"/><Relationship Id="rId18" Type="http://schemas.openxmlformats.org/officeDocument/2006/relationships/hyperlink" Target="https://emojipedia.org/grimacing-face" TargetMode="External"/><Relationship Id="rId3" Type="http://schemas.openxmlformats.org/officeDocument/2006/relationships/image" Target="../media/image132.png"/><Relationship Id="rId7" Type="http://schemas.openxmlformats.org/officeDocument/2006/relationships/image" Target="../media/image107.png"/><Relationship Id="rId12" Type="http://schemas.openxmlformats.org/officeDocument/2006/relationships/image" Target="../media/image135.png"/><Relationship Id="rId17" Type="http://schemas.openxmlformats.org/officeDocument/2006/relationships/image" Target="../media/image114.jpeg"/><Relationship Id="rId2" Type="http://schemas.openxmlformats.org/officeDocument/2006/relationships/image" Target="../media/image131.png"/><Relationship Id="rId16" Type="http://schemas.openxmlformats.org/officeDocument/2006/relationships/image" Target="../media/image84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11" Type="http://schemas.openxmlformats.org/officeDocument/2006/relationships/image" Target="../media/image101.png"/><Relationship Id="rId5" Type="http://schemas.openxmlformats.org/officeDocument/2006/relationships/image" Target="../media/image105.png"/><Relationship Id="rId15" Type="http://schemas.openxmlformats.org/officeDocument/2006/relationships/image" Target="../media/image138.png"/><Relationship Id="rId10" Type="http://schemas.openxmlformats.org/officeDocument/2006/relationships/image" Target="../media/image100.png"/><Relationship Id="rId19" Type="http://schemas.openxmlformats.org/officeDocument/2006/relationships/customXml" Target="../ink/ink11.xml"/><Relationship Id="rId4" Type="http://schemas.openxmlformats.org/officeDocument/2006/relationships/image" Target="../media/image133.png"/><Relationship Id="rId9" Type="http://schemas.openxmlformats.org/officeDocument/2006/relationships/image" Target="../media/image109.png"/><Relationship Id="rId14" Type="http://schemas.openxmlformats.org/officeDocument/2006/relationships/image" Target="../media/image1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8.png"/><Relationship Id="rId7" Type="http://schemas.openxmlformats.org/officeDocument/2006/relationships/customXml" Target="../ink/ink13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customXml" Target="../ink/ink12.xml"/><Relationship Id="rId4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8.png"/><Relationship Id="rId7" Type="http://schemas.openxmlformats.org/officeDocument/2006/relationships/image" Target="../media/image15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33.png"/><Relationship Id="rId4" Type="http://schemas.openxmlformats.org/officeDocument/2006/relationships/image" Target="../media/image152.png"/><Relationship Id="rId9" Type="http://schemas.openxmlformats.org/officeDocument/2006/relationships/image" Target="../media/image1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56.png"/><Relationship Id="rId3" Type="http://schemas.openxmlformats.org/officeDocument/2006/relationships/image" Target="../media/image148.png"/><Relationship Id="rId7" Type="http://schemas.openxmlformats.org/officeDocument/2006/relationships/image" Target="../media/image160.png"/><Relationship Id="rId12" Type="http://schemas.openxmlformats.org/officeDocument/2006/relationships/image" Target="../media/image114.jpeg"/><Relationship Id="rId2" Type="http://schemas.openxmlformats.org/officeDocument/2006/relationships/image" Target="../media/image147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11" Type="http://schemas.openxmlformats.org/officeDocument/2006/relationships/image" Target="../media/image84.png"/><Relationship Id="rId5" Type="http://schemas.openxmlformats.org/officeDocument/2006/relationships/image" Target="../media/image153.png"/><Relationship Id="rId15" Type="http://schemas.openxmlformats.org/officeDocument/2006/relationships/image" Target="../media/image158.png"/><Relationship Id="rId10" Type="http://schemas.openxmlformats.org/officeDocument/2006/relationships/image" Target="../media/image162.png"/><Relationship Id="rId4" Type="http://schemas.openxmlformats.org/officeDocument/2006/relationships/image" Target="../media/image152.png"/><Relationship Id="rId9" Type="http://schemas.openxmlformats.org/officeDocument/2006/relationships/image" Target="../media/image161.png"/><Relationship Id="rId1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65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67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Relationship Id="rId14" Type="http://schemas.openxmlformats.org/officeDocument/2006/relationships/image" Target="../media/image17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93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12" Type="http://schemas.openxmlformats.org/officeDocument/2006/relationships/customXml" Target="../ink/ink1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11" Type="http://schemas.openxmlformats.org/officeDocument/2006/relationships/image" Target="../media/image192.png"/><Relationship Id="rId5" Type="http://schemas.openxmlformats.org/officeDocument/2006/relationships/image" Target="../media/image190.png"/><Relationship Id="rId10" Type="http://schemas.openxmlformats.org/officeDocument/2006/relationships/customXml" Target="../ink/ink15.xml"/><Relationship Id="rId4" Type="http://schemas.openxmlformats.org/officeDocument/2006/relationships/image" Target="../media/image75.png"/><Relationship Id="rId9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6.png"/><Relationship Id="rId4" Type="http://schemas.openxmlformats.org/officeDocument/2006/relationships/customXml" Target="../ink/ink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97.png"/><Relationship Id="rId7" Type="http://schemas.openxmlformats.org/officeDocument/2006/relationships/image" Target="../media/image19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9.xml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customXml" Target="../ink/ink21.xml"/><Relationship Id="rId4" Type="http://schemas.openxmlformats.org/officeDocument/2006/relationships/image" Target="../media/image198.png"/><Relationship Id="rId9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3.png"/><Relationship Id="rId7" Type="http://schemas.openxmlformats.org/officeDocument/2006/relationships/image" Target="../media/image206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5.png"/><Relationship Id="rId5" Type="http://schemas.openxmlformats.org/officeDocument/2006/relationships/image" Target="../media/image77.png"/><Relationship Id="rId10" Type="http://schemas.openxmlformats.org/officeDocument/2006/relationships/image" Target="../media/image209.png"/><Relationship Id="rId4" Type="http://schemas.openxmlformats.org/officeDocument/2006/relationships/image" Target="../media/image204.png"/><Relationship Id="rId9" Type="http://schemas.openxmlformats.org/officeDocument/2006/relationships/image" Target="../media/image20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customXml" Target="../ink/ink25.xml"/><Relationship Id="rId3" Type="http://schemas.openxmlformats.org/officeDocument/2006/relationships/image" Target="../media/image218.png"/><Relationship Id="rId7" Type="http://schemas.openxmlformats.org/officeDocument/2006/relationships/customXml" Target="../ink/ink23.xml"/><Relationship Id="rId12" Type="http://schemas.openxmlformats.org/officeDocument/2006/relationships/image" Target="../media/image225.png"/><Relationship Id="rId17" Type="http://schemas.openxmlformats.org/officeDocument/2006/relationships/image" Target="../media/image229.png"/><Relationship Id="rId2" Type="http://schemas.openxmlformats.org/officeDocument/2006/relationships/image" Target="../media/image217.png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11" Type="http://schemas.openxmlformats.org/officeDocument/2006/relationships/image" Target="../media/image224.png"/><Relationship Id="rId5" Type="http://schemas.openxmlformats.org/officeDocument/2006/relationships/customXml" Target="../ink/ink22.xml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19" Type="http://schemas.openxmlformats.org/officeDocument/2006/relationships/image" Target="../media/image230.png"/><Relationship Id="rId4" Type="http://schemas.openxmlformats.org/officeDocument/2006/relationships/image" Target="../media/image219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ustomXml" Target="../ink/ink4.xml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customXml" Target="../ink/ink3.xml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microsoft.com/office/2007/relationships/hdphoto" Target="../media/hdphoto2.wdp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5.png"/><Relationship Id="rId10" Type="http://schemas.openxmlformats.org/officeDocument/2006/relationships/image" Target="../media/image44.png"/><Relationship Id="rId19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2B8C-E0EF-ABE2-DE64-119D84DF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823298"/>
            <a:ext cx="11620500" cy="2387600"/>
          </a:xfrm>
        </p:spPr>
        <p:txBody>
          <a:bodyPr>
            <a:normAutofit fontScale="90000"/>
          </a:bodyPr>
          <a:lstStyle/>
          <a:p>
            <a:r>
              <a:rPr lang="en-US" sz="6700"/>
              <a:t>How to Compute with PDGs</a:t>
            </a:r>
            <a:r>
              <a:rPr lang="en-US"/>
              <a:t>:</a:t>
            </a:r>
            <a:r>
              <a:rPr lang="en-US" sz="5300"/>
              <a:t> </a:t>
            </a:r>
            <a:br>
              <a:rPr lang="en-US"/>
            </a:br>
            <a:r>
              <a:rPr lang="en-US"/>
              <a:t>Inference, Inconsistency Measurement,</a:t>
            </a:r>
            <a:br>
              <a:rPr lang="en-US"/>
            </a:br>
            <a:r>
              <a:rPr lang="en-US" sz="4900"/>
              <a:t>and the Close Relationship Between the Two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8EF0C9-DD33-6A1A-E8EA-A55C59A0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752" y="4520788"/>
            <a:ext cx="3994484" cy="798098"/>
          </a:xfrm>
        </p:spPr>
        <p:txBody>
          <a:bodyPr/>
          <a:lstStyle/>
          <a:p>
            <a:r>
              <a:rPr lang="en-US" b="1"/>
              <a:t>Oliver Richardson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CF066-8553-7682-8177-EDEF94F22D91}"/>
              </a:ext>
            </a:extLst>
          </p:cNvPr>
          <p:cNvSpPr txBox="1"/>
          <p:nvPr/>
        </p:nvSpPr>
        <p:spPr>
          <a:xfrm>
            <a:off x="4352398" y="4912744"/>
            <a:ext cx="6914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based on joint work 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Joe Halpern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lang="en-US" b="1">
                <a:solidFill>
                  <a:prstClr val="black"/>
                </a:solidFill>
              </a:rPr>
              <a:t>Chris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 Sa</a:t>
            </a:r>
          </a:p>
        </p:txBody>
      </p:sp>
    </p:spTree>
    <p:extLst>
      <p:ext uri="{BB962C8B-B14F-4D97-AF65-F5344CB8AC3E}">
        <p14:creationId xmlns:p14="http://schemas.microsoft.com/office/powerpoint/2010/main" val="152470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B246-E6BE-D556-E927-12DEA5EC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0" y="247049"/>
            <a:ext cx="7375358" cy="1325563"/>
          </a:xfrm>
        </p:spPr>
        <p:txBody>
          <a:bodyPr/>
          <a:lstStyle/>
          <a:p>
            <a:r>
              <a:rPr lang="en-US"/>
              <a:t>The Inference Problem for PDGs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46D2B-8AB3-9AE9-4F49-B24F56140A67}"/>
              </a:ext>
            </a:extLst>
          </p:cNvPr>
          <p:cNvSpPr txBox="1"/>
          <p:nvPr/>
        </p:nvSpPr>
        <p:spPr>
          <a:xfrm>
            <a:off x="1357481" y="1956605"/>
            <a:ext cx="152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Given: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61D173-2DED-3174-29AD-AA51B181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703" y="2575189"/>
            <a:ext cx="1516075" cy="3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159A5-CF95-7DDE-BE9E-2DE33C8E6680}"/>
              </a:ext>
            </a:extLst>
          </p:cNvPr>
          <p:cNvSpPr txBox="1"/>
          <p:nvPr/>
        </p:nvSpPr>
        <p:spPr>
          <a:xfrm>
            <a:off x="3241772" y="2063478"/>
            <a:ext cx="1885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a </a:t>
            </a:r>
            <a:r>
              <a:rPr lang="en-US" sz="2400">
                <a:solidFill>
                  <a:schemeClr val="tx1"/>
                </a:solidFill>
              </a:rPr>
              <a:t>PDG         ,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0DD50-321F-8FE1-3F86-67BD5F00DAA6}"/>
                  </a:ext>
                </a:extLst>
              </p:cNvPr>
              <p:cNvSpPr txBox="1"/>
              <p:nvPr/>
            </p:nvSpPr>
            <p:spPr>
              <a:xfrm>
                <a:off x="3241772" y="3325723"/>
                <a:ext cx="19606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</a:t>
                </a:r>
                <a:endParaRPr lang="en-US" sz="240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0DD50-321F-8FE1-3F86-67BD5F00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72" y="3325723"/>
                <a:ext cx="1960605" cy="461665"/>
              </a:xfrm>
              <a:prstGeom prst="rect">
                <a:avLst/>
              </a:prstGeom>
              <a:blipFill>
                <a:blip r:embed="rId3"/>
                <a:stretch>
                  <a:fillRect l="-498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834803-68AE-E68E-AE6E-31264B164578}"/>
              </a:ext>
            </a:extLst>
          </p:cNvPr>
          <p:cNvSpPr txBox="1"/>
          <p:nvPr/>
        </p:nvSpPr>
        <p:spPr>
          <a:xfrm>
            <a:off x="3241772" y="2477841"/>
            <a:ext cx="1960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variables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EF7F6E-B5C6-FEA1-D12D-B62DE5DEE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143" y="2111583"/>
            <a:ext cx="457649" cy="36545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F7881B7-B7C8-3C48-D19E-3B0277D35B88}"/>
              </a:ext>
            </a:extLst>
          </p:cNvPr>
          <p:cNvGrpSpPr/>
          <p:nvPr/>
        </p:nvGrpSpPr>
        <p:grpSpPr>
          <a:xfrm>
            <a:off x="3251895" y="4145518"/>
            <a:ext cx="7569517" cy="1019865"/>
            <a:chOff x="271463" y="3785204"/>
            <a:chExt cx="7569517" cy="1019865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A46C17A-2042-88DC-5F25-BA7C038D3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3785204"/>
              <a:ext cx="7569517" cy="10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80CEAA-6DEB-05B3-57DD-1ABD762FB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6223" y="3905585"/>
              <a:ext cx="1347874" cy="77910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71A26E-DFFE-6F2C-9BB7-BE24228E825B}"/>
              </a:ext>
            </a:extLst>
          </p:cNvPr>
          <p:cNvSpPr txBox="1"/>
          <p:nvPr/>
        </p:nvSpPr>
        <p:spPr>
          <a:xfrm>
            <a:off x="800100" y="4070674"/>
            <a:ext cx="2085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Compute: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C8D7F-FDC0-C50C-4454-CB2363B097ED}"/>
              </a:ext>
            </a:extLst>
          </p:cNvPr>
          <p:cNvSpPr txBox="1"/>
          <p:nvPr/>
        </p:nvSpPr>
        <p:spPr>
          <a:xfrm>
            <a:off x="3534898" y="5125994"/>
            <a:ext cx="40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the conditional probability of  </a:t>
            </a:r>
            <a:r>
              <a:rPr lang="en-US" sz="2400" i="1"/>
              <a:t>y</a:t>
            </a:r>
            <a:r>
              <a:rPr lang="en-US" sz="2400"/>
              <a:t>  given </a:t>
            </a:r>
            <a:r>
              <a:rPr lang="en-US" sz="2400" i="1"/>
              <a:t>x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23E871-A849-F6B7-32C5-AFE426DE7B8A}"/>
              </a:ext>
            </a:extLst>
          </p:cNvPr>
          <p:cNvSpPr txBox="1"/>
          <p:nvPr/>
        </p:nvSpPr>
        <p:spPr>
          <a:xfrm>
            <a:off x="7950091" y="5285764"/>
            <a:ext cx="2484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in (all) optimal distribution(s)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3F23D3A-BFA9-EA65-D21E-E0921FC1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03" y="2958022"/>
            <a:ext cx="2654393" cy="3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B0B1214-EA86-CEF1-D441-83149B9FF047}"/>
              </a:ext>
            </a:extLst>
          </p:cNvPr>
          <p:cNvSpPr txBox="1"/>
          <p:nvPr/>
        </p:nvSpPr>
        <p:spPr>
          <a:xfrm>
            <a:off x="3615109" y="2862372"/>
            <a:ext cx="1269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747DE7-BD3D-6E7E-C27E-B8E632CFD582}"/>
              </a:ext>
            </a:extLst>
          </p:cNvPr>
          <p:cNvSpPr txBox="1"/>
          <p:nvPr/>
        </p:nvSpPr>
        <p:spPr>
          <a:xfrm>
            <a:off x="7410368" y="2953450"/>
            <a:ext cx="306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, 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69BD-BA61-9813-AE84-D5FFFA344569}"/>
              </a:ext>
            </a:extLst>
          </p:cNvPr>
          <p:cNvSpPr txBox="1"/>
          <p:nvPr/>
        </p:nvSpPr>
        <p:spPr>
          <a:xfrm>
            <a:off x="3251895" y="1224568"/>
            <a:ext cx="4247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latin typeface="Georgia Pro Light" panose="02040302050405020303" pitchFamily="18" charset="0"/>
              </a:rPr>
              <a:t>“What is </a:t>
            </a:r>
            <a:r>
              <a:rPr lang="en-US" sz="2400" i="1" err="1">
                <a:latin typeface="Georgia Pro Light" panose="02040302050405020303" pitchFamily="18" charset="0"/>
              </a:rPr>
              <a:t>Pr</a:t>
            </a:r>
            <a:r>
              <a:rPr lang="en-US" sz="2400" i="1">
                <a:latin typeface="Georgia Pro Light" panose="02040302050405020303" pitchFamily="18" charset="0"/>
              </a:rPr>
              <a:t>(Y=</a:t>
            </a:r>
            <a:r>
              <a:rPr lang="en-US" sz="2400" i="1" err="1">
                <a:latin typeface="Georgia Pro Light" panose="02040302050405020303" pitchFamily="18" charset="0"/>
              </a:rPr>
              <a:t>y|X</a:t>
            </a:r>
            <a:r>
              <a:rPr lang="en-US" sz="2400" i="1">
                <a:latin typeface="Georgia Pro Light" panose="02040302050405020303" pitchFamily="18" charset="0"/>
              </a:rPr>
              <a:t>=x)?”</a:t>
            </a:r>
          </a:p>
        </p:txBody>
      </p:sp>
    </p:spTree>
    <p:extLst>
      <p:ext uri="{BB962C8B-B14F-4D97-AF65-F5344CB8AC3E}">
        <p14:creationId xmlns:p14="http://schemas.microsoft.com/office/powerpoint/2010/main" val="25882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4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39D924F-5833-492C-7D91-1A8C5B703249}"/>
              </a:ext>
            </a:extLst>
          </p:cNvPr>
          <p:cNvSpPr/>
          <p:nvPr/>
        </p:nvSpPr>
        <p:spPr>
          <a:xfrm>
            <a:off x="3469023" y="3297685"/>
            <a:ext cx="8865852" cy="3684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FC0C0-D858-CDC5-23D3-058737994A14}"/>
                  </a:ext>
                </a:extLst>
              </p:cNvPr>
              <p:cNvSpPr txBox="1"/>
              <p:nvPr/>
            </p:nvSpPr>
            <p:spPr>
              <a:xfrm>
                <a:off x="10243508" y="43430"/>
                <a:ext cx="1948492" cy="30777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aseline="30000"/>
                  <a:t>*</a:t>
                </a:r>
                <a:r>
                  <a:rPr lang="en-US" sz="1400"/>
                  <a:t>(provided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400"/>
                  <a:t>)</a:t>
                </a:r>
                <a:endParaRPr lang="en-US" sz="1400" b="1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FC0C0-D858-CDC5-23D3-058737994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508" y="43430"/>
                <a:ext cx="1948492" cy="307777"/>
              </a:xfrm>
              <a:prstGeom prst="rect">
                <a:avLst/>
              </a:prstGeom>
              <a:blipFill>
                <a:blip r:embed="rId2"/>
                <a:stretch>
                  <a:fillRect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DA24B51-C496-2BCB-B333-B10537CE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73" y="166562"/>
            <a:ext cx="5621509" cy="1325563"/>
          </a:xfrm>
        </p:spPr>
        <p:txBody>
          <a:bodyPr/>
          <a:lstStyle/>
          <a:p>
            <a:pPr algn="ctr"/>
            <a:r>
              <a:rPr lang="en-US"/>
              <a:t>Why is this even hard?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A4629-4481-6B22-16FA-E61552C79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8921" y="3635718"/>
                <a:ext cx="7963079" cy="292138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>
                    <a:latin typeface="Aptos Black" panose="020F0502020204030204" pitchFamily="34" charset="0"/>
                  </a:rPr>
                  <a:t>D1.</a:t>
                </a:r>
                <a:r>
                  <a:rPr lang="en-US" sz="2400"/>
                  <a:t>   </a:t>
                </a:r>
                <a:r>
                  <a:rPr lang="en-US"/>
                  <a:t>even writing down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 takes exponential time</a:t>
                </a:r>
                <a:br>
                  <a:rPr lang="en-US"/>
                </a:br>
                <a:r>
                  <a:rPr lang="en-US"/>
                  <a:t>	</a:t>
                </a: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>
                    <a:solidFill>
                      <a:schemeClr val="bg1">
                        <a:lumMod val="75000"/>
                      </a:schemeClr>
                    </a:solidFill>
                  </a:rPr>
                  <a:t>( let alone evaluating                    or minimizing it </a:t>
                </a: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  <a:br>
                  <a:rPr lang="en-US" sz="800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en-US" sz="110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>
                    <a:latin typeface="Aptos Black" panose="020F0502020204030204" pitchFamily="34" charset="0"/>
                  </a:rPr>
                  <a:t>D2.</a:t>
                </a:r>
                <a:r>
                  <a:rPr lang="en-US" sz="2400"/>
                  <a:t>   </a:t>
                </a:r>
                <a:r>
                  <a:rPr lang="en-US"/>
                  <a:t>these properties are not enough! </a:t>
                </a:r>
                <a:br>
                  <a:rPr lang="en-US"/>
                </a:br>
                <a:r>
                  <a:rPr lang="en-US"/>
                  <a:t>          </a:t>
                </a: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(           is neither Lipshitz nor self-concordant) </a:t>
                </a:r>
                <a:br>
                  <a:rPr lang="en-US" sz="600"/>
                </a:br>
                <a:r>
                  <a:rPr lang="en-US" sz="600"/>
                  <a:t> </a:t>
                </a:r>
              </a:p>
              <a:p>
                <a:pPr marL="0" indent="0">
                  <a:buNone/>
                </a:pPr>
                <a:r>
                  <a:rPr lang="en-US" sz="2400" b="1">
                    <a:latin typeface="Aptos Black" panose="020F0502020204030204" pitchFamily="34" charset="0"/>
                  </a:rPr>
                  <a:t>D3.</a:t>
                </a:r>
                <a:r>
                  <a:rPr lang="en-US" sz="2400"/>
                  <a:t>   </a:t>
                </a:r>
                <a:r>
                  <a:rPr lang="en-US"/>
                  <a:t>even if we can find optimizers             , how do </a:t>
                </a:r>
                <a:br>
                  <a:rPr lang="en-US"/>
                </a:br>
                <a:r>
                  <a:rPr lang="en-US"/>
                  <a:t>	we find the observational limit               ?</a:t>
                </a:r>
                <a:endParaRPr lang="en-US" b="1"/>
              </a:p>
              <a:p>
                <a:pPr marL="0" indent="0">
                  <a:buNone/>
                </a:pPr>
                <a:endParaRPr lang="en-US" b="1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A4629-4481-6B22-16FA-E61552C79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8921" y="3635718"/>
                <a:ext cx="7963079" cy="2921386"/>
              </a:xfrm>
              <a:blipFill>
                <a:blip r:embed="rId3"/>
                <a:stretch>
                  <a:fillRect l="-99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28A569-84E0-A173-B18F-82EFA19D74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471" y="4030043"/>
            <a:ext cx="1147974" cy="428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C48A5-C9F2-A822-5415-6C622A635691}"/>
              </a:ext>
            </a:extLst>
          </p:cNvPr>
          <p:cNvSpPr txBox="1"/>
          <p:nvPr/>
        </p:nvSpPr>
        <p:spPr>
          <a:xfrm>
            <a:off x="3040165" y="2943743"/>
            <a:ext cx="26081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>
                <a:latin typeface="+mj-lt"/>
              </a:rPr>
              <a:t>Difficulties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722B6-6D1E-D5E0-E020-7ED2B4D022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9254" y="5929571"/>
            <a:ext cx="1010418" cy="489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3F01-7736-AD7E-0EAF-30B858DA20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0798" y="5485759"/>
            <a:ext cx="843665" cy="457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3D70012-0A30-50A4-BDED-9950B89F17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3940" y="1179607"/>
                <a:ext cx="5266069" cy="1561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/>
                  <a:t>strictly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/>
                  <a:t>-strongly) convex,</a:t>
                </a:r>
                <a:r>
                  <a:rPr lang="en-US" sz="2400" baseline="30000">
                    <a:solidFill>
                      <a:schemeClr val="accent1">
                        <a:lumMod val="75000"/>
                      </a:schemeClr>
                    </a:solidFill>
                  </a:rPr>
                  <a:t>*</a:t>
                </a:r>
                <a:endParaRPr lang="en-US" sz="24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/>
                  <a:t>known in closed form</a:t>
                </a:r>
                <a:endParaRPr lang="en-US" sz="200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/>
                  <a:t> smooth.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3D70012-0A30-50A4-BDED-9950B89F1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40" y="1179607"/>
                <a:ext cx="5266069" cy="1561359"/>
              </a:xfrm>
              <a:prstGeom prst="rect">
                <a:avLst/>
              </a:prstGeom>
              <a:blipFill>
                <a:blip r:embed="rId7"/>
                <a:stretch>
                  <a:fillRect l="-1620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69CDA1C-C2C0-8B5F-256F-FA2EB4C0BA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032" y="5016480"/>
            <a:ext cx="694476" cy="360236"/>
          </a:xfrm>
          <a:prstGeom prst="rect">
            <a:avLst/>
          </a:prstGeom>
        </p:spPr>
      </p:pic>
      <p:pic>
        <p:nvPicPr>
          <p:cNvPr id="21" name="Picture 20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0E6EBB93-5882-AA4E-96CC-E393046555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81" y="1656511"/>
            <a:ext cx="1479949" cy="317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7F46FB-A1A9-7A0A-674F-9E1EB2F8C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628" y="1604497"/>
            <a:ext cx="694476" cy="3602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93E5F8-CFBA-D413-68F2-FE6885179993}"/>
              </a:ext>
            </a:extLst>
          </p:cNvPr>
          <p:cNvSpPr txBox="1"/>
          <p:nvPr/>
        </p:nvSpPr>
        <p:spPr>
          <a:xfrm>
            <a:off x="1865391" y="1564623"/>
            <a:ext cx="13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3812D-C5FD-B12F-128F-B775E03B6AB3}"/>
              </a:ext>
            </a:extLst>
          </p:cNvPr>
          <p:cNvSpPr txBox="1"/>
          <p:nvPr/>
        </p:nvSpPr>
        <p:spPr>
          <a:xfrm>
            <a:off x="3679031" y="1620449"/>
            <a:ext cx="2681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/>
              <a:t>a function that is…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C120B4-CB2A-AD87-4F85-44D34DA956A7}"/>
                  </a:ext>
                </a:extLst>
              </p:cNvPr>
              <p:cNvSpPr txBox="1"/>
              <p:nvPr/>
            </p:nvSpPr>
            <p:spPr>
              <a:xfrm>
                <a:off x="519036" y="1220045"/>
                <a:ext cx="49161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 just have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that minimizes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C120B4-CB2A-AD87-4F85-44D34DA95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6" y="1220045"/>
                <a:ext cx="4916129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F37BAF-CEA9-136D-0EFA-CABD2BFE9C87}"/>
              </a:ext>
            </a:extLst>
          </p:cNvPr>
          <p:cNvSpPr txBox="1"/>
          <p:nvPr/>
        </p:nvSpPr>
        <p:spPr>
          <a:xfrm>
            <a:off x="3469023" y="1580529"/>
            <a:ext cx="265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C9330-8396-381A-4161-88348041B111}"/>
              </a:ext>
            </a:extLst>
          </p:cNvPr>
          <p:cNvSpPr/>
          <p:nvPr/>
        </p:nvSpPr>
        <p:spPr>
          <a:xfrm>
            <a:off x="3958931" y="3646581"/>
            <a:ext cx="7963079" cy="816881"/>
          </a:xfrm>
          <a:prstGeom prst="rect">
            <a:avLst/>
          </a:prstGeom>
          <a:solidFill>
            <a:schemeClr val="dk1">
              <a:alpha val="94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🙈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DD6C3-4C32-3154-1EFF-ABA1FD69E4E8}"/>
              </a:ext>
            </a:extLst>
          </p:cNvPr>
          <p:cNvSpPr/>
          <p:nvPr/>
        </p:nvSpPr>
        <p:spPr>
          <a:xfrm>
            <a:off x="3951315" y="5466453"/>
            <a:ext cx="8059710" cy="1090651"/>
          </a:xfrm>
          <a:prstGeom prst="rect">
            <a:avLst/>
          </a:prstGeom>
          <a:solidFill>
            <a:schemeClr val="dk1">
              <a:alpha val="94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🙈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EDC75D8-160B-F7C4-580C-F4F7718FD79E}"/>
                  </a:ext>
                </a:extLst>
              </p14:cNvPr>
              <p14:cNvContentPartPr/>
              <p14:nvPr/>
            </p14:nvContentPartPr>
            <p14:xfrm>
              <a:off x="5971770" y="1040070"/>
              <a:ext cx="604800" cy="16977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EDC75D8-160B-F7C4-580C-F4F7718FD7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53770" y="1022070"/>
                <a:ext cx="640440" cy="17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F8FF4B8-85D9-DDAA-A997-1ABF63079202}"/>
                  </a:ext>
                </a:extLst>
              </p14:cNvPr>
              <p14:cNvContentPartPr/>
              <p14:nvPr/>
            </p14:nvContentPartPr>
            <p14:xfrm>
              <a:off x="5234490" y="2020710"/>
              <a:ext cx="853560" cy="25135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F8FF4B8-85D9-DDAA-A997-1ABF630792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6490" y="2002710"/>
                <a:ext cx="889200" cy="25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" grpId="0" animBg="1"/>
      <p:bldP spid="3" grpId="0" uiExpand="1" build="p"/>
      <p:bldP spid="7" grpId="0" animBg="1"/>
      <p:bldP spid="13" grpId="0" uiExpand="1" build="p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F3361-B93E-3ACB-C3B3-89894C73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for PDGs</a:t>
            </a:r>
            <a:br>
              <a:rPr lang="en-US"/>
            </a:br>
            <a:r>
              <a:rPr lang="en-US"/>
              <a:t>	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830A3-B529-9942-A285-1FF52A520B4E}"/>
              </a:ext>
            </a:extLst>
          </p:cNvPr>
          <p:cNvSpPr txBox="1"/>
          <p:nvPr/>
        </p:nvSpPr>
        <p:spPr>
          <a:xfrm>
            <a:off x="2735262" y="3568184"/>
            <a:ext cx="8848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accent2">
                    <a:lumMod val="50000"/>
                  </a:schemeClr>
                </a:solidFill>
                <a:latin typeface="+mj-lt"/>
              </a:rPr>
              <a:t>exponential conic programming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02C6A-8A90-4595-2176-C8944514BE1C}"/>
              </a:ext>
            </a:extLst>
          </p:cNvPr>
          <p:cNvSpPr txBox="1"/>
          <p:nvPr/>
        </p:nvSpPr>
        <p:spPr>
          <a:xfrm>
            <a:off x="1801813" y="3562769"/>
            <a:ext cx="933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bg1">
                    <a:lumMod val="65000"/>
                  </a:schemeClr>
                </a:solidFill>
                <a:latin typeface="+mj-lt"/>
              </a:rPr>
              <a:t>via</a:t>
            </a:r>
          </a:p>
        </p:txBody>
      </p:sp>
    </p:spTree>
    <p:extLst>
      <p:ext uri="{BB962C8B-B14F-4D97-AF65-F5344CB8AC3E}">
        <p14:creationId xmlns:p14="http://schemas.microsoft.com/office/powerpoint/2010/main" val="167611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F8FEC-DDFF-52C7-C243-C969BD6F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8107791-B8F8-9A4E-306C-80E903EE0117}"/>
              </a:ext>
            </a:extLst>
          </p:cNvPr>
          <p:cNvSpPr/>
          <p:nvPr/>
        </p:nvSpPr>
        <p:spPr>
          <a:xfrm>
            <a:off x="513210" y="1813957"/>
            <a:ext cx="7986050" cy="4340272"/>
          </a:xfrm>
          <a:custGeom>
            <a:avLst/>
            <a:gdLst>
              <a:gd name="connsiteX0" fmla="*/ 2420199 w 7986050"/>
              <a:gd name="connsiteY0" fmla="*/ 0 h 4340272"/>
              <a:gd name="connsiteX1" fmla="*/ 3335722 w 7986050"/>
              <a:gd name="connsiteY1" fmla="*/ 0 h 4340272"/>
              <a:gd name="connsiteX2" fmla="*/ 3557229 w 7986050"/>
              <a:gd name="connsiteY2" fmla="*/ 221507 h 4340272"/>
              <a:gd name="connsiteX3" fmla="*/ 3557229 w 7986050"/>
              <a:gd name="connsiteY3" fmla="*/ 1061649 h 4340272"/>
              <a:gd name="connsiteX4" fmla="*/ 7439602 w 7986050"/>
              <a:gd name="connsiteY4" fmla="*/ 1061649 h 4340272"/>
              <a:gd name="connsiteX5" fmla="*/ 7986050 w 7986050"/>
              <a:gd name="connsiteY5" fmla="*/ 1608097 h 4340272"/>
              <a:gd name="connsiteX6" fmla="*/ 7986050 w 7986050"/>
              <a:gd name="connsiteY6" fmla="*/ 3793824 h 4340272"/>
              <a:gd name="connsiteX7" fmla="*/ 7439602 w 7986050"/>
              <a:gd name="connsiteY7" fmla="*/ 4340272 h 4340272"/>
              <a:gd name="connsiteX8" fmla="*/ 546448 w 7986050"/>
              <a:gd name="connsiteY8" fmla="*/ 4340272 h 4340272"/>
              <a:gd name="connsiteX9" fmla="*/ 0 w 7986050"/>
              <a:gd name="connsiteY9" fmla="*/ 3793824 h 4340272"/>
              <a:gd name="connsiteX10" fmla="*/ 0 w 7986050"/>
              <a:gd name="connsiteY10" fmla="*/ 1608097 h 4340272"/>
              <a:gd name="connsiteX11" fmla="*/ 546448 w 7986050"/>
              <a:gd name="connsiteY11" fmla="*/ 1061649 h 4340272"/>
              <a:gd name="connsiteX12" fmla="*/ 2198692 w 7986050"/>
              <a:gd name="connsiteY12" fmla="*/ 1061649 h 4340272"/>
              <a:gd name="connsiteX13" fmla="*/ 2198692 w 7986050"/>
              <a:gd name="connsiteY13" fmla="*/ 221507 h 4340272"/>
              <a:gd name="connsiteX14" fmla="*/ 2420199 w 7986050"/>
              <a:gd name="connsiteY14" fmla="*/ 0 h 43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86050" h="4340272">
                <a:moveTo>
                  <a:pt x="2420199" y="0"/>
                </a:moveTo>
                <a:lnTo>
                  <a:pt x="3335722" y="0"/>
                </a:lnTo>
                <a:cubicBezTo>
                  <a:pt x="3458057" y="0"/>
                  <a:pt x="3557229" y="99172"/>
                  <a:pt x="3557229" y="221507"/>
                </a:cubicBezTo>
                <a:lnTo>
                  <a:pt x="3557229" y="1061649"/>
                </a:lnTo>
                <a:lnTo>
                  <a:pt x="7439602" y="1061649"/>
                </a:lnTo>
                <a:cubicBezTo>
                  <a:pt x="7741397" y="1061649"/>
                  <a:pt x="7986050" y="1306302"/>
                  <a:pt x="7986050" y="1608097"/>
                </a:cubicBezTo>
                <a:lnTo>
                  <a:pt x="7986050" y="3793824"/>
                </a:lnTo>
                <a:cubicBezTo>
                  <a:pt x="7986050" y="4095619"/>
                  <a:pt x="7741397" y="4340272"/>
                  <a:pt x="7439602" y="4340272"/>
                </a:cubicBezTo>
                <a:lnTo>
                  <a:pt x="546448" y="4340272"/>
                </a:lnTo>
                <a:cubicBezTo>
                  <a:pt x="244653" y="4340272"/>
                  <a:pt x="0" y="4095619"/>
                  <a:pt x="0" y="3793824"/>
                </a:cubicBezTo>
                <a:lnTo>
                  <a:pt x="0" y="1608097"/>
                </a:lnTo>
                <a:cubicBezTo>
                  <a:pt x="0" y="1306302"/>
                  <a:pt x="244653" y="1061649"/>
                  <a:pt x="546448" y="1061649"/>
                </a:cubicBezTo>
                <a:lnTo>
                  <a:pt x="2198692" y="1061649"/>
                </a:lnTo>
                <a:lnTo>
                  <a:pt x="2198692" y="221507"/>
                </a:lnTo>
                <a:cubicBezTo>
                  <a:pt x="2198692" y="99172"/>
                  <a:pt x="2297864" y="0"/>
                  <a:pt x="242019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9C200-09B8-8F26-3A34-976938B85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85"/>
          <a:stretch/>
        </p:blipFill>
        <p:spPr>
          <a:xfrm>
            <a:off x="887737" y="1184850"/>
            <a:ext cx="5513376" cy="84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2CED1-0A88-B875-8596-F1C79BDBAEA5}"/>
              </a:ext>
            </a:extLst>
          </p:cNvPr>
          <p:cNvSpPr txBox="1"/>
          <p:nvPr/>
        </p:nvSpPr>
        <p:spPr>
          <a:xfrm>
            <a:off x="761999" y="415409"/>
            <a:ext cx="8848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accent2">
                    <a:lumMod val="50000"/>
                  </a:schemeClr>
                </a:solidFill>
                <a:latin typeface="+mj-lt"/>
              </a:rPr>
              <a:t>exponential conic programming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78A42-F48A-C1ED-E44F-3825E3EF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045" y="3484942"/>
            <a:ext cx="6283839" cy="101743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4072844-1D7B-2D3D-D4C3-4DF59156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36" y="5182416"/>
            <a:ext cx="1915189" cy="6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0E71B28-B90A-5522-D9B7-BDA18A85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83" y="5324768"/>
            <a:ext cx="2533142" cy="3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1727622-CE33-3959-36BF-6CC1C563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42" y="5349733"/>
            <a:ext cx="935314" cy="3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E18C2F-A08A-0D0C-1302-6415B9414F76}"/>
              </a:ext>
            </a:extLst>
          </p:cNvPr>
          <p:cNvSpPr txBox="1"/>
          <p:nvPr/>
        </p:nvSpPr>
        <p:spPr>
          <a:xfrm>
            <a:off x="920264" y="2926138"/>
            <a:ext cx="735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+mj-lt"/>
              </a:rPr>
              <a:t>exponential cone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997AFD-6E7D-3B7B-44D5-E05C339CAB9B}"/>
              </a:ext>
            </a:extLst>
          </p:cNvPr>
          <p:cNvGrpSpPr/>
          <p:nvPr/>
        </p:nvGrpSpPr>
        <p:grpSpPr>
          <a:xfrm>
            <a:off x="10025112" y="415409"/>
            <a:ext cx="1404889" cy="1014811"/>
            <a:chOff x="9409983" y="622706"/>
            <a:chExt cx="1404889" cy="10148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6208CE-907A-E812-DE56-F395B7D14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3743" y="1312608"/>
              <a:ext cx="851170" cy="3249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10A4E5-0D52-B948-44B7-3487123A6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02773" y="968378"/>
              <a:ext cx="1006761" cy="3523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E99B4D3-04EF-B8E8-1E3B-73E6A0B8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09983" y="622706"/>
              <a:ext cx="1404889" cy="315757"/>
            </a:xfrm>
            <a:prstGeom prst="rect">
              <a:avLst/>
            </a:prstGeom>
          </p:spPr>
        </p:pic>
      </p:grpSp>
      <p:pic>
        <p:nvPicPr>
          <p:cNvPr id="9222" name="Picture 6">
            <a:extLst>
              <a:ext uri="{FF2B5EF4-FFF2-40B4-BE49-F238E27FC236}">
                <a16:creationId xmlns:a16="http://schemas.microsoft.com/office/drawing/2014/main" id="{C908D228-0208-DD0F-D3B3-DF93D274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0209" y="1948299"/>
            <a:ext cx="5135505" cy="6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129B7A-DD0C-D5C1-F6D6-4C3941EFC541}"/>
              </a:ext>
            </a:extLst>
          </p:cNvPr>
          <p:cNvSpPr txBox="1"/>
          <p:nvPr/>
        </p:nvSpPr>
        <p:spPr>
          <a:xfrm>
            <a:off x="1065114" y="4580551"/>
            <a:ext cx="5547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+mj-lt"/>
              </a:rPr>
              <a:t>or “relative entropy cone"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0A325-755D-E7E5-1060-7BF208398C41}"/>
              </a:ext>
            </a:extLst>
          </p:cNvPr>
          <p:cNvSpPr txBox="1"/>
          <p:nvPr/>
        </p:nvSpPr>
        <p:spPr>
          <a:xfrm>
            <a:off x="4933494" y="2541676"/>
            <a:ext cx="213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(positive orthants)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280153-0206-05A2-05A7-61429D93C9CD}"/>
              </a:ext>
            </a:extLst>
          </p:cNvPr>
          <p:cNvSpPr txBox="1"/>
          <p:nvPr/>
        </p:nvSpPr>
        <p:spPr>
          <a:xfrm>
            <a:off x="8439352" y="1861315"/>
            <a:ext cx="362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eorgia Pro Light" panose="02040302050405020303" pitchFamily="18" charset="0"/>
              </a:rPr>
              <a:t>Non-symmetric cone, but can still be solved in polynomial time with interior point methods.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C70560-10F7-2535-F914-1807C236DF21}"/>
              </a:ext>
            </a:extLst>
          </p:cNvPr>
          <p:cNvSpPr txBox="1"/>
          <p:nvPr/>
        </p:nvSpPr>
        <p:spPr>
          <a:xfrm>
            <a:off x="9225706" y="2862404"/>
            <a:ext cx="294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/>
              <a:t>[ Nesterov, 1999. </a:t>
            </a:r>
            <a:r>
              <a:rPr lang="en-US" sz="1200" b="0" i="1" u="none" strike="noStrike" baseline="0"/>
              <a:t>Infeasible-start primal-dual methods and infeasibility detectors for nonlinear programming problems. ]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80102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2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CBE5C0-8772-7029-8924-DCDF9ECACC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8494" y="-7372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-inference  </a:t>
                </a:r>
                <a:r>
                  <a:rPr lang="en-US" sz="2800">
                    <a:solidFill>
                      <a:schemeClr val="bg1">
                        <a:lumMod val="65000"/>
                      </a:schemeClr>
                    </a:solidFill>
                  </a:rPr>
                  <a:t>(observational information only)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CBE5C0-8772-7029-8924-DCDF9ECAC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8494" y="-7372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DA746BB-774B-3B6E-E602-4CB330D60362}"/>
              </a:ext>
            </a:extLst>
          </p:cNvPr>
          <p:cNvGrpSpPr/>
          <p:nvPr/>
        </p:nvGrpSpPr>
        <p:grpSpPr>
          <a:xfrm>
            <a:off x="565355" y="2219433"/>
            <a:ext cx="9289846" cy="3973735"/>
            <a:chOff x="603455" y="1701677"/>
            <a:chExt cx="9867900" cy="422099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75AE61-03D4-AD0F-F26A-181465E3AB3D}"/>
                </a:ext>
              </a:extLst>
            </p:cNvPr>
            <p:cNvSpPr/>
            <p:nvPr/>
          </p:nvSpPr>
          <p:spPr>
            <a:xfrm>
              <a:off x="603455" y="1701677"/>
              <a:ext cx="9867900" cy="2736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3C6165-1FB1-90F5-6735-7286A098D342}"/>
                </a:ext>
              </a:extLst>
            </p:cNvPr>
            <p:cNvSpPr/>
            <p:nvPr/>
          </p:nvSpPr>
          <p:spPr>
            <a:xfrm>
              <a:off x="603455" y="4438005"/>
              <a:ext cx="9867900" cy="1484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4C1DDA-0A54-08C7-51B3-D3CB04FE4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056" y="4530736"/>
              <a:ext cx="8799872" cy="12186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8C9DF68-BAD2-B822-3EB1-95D01B533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324" y="1772537"/>
              <a:ext cx="9388654" cy="2572735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CA93840-1415-F89C-3A4C-9C4CE12429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4198" y="1666701"/>
            <a:ext cx="2460150" cy="40844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DFDD588-DCC1-9145-1C29-2DC191A5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459" y="1701484"/>
            <a:ext cx="1915189" cy="6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DAB8729-0C26-7055-1C35-2D6AC103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53" y="511379"/>
            <a:ext cx="2533142" cy="3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1F97F-759B-CB45-C49B-CD0BC8BB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669">
            <a:off x="10112951" y="1154673"/>
            <a:ext cx="642034" cy="3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D3142A-4A3C-2E84-A79D-7E6B523BA89D}"/>
              </a:ext>
            </a:extLst>
          </p:cNvPr>
          <p:cNvSpPr/>
          <p:nvPr/>
        </p:nvSpPr>
        <p:spPr>
          <a:xfrm>
            <a:off x="565355" y="2219433"/>
            <a:ext cx="9289846" cy="2576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24C7F-CDAB-4FAE-7355-C51670640038}"/>
              </a:ext>
            </a:extLst>
          </p:cNvPr>
          <p:cNvSpPr/>
          <p:nvPr/>
        </p:nvSpPr>
        <p:spPr>
          <a:xfrm>
            <a:off x="565355" y="4795469"/>
            <a:ext cx="9289846" cy="1397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4E5FB-2822-0B1B-B9E8-AFAA89A3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33" y="4882768"/>
            <a:ext cx="8284382" cy="11472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3B4EF0-ADC7-A1E8-0829-0937C6821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96" r="52610" b="52814"/>
          <a:stretch>
            <a:fillRect/>
          </a:stretch>
        </p:blipFill>
        <p:spPr>
          <a:xfrm>
            <a:off x="2602523" y="2286142"/>
            <a:ext cx="2315206" cy="1142858"/>
          </a:xfrm>
          <a:custGeom>
            <a:avLst/>
            <a:gdLst>
              <a:gd name="connsiteX0" fmla="*/ 0 w 2315206"/>
              <a:gd name="connsiteY0" fmla="*/ 0 h 1142858"/>
              <a:gd name="connsiteX1" fmla="*/ 2315206 w 2315206"/>
              <a:gd name="connsiteY1" fmla="*/ 0 h 1142858"/>
              <a:gd name="connsiteX2" fmla="*/ 2315206 w 2315206"/>
              <a:gd name="connsiteY2" fmla="*/ 1142858 h 1142858"/>
              <a:gd name="connsiteX3" fmla="*/ 0 w 2315206"/>
              <a:gd name="connsiteY3" fmla="*/ 1142858 h 1142858"/>
              <a:gd name="connsiteX4" fmla="*/ 0 w 2315206"/>
              <a:gd name="connsiteY4" fmla="*/ 0 h 11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206" h="1142858">
                <a:moveTo>
                  <a:pt x="0" y="0"/>
                </a:moveTo>
                <a:lnTo>
                  <a:pt x="2315206" y="0"/>
                </a:lnTo>
                <a:lnTo>
                  <a:pt x="2315206" y="1142858"/>
                </a:lnTo>
                <a:lnTo>
                  <a:pt x="0" y="11428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E8B288-9F39-2F2B-5053-2621535F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14" t="50790" r="57658" b="33845"/>
          <a:stretch>
            <a:fillRect/>
          </a:stretch>
        </p:blipFill>
        <p:spPr>
          <a:xfrm>
            <a:off x="2648268" y="3516299"/>
            <a:ext cx="1823248" cy="372130"/>
          </a:xfrm>
          <a:custGeom>
            <a:avLst/>
            <a:gdLst>
              <a:gd name="connsiteX0" fmla="*/ 0 w 1823248"/>
              <a:gd name="connsiteY0" fmla="*/ 0 h 372130"/>
              <a:gd name="connsiteX1" fmla="*/ 1823248 w 1823248"/>
              <a:gd name="connsiteY1" fmla="*/ 0 h 372130"/>
              <a:gd name="connsiteX2" fmla="*/ 1823248 w 1823248"/>
              <a:gd name="connsiteY2" fmla="*/ 372130 h 372130"/>
              <a:gd name="connsiteX3" fmla="*/ 0 w 1823248"/>
              <a:gd name="connsiteY3" fmla="*/ 372130 h 372130"/>
              <a:gd name="connsiteX4" fmla="*/ 0 w 1823248"/>
              <a:gd name="connsiteY4" fmla="*/ 0 h 37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248" h="372130">
                <a:moveTo>
                  <a:pt x="0" y="0"/>
                </a:moveTo>
                <a:lnTo>
                  <a:pt x="1823248" y="0"/>
                </a:lnTo>
                <a:lnTo>
                  <a:pt x="1823248" y="372130"/>
                </a:lnTo>
                <a:lnTo>
                  <a:pt x="0" y="3721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AED348-5D7D-40C2-BDA2-5ED7450DB6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98" t="70483" r="3474"/>
          <a:stretch>
            <a:fillRect/>
          </a:stretch>
        </p:blipFill>
        <p:spPr>
          <a:xfrm>
            <a:off x="888004" y="3993260"/>
            <a:ext cx="8372641" cy="714908"/>
          </a:xfrm>
          <a:custGeom>
            <a:avLst/>
            <a:gdLst>
              <a:gd name="connsiteX0" fmla="*/ 0 w 8372641"/>
              <a:gd name="connsiteY0" fmla="*/ 0 h 714908"/>
              <a:gd name="connsiteX1" fmla="*/ 8372641 w 8372641"/>
              <a:gd name="connsiteY1" fmla="*/ 0 h 714908"/>
              <a:gd name="connsiteX2" fmla="*/ 8372641 w 8372641"/>
              <a:gd name="connsiteY2" fmla="*/ 714908 h 714908"/>
              <a:gd name="connsiteX3" fmla="*/ 0 w 8372641"/>
              <a:gd name="connsiteY3" fmla="*/ 714908 h 714908"/>
              <a:gd name="connsiteX4" fmla="*/ 0 w 8372641"/>
              <a:gd name="connsiteY4" fmla="*/ 0 h 7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641" h="714908">
                <a:moveTo>
                  <a:pt x="0" y="0"/>
                </a:moveTo>
                <a:lnTo>
                  <a:pt x="8372641" y="0"/>
                </a:lnTo>
                <a:lnTo>
                  <a:pt x="8372641" y="714908"/>
                </a:lnTo>
                <a:lnTo>
                  <a:pt x="0" y="7149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6D44AC-B50A-40ED-02FD-0977884B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9040" y="2286142"/>
            <a:ext cx="8838674" cy="2422026"/>
          </a:xfrm>
          <a:custGeom>
            <a:avLst/>
            <a:gdLst>
              <a:gd name="connsiteX0" fmla="*/ 0 w 8838674"/>
              <a:gd name="connsiteY0" fmla="*/ 0 h 2422026"/>
              <a:gd name="connsiteX1" fmla="*/ 1873483 w 8838674"/>
              <a:gd name="connsiteY1" fmla="*/ 0 h 2422026"/>
              <a:gd name="connsiteX2" fmla="*/ 1873483 w 8838674"/>
              <a:gd name="connsiteY2" fmla="*/ 1142858 h 2422026"/>
              <a:gd name="connsiteX3" fmla="*/ 4188689 w 8838674"/>
              <a:gd name="connsiteY3" fmla="*/ 1142858 h 2422026"/>
              <a:gd name="connsiteX4" fmla="*/ 4188689 w 8838674"/>
              <a:gd name="connsiteY4" fmla="*/ 0 h 2422026"/>
              <a:gd name="connsiteX5" fmla="*/ 8838674 w 8838674"/>
              <a:gd name="connsiteY5" fmla="*/ 0 h 2422026"/>
              <a:gd name="connsiteX6" fmla="*/ 8838674 w 8838674"/>
              <a:gd name="connsiteY6" fmla="*/ 2422026 h 2422026"/>
              <a:gd name="connsiteX7" fmla="*/ 8531604 w 8838674"/>
              <a:gd name="connsiteY7" fmla="*/ 2422026 h 2422026"/>
              <a:gd name="connsiteX8" fmla="*/ 8531604 w 8838674"/>
              <a:gd name="connsiteY8" fmla="*/ 1707118 h 2422026"/>
              <a:gd name="connsiteX9" fmla="*/ 158963 w 8838674"/>
              <a:gd name="connsiteY9" fmla="*/ 1707118 h 2422026"/>
              <a:gd name="connsiteX10" fmla="*/ 158963 w 8838674"/>
              <a:gd name="connsiteY10" fmla="*/ 2422026 h 2422026"/>
              <a:gd name="connsiteX11" fmla="*/ 0 w 8838674"/>
              <a:gd name="connsiteY11" fmla="*/ 2422026 h 2422026"/>
              <a:gd name="connsiteX12" fmla="*/ 0 w 8838674"/>
              <a:gd name="connsiteY12" fmla="*/ 0 h 2422026"/>
              <a:gd name="connsiteX13" fmla="*/ 1919228 w 8838674"/>
              <a:gd name="connsiteY13" fmla="*/ 1230157 h 2422026"/>
              <a:gd name="connsiteX14" fmla="*/ 1919228 w 8838674"/>
              <a:gd name="connsiteY14" fmla="*/ 1602287 h 2422026"/>
              <a:gd name="connsiteX15" fmla="*/ 3742476 w 8838674"/>
              <a:gd name="connsiteY15" fmla="*/ 1602287 h 2422026"/>
              <a:gd name="connsiteX16" fmla="*/ 3742476 w 8838674"/>
              <a:gd name="connsiteY16" fmla="*/ 1230157 h 2422026"/>
              <a:gd name="connsiteX17" fmla="*/ 1919228 w 8838674"/>
              <a:gd name="connsiteY17" fmla="*/ 1230157 h 24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38674" h="2422026">
                <a:moveTo>
                  <a:pt x="0" y="0"/>
                </a:moveTo>
                <a:lnTo>
                  <a:pt x="1873483" y="0"/>
                </a:lnTo>
                <a:lnTo>
                  <a:pt x="1873483" y="1142858"/>
                </a:lnTo>
                <a:lnTo>
                  <a:pt x="4188689" y="1142858"/>
                </a:lnTo>
                <a:lnTo>
                  <a:pt x="4188689" y="0"/>
                </a:lnTo>
                <a:lnTo>
                  <a:pt x="8838674" y="0"/>
                </a:lnTo>
                <a:lnTo>
                  <a:pt x="8838674" y="2422026"/>
                </a:lnTo>
                <a:lnTo>
                  <a:pt x="8531604" y="2422026"/>
                </a:lnTo>
                <a:lnTo>
                  <a:pt x="8531604" y="1707118"/>
                </a:lnTo>
                <a:lnTo>
                  <a:pt x="158963" y="1707118"/>
                </a:lnTo>
                <a:lnTo>
                  <a:pt x="158963" y="2422026"/>
                </a:lnTo>
                <a:lnTo>
                  <a:pt x="0" y="2422026"/>
                </a:lnTo>
                <a:lnTo>
                  <a:pt x="0" y="0"/>
                </a:lnTo>
                <a:close/>
                <a:moveTo>
                  <a:pt x="1919228" y="1230157"/>
                </a:moveTo>
                <a:lnTo>
                  <a:pt x="1919228" y="1602287"/>
                </a:lnTo>
                <a:lnTo>
                  <a:pt x="3742476" y="1602287"/>
                </a:lnTo>
                <a:lnTo>
                  <a:pt x="3742476" y="1230157"/>
                </a:lnTo>
                <a:lnTo>
                  <a:pt x="1919228" y="1230157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A5B7F0-4B2A-A911-7F21-C473173E4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286" y="1000202"/>
            <a:ext cx="4302443" cy="7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6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4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5313-31EF-D666-F8EF-3667FA27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3BB1C8-376F-8200-D5DE-BD028A634F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3455" y="329748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-inference  </a:t>
                </a:r>
                <a:r>
                  <a:rPr lang="en-US" sz="2800">
                    <a:solidFill>
                      <a:schemeClr val="bg1">
                        <a:lumMod val="65000"/>
                      </a:schemeClr>
                    </a:solidFill>
                  </a:rPr>
                  <a:t>(observational information only)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3BB1C8-376F-8200-D5DE-BD028A634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3455" y="329748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A57BB39-3BF0-8EF9-F191-F3A7D5CAE900}"/>
              </a:ext>
            </a:extLst>
          </p:cNvPr>
          <p:cNvGrpSpPr/>
          <p:nvPr/>
        </p:nvGrpSpPr>
        <p:grpSpPr>
          <a:xfrm>
            <a:off x="841580" y="2022413"/>
            <a:ext cx="6787946" cy="2813173"/>
            <a:chOff x="603455" y="1701677"/>
            <a:chExt cx="9867900" cy="422099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37D5F5-1739-BD73-1AF6-21241E3CA336}"/>
                </a:ext>
              </a:extLst>
            </p:cNvPr>
            <p:cNvSpPr/>
            <p:nvPr/>
          </p:nvSpPr>
          <p:spPr>
            <a:xfrm>
              <a:off x="603455" y="1701677"/>
              <a:ext cx="9867900" cy="2736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B7C7D5-5402-2A16-DCF2-E6A10ECDAB2A}"/>
                </a:ext>
              </a:extLst>
            </p:cNvPr>
            <p:cNvSpPr/>
            <p:nvPr/>
          </p:nvSpPr>
          <p:spPr>
            <a:xfrm>
              <a:off x="603455" y="4438005"/>
              <a:ext cx="9867900" cy="1484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1A748D2-70F0-C80D-89C7-8127BA504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056" y="4530736"/>
              <a:ext cx="8799872" cy="12186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0197D69-E783-5EAD-5167-829BC09D6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324" y="1772537"/>
              <a:ext cx="9388654" cy="2572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614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B8AFBB7-B9B3-B0AE-E504-4501B2673F6C}"/>
              </a:ext>
            </a:extLst>
          </p:cNvPr>
          <p:cNvGrpSpPr/>
          <p:nvPr/>
        </p:nvGrpSpPr>
        <p:grpSpPr>
          <a:xfrm>
            <a:off x="3635552" y="662454"/>
            <a:ext cx="8343900" cy="5300010"/>
            <a:chOff x="3625936" y="778995"/>
            <a:chExt cx="8343900" cy="53000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663E13-5190-6CB3-8AE3-CB47D1FA084E}"/>
                </a:ext>
              </a:extLst>
            </p:cNvPr>
            <p:cNvSpPr/>
            <p:nvPr/>
          </p:nvSpPr>
          <p:spPr>
            <a:xfrm>
              <a:off x="3625936" y="778995"/>
              <a:ext cx="8343899" cy="38976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8C4059-D444-80FD-9B4B-A96ACDDB4481}"/>
                </a:ext>
              </a:extLst>
            </p:cNvPr>
            <p:cNvSpPr/>
            <p:nvPr/>
          </p:nvSpPr>
          <p:spPr>
            <a:xfrm>
              <a:off x="3625936" y="4676675"/>
              <a:ext cx="8343899" cy="1402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81090D-A5D5-2059-D8FD-E5F89D06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2396" y="4747073"/>
              <a:ext cx="7915167" cy="133193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1ECDFA-54F3-7DF8-362A-FED513634256}"/>
                </a:ext>
              </a:extLst>
            </p:cNvPr>
            <p:cNvGrpSpPr/>
            <p:nvPr/>
          </p:nvGrpSpPr>
          <p:grpSpPr>
            <a:xfrm>
              <a:off x="3849447" y="896359"/>
              <a:ext cx="8120389" cy="3635288"/>
              <a:chOff x="3849447" y="896359"/>
              <a:chExt cx="8120389" cy="363528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6984F48-A8B8-05D2-DF86-FF5811C49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81"/>
              <a:stretch/>
            </p:blipFill>
            <p:spPr>
              <a:xfrm>
                <a:off x="4085044" y="896359"/>
                <a:ext cx="7884792" cy="3635288"/>
              </a:xfrm>
              <a:custGeom>
                <a:avLst/>
                <a:gdLst>
                  <a:gd name="connsiteX0" fmla="*/ 0 w 7884792"/>
                  <a:gd name="connsiteY0" fmla="*/ 0 h 3635288"/>
                  <a:gd name="connsiteX1" fmla="*/ 6950530 w 7884792"/>
                  <a:gd name="connsiteY1" fmla="*/ 0 h 3635288"/>
                  <a:gd name="connsiteX2" fmla="*/ 6950530 w 7884792"/>
                  <a:gd name="connsiteY2" fmla="*/ 856668 h 3635288"/>
                  <a:gd name="connsiteX3" fmla="*/ 7884792 w 7884792"/>
                  <a:gd name="connsiteY3" fmla="*/ 856668 h 3635288"/>
                  <a:gd name="connsiteX4" fmla="*/ 7884792 w 7884792"/>
                  <a:gd name="connsiteY4" fmla="*/ 3635288 h 3635288"/>
                  <a:gd name="connsiteX5" fmla="*/ 0 w 7884792"/>
                  <a:gd name="connsiteY5" fmla="*/ 3635288 h 3635288"/>
                  <a:gd name="connsiteX6" fmla="*/ 0 w 7884792"/>
                  <a:gd name="connsiteY6" fmla="*/ 0 h 36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84792" h="3635288">
                    <a:moveTo>
                      <a:pt x="0" y="0"/>
                    </a:moveTo>
                    <a:lnTo>
                      <a:pt x="6950530" y="0"/>
                    </a:lnTo>
                    <a:lnTo>
                      <a:pt x="6950530" y="856668"/>
                    </a:lnTo>
                    <a:lnTo>
                      <a:pt x="7884792" y="856668"/>
                    </a:lnTo>
                    <a:lnTo>
                      <a:pt x="7884792" y="3635288"/>
                    </a:lnTo>
                    <a:lnTo>
                      <a:pt x="0" y="36352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5AFB3C6-4827-6DB9-ECA6-08469E844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49447" y="2140891"/>
                <a:ext cx="2123000" cy="31220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C7B90A9-8D55-5058-F178-6EB997089F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9494"/>
              <a:stretch/>
            </p:blipFill>
            <p:spPr>
              <a:xfrm>
                <a:off x="3849447" y="1809538"/>
                <a:ext cx="1436148" cy="28256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757885D-CA8A-C0BD-3088-C80A494D0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94" b="82464"/>
              <a:stretch/>
            </p:blipFill>
            <p:spPr>
              <a:xfrm>
                <a:off x="11237884" y="927777"/>
                <a:ext cx="650095" cy="60405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02B49CC-1B56-1F05-CE7A-E725F4177C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021" y="449565"/>
                <a:ext cx="3099643" cy="10418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-inference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02B49CC-1B56-1F05-CE7A-E725F4177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021" y="449565"/>
                <a:ext cx="3099643" cy="1041852"/>
              </a:xfrm>
              <a:blipFill>
                <a:blip r:embed="rId7"/>
                <a:stretch>
                  <a:fillRect t="-17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D7E127-6B86-B68E-2B00-F13504B0328C}"/>
                  </a:ext>
                </a:extLst>
              </p:cNvPr>
              <p:cNvSpPr txBox="1"/>
              <p:nvPr/>
            </p:nvSpPr>
            <p:spPr>
              <a:xfrm>
                <a:off x="535909" y="1229807"/>
                <a:ext cx="24086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𝜷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𝛾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D7E127-6B86-B68E-2B00-F13504B03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9" y="1229807"/>
                <a:ext cx="2408648" cy="523220"/>
              </a:xfrm>
              <a:prstGeom prst="rect">
                <a:avLst/>
              </a:prstGeom>
              <a:blipFill>
                <a:blip r:embed="rId8"/>
                <a:stretch>
                  <a:fillRect l="-53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A2F956F-0A1F-E586-7F47-B77AE5579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65" y="4580434"/>
            <a:ext cx="7134849" cy="2038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3A0BF87-70C8-E72D-2B34-2391CA9BAFDD}"/>
              </a:ext>
            </a:extLst>
          </p:cNvPr>
          <p:cNvSpPr/>
          <p:nvPr/>
        </p:nvSpPr>
        <p:spPr>
          <a:xfrm>
            <a:off x="4186519" y="3838170"/>
            <a:ext cx="5172634" cy="484886"/>
          </a:xfrm>
          <a:prstGeom prst="round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B4FBE1-8B4C-F817-4964-3B0413141647}"/>
              </a:ext>
            </a:extLst>
          </p:cNvPr>
          <p:cNvGrpSpPr/>
          <p:nvPr/>
        </p:nvGrpSpPr>
        <p:grpSpPr>
          <a:xfrm>
            <a:off x="2062940" y="772139"/>
            <a:ext cx="8103688" cy="4817954"/>
            <a:chOff x="2062940" y="772139"/>
            <a:chExt cx="8103688" cy="481795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C4C6A71-A367-A3E1-8CE9-78EA6570087D}"/>
                </a:ext>
              </a:extLst>
            </p:cNvPr>
            <p:cNvSpPr/>
            <p:nvPr/>
          </p:nvSpPr>
          <p:spPr>
            <a:xfrm>
              <a:off x="2062940" y="4686327"/>
              <a:ext cx="1401780" cy="90376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  <a:alpha val="1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F392D33-864A-E415-A550-EA058098CDF5}"/>
                </a:ext>
              </a:extLst>
            </p:cNvPr>
            <p:cNvSpPr/>
            <p:nvPr/>
          </p:nvSpPr>
          <p:spPr>
            <a:xfrm>
              <a:off x="8756461" y="772139"/>
              <a:ext cx="1230874" cy="1011838"/>
            </a:xfrm>
            <a:prstGeom prst="roundRect">
              <a:avLst/>
            </a:prstGeom>
            <a:solidFill>
              <a:schemeClr val="accent5">
                <a:lumMod val="75000"/>
                <a:alpha val="1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73FAA84-5820-8544-2FE2-3613D4827D55}"/>
                </a:ext>
              </a:extLst>
            </p:cNvPr>
            <p:cNvSpPr/>
            <p:nvPr/>
          </p:nvSpPr>
          <p:spPr>
            <a:xfrm>
              <a:off x="7534552" y="2716230"/>
              <a:ext cx="2632076" cy="552716"/>
            </a:xfrm>
            <a:prstGeom prst="roundRect">
              <a:avLst/>
            </a:prstGeom>
            <a:solidFill>
              <a:schemeClr val="accent5">
                <a:lumMod val="75000"/>
                <a:alpha val="1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FFD932-8EF3-B1AE-7C53-255D938D1E14}"/>
              </a:ext>
            </a:extLst>
          </p:cNvPr>
          <p:cNvGrpSpPr/>
          <p:nvPr/>
        </p:nvGrpSpPr>
        <p:grpSpPr>
          <a:xfrm>
            <a:off x="2062939" y="864551"/>
            <a:ext cx="9694240" cy="5653834"/>
            <a:chOff x="2062939" y="864551"/>
            <a:chExt cx="9694240" cy="565383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859EC95-8124-EA8B-E79F-77676A5708B1}"/>
                </a:ext>
              </a:extLst>
            </p:cNvPr>
            <p:cNvSpPr/>
            <p:nvPr/>
          </p:nvSpPr>
          <p:spPr>
            <a:xfrm>
              <a:off x="2062939" y="5628193"/>
              <a:ext cx="5189508" cy="890192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  <a:alpha val="1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4B013C0-4EBD-93B4-3F73-F96A51238722}"/>
                </a:ext>
              </a:extLst>
            </p:cNvPr>
            <p:cNvSpPr/>
            <p:nvPr/>
          </p:nvSpPr>
          <p:spPr>
            <a:xfrm>
              <a:off x="5559996" y="864551"/>
              <a:ext cx="2857863" cy="919425"/>
            </a:xfrm>
            <a:prstGeom prst="roundRect">
              <a:avLst/>
            </a:prstGeom>
            <a:solidFill>
              <a:schemeClr val="accent3">
                <a:lumMod val="75000"/>
                <a:alpha val="1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6BF3E9E-EA70-50D2-261D-1151796D0C95}"/>
                </a:ext>
              </a:extLst>
            </p:cNvPr>
            <p:cNvSpPr/>
            <p:nvPr/>
          </p:nvSpPr>
          <p:spPr>
            <a:xfrm>
              <a:off x="4094659" y="3285590"/>
              <a:ext cx="7662520" cy="557661"/>
            </a:xfrm>
            <a:prstGeom prst="roundRect">
              <a:avLst/>
            </a:prstGeom>
            <a:solidFill>
              <a:schemeClr val="accent3">
                <a:lumMod val="75000"/>
                <a:alpha val="1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7C0B31-6F32-B8BF-290A-907BA2D92B7D}"/>
              </a:ext>
            </a:extLst>
          </p:cNvPr>
          <p:cNvGrpSpPr/>
          <p:nvPr/>
        </p:nvGrpSpPr>
        <p:grpSpPr>
          <a:xfrm>
            <a:off x="3495675" y="1800620"/>
            <a:ext cx="7530913" cy="3789473"/>
            <a:chOff x="3495675" y="1800620"/>
            <a:chExt cx="7530913" cy="378947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49B37BE-2FA4-5B28-D72B-69194075E503}"/>
                </a:ext>
              </a:extLst>
            </p:cNvPr>
            <p:cNvSpPr/>
            <p:nvPr/>
          </p:nvSpPr>
          <p:spPr>
            <a:xfrm>
              <a:off x="3495675" y="4686327"/>
              <a:ext cx="3756772" cy="90376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  <a:alpha val="16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A0CDBAB-FE36-F116-068C-D0966B8EE228}"/>
                </a:ext>
              </a:extLst>
            </p:cNvPr>
            <p:cNvSpPr/>
            <p:nvPr/>
          </p:nvSpPr>
          <p:spPr>
            <a:xfrm>
              <a:off x="6246848" y="1800620"/>
              <a:ext cx="4779740" cy="87116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16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56B6FD4-5732-056C-EF6B-B7CA8A06B319}"/>
              </a:ext>
            </a:extLst>
          </p:cNvPr>
          <p:cNvSpPr txBox="1"/>
          <p:nvPr/>
        </p:nvSpPr>
        <p:spPr>
          <a:xfrm>
            <a:off x="183558" y="3590907"/>
            <a:ext cx="232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Rewriting PDG</a:t>
            </a:r>
            <a:br>
              <a:rPr lang="en-US"/>
            </a:br>
            <a:r>
              <a:rPr lang="en-US"/>
              <a:t>scoring function 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7F8777-99F3-D6F5-F3B0-F4171518F3E9}"/>
              </a:ext>
            </a:extLst>
          </p:cNvPr>
          <p:cNvGrpSpPr/>
          <p:nvPr/>
        </p:nvGrpSpPr>
        <p:grpSpPr>
          <a:xfrm>
            <a:off x="7357014" y="33168"/>
            <a:ext cx="4751037" cy="1922375"/>
            <a:chOff x="2200278" y="2295468"/>
            <a:chExt cx="5395452" cy="221304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F3E0E3-35E4-82BB-6367-5691547F5B0D}"/>
                </a:ext>
              </a:extLst>
            </p:cNvPr>
            <p:cNvSpPr/>
            <p:nvPr/>
          </p:nvSpPr>
          <p:spPr>
            <a:xfrm>
              <a:off x="2200278" y="2649414"/>
              <a:ext cx="5395451" cy="17806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Content Placeholder 2">
                  <a:extLst>
                    <a:ext uri="{FF2B5EF4-FFF2-40B4-BE49-F238E27FC236}">
                      <a16:creationId xmlns:a16="http://schemas.microsoft.com/office/drawing/2014/main" id="{45813FF8-0261-4703-2DF2-DFAF52E378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D1.</a:t>
                  </a:r>
                  <a:r>
                    <a:rPr lang="en-US" sz="1800"/>
                    <a:t>   </a:t>
                  </a:r>
                  <a:r>
                    <a:rPr lang="en-US" sz="2000"/>
                    <a:t>storing 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000"/>
                    <a:t>  takes exponential time</a:t>
                  </a:r>
                  <a:endParaRPr lang="en-US" sz="100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D2.</a:t>
                  </a:r>
                  <a:r>
                    <a:rPr lang="en-US" sz="1800"/>
                    <a:t>   </a:t>
                  </a:r>
                  <a:r>
                    <a:rPr lang="en-US" sz="2000"/>
                    <a:t>need more structure to optimize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D3.</a:t>
                  </a:r>
                  <a:r>
                    <a:rPr lang="en-US" sz="1800"/>
                    <a:t>   </a:t>
                  </a:r>
                  <a:r>
                    <a:rPr lang="en-US" sz="2000"/>
                    <a:t>finding observational limit</a:t>
                  </a:r>
                  <a:endParaRPr lang="en-US" sz="2000" b="1"/>
                </a:p>
              </p:txBody>
            </p:sp>
          </mc:Choice>
          <mc:Fallback>
            <p:sp>
              <p:nvSpPr>
                <p:cNvPr id="36" name="Content Placeholder 2">
                  <a:extLst>
                    <a:ext uri="{FF2B5EF4-FFF2-40B4-BE49-F238E27FC236}">
                      <a16:creationId xmlns:a16="http://schemas.microsoft.com/office/drawing/2014/main" id="{45813FF8-0261-4703-2DF2-DFAF52E37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  <a:blipFill>
                  <a:blip r:embed="rId10"/>
                  <a:stretch>
                    <a:fillRect l="-1091" t="-45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D3BA9A-8CE0-2841-8388-2915916FD9E2}"/>
                </a:ext>
              </a:extLst>
            </p:cNvPr>
            <p:cNvSpPr txBox="1"/>
            <p:nvPr/>
          </p:nvSpPr>
          <p:spPr>
            <a:xfrm>
              <a:off x="2520657" y="2295468"/>
              <a:ext cx="2751632" cy="673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200">
                  <a:latin typeface="+mj-lt"/>
                </a:rPr>
                <a:t>( difficulties 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035F644-CC50-53BD-71F6-31F075B75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4576" y="3916296"/>
              <a:ext cx="796371" cy="386120"/>
            </a:xfrm>
            <a:prstGeom prst="rect">
              <a:avLst/>
            </a:prstGeom>
          </p:spPr>
        </p:pic>
      </p:grpSp>
      <p:pic>
        <p:nvPicPr>
          <p:cNvPr id="39" name="Picture 2" descr="Simple Tick Mark">
            <a:extLst>
              <a:ext uri="{FF2B5EF4-FFF2-40B4-BE49-F238E27FC236}">
                <a16:creationId xmlns:a16="http://schemas.microsoft.com/office/drawing/2014/main" id="{58099101-C19F-1215-5B2C-DA606B27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98" y="819895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726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773D8-567D-CD82-D7A5-A5D53E80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3862A4A-97D9-59C0-A2E5-C31E94539E75}"/>
              </a:ext>
            </a:extLst>
          </p:cNvPr>
          <p:cNvSpPr/>
          <p:nvPr/>
        </p:nvSpPr>
        <p:spPr>
          <a:xfrm>
            <a:off x="7040284" y="6082447"/>
            <a:ext cx="5310554" cy="984738"/>
          </a:xfrm>
          <a:custGeom>
            <a:avLst/>
            <a:gdLst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301261 w 5301761"/>
              <a:gd name="connsiteY5" fmla="*/ 8792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301261 w 5301761"/>
              <a:gd name="connsiteY5" fmla="*/ 8792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301261 w 5301761"/>
              <a:gd name="connsiteY5" fmla="*/ 8792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301261 w 5301761"/>
              <a:gd name="connsiteY5" fmla="*/ 8792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776046 w 5301761"/>
              <a:gd name="connsiteY5" fmla="*/ 879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439615 w 5301761"/>
              <a:gd name="connsiteY3" fmla="*/ 26377 h 984738"/>
              <a:gd name="connsiteX4" fmla="*/ 923192 w 5301761"/>
              <a:gd name="connsiteY4" fmla="*/ 35169 h 984738"/>
              <a:gd name="connsiteX5" fmla="*/ 1776046 w 5301761"/>
              <a:gd name="connsiteY5" fmla="*/ 879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536331 w 5301761"/>
              <a:gd name="connsiteY3" fmla="*/ 96715 h 984738"/>
              <a:gd name="connsiteX4" fmla="*/ 923192 w 5301761"/>
              <a:gd name="connsiteY4" fmla="*/ 35169 h 984738"/>
              <a:gd name="connsiteX5" fmla="*/ 1776046 w 5301761"/>
              <a:gd name="connsiteY5" fmla="*/ 879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01761"/>
              <a:gd name="connsiteY0" fmla="*/ 940777 h 984738"/>
              <a:gd name="connsiteX1" fmla="*/ 0 w 5301761"/>
              <a:gd name="connsiteY1" fmla="*/ 940777 h 984738"/>
              <a:gd name="connsiteX2" fmla="*/ 184638 w 5301761"/>
              <a:gd name="connsiteY2" fmla="*/ 351692 h 984738"/>
              <a:gd name="connsiteX3" fmla="*/ 536331 w 5301761"/>
              <a:gd name="connsiteY3" fmla="*/ 96715 h 984738"/>
              <a:gd name="connsiteX4" fmla="*/ 923192 w 5301761"/>
              <a:gd name="connsiteY4" fmla="*/ 35169 h 984738"/>
              <a:gd name="connsiteX5" fmla="*/ 1776046 w 5301761"/>
              <a:gd name="connsiteY5" fmla="*/ 8793 h 984738"/>
              <a:gd name="connsiteX6" fmla="*/ 5011615 w 5301761"/>
              <a:gd name="connsiteY6" fmla="*/ 0 h 984738"/>
              <a:gd name="connsiteX7" fmla="*/ 5257800 w 5301761"/>
              <a:gd name="connsiteY7" fmla="*/ 79131 h 984738"/>
              <a:gd name="connsiteX8" fmla="*/ 5301761 w 5301761"/>
              <a:gd name="connsiteY8" fmla="*/ 923192 h 984738"/>
              <a:gd name="connsiteX9" fmla="*/ 5187461 w 5301761"/>
              <a:gd name="connsiteY9" fmla="*/ 984738 h 984738"/>
              <a:gd name="connsiteX10" fmla="*/ 0 w 5301761"/>
              <a:gd name="connsiteY10" fmla="*/ 940777 h 984738"/>
              <a:gd name="connsiteX0" fmla="*/ 0 w 5310554"/>
              <a:gd name="connsiteY0" fmla="*/ 940777 h 984738"/>
              <a:gd name="connsiteX1" fmla="*/ 0 w 5310554"/>
              <a:gd name="connsiteY1" fmla="*/ 940777 h 984738"/>
              <a:gd name="connsiteX2" fmla="*/ 184638 w 5310554"/>
              <a:gd name="connsiteY2" fmla="*/ 351692 h 984738"/>
              <a:gd name="connsiteX3" fmla="*/ 536331 w 5310554"/>
              <a:gd name="connsiteY3" fmla="*/ 96715 h 984738"/>
              <a:gd name="connsiteX4" fmla="*/ 923192 w 5310554"/>
              <a:gd name="connsiteY4" fmla="*/ 35169 h 984738"/>
              <a:gd name="connsiteX5" fmla="*/ 1776046 w 5310554"/>
              <a:gd name="connsiteY5" fmla="*/ 8793 h 984738"/>
              <a:gd name="connsiteX6" fmla="*/ 5011615 w 5310554"/>
              <a:gd name="connsiteY6" fmla="*/ 0 h 984738"/>
              <a:gd name="connsiteX7" fmla="*/ 5310554 w 5310554"/>
              <a:gd name="connsiteY7" fmla="*/ 0 h 984738"/>
              <a:gd name="connsiteX8" fmla="*/ 5301761 w 5310554"/>
              <a:gd name="connsiteY8" fmla="*/ 923192 h 984738"/>
              <a:gd name="connsiteX9" fmla="*/ 5187461 w 5310554"/>
              <a:gd name="connsiteY9" fmla="*/ 984738 h 984738"/>
              <a:gd name="connsiteX10" fmla="*/ 0 w 5310554"/>
              <a:gd name="connsiteY10" fmla="*/ 940777 h 9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0554" h="984738">
                <a:moveTo>
                  <a:pt x="0" y="940777"/>
                </a:moveTo>
                <a:lnTo>
                  <a:pt x="0" y="940777"/>
                </a:lnTo>
                <a:cubicBezTo>
                  <a:pt x="30773" y="842596"/>
                  <a:pt x="95250" y="492369"/>
                  <a:pt x="184638" y="351692"/>
                </a:cubicBezTo>
                <a:cubicBezTo>
                  <a:pt x="274026" y="211015"/>
                  <a:pt x="381000" y="161192"/>
                  <a:pt x="536331" y="96715"/>
                </a:cubicBezTo>
                <a:cubicBezTo>
                  <a:pt x="691662" y="32238"/>
                  <a:pt x="794238" y="55684"/>
                  <a:pt x="923192" y="35169"/>
                </a:cubicBezTo>
                <a:cubicBezTo>
                  <a:pt x="1066800" y="45427"/>
                  <a:pt x="1391814" y="-15735"/>
                  <a:pt x="1776046" y="8793"/>
                </a:cubicBezTo>
                <a:cubicBezTo>
                  <a:pt x="2160278" y="33321"/>
                  <a:pt x="3933092" y="2931"/>
                  <a:pt x="5011615" y="0"/>
                </a:cubicBezTo>
                <a:lnTo>
                  <a:pt x="5310554" y="0"/>
                </a:lnTo>
                <a:lnTo>
                  <a:pt x="5301761" y="923192"/>
                </a:lnTo>
                <a:lnTo>
                  <a:pt x="5187461" y="984738"/>
                </a:lnTo>
                <a:lnTo>
                  <a:pt x="0" y="94077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5000"/>
                </a:schemeClr>
              </a:gs>
              <a:gs pos="86000">
                <a:schemeClr val="bg1"/>
              </a:gs>
              <a:gs pos="13000">
                <a:schemeClr val="bg1">
                  <a:lumMod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entagon 67">
            <a:extLst>
              <a:ext uri="{FF2B5EF4-FFF2-40B4-BE49-F238E27FC236}">
                <a16:creationId xmlns:a16="http://schemas.microsoft.com/office/drawing/2014/main" id="{70293BB4-3C8C-CF8C-5881-264D1784018D}"/>
              </a:ext>
            </a:extLst>
          </p:cNvPr>
          <p:cNvSpPr/>
          <p:nvPr/>
        </p:nvSpPr>
        <p:spPr>
          <a:xfrm rot="10800000">
            <a:off x="9165922" y="4395781"/>
            <a:ext cx="898039" cy="702920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FBAD62-5B4E-0818-86D4-50036559C4A2}"/>
              </a:ext>
            </a:extLst>
          </p:cNvPr>
          <p:cNvSpPr txBox="1"/>
          <p:nvPr/>
        </p:nvSpPr>
        <p:spPr>
          <a:xfrm>
            <a:off x="4994591" y="1976200"/>
            <a:ext cx="705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… so it suffices to do 0-inference once to find a set of linear constraints characterizing         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4B9BDF1-60CB-489E-6084-784BB80356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53354" y="138299"/>
                <a:ext cx="3099643" cy="10418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-inference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4B9BDF1-60CB-489E-6084-784BB8035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53354" y="138299"/>
                <a:ext cx="3099643" cy="1041852"/>
              </a:xfrm>
              <a:blipFill>
                <a:blip r:embed="rId2"/>
                <a:stretch>
                  <a:fillRect t="-1754" r="-669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D7650A25-BD12-CB0B-37AC-885C39F7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85" r="33538" b="70988"/>
          <a:stretch>
            <a:fillRect/>
          </a:stretch>
        </p:blipFill>
        <p:spPr>
          <a:xfrm>
            <a:off x="8932754" y="4479058"/>
            <a:ext cx="1885047" cy="447368"/>
          </a:xfrm>
          <a:custGeom>
            <a:avLst/>
            <a:gdLst>
              <a:gd name="connsiteX0" fmla="*/ 0 w 1885047"/>
              <a:gd name="connsiteY0" fmla="*/ 0 h 447368"/>
              <a:gd name="connsiteX1" fmla="*/ 1885047 w 1885047"/>
              <a:gd name="connsiteY1" fmla="*/ 0 h 447368"/>
              <a:gd name="connsiteX2" fmla="*/ 1885047 w 1885047"/>
              <a:gd name="connsiteY2" fmla="*/ 447368 h 447368"/>
              <a:gd name="connsiteX3" fmla="*/ 0 w 1885047"/>
              <a:gd name="connsiteY3" fmla="*/ 447368 h 447368"/>
              <a:gd name="connsiteX4" fmla="*/ 0 w 1885047"/>
              <a:gd name="connsiteY4" fmla="*/ 0 h 44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047" h="447368">
                <a:moveTo>
                  <a:pt x="0" y="0"/>
                </a:moveTo>
                <a:lnTo>
                  <a:pt x="1885047" y="0"/>
                </a:lnTo>
                <a:lnTo>
                  <a:pt x="1885047" y="447368"/>
                </a:lnTo>
                <a:lnTo>
                  <a:pt x="0" y="4473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54BAFB4-001F-DA76-310C-7056EEAB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06" t="2428" r="65826" b="70989"/>
          <a:stretch>
            <a:fillRect/>
          </a:stretch>
        </p:blipFill>
        <p:spPr>
          <a:xfrm>
            <a:off x="7832132" y="4542282"/>
            <a:ext cx="256984" cy="409918"/>
          </a:xfrm>
          <a:custGeom>
            <a:avLst/>
            <a:gdLst>
              <a:gd name="connsiteX0" fmla="*/ 0 w 256984"/>
              <a:gd name="connsiteY0" fmla="*/ 0 h 409918"/>
              <a:gd name="connsiteX1" fmla="*/ 256984 w 256984"/>
              <a:gd name="connsiteY1" fmla="*/ 0 h 409918"/>
              <a:gd name="connsiteX2" fmla="*/ 256984 w 256984"/>
              <a:gd name="connsiteY2" fmla="*/ 409918 h 409918"/>
              <a:gd name="connsiteX3" fmla="*/ 0 w 256984"/>
              <a:gd name="connsiteY3" fmla="*/ 409918 h 409918"/>
              <a:gd name="connsiteX4" fmla="*/ 0 w 256984"/>
              <a:gd name="connsiteY4" fmla="*/ 0 h 4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84" h="409918">
                <a:moveTo>
                  <a:pt x="0" y="0"/>
                </a:moveTo>
                <a:lnTo>
                  <a:pt x="256984" y="0"/>
                </a:lnTo>
                <a:lnTo>
                  <a:pt x="256984" y="409918"/>
                </a:lnTo>
                <a:lnTo>
                  <a:pt x="0" y="40991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13E04C0-4E64-EB53-FA95-492AD5B743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05132" y="4479058"/>
            <a:ext cx="6642879" cy="1542019"/>
          </a:xfrm>
          <a:custGeom>
            <a:avLst/>
            <a:gdLst>
              <a:gd name="connsiteX0" fmla="*/ 0 w 6642879"/>
              <a:gd name="connsiteY0" fmla="*/ 0 h 1542019"/>
              <a:gd name="connsiteX1" fmla="*/ 2529938 w 6642879"/>
              <a:gd name="connsiteY1" fmla="*/ 0 h 1542019"/>
              <a:gd name="connsiteX2" fmla="*/ 2529938 w 6642879"/>
              <a:gd name="connsiteY2" fmla="*/ 35937 h 1542019"/>
              <a:gd name="connsiteX3" fmla="*/ 2289202 w 6642879"/>
              <a:gd name="connsiteY3" fmla="*/ 35937 h 1542019"/>
              <a:gd name="connsiteX4" fmla="*/ 2289202 w 6642879"/>
              <a:gd name="connsiteY4" fmla="*/ 445855 h 1542019"/>
              <a:gd name="connsiteX5" fmla="*/ 2529938 w 6642879"/>
              <a:gd name="connsiteY5" fmla="*/ 445855 h 1542019"/>
              <a:gd name="connsiteX6" fmla="*/ 2529938 w 6642879"/>
              <a:gd name="connsiteY6" fmla="*/ 447368 h 1542019"/>
              <a:gd name="connsiteX7" fmla="*/ 4414985 w 6642879"/>
              <a:gd name="connsiteY7" fmla="*/ 447368 h 1542019"/>
              <a:gd name="connsiteX8" fmla="*/ 4414985 w 6642879"/>
              <a:gd name="connsiteY8" fmla="*/ 0 h 1542019"/>
              <a:gd name="connsiteX9" fmla="*/ 6642879 w 6642879"/>
              <a:gd name="connsiteY9" fmla="*/ 0 h 1542019"/>
              <a:gd name="connsiteX10" fmla="*/ 6642879 w 6642879"/>
              <a:gd name="connsiteY10" fmla="*/ 1542019 h 1542019"/>
              <a:gd name="connsiteX11" fmla="*/ 0 w 6642879"/>
              <a:gd name="connsiteY11" fmla="*/ 1542019 h 1542019"/>
              <a:gd name="connsiteX12" fmla="*/ 0 w 6642879"/>
              <a:gd name="connsiteY12" fmla="*/ 0 h 1542019"/>
              <a:gd name="connsiteX13" fmla="*/ 2013168 w 6642879"/>
              <a:gd name="connsiteY13" fmla="*/ 37442 h 1542019"/>
              <a:gd name="connsiteX14" fmla="*/ 2013168 w 6642879"/>
              <a:gd name="connsiteY14" fmla="*/ 447360 h 1542019"/>
              <a:gd name="connsiteX15" fmla="*/ 2270152 w 6642879"/>
              <a:gd name="connsiteY15" fmla="*/ 447360 h 1542019"/>
              <a:gd name="connsiteX16" fmla="*/ 2270152 w 6642879"/>
              <a:gd name="connsiteY16" fmla="*/ 37442 h 1542019"/>
              <a:gd name="connsiteX17" fmla="*/ 2013168 w 6642879"/>
              <a:gd name="connsiteY17" fmla="*/ 37442 h 15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2879" h="1542019">
                <a:moveTo>
                  <a:pt x="0" y="0"/>
                </a:moveTo>
                <a:lnTo>
                  <a:pt x="2529938" y="0"/>
                </a:lnTo>
                <a:lnTo>
                  <a:pt x="2529938" y="35937"/>
                </a:lnTo>
                <a:lnTo>
                  <a:pt x="2289202" y="35937"/>
                </a:lnTo>
                <a:lnTo>
                  <a:pt x="2289202" y="445855"/>
                </a:lnTo>
                <a:lnTo>
                  <a:pt x="2529938" y="445855"/>
                </a:lnTo>
                <a:lnTo>
                  <a:pt x="2529938" y="447368"/>
                </a:lnTo>
                <a:lnTo>
                  <a:pt x="4414985" y="447368"/>
                </a:lnTo>
                <a:lnTo>
                  <a:pt x="4414985" y="0"/>
                </a:lnTo>
                <a:lnTo>
                  <a:pt x="6642879" y="0"/>
                </a:lnTo>
                <a:lnTo>
                  <a:pt x="6642879" y="1542019"/>
                </a:lnTo>
                <a:lnTo>
                  <a:pt x="0" y="1542019"/>
                </a:lnTo>
                <a:lnTo>
                  <a:pt x="0" y="0"/>
                </a:lnTo>
                <a:close/>
                <a:moveTo>
                  <a:pt x="2013168" y="37442"/>
                </a:moveTo>
                <a:lnTo>
                  <a:pt x="2013168" y="447360"/>
                </a:lnTo>
                <a:lnTo>
                  <a:pt x="2270152" y="447360"/>
                </a:lnTo>
                <a:lnTo>
                  <a:pt x="2270152" y="37442"/>
                </a:lnTo>
                <a:lnTo>
                  <a:pt x="2013168" y="37442"/>
                </a:lnTo>
                <a:close/>
              </a:path>
            </a:pathLst>
          </a:custGeom>
        </p:spPr>
      </p:pic>
      <p:sp>
        <p:nvSpPr>
          <p:cNvPr id="37" name="Pentagon 36">
            <a:extLst>
              <a:ext uri="{FF2B5EF4-FFF2-40B4-BE49-F238E27FC236}">
                <a16:creationId xmlns:a16="http://schemas.microsoft.com/office/drawing/2014/main" id="{73F5A6E2-DDD5-9D5D-894A-C52FDC23F4E6}"/>
              </a:ext>
            </a:extLst>
          </p:cNvPr>
          <p:cNvSpPr/>
          <p:nvPr/>
        </p:nvSpPr>
        <p:spPr>
          <a:xfrm flipV="1">
            <a:off x="1178714" y="1905619"/>
            <a:ext cx="2070100" cy="1549003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16E9358-6170-9D79-5F54-1DB7F14AF503}"/>
              </a:ext>
            </a:extLst>
          </p:cNvPr>
          <p:cNvSpPr/>
          <p:nvPr/>
        </p:nvSpPr>
        <p:spPr>
          <a:xfrm>
            <a:off x="2104225" y="3064486"/>
            <a:ext cx="127000" cy="1325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5B6BA88-34AC-6742-4355-B7DD513B19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1076" y="1387410"/>
            <a:ext cx="1018468" cy="5144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506B355-C3F4-B109-3786-D3BEF8B23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77" y="3390782"/>
            <a:ext cx="1167249" cy="53612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C7C0111-4E14-FC73-24F3-B4FFE04934DB}"/>
              </a:ext>
            </a:extLst>
          </p:cNvPr>
          <p:cNvGrpSpPr/>
          <p:nvPr/>
        </p:nvGrpSpPr>
        <p:grpSpPr>
          <a:xfrm>
            <a:off x="6642848" y="3615829"/>
            <a:ext cx="5153176" cy="542390"/>
            <a:chOff x="1331976" y="3728972"/>
            <a:chExt cx="5153176" cy="5423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1B88D3-6CB5-0C0E-AA8C-02939461F2A6}"/>
                </a:ext>
              </a:extLst>
            </p:cNvPr>
            <p:cNvSpPr txBox="1"/>
            <p:nvPr/>
          </p:nvSpPr>
          <p:spPr>
            <a:xfrm>
              <a:off x="1331976" y="3742425"/>
              <a:ext cx="3487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… but its restriction to </a:t>
              </a:r>
            </a:p>
          </p:txBody>
        </p:sp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E20918DA-B739-C537-AE65-CD4F63C6C12A}"/>
                </a:ext>
              </a:extLst>
            </p:cNvPr>
            <p:cNvSpPr/>
            <p:nvPr/>
          </p:nvSpPr>
          <p:spPr>
            <a:xfrm rot="10800000">
              <a:off x="4902930" y="3817415"/>
              <a:ext cx="571073" cy="453947"/>
            </a:xfrm>
            <a:prstGeom prst="pentag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523582-AFE6-2E3B-42FA-1A7EBC10A00E}"/>
                </a:ext>
              </a:extLst>
            </p:cNvPr>
            <p:cNvSpPr txBox="1"/>
            <p:nvPr/>
          </p:nvSpPr>
          <p:spPr>
            <a:xfrm>
              <a:off x="5516662" y="3728972"/>
              <a:ext cx="968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is!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FF9F3D-5CDE-F7A0-F188-9085534FE96A}"/>
              </a:ext>
            </a:extLst>
          </p:cNvPr>
          <p:cNvGrpSpPr/>
          <p:nvPr/>
        </p:nvGrpSpPr>
        <p:grpSpPr>
          <a:xfrm>
            <a:off x="6476281" y="673187"/>
            <a:ext cx="5628863" cy="1229582"/>
            <a:chOff x="1549347" y="2032168"/>
            <a:chExt cx="6642879" cy="1451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0E07FA-7E5D-7C27-4166-255B6EBBE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9347" y="2032168"/>
              <a:ext cx="6642879" cy="14510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562213-7884-7A64-58EE-47BBD927E96B}"/>
                </a:ext>
              </a:extLst>
            </p:cNvPr>
            <p:cNvSpPr/>
            <p:nvPr/>
          </p:nvSpPr>
          <p:spPr>
            <a:xfrm>
              <a:off x="7251700" y="3036236"/>
              <a:ext cx="177800" cy="195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EFC3655-A61F-928D-FEA1-93EA16CA3D6D}"/>
              </a:ext>
            </a:extLst>
          </p:cNvPr>
          <p:cNvSpPr/>
          <p:nvPr/>
        </p:nvSpPr>
        <p:spPr>
          <a:xfrm>
            <a:off x="4540057" y="-818521"/>
            <a:ext cx="6598375" cy="1113037"/>
          </a:xfrm>
          <a:custGeom>
            <a:avLst/>
            <a:gdLst>
              <a:gd name="connsiteX0" fmla="*/ 5688388 w 6598375"/>
              <a:gd name="connsiteY0" fmla="*/ 0 h 1113037"/>
              <a:gd name="connsiteX1" fmla="*/ 6466930 w 6598375"/>
              <a:gd name="connsiteY1" fmla="*/ 0 h 1113037"/>
              <a:gd name="connsiteX2" fmla="*/ 6466930 w 6598375"/>
              <a:gd name="connsiteY2" fmla="*/ 348817 h 1113037"/>
              <a:gd name="connsiteX3" fmla="*/ 6598375 w 6598375"/>
              <a:gd name="connsiteY3" fmla="*/ 348817 h 1113037"/>
              <a:gd name="connsiteX4" fmla="*/ 6598375 w 6598375"/>
              <a:gd name="connsiteY4" fmla="*/ 1113037 h 1113037"/>
              <a:gd name="connsiteX5" fmla="*/ 0 w 6598375"/>
              <a:gd name="connsiteY5" fmla="*/ 1113037 h 1113037"/>
              <a:gd name="connsiteX6" fmla="*/ 0 w 6598375"/>
              <a:gd name="connsiteY6" fmla="*/ 348817 h 1113037"/>
              <a:gd name="connsiteX7" fmla="*/ 5688388 w 6598375"/>
              <a:gd name="connsiteY7" fmla="*/ 348817 h 111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8375" h="1113037">
                <a:moveTo>
                  <a:pt x="5688388" y="0"/>
                </a:moveTo>
                <a:lnTo>
                  <a:pt x="6466930" y="0"/>
                </a:lnTo>
                <a:lnTo>
                  <a:pt x="6466930" y="348817"/>
                </a:lnTo>
                <a:lnTo>
                  <a:pt x="6598375" y="348817"/>
                </a:lnTo>
                <a:lnTo>
                  <a:pt x="6598375" y="1113037"/>
                </a:lnTo>
                <a:lnTo>
                  <a:pt x="0" y="1113037"/>
                </a:lnTo>
                <a:lnTo>
                  <a:pt x="0" y="348817"/>
                </a:lnTo>
                <a:lnTo>
                  <a:pt x="5688388" y="348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29B31-FCCF-46C3-7A33-CD480197A259}"/>
              </a:ext>
            </a:extLst>
          </p:cNvPr>
          <p:cNvGrpSpPr/>
          <p:nvPr/>
        </p:nvGrpSpPr>
        <p:grpSpPr>
          <a:xfrm>
            <a:off x="259288" y="1253460"/>
            <a:ext cx="1908437" cy="724449"/>
            <a:chOff x="7251700" y="464734"/>
            <a:chExt cx="1908437" cy="7244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040642-A02C-7DF4-A140-6F881A0CD73D}"/>
                </a:ext>
              </a:extLst>
            </p:cNvPr>
            <p:cNvSpPr txBox="1"/>
            <p:nvPr/>
          </p:nvSpPr>
          <p:spPr>
            <a:xfrm>
              <a:off x="7251700" y="464734"/>
              <a:ext cx="19084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Minimizers </a:t>
              </a:r>
              <a:br>
                <a:rPr lang="en-US" sz="2000"/>
              </a:br>
              <a:r>
                <a:rPr lang="en-US" sz="2000"/>
                <a:t>of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75C98B-AF4F-2A19-15BF-33258A62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6810" y="789073"/>
              <a:ext cx="836883" cy="40011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CE59C3-4B93-0BFE-F26A-6F84F0C9FB8C}"/>
                  </a:ext>
                </a:extLst>
              </p14:cNvPr>
              <p14:cNvContentPartPr/>
              <p14:nvPr/>
            </p14:nvContentPartPr>
            <p14:xfrm>
              <a:off x="1332865" y="2999796"/>
              <a:ext cx="700200" cy="43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CE59C3-4B93-0BFE-F26A-6F84F0C9FB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4865" y="2981796"/>
                <a:ext cx="73584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0EE8C0C-7613-88E7-A725-658E4FC854E3}"/>
              </a:ext>
            </a:extLst>
          </p:cNvPr>
          <p:cNvGrpSpPr/>
          <p:nvPr/>
        </p:nvGrpSpPr>
        <p:grpSpPr>
          <a:xfrm>
            <a:off x="678729" y="3916443"/>
            <a:ext cx="2776389" cy="802890"/>
            <a:chOff x="9008814" y="3036993"/>
            <a:chExt cx="2776389" cy="802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06BB0-3083-D5B2-1EE1-00FD06C5088B}"/>
                </a:ext>
              </a:extLst>
            </p:cNvPr>
            <p:cNvSpPr txBox="1"/>
            <p:nvPr/>
          </p:nvSpPr>
          <p:spPr>
            <a:xfrm>
              <a:off x="9008814" y="3036993"/>
              <a:ext cx="2654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uniquely among them,</a:t>
              </a:r>
              <a:br>
                <a:rPr lang="en-US" sz="2000"/>
              </a:br>
              <a:r>
                <a:rPr lang="en-US" sz="2000"/>
                <a:t>best minimizes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42A233-827D-5CF7-DE79-14848689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16713" y="3279729"/>
              <a:ext cx="968490" cy="5601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434270-013C-BCD0-9F1B-D25B0D456F7C}"/>
              </a:ext>
            </a:extLst>
          </p:cNvPr>
          <p:cNvGrpSpPr/>
          <p:nvPr/>
        </p:nvGrpSpPr>
        <p:grpSpPr>
          <a:xfrm>
            <a:off x="4994591" y="3176534"/>
            <a:ext cx="6155864" cy="560154"/>
            <a:chOff x="732759" y="3279729"/>
            <a:chExt cx="6155864" cy="5601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F8BC28-9342-EB2B-8C5E-9E6B1023CD08}"/>
                </a:ext>
              </a:extLst>
            </p:cNvPr>
            <p:cNvSpPr txBox="1"/>
            <p:nvPr/>
          </p:nvSpPr>
          <p:spPr>
            <a:xfrm>
              <a:off x="732759" y="3291087"/>
              <a:ext cx="6155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Problem:              is not at all convex...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469D91-BBCA-5DF7-EB8B-A4C4E02B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4207" y="3279729"/>
              <a:ext cx="968490" cy="56015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82F38E9-C01D-BD55-8939-AB8C7DD6D2ED}"/>
              </a:ext>
            </a:extLst>
          </p:cNvPr>
          <p:cNvSpPr txBox="1"/>
          <p:nvPr/>
        </p:nvSpPr>
        <p:spPr>
          <a:xfrm>
            <a:off x="243989" y="4910932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+mj-lt"/>
              </a:rPr>
              <a:t>The Plan: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02551A-7ADB-BE4F-D35B-6E1CE46861C1}"/>
              </a:ext>
            </a:extLst>
          </p:cNvPr>
          <p:cNvGrpSpPr/>
          <p:nvPr/>
        </p:nvGrpSpPr>
        <p:grpSpPr>
          <a:xfrm>
            <a:off x="621328" y="5495707"/>
            <a:ext cx="3481848" cy="911705"/>
            <a:chOff x="846312" y="5524720"/>
            <a:chExt cx="3481848" cy="9117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F65E7C-4A11-395C-EBB6-E7249783F6B2}"/>
                </a:ext>
              </a:extLst>
            </p:cNvPr>
            <p:cNvSpPr txBox="1"/>
            <p:nvPr/>
          </p:nvSpPr>
          <p:spPr>
            <a:xfrm>
              <a:off x="846312" y="5524720"/>
              <a:ext cx="348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constrain to          ,</a:t>
              </a:r>
              <a:br>
                <a:rPr lang="en-US" sz="2400"/>
              </a:br>
              <a:r>
                <a:rPr lang="en-US" sz="2400"/>
                <a:t>then minimize                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F06A4B-161F-3DFB-8AF6-00DAABF9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1045" y="5876271"/>
              <a:ext cx="968490" cy="560154"/>
            </a:xfrm>
            <a:prstGeom prst="rect">
              <a:avLst/>
            </a:prstGeom>
          </p:spPr>
        </p:pic>
        <p:sp>
          <p:nvSpPr>
            <p:cNvPr id="35" name="Pentagon 34">
              <a:extLst>
                <a:ext uri="{FF2B5EF4-FFF2-40B4-BE49-F238E27FC236}">
                  <a16:creationId xmlns:a16="http://schemas.microsoft.com/office/drawing/2014/main" id="{0DB6A033-B6FB-C913-5E24-8D58DC63393A}"/>
                </a:ext>
              </a:extLst>
            </p:cNvPr>
            <p:cNvSpPr/>
            <p:nvPr/>
          </p:nvSpPr>
          <p:spPr>
            <a:xfrm rot="10800000">
              <a:off x="2643040" y="5582034"/>
              <a:ext cx="472514" cy="375602"/>
            </a:xfrm>
            <a:prstGeom prst="pentag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B18C49-84F7-4275-2672-3E738B57DCD2}"/>
              </a:ext>
            </a:extLst>
          </p:cNvPr>
          <p:cNvCxnSpPr>
            <a:cxnSpLocks/>
          </p:cNvCxnSpPr>
          <p:nvPr/>
        </p:nvCxnSpPr>
        <p:spPr>
          <a:xfrm>
            <a:off x="0" y="5203319"/>
            <a:ext cx="1306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750060-BFC0-DEC2-42ED-3869EA86E81F}"/>
              </a:ext>
            </a:extLst>
          </p:cNvPr>
          <p:cNvCxnSpPr>
            <a:cxnSpLocks/>
          </p:cNvCxnSpPr>
          <p:nvPr/>
        </p:nvCxnSpPr>
        <p:spPr>
          <a:xfrm>
            <a:off x="2066925" y="5203319"/>
            <a:ext cx="21223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FA3BDFC-D952-6121-1E7F-85AD8F0BD9C3}"/>
              </a:ext>
            </a:extLst>
          </p:cNvPr>
          <p:cNvCxnSpPr>
            <a:cxnSpLocks/>
          </p:cNvCxnSpPr>
          <p:nvPr/>
        </p:nvCxnSpPr>
        <p:spPr>
          <a:xfrm>
            <a:off x="4189260" y="5203319"/>
            <a:ext cx="0" cy="1311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FA0C375B-A7F9-8443-EEE5-AA98FA83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892" y="2640347"/>
            <a:ext cx="359949" cy="181817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F9447E5-286A-CE1F-6164-BC294CB5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1" y="4654970"/>
            <a:ext cx="571229" cy="2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F2A2838-0CFD-C034-4A90-4319BC5E1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579" y="6149398"/>
            <a:ext cx="4061022" cy="752671"/>
          </a:xfrm>
          <a:prstGeom prst="rect">
            <a:avLst/>
          </a:prstGeom>
        </p:spPr>
      </p:pic>
      <p:sp>
        <p:nvSpPr>
          <p:cNvPr id="94" name="Pentagon 93">
            <a:extLst>
              <a:ext uri="{FF2B5EF4-FFF2-40B4-BE49-F238E27FC236}">
                <a16:creationId xmlns:a16="http://schemas.microsoft.com/office/drawing/2014/main" id="{66BAAFAA-77C4-D0FB-D957-B56E9FE77E16}"/>
              </a:ext>
            </a:extLst>
          </p:cNvPr>
          <p:cNvSpPr/>
          <p:nvPr/>
        </p:nvSpPr>
        <p:spPr>
          <a:xfrm rot="10800000">
            <a:off x="11171329" y="2503336"/>
            <a:ext cx="571073" cy="453947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0327BBD-6417-FAD2-4A27-CE3FDA6FF5C5}"/>
              </a:ext>
            </a:extLst>
          </p:cNvPr>
          <p:cNvGrpSpPr/>
          <p:nvPr/>
        </p:nvGrpSpPr>
        <p:grpSpPr>
          <a:xfrm>
            <a:off x="7516527" y="5560087"/>
            <a:ext cx="1692000" cy="938160"/>
            <a:chOff x="7516527" y="5560087"/>
            <a:chExt cx="1692000" cy="9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F458AE-CCF1-0F34-0CE4-1D8A39F33296}"/>
                    </a:ext>
                  </a:extLst>
                </p14:cNvPr>
                <p14:cNvContentPartPr/>
                <p14:nvPr/>
              </p14:nvContentPartPr>
              <p14:xfrm>
                <a:off x="7516527" y="5560087"/>
                <a:ext cx="1692000" cy="82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F458AE-CCF1-0F34-0CE4-1D8A39F332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98527" y="5542095"/>
                  <a:ext cx="1727640" cy="855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890AAD-AC07-D8BF-AC6C-16CDE7F485E3}"/>
                    </a:ext>
                  </a:extLst>
                </p14:cNvPr>
                <p14:cNvContentPartPr/>
                <p14:nvPr/>
              </p14:nvContentPartPr>
              <p14:xfrm>
                <a:off x="7637847" y="6252727"/>
                <a:ext cx="51480" cy="245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890AAD-AC07-D8BF-AC6C-16CDE7F485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9847" y="6234727"/>
                  <a:ext cx="87120" cy="28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529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8" grpId="0" animBg="1"/>
      <p:bldP spid="63" grpId="0"/>
      <p:bldP spid="37" grpId="0" animBg="1"/>
      <p:bldP spid="38" grpId="0" animBg="1"/>
      <p:bldP spid="32" grpId="0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A7B01-4535-656D-7D7A-CF47BBCD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4DD2C84-4F7E-D6A4-098E-8C533ADA90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021" y="449565"/>
                <a:ext cx="3099643" cy="10418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-inference</a:t>
                </a: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4DD2C84-4F7E-D6A4-098E-8C533ADA9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021" y="449565"/>
                <a:ext cx="3099643" cy="1041852"/>
              </a:xfrm>
              <a:blipFill>
                <a:blip r:embed="rId2"/>
                <a:stretch>
                  <a:fillRect t="-1754" r="-669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687EBD1-D19C-9DC6-809E-9DE460AE3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66" y="-1263468"/>
            <a:ext cx="4324567" cy="512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11FCE6-C4AD-F804-EFCB-A11BAD722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533" y="-1294085"/>
            <a:ext cx="849606" cy="5434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E11BE7-B758-051F-71B1-A39EB6AF5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958" y="-750643"/>
            <a:ext cx="5763178" cy="61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497659-BF39-3F6A-B89C-1D5639FD4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164" y="-1278073"/>
            <a:ext cx="2242652" cy="54344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2A08D6-0ACF-A1D8-C848-4E1FEC40C6DA}"/>
              </a:ext>
            </a:extLst>
          </p:cNvPr>
          <p:cNvGrpSpPr/>
          <p:nvPr/>
        </p:nvGrpSpPr>
        <p:grpSpPr>
          <a:xfrm>
            <a:off x="377543" y="1685459"/>
            <a:ext cx="8343899" cy="4411948"/>
            <a:chOff x="1740350" y="1491417"/>
            <a:chExt cx="8343899" cy="44119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F3A0CA-DC15-652D-9F1B-8670CA407720}"/>
                </a:ext>
              </a:extLst>
            </p:cNvPr>
            <p:cNvSpPr/>
            <p:nvPr/>
          </p:nvSpPr>
          <p:spPr>
            <a:xfrm>
              <a:off x="1740350" y="1491417"/>
              <a:ext cx="8343899" cy="30096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DB8898-F3D2-A6D5-36A7-55BF667E9D17}"/>
                </a:ext>
              </a:extLst>
            </p:cNvPr>
            <p:cNvSpPr/>
            <p:nvPr/>
          </p:nvSpPr>
          <p:spPr>
            <a:xfrm>
              <a:off x="2361870" y="2446718"/>
              <a:ext cx="7722379" cy="20543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BAF193-BCDF-3522-EDFE-416897489B7B}"/>
                </a:ext>
              </a:extLst>
            </p:cNvPr>
            <p:cNvSpPr/>
            <p:nvPr/>
          </p:nvSpPr>
          <p:spPr>
            <a:xfrm>
              <a:off x="1740350" y="4501035"/>
              <a:ext cx="8343899" cy="1402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79524-6072-A3A5-DC47-73D6270C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359" y="2463774"/>
              <a:ext cx="7617400" cy="18463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4D34EB-D834-FF55-DB30-65F80BF6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693" y="4613487"/>
              <a:ext cx="7547920" cy="11774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1030FB-E6ED-4866-3B6D-C52C5961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6898" y="1700037"/>
              <a:ext cx="1943353" cy="5675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6945E0-F8D0-0B64-0961-2F63F0726B81}"/>
                </a:ext>
              </a:extLst>
            </p:cNvPr>
            <p:cNvSpPr txBox="1"/>
            <p:nvPr/>
          </p:nvSpPr>
          <p:spPr>
            <a:xfrm>
              <a:off x="2361870" y="1709723"/>
              <a:ext cx="1045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Find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D616C-F39B-A689-CC33-E8848394A2C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023" y="449565"/>
            <a:ext cx="4061022" cy="752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C676F0F-9A06-A35D-B73F-50CB83335184}"/>
                  </a:ext>
                </a:extLst>
              </p14:cNvPr>
              <p14:cNvContentPartPr/>
              <p14:nvPr/>
            </p14:nvContentPartPr>
            <p14:xfrm>
              <a:off x="4031987" y="1011588"/>
              <a:ext cx="2642760" cy="2489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C676F0F-9A06-A35D-B73F-50CB833351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13987" y="993591"/>
                <a:ext cx="2678400" cy="2525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103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4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A8BAD2-C38F-4B0C-12B5-EF06DE01CEAF}"/>
              </a:ext>
            </a:extLst>
          </p:cNvPr>
          <p:cNvGrpSpPr/>
          <p:nvPr/>
        </p:nvGrpSpPr>
        <p:grpSpPr>
          <a:xfrm>
            <a:off x="8548767" y="4204857"/>
            <a:ext cx="3330946" cy="1761281"/>
            <a:chOff x="3079623" y="1809234"/>
            <a:chExt cx="8343899" cy="44119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9F6AAD-0866-4ADB-1491-87D10160C153}"/>
                </a:ext>
              </a:extLst>
            </p:cNvPr>
            <p:cNvSpPr/>
            <p:nvPr/>
          </p:nvSpPr>
          <p:spPr>
            <a:xfrm>
              <a:off x="3079623" y="1809234"/>
              <a:ext cx="8343899" cy="3009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9CB8B4-9752-5348-107C-4DAAA5B34D55}"/>
                </a:ext>
              </a:extLst>
            </p:cNvPr>
            <p:cNvSpPr/>
            <p:nvPr/>
          </p:nvSpPr>
          <p:spPr>
            <a:xfrm>
              <a:off x="3701143" y="2764533"/>
              <a:ext cx="7722379" cy="20543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8DDCA-FBDB-7306-9A87-9C4586CEBAA0}"/>
                </a:ext>
              </a:extLst>
            </p:cNvPr>
            <p:cNvSpPr/>
            <p:nvPr/>
          </p:nvSpPr>
          <p:spPr>
            <a:xfrm>
              <a:off x="3079623" y="4818850"/>
              <a:ext cx="8343899" cy="1402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881111-1576-AE4C-31DB-76564AC6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3632" y="2781589"/>
              <a:ext cx="7617400" cy="18463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05F739-E460-4F1A-A92B-C7027D9C4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4966" y="4931302"/>
              <a:ext cx="7547920" cy="11774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3235B3-83D9-F02F-B839-8E5276FDB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6171" y="2017852"/>
              <a:ext cx="1943353" cy="5675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9180BE-8876-CC88-2736-743E051D0400}"/>
                </a:ext>
              </a:extLst>
            </p:cNvPr>
            <p:cNvSpPr txBox="1"/>
            <p:nvPr/>
          </p:nvSpPr>
          <p:spPr>
            <a:xfrm>
              <a:off x="3701142" y="2027537"/>
              <a:ext cx="1045028" cy="57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Find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DC6A7-E9DE-EE90-872D-1E55DF6E497B}"/>
              </a:ext>
            </a:extLst>
          </p:cNvPr>
          <p:cNvGrpSpPr/>
          <p:nvPr/>
        </p:nvGrpSpPr>
        <p:grpSpPr>
          <a:xfrm>
            <a:off x="4532454" y="4211978"/>
            <a:ext cx="3688570" cy="2342964"/>
            <a:chOff x="3625936" y="778995"/>
            <a:chExt cx="8343900" cy="53000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47254B-DCAC-2EE0-3572-23BAC1B64F3A}"/>
                </a:ext>
              </a:extLst>
            </p:cNvPr>
            <p:cNvSpPr/>
            <p:nvPr/>
          </p:nvSpPr>
          <p:spPr>
            <a:xfrm>
              <a:off x="3625936" y="778995"/>
              <a:ext cx="8343899" cy="38976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22A20E-422A-4E24-8638-9CA570DA2A85}"/>
                </a:ext>
              </a:extLst>
            </p:cNvPr>
            <p:cNvSpPr/>
            <p:nvPr/>
          </p:nvSpPr>
          <p:spPr>
            <a:xfrm>
              <a:off x="3625936" y="4676675"/>
              <a:ext cx="8343899" cy="1402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5FF0FD-E15F-F33D-5D32-85834C789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2396" y="4747073"/>
              <a:ext cx="7915167" cy="133193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D11628-59F7-A429-638D-D83CD3796829}"/>
                </a:ext>
              </a:extLst>
            </p:cNvPr>
            <p:cNvGrpSpPr/>
            <p:nvPr/>
          </p:nvGrpSpPr>
          <p:grpSpPr>
            <a:xfrm>
              <a:off x="3849447" y="896359"/>
              <a:ext cx="8120389" cy="3635288"/>
              <a:chOff x="3849447" y="896359"/>
              <a:chExt cx="8120389" cy="363528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D4380-D99C-7D0E-8919-A2E2FACBAE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81"/>
              <a:stretch/>
            </p:blipFill>
            <p:spPr>
              <a:xfrm>
                <a:off x="4085044" y="896359"/>
                <a:ext cx="7884792" cy="3635288"/>
              </a:xfrm>
              <a:custGeom>
                <a:avLst/>
                <a:gdLst>
                  <a:gd name="connsiteX0" fmla="*/ 0 w 7884792"/>
                  <a:gd name="connsiteY0" fmla="*/ 0 h 3635288"/>
                  <a:gd name="connsiteX1" fmla="*/ 6950530 w 7884792"/>
                  <a:gd name="connsiteY1" fmla="*/ 0 h 3635288"/>
                  <a:gd name="connsiteX2" fmla="*/ 6950530 w 7884792"/>
                  <a:gd name="connsiteY2" fmla="*/ 856668 h 3635288"/>
                  <a:gd name="connsiteX3" fmla="*/ 7884792 w 7884792"/>
                  <a:gd name="connsiteY3" fmla="*/ 856668 h 3635288"/>
                  <a:gd name="connsiteX4" fmla="*/ 7884792 w 7884792"/>
                  <a:gd name="connsiteY4" fmla="*/ 3635288 h 3635288"/>
                  <a:gd name="connsiteX5" fmla="*/ 0 w 7884792"/>
                  <a:gd name="connsiteY5" fmla="*/ 3635288 h 3635288"/>
                  <a:gd name="connsiteX6" fmla="*/ 0 w 7884792"/>
                  <a:gd name="connsiteY6" fmla="*/ 0 h 36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84792" h="3635288">
                    <a:moveTo>
                      <a:pt x="0" y="0"/>
                    </a:moveTo>
                    <a:lnTo>
                      <a:pt x="6950530" y="0"/>
                    </a:lnTo>
                    <a:lnTo>
                      <a:pt x="6950530" y="856668"/>
                    </a:lnTo>
                    <a:lnTo>
                      <a:pt x="7884792" y="856668"/>
                    </a:lnTo>
                    <a:lnTo>
                      <a:pt x="7884792" y="3635288"/>
                    </a:lnTo>
                    <a:lnTo>
                      <a:pt x="0" y="363528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740E29E-3259-E45E-CFF2-4469ACD64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49447" y="2140891"/>
                <a:ext cx="2123000" cy="31220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2A973E1-15F6-2B1C-8764-2BF03ED8D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9494"/>
              <a:stretch/>
            </p:blipFill>
            <p:spPr>
              <a:xfrm>
                <a:off x="3849447" y="1809538"/>
                <a:ext cx="1436148" cy="28256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81DE26A-20CE-6994-5DC6-0F8FCE7BCB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94" b="82464"/>
              <a:stretch/>
            </p:blipFill>
            <p:spPr>
              <a:xfrm>
                <a:off x="11237884" y="927777"/>
                <a:ext cx="650095" cy="604059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EC4BF0-2E24-250F-7D26-5F40A5537378}"/>
              </a:ext>
            </a:extLst>
          </p:cNvPr>
          <p:cNvGrpSpPr/>
          <p:nvPr/>
        </p:nvGrpSpPr>
        <p:grpSpPr>
          <a:xfrm>
            <a:off x="312287" y="4211978"/>
            <a:ext cx="3877663" cy="1607045"/>
            <a:chOff x="603455" y="1701677"/>
            <a:chExt cx="9867900" cy="42209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9E3C9F-6770-3CEB-B595-E7C3CA1B3C5D}"/>
                </a:ext>
              </a:extLst>
            </p:cNvPr>
            <p:cNvSpPr/>
            <p:nvPr/>
          </p:nvSpPr>
          <p:spPr>
            <a:xfrm>
              <a:off x="603455" y="1701677"/>
              <a:ext cx="9867900" cy="2736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DBB206-9993-7874-B5DB-14F27BB2D797}"/>
                </a:ext>
              </a:extLst>
            </p:cNvPr>
            <p:cNvSpPr/>
            <p:nvPr/>
          </p:nvSpPr>
          <p:spPr>
            <a:xfrm>
              <a:off x="603455" y="4438005"/>
              <a:ext cx="9867900" cy="1484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5740504-9442-2F48-3DD1-1F662DB9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3056" y="4530736"/>
              <a:ext cx="8799872" cy="12186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477753-85F2-0E9E-6BA2-D95DF1013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7324" y="1772537"/>
              <a:ext cx="9388654" cy="257273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928FBC5-19B9-74B9-7095-839101362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1760" y="3268601"/>
                <a:ext cx="2462040" cy="6415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928FBC5-19B9-74B9-7095-839101362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60" y="3268601"/>
                <a:ext cx="2462040" cy="6415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4CC80C00-7339-3603-F117-B48217D11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51461"/>
                <a:ext cx="2462040" cy="6415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4CC80C00-7339-3603-F117-B48217D11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1461"/>
                <a:ext cx="2462040" cy="6415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2DE66C-1AB2-CEA4-FE6A-91072A61D72F}"/>
                  </a:ext>
                </a:extLst>
              </p:cNvPr>
              <p:cNvSpPr txBox="1"/>
              <p:nvPr/>
            </p:nvSpPr>
            <p:spPr>
              <a:xfrm>
                <a:off x="4840221" y="3128061"/>
                <a:ext cx="2571750" cy="85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2DE66C-1AB2-CEA4-FE6A-91072A61D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21" y="3128061"/>
                <a:ext cx="2571750" cy="8561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DF2E9-0308-7FF8-734C-3127E18B69D6}"/>
              </a:ext>
            </a:extLst>
          </p:cNvPr>
          <p:cNvGrpSpPr/>
          <p:nvPr/>
        </p:nvGrpSpPr>
        <p:grpSpPr>
          <a:xfrm>
            <a:off x="7486650" y="288468"/>
            <a:ext cx="4751037" cy="1922375"/>
            <a:chOff x="2200278" y="2295468"/>
            <a:chExt cx="5395452" cy="22130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5BB714-46F1-82B4-5CA6-086BBF7244A5}"/>
                </a:ext>
              </a:extLst>
            </p:cNvPr>
            <p:cNvSpPr/>
            <p:nvPr/>
          </p:nvSpPr>
          <p:spPr>
            <a:xfrm>
              <a:off x="2200278" y="2649414"/>
              <a:ext cx="5395451" cy="17806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24BFCDBE-70AE-656C-0057-4B681027A8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D1.</a:t>
                  </a:r>
                  <a:r>
                    <a:rPr lang="en-US" sz="1800"/>
                    <a:t>   </a:t>
                  </a:r>
                  <a:r>
                    <a:rPr lang="en-US" sz="2000"/>
                    <a:t>storing 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000"/>
                    <a:t>  takes exponential time</a:t>
                  </a:r>
                  <a:endParaRPr lang="en-US" sz="1000">
                    <a:solidFill>
                      <a:schemeClr val="bg1">
                        <a:lumMod val="65000"/>
                      </a:schemeClr>
                    </a:solidFill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D2.</a:t>
                  </a:r>
                  <a:r>
                    <a:rPr lang="en-US" sz="1800"/>
                    <a:t>   </a:t>
                  </a:r>
                  <a:r>
                    <a:rPr lang="en-US" sz="2000"/>
                    <a:t>need more structure to optimize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D3.</a:t>
                  </a:r>
                  <a:r>
                    <a:rPr lang="en-US" sz="1800"/>
                    <a:t>   </a:t>
                  </a:r>
                  <a:r>
                    <a:rPr lang="en-US" sz="2000"/>
                    <a:t>finding observational limit</a:t>
                  </a:r>
                  <a:endParaRPr lang="en-US" sz="2000" b="1"/>
                </a:p>
              </p:txBody>
            </p:sp>
          </mc:Choice>
          <mc:Fallback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24BFCDBE-70AE-656C-0057-4B681027A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  <a:blipFill>
                  <a:blip r:embed="rId15"/>
                  <a:stretch>
                    <a:fillRect l="-1091" t="-5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CCAAAD-7267-1243-9856-B8195B43B939}"/>
                </a:ext>
              </a:extLst>
            </p:cNvPr>
            <p:cNvSpPr txBox="1"/>
            <p:nvPr/>
          </p:nvSpPr>
          <p:spPr>
            <a:xfrm>
              <a:off x="2520657" y="2295468"/>
              <a:ext cx="2751632" cy="673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200">
                  <a:latin typeface="+mj-lt"/>
                </a:rPr>
                <a:t>( difficulties )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BEFA01-C123-248F-2A2E-9892101F0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4576" y="3916296"/>
              <a:ext cx="796371" cy="386120"/>
            </a:xfrm>
            <a:prstGeom prst="rect">
              <a:avLst/>
            </a:prstGeom>
          </p:spPr>
        </p:pic>
      </p:grpSp>
      <p:pic>
        <p:nvPicPr>
          <p:cNvPr id="35" name="Picture 2" descr="Simple Tick Mark">
            <a:extLst>
              <a:ext uri="{FF2B5EF4-FFF2-40B4-BE49-F238E27FC236}">
                <a16:creationId xmlns:a16="http://schemas.microsoft.com/office/drawing/2014/main" id="{80B5433F-7A3A-B837-A66B-3B4FAA8E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6" y="1125418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imple Tick Mark">
            <a:extLst>
              <a:ext uri="{FF2B5EF4-FFF2-40B4-BE49-F238E27FC236}">
                <a16:creationId xmlns:a16="http://schemas.microsoft.com/office/drawing/2014/main" id="{FE9FCEC7-8F1C-733F-17A2-A76031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6" y="1554292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3A36FA1-E116-1868-FF38-54AEE161BD9E}"/>
              </a:ext>
            </a:extLst>
          </p:cNvPr>
          <p:cNvSpPr txBox="1"/>
          <p:nvPr/>
        </p:nvSpPr>
        <p:spPr>
          <a:xfrm>
            <a:off x="1696601" y="727377"/>
            <a:ext cx="4399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These optimization problems grow exponentially with the number of variables!</a:t>
            </a:r>
            <a:br>
              <a:rPr lang="en-US" sz="2400"/>
            </a:br>
            <a:r>
              <a:rPr lang="en-US" sz="2400"/>
              <a:t>😬</a:t>
            </a:r>
            <a:endParaRPr lang="en-US" sz="2400" b="0" i="0" u="none" strike="noStrike">
              <a:solidFill>
                <a:srgbClr val="1A0DAB"/>
              </a:solidFill>
              <a:effectLst/>
              <a:latin typeface="Roboto" panose="020F0502020204030204" pitchFamily="2" charset="0"/>
              <a:hlinkClick r:id="rId18"/>
            </a:endParaRPr>
          </a:p>
          <a:p>
            <a:pPr algn="ctr"/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3741133-8302-C565-98FF-D5F3BECA8169}"/>
                  </a:ext>
                </a:extLst>
              </p14:cNvPr>
              <p14:cNvContentPartPr/>
              <p14:nvPr/>
            </p14:nvContentPartPr>
            <p14:xfrm>
              <a:off x="5938200" y="973220"/>
              <a:ext cx="1834200" cy="215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3741133-8302-C565-98FF-D5F3BECA8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0200" y="955220"/>
                <a:ext cx="186984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858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16CAEF-E674-18EC-A308-EB75942BFC9D}"/>
              </a:ext>
            </a:extLst>
          </p:cNvPr>
          <p:cNvSpPr/>
          <p:nvPr/>
        </p:nvSpPr>
        <p:spPr>
          <a:xfrm>
            <a:off x="1815474" y="3512670"/>
            <a:ext cx="2805113" cy="11096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PDG Inference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2582D-437A-A72C-3C0A-FE12559285A6}"/>
              </a:ext>
            </a:extLst>
          </p:cNvPr>
          <p:cNvSpPr/>
          <p:nvPr/>
        </p:nvSpPr>
        <p:spPr>
          <a:xfrm>
            <a:off x="1815475" y="863548"/>
            <a:ext cx="2805112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Inconsistency Calculation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A5D60C-AA7E-74BF-8FD9-7EE12267F87E}"/>
              </a:ext>
            </a:extLst>
          </p:cNvPr>
          <p:cNvCxnSpPr>
            <a:cxnSpLocks/>
          </p:cNvCxnSpPr>
          <p:nvPr/>
        </p:nvCxnSpPr>
        <p:spPr>
          <a:xfrm>
            <a:off x="4893640" y="1598156"/>
            <a:ext cx="1064416" cy="626270"/>
          </a:xfrm>
          <a:prstGeom prst="straightConnector1">
            <a:avLst/>
          </a:prstGeom>
          <a:ln w="76200" cmpd="dbl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11E3794-B643-88FF-CA4E-CE0C7ACE8A01}"/>
              </a:ext>
            </a:extLst>
          </p:cNvPr>
          <p:cNvSpPr/>
          <p:nvPr/>
        </p:nvSpPr>
        <p:spPr>
          <a:xfrm>
            <a:off x="6277147" y="1993163"/>
            <a:ext cx="3056134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Exponential Conic Programming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607D8-8905-FC52-A69A-549A75A0072F}"/>
              </a:ext>
            </a:extLst>
          </p:cNvPr>
          <p:cNvCxnSpPr>
            <a:cxnSpLocks/>
          </p:cNvCxnSpPr>
          <p:nvPr/>
        </p:nvCxnSpPr>
        <p:spPr>
          <a:xfrm>
            <a:off x="3421231" y="2224426"/>
            <a:ext cx="0" cy="1004888"/>
          </a:xfrm>
          <a:prstGeom prst="straightConnector1">
            <a:avLst/>
          </a:prstGeom>
          <a:ln w="76200" cmpd="dbl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23C1FE-BC92-56C5-AB0E-C77F01ACE759}"/>
              </a:ext>
            </a:extLst>
          </p:cNvPr>
          <p:cNvCxnSpPr>
            <a:cxnSpLocks/>
          </p:cNvCxnSpPr>
          <p:nvPr/>
        </p:nvCxnSpPr>
        <p:spPr>
          <a:xfrm flipV="1">
            <a:off x="2943492" y="2224426"/>
            <a:ext cx="0" cy="10048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CBE06A-56BF-2283-747E-6A42DBA36207}"/>
              </a:ext>
            </a:extLst>
          </p:cNvPr>
          <p:cNvCxnSpPr>
            <a:cxnSpLocks/>
          </p:cNvCxnSpPr>
          <p:nvPr/>
        </p:nvCxnSpPr>
        <p:spPr>
          <a:xfrm flipV="1">
            <a:off x="4847602" y="3199151"/>
            <a:ext cx="1156492" cy="763249"/>
          </a:xfrm>
          <a:prstGeom prst="straightConnector1">
            <a:avLst/>
          </a:prstGeom>
          <a:ln w="76200" cmpd="dbl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FE6703-FC39-396D-64A4-9C3B1581E055}"/>
              </a:ext>
            </a:extLst>
          </p:cNvPr>
          <p:cNvCxnSpPr>
            <a:cxnSpLocks/>
          </p:cNvCxnSpPr>
          <p:nvPr/>
        </p:nvCxnSpPr>
        <p:spPr>
          <a:xfrm>
            <a:off x="8745269" y="5886847"/>
            <a:ext cx="1875106" cy="0"/>
          </a:xfrm>
          <a:prstGeom prst="straightConnector1">
            <a:avLst/>
          </a:prstGeom>
          <a:ln w="76200" cmpd="dbl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22D853-5EB0-77E2-4611-D96878AB4C0B}"/>
              </a:ext>
            </a:extLst>
          </p:cNvPr>
          <p:cNvCxnSpPr>
            <a:cxnSpLocks/>
          </p:cNvCxnSpPr>
          <p:nvPr/>
        </p:nvCxnSpPr>
        <p:spPr>
          <a:xfrm>
            <a:off x="8583344" y="4851797"/>
            <a:ext cx="203703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96F16F2-99CC-810A-766A-F24EEFB06BB8}"/>
              </a:ext>
            </a:extLst>
          </p:cNvPr>
          <p:cNvSpPr txBox="1"/>
          <p:nvPr/>
        </p:nvSpPr>
        <p:spPr>
          <a:xfrm>
            <a:off x="8282070" y="4960911"/>
            <a:ext cx="3909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Turing/Cook reduction</a:t>
            </a:r>
          </a:p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(polynomial time &amp; subroutine calls)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D82A8A-FBE8-724E-BEDF-44B2A2480D1D}"/>
              </a:ext>
            </a:extLst>
          </p:cNvPr>
          <p:cNvSpPr txBox="1"/>
          <p:nvPr/>
        </p:nvSpPr>
        <p:spPr>
          <a:xfrm>
            <a:off x="8346646" y="6011691"/>
            <a:ext cx="377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Karp reduction in polynomial time, </a:t>
            </a:r>
            <a:r>
              <a:rPr lang="en-US" sz="1600" i="1"/>
              <a:t>assuming </a:t>
            </a:r>
            <a:r>
              <a:rPr lang="en-US" sz="1600" i="1">
                <a:solidFill>
                  <a:srgbClr val="800000"/>
                </a:solidFill>
              </a:rPr>
              <a:t>bounded treewidth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1C594F5-DC98-2E1A-658F-423D22AE93AA}"/>
              </a:ext>
            </a:extLst>
          </p:cNvPr>
          <p:cNvSpPr txBox="1"/>
          <p:nvPr/>
        </p:nvSpPr>
        <p:spPr>
          <a:xfrm>
            <a:off x="7583268" y="4681752"/>
            <a:ext cx="738664" cy="188870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3600" b="1">
                <a:latin typeface="+mj-lt"/>
              </a:rPr>
              <a:t>legend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A0DC72E-E7FA-8049-2955-5F9E15A80CE0}"/>
              </a:ext>
            </a:extLst>
          </p:cNvPr>
          <p:cNvCxnSpPr>
            <a:cxnSpLocks/>
          </p:cNvCxnSpPr>
          <p:nvPr/>
        </p:nvCxnSpPr>
        <p:spPr>
          <a:xfrm>
            <a:off x="7996107" y="6410372"/>
            <a:ext cx="0" cy="44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521BCD7-415C-EAEB-B61C-F2692AA505AC}"/>
              </a:ext>
            </a:extLst>
          </p:cNvPr>
          <p:cNvCxnSpPr>
            <a:cxnSpLocks/>
          </p:cNvCxnSpPr>
          <p:nvPr/>
        </p:nvCxnSpPr>
        <p:spPr>
          <a:xfrm>
            <a:off x="7977057" y="4398518"/>
            <a:ext cx="0" cy="44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F55DC29-DD9F-FF87-5B15-0C678341AD82}"/>
              </a:ext>
            </a:extLst>
          </p:cNvPr>
          <p:cNvCxnSpPr>
            <a:cxnSpLocks/>
          </p:cNvCxnSpPr>
          <p:nvPr/>
        </p:nvCxnSpPr>
        <p:spPr>
          <a:xfrm flipH="1">
            <a:off x="7977057" y="4398518"/>
            <a:ext cx="43549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3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143F69-C22C-A76D-D286-A953C3C35793}"/>
              </a:ext>
            </a:extLst>
          </p:cNvPr>
          <p:cNvSpPr/>
          <p:nvPr/>
        </p:nvSpPr>
        <p:spPr>
          <a:xfrm>
            <a:off x="8737600" y="-127000"/>
            <a:ext cx="3877268" cy="7150100"/>
          </a:xfrm>
          <a:custGeom>
            <a:avLst/>
            <a:gdLst>
              <a:gd name="connsiteX0" fmla="*/ 38100 w 3759200"/>
              <a:gd name="connsiteY0" fmla="*/ 7099300 h 7150100"/>
              <a:gd name="connsiteX1" fmla="*/ 38100 w 3759200"/>
              <a:gd name="connsiteY1" fmla="*/ 3035300 h 7150100"/>
              <a:gd name="connsiteX2" fmla="*/ 3073400 w 3759200"/>
              <a:gd name="connsiteY2" fmla="*/ 0 h 7150100"/>
              <a:gd name="connsiteX3" fmla="*/ 3759200 w 3759200"/>
              <a:gd name="connsiteY3" fmla="*/ 0 h 7150100"/>
              <a:gd name="connsiteX4" fmla="*/ 3759200 w 3759200"/>
              <a:gd name="connsiteY4" fmla="*/ 7150100 h 7150100"/>
              <a:gd name="connsiteX5" fmla="*/ 25400 w 3759200"/>
              <a:gd name="connsiteY5" fmla="*/ 7150100 h 7150100"/>
              <a:gd name="connsiteX6" fmla="*/ 0 w 3759200"/>
              <a:gd name="connsiteY6" fmla="*/ 7061200 h 7150100"/>
              <a:gd name="connsiteX7" fmla="*/ 38100 w 3759200"/>
              <a:gd name="connsiteY7" fmla="*/ 7099300 h 7150100"/>
              <a:gd name="connsiteX0" fmla="*/ 38100 w 3877268"/>
              <a:gd name="connsiteY0" fmla="*/ 7099300 h 7150100"/>
              <a:gd name="connsiteX1" fmla="*/ 38100 w 3877268"/>
              <a:gd name="connsiteY1" fmla="*/ 3035300 h 7150100"/>
              <a:gd name="connsiteX2" fmla="*/ 3877268 w 3877268"/>
              <a:gd name="connsiteY2" fmla="*/ 1597688 h 7150100"/>
              <a:gd name="connsiteX3" fmla="*/ 3759200 w 3877268"/>
              <a:gd name="connsiteY3" fmla="*/ 0 h 7150100"/>
              <a:gd name="connsiteX4" fmla="*/ 3759200 w 3877268"/>
              <a:gd name="connsiteY4" fmla="*/ 7150100 h 7150100"/>
              <a:gd name="connsiteX5" fmla="*/ 25400 w 3877268"/>
              <a:gd name="connsiteY5" fmla="*/ 7150100 h 7150100"/>
              <a:gd name="connsiteX6" fmla="*/ 0 w 3877268"/>
              <a:gd name="connsiteY6" fmla="*/ 7061200 h 7150100"/>
              <a:gd name="connsiteX7" fmla="*/ 38100 w 3877268"/>
              <a:gd name="connsiteY7" fmla="*/ 7099300 h 715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7268" h="7150100">
                <a:moveTo>
                  <a:pt x="38100" y="7099300"/>
                </a:moveTo>
                <a:lnTo>
                  <a:pt x="38100" y="3035300"/>
                </a:lnTo>
                <a:lnTo>
                  <a:pt x="3877268" y="1597688"/>
                </a:lnTo>
                <a:lnTo>
                  <a:pt x="3759200" y="0"/>
                </a:lnTo>
                <a:lnTo>
                  <a:pt x="3759200" y="7150100"/>
                </a:lnTo>
                <a:lnTo>
                  <a:pt x="25400" y="7150100"/>
                </a:lnTo>
                <a:lnTo>
                  <a:pt x="0" y="7061200"/>
                </a:lnTo>
                <a:lnTo>
                  <a:pt x="38100" y="709930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5448C-4DEB-42CB-970B-83BD163A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2847"/>
            <a:ext cx="10782300" cy="1325563"/>
          </a:xfrm>
        </p:spPr>
        <p:txBody>
          <a:bodyPr/>
          <a:lstStyle/>
          <a:p>
            <a:r>
              <a:rPr lang="en-US"/>
              <a:t>Tree Decompositions &amp; Tree Marginals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A76A2-8F4F-F1FD-A457-7B57F1A6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13" y="1428048"/>
            <a:ext cx="993634" cy="441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1D886-1F08-7EA9-F73C-26983748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11" y="1419426"/>
            <a:ext cx="1007298" cy="41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4C080-6952-E369-D6AB-5FACEB57B654}"/>
              </a:ext>
            </a:extLst>
          </p:cNvPr>
          <p:cNvSpPr txBox="1"/>
          <p:nvPr/>
        </p:nvSpPr>
        <p:spPr>
          <a:xfrm>
            <a:off x="329140" y="1394798"/>
            <a:ext cx="366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>
                <a:latin typeface="Georgia" panose="02040502050405020303" pitchFamily="18" charset="0"/>
              </a:rPr>
              <a:t>A tree decomposition</a:t>
            </a:r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92673-5CCC-EBC3-2BEB-EAEDBA277CB9}"/>
              </a:ext>
            </a:extLst>
          </p:cNvPr>
          <p:cNvSpPr txBox="1"/>
          <p:nvPr/>
        </p:nvSpPr>
        <p:spPr>
          <a:xfrm>
            <a:off x="3392130" y="1407706"/>
            <a:ext cx="2564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a hypergraph </a:t>
            </a:r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2BAFD-EA13-6FC2-87CB-1FC812CD4D87}"/>
              </a:ext>
            </a:extLst>
          </p:cNvPr>
          <p:cNvSpPr txBox="1"/>
          <p:nvPr/>
        </p:nvSpPr>
        <p:spPr>
          <a:xfrm>
            <a:off x="370640" y="1786991"/>
            <a:ext cx="250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whose vertices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773EFB-EA1C-38CE-ACC0-B00B3E51E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56" y="1808440"/>
            <a:ext cx="994778" cy="461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DCF4B7-7EB2-34CA-3A83-80D8F6170521}"/>
              </a:ext>
            </a:extLst>
          </p:cNvPr>
          <p:cNvSpPr txBox="1"/>
          <p:nvPr/>
        </p:nvSpPr>
        <p:spPr>
          <a:xfrm>
            <a:off x="6787730" y="1394798"/>
            <a:ext cx="165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a tree</a:t>
            </a:r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75815-7DC7-E5B5-5C7E-0A5D31F1E1C6}"/>
              </a:ext>
            </a:extLst>
          </p:cNvPr>
          <p:cNvSpPr txBox="1"/>
          <p:nvPr/>
        </p:nvSpPr>
        <p:spPr>
          <a:xfrm>
            <a:off x="3489334" y="1806000"/>
            <a:ext cx="691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are subset of N, called “clusters”, such that: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A79059-1B16-9280-B6B7-F8AC99F754D6}"/>
              </a:ext>
            </a:extLst>
          </p:cNvPr>
          <p:cNvSpPr txBox="1"/>
          <p:nvPr/>
        </p:nvSpPr>
        <p:spPr>
          <a:xfrm>
            <a:off x="497814" y="2301576"/>
            <a:ext cx="8077200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each hyperedge is contained in some cluster,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the intersection of any two clusters is a subset of every cluster on the unique path (since it's a tree) between them</a:t>
            </a:r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87083-18ED-2066-B89D-B2199B87B9D4}"/>
              </a:ext>
            </a:extLst>
          </p:cNvPr>
          <p:cNvSpPr txBox="1"/>
          <p:nvPr/>
        </p:nvSpPr>
        <p:spPr>
          <a:xfrm>
            <a:off x="347859" y="4204073"/>
            <a:ext cx="6658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treewidth</a:t>
            </a:r>
            <a:r>
              <a:rPr lang="en-US" sz="2000" i="1">
                <a:latin typeface="Georgia" panose="02040502050405020303" pitchFamily="18" charset="0"/>
              </a:rPr>
              <a:t> </a:t>
            </a:r>
            <a:r>
              <a:rPr lang="en-US" sz="2000">
                <a:latin typeface="Georgia" panose="02040502050405020303" pitchFamily="18" charset="0"/>
              </a:rPr>
              <a:t>of hypergraph := smallest possible width</a:t>
            </a:r>
            <a:br>
              <a:rPr lang="en-US" sz="2000">
                <a:latin typeface="Georgia" panose="02040502050405020303" pitchFamily="18" charset="0"/>
              </a:rPr>
            </a:br>
            <a:r>
              <a:rPr lang="en-US" sz="2000">
                <a:latin typeface="Georgia" panose="02040502050405020303" pitchFamily="18" charset="0"/>
              </a:rPr>
              <a:t>		 	      of any tree decomposition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69742-BF9B-409D-010F-77665DFD5AA2}"/>
              </a:ext>
            </a:extLst>
          </p:cNvPr>
          <p:cNvSpPr txBox="1"/>
          <p:nvPr/>
        </p:nvSpPr>
        <p:spPr>
          <a:xfrm>
            <a:off x="462534" y="3650030"/>
            <a:ext cx="6287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>
                <a:latin typeface="Georgia" panose="02040502050405020303" pitchFamily="18" charset="0"/>
              </a:rPr>
              <a:t>width </a:t>
            </a:r>
            <a:r>
              <a:rPr lang="en-US" sz="2400">
                <a:latin typeface="Georgia" panose="02040502050405020303" pitchFamily="18" charset="0"/>
              </a:rPr>
              <a:t>of              :</a:t>
            </a:r>
            <a:r>
              <a:rPr lang="en-US" sz="2400" i="1">
                <a:latin typeface="Georgia" panose="02040502050405020303" pitchFamily="18" charset="0"/>
              </a:rPr>
              <a:t>=  </a:t>
            </a:r>
            <a:r>
              <a:rPr lang="en-US" sz="2400">
                <a:latin typeface="Georgia" panose="02040502050405020303" pitchFamily="18" charset="0"/>
              </a:rPr>
              <a:t>size biggest cluster  - 1;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8F461-5721-D446-FD8A-FE5EB1787033}"/>
              </a:ext>
            </a:extLst>
          </p:cNvPr>
          <p:cNvCxnSpPr>
            <a:cxnSpLocks/>
          </p:cNvCxnSpPr>
          <p:nvPr/>
        </p:nvCxnSpPr>
        <p:spPr>
          <a:xfrm>
            <a:off x="9789026" y="3324927"/>
            <a:ext cx="292616" cy="3531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8AB36D-F28B-4227-188F-55FA3A70926A}"/>
              </a:ext>
            </a:extLst>
          </p:cNvPr>
          <p:cNvCxnSpPr>
            <a:cxnSpLocks/>
            <a:stCxn id="32" idx="7"/>
            <a:endCxn id="33" idx="3"/>
          </p:cNvCxnSpPr>
          <p:nvPr/>
        </p:nvCxnSpPr>
        <p:spPr>
          <a:xfrm flipV="1">
            <a:off x="10232123" y="3324927"/>
            <a:ext cx="290601" cy="27645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41D317-072A-5CEE-08C6-84546604BFF9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9714673" y="3893461"/>
            <a:ext cx="318596" cy="664555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F3E013-30DC-A474-50E0-A4B7D7C46D33}"/>
              </a:ext>
            </a:extLst>
          </p:cNvPr>
          <p:cNvCxnSpPr>
            <a:cxnSpLocks/>
            <a:stCxn id="33" idx="5"/>
            <a:endCxn id="36" idx="1"/>
          </p:cNvCxnSpPr>
          <p:nvPr/>
        </p:nvCxnSpPr>
        <p:spPr>
          <a:xfrm>
            <a:off x="10772576" y="3324927"/>
            <a:ext cx="510212" cy="650792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64E9AF-7F00-D755-E354-6ADF674AEFDD}"/>
              </a:ext>
            </a:extLst>
          </p:cNvPr>
          <p:cNvCxnSpPr>
            <a:cxnSpLocks/>
            <a:stCxn id="32" idx="5"/>
            <a:endCxn id="36" idx="2"/>
          </p:cNvCxnSpPr>
          <p:nvPr/>
        </p:nvCxnSpPr>
        <p:spPr>
          <a:xfrm>
            <a:off x="10278735" y="3846849"/>
            <a:ext cx="952307" cy="25379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5077D1-A03C-8D21-8C88-C47ADD600D22}"/>
              </a:ext>
            </a:extLst>
          </p:cNvPr>
          <p:cNvCxnSpPr>
            <a:cxnSpLocks/>
            <a:stCxn id="36" idx="4"/>
            <a:endCxn id="35" idx="0"/>
          </p:cNvCxnSpPr>
          <p:nvPr/>
        </p:nvCxnSpPr>
        <p:spPr>
          <a:xfrm flipH="1">
            <a:off x="11240723" y="4277317"/>
            <a:ext cx="166991" cy="487289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A608364-34DE-50A9-CAF7-EB1EF32387D0}"/>
              </a:ext>
            </a:extLst>
          </p:cNvPr>
          <p:cNvSpPr/>
          <p:nvPr/>
        </p:nvSpPr>
        <p:spPr>
          <a:xfrm rot="20954874">
            <a:off x="9956024" y="3570750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A6C1E0-5444-F26B-333D-BE05BA054053}"/>
              </a:ext>
            </a:extLst>
          </p:cNvPr>
          <p:cNvSpPr/>
          <p:nvPr/>
        </p:nvSpPr>
        <p:spPr>
          <a:xfrm>
            <a:off x="10470978" y="3023329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F1A445-AB1A-C3AB-E991-7D9B62AB1A0C}"/>
              </a:ext>
            </a:extLst>
          </p:cNvPr>
          <p:cNvSpPr/>
          <p:nvPr/>
        </p:nvSpPr>
        <p:spPr>
          <a:xfrm>
            <a:off x="9483609" y="4507442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D03207-E88F-D078-DE34-4CBEC9F0D92E}"/>
              </a:ext>
            </a:extLst>
          </p:cNvPr>
          <p:cNvSpPr/>
          <p:nvPr/>
        </p:nvSpPr>
        <p:spPr>
          <a:xfrm>
            <a:off x="11064051" y="4764606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BAA8A4-9DAE-DD88-1800-0974A670F89A}"/>
              </a:ext>
            </a:extLst>
          </p:cNvPr>
          <p:cNvSpPr/>
          <p:nvPr/>
        </p:nvSpPr>
        <p:spPr>
          <a:xfrm>
            <a:off x="11231042" y="3923973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39E298-8BEE-0331-94DE-B335CA106ACB}"/>
              </a:ext>
            </a:extLst>
          </p:cNvPr>
          <p:cNvCxnSpPr>
            <a:cxnSpLocks/>
            <a:stCxn id="33" idx="2"/>
            <a:endCxn id="38" idx="6"/>
          </p:cNvCxnSpPr>
          <p:nvPr/>
        </p:nvCxnSpPr>
        <p:spPr>
          <a:xfrm flipH="1" flipV="1">
            <a:off x="9836953" y="3171142"/>
            <a:ext cx="634025" cy="28859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209EC1D-23B5-76EB-EA16-21FE84479BA4}"/>
              </a:ext>
            </a:extLst>
          </p:cNvPr>
          <p:cNvSpPr/>
          <p:nvPr/>
        </p:nvSpPr>
        <p:spPr>
          <a:xfrm>
            <a:off x="9483609" y="2994470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8ABBB-D19B-32B0-BD8F-E51C2BDB4C38}"/>
              </a:ext>
            </a:extLst>
          </p:cNvPr>
          <p:cNvSpPr txBox="1"/>
          <p:nvPr/>
        </p:nvSpPr>
        <p:spPr>
          <a:xfrm>
            <a:off x="9497134" y="5362405"/>
            <a:ext cx="159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tw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=1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33F6D7E-CDF2-1FA8-C993-3D8396B4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91" y="3682355"/>
            <a:ext cx="889927" cy="3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6" grpId="0"/>
      <p:bldP spid="17" grpId="0"/>
      <p:bldP spid="18" grpId="0" build="p"/>
      <p:bldP spid="19" grpId="0"/>
      <p:bldP spid="20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/>
      <p:bldP spid="3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9520E-25C9-BC4E-8A61-73CE48AE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1F290AC-ACFD-7980-88A9-B28B465F24F8}"/>
              </a:ext>
            </a:extLst>
          </p:cNvPr>
          <p:cNvSpPr/>
          <p:nvPr/>
        </p:nvSpPr>
        <p:spPr>
          <a:xfrm>
            <a:off x="8737600" y="-127000"/>
            <a:ext cx="3877268" cy="7150100"/>
          </a:xfrm>
          <a:custGeom>
            <a:avLst/>
            <a:gdLst>
              <a:gd name="connsiteX0" fmla="*/ 38100 w 3759200"/>
              <a:gd name="connsiteY0" fmla="*/ 7099300 h 7150100"/>
              <a:gd name="connsiteX1" fmla="*/ 38100 w 3759200"/>
              <a:gd name="connsiteY1" fmla="*/ 3035300 h 7150100"/>
              <a:gd name="connsiteX2" fmla="*/ 3073400 w 3759200"/>
              <a:gd name="connsiteY2" fmla="*/ 0 h 7150100"/>
              <a:gd name="connsiteX3" fmla="*/ 3759200 w 3759200"/>
              <a:gd name="connsiteY3" fmla="*/ 0 h 7150100"/>
              <a:gd name="connsiteX4" fmla="*/ 3759200 w 3759200"/>
              <a:gd name="connsiteY4" fmla="*/ 7150100 h 7150100"/>
              <a:gd name="connsiteX5" fmla="*/ 25400 w 3759200"/>
              <a:gd name="connsiteY5" fmla="*/ 7150100 h 7150100"/>
              <a:gd name="connsiteX6" fmla="*/ 0 w 3759200"/>
              <a:gd name="connsiteY6" fmla="*/ 7061200 h 7150100"/>
              <a:gd name="connsiteX7" fmla="*/ 38100 w 3759200"/>
              <a:gd name="connsiteY7" fmla="*/ 7099300 h 7150100"/>
              <a:gd name="connsiteX0" fmla="*/ 38100 w 3877268"/>
              <a:gd name="connsiteY0" fmla="*/ 7099300 h 7150100"/>
              <a:gd name="connsiteX1" fmla="*/ 38100 w 3877268"/>
              <a:gd name="connsiteY1" fmla="*/ 3035300 h 7150100"/>
              <a:gd name="connsiteX2" fmla="*/ 3877268 w 3877268"/>
              <a:gd name="connsiteY2" fmla="*/ 1597688 h 7150100"/>
              <a:gd name="connsiteX3" fmla="*/ 3759200 w 3877268"/>
              <a:gd name="connsiteY3" fmla="*/ 0 h 7150100"/>
              <a:gd name="connsiteX4" fmla="*/ 3759200 w 3877268"/>
              <a:gd name="connsiteY4" fmla="*/ 7150100 h 7150100"/>
              <a:gd name="connsiteX5" fmla="*/ 25400 w 3877268"/>
              <a:gd name="connsiteY5" fmla="*/ 7150100 h 7150100"/>
              <a:gd name="connsiteX6" fmla="*/ 0 w 3877268"/>
              <a:gd name="connsiteY6" fmla="*/ 7061200 h 7150100"/>
              <a:gd name="connsiteX7" fmla="*/ 38100 w 3877268"/>
              <a:gd name="connsiteY7" fmla="*/ 7099300 h 715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7268" h="7150100">
                <a:moveTo>
                  <a:pt x="38100" y="7099300"/>
                </a:moveTo>
                <a:lnTo>
                  <a:pt x="38100" y="3035300"/>
                </a:lnTo>
                <a:lnTo>
                  <a:pt x="3877268" y="1597688"/>
                </a:lnTo>
                <a:lnTo>
                  <a:pt x="3759200" y="0"/>
                </a:lnTo>
                <a:lnTo>
                  <a:pt x="3759200" y="7150100"/>
                </a:lnTo>
                <a:lnTo>
                  <a:pt x="25400" y="7150100"/>
                </a:lnTo>
                <a:lnTo>
                  <a:pt x="0" y="7061200"/>
                </a:lnTo>
                <a:lnTo>
                  <a:pt x="38100" y="7099300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A6ED2-8528-03F9-AA4B-D524F80F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2847"/>
            <a:ext cx="10782300" cy="1325563"/>
          </a:xfrm>
        </p:spPr>
        <p:txBody>
          <a:bodyPr/>
          <a:lstStyle/>
          <a:p>
            <a:r>
              <a:rPr lang="en-US"/>
              <a:t>Tree Decompositions &amp; Tree Marginals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2DB7B4-FD34-C7C2-5EB5-EF843EFB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70" y="5149253"/>
            <a:ext cx="5059855" cy="9696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0FCB3C-7228-CA61-46DE-834719A11509}"/>
              </a:ext>
            </a:extLst>
          </p:cNvPr>
          <p:cNvSpPr txBox="1"/>
          <p:nvPr/>
        </p:nvSpPr>
        <p:spPr>
          <a:xfrm>
            <a:off x="338470" y="5070018"/>
            <a:ext cx="2978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/>
              <a:t>Tree Marginal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5BF12-4673-50C3-2292-D70D00255521}"/>
              </a:ext>
            </a:extLst>
          </p:cNvPr>
          <p:cNvSpPr txBox="1"/>
          <p:nvPr/>
        </p:nvSpPr>
        <p:spPr>
          <a:xfrm>
            <a:off x="439583" y="5588818"/>
            <a:ext cx="261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a distribution over every cluster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8408EA-DC03-7249-1021-5A1E1850DAAC}"/>
              </a:ext>
            </a:extLst>
          </p:cNvPr>
          <p:cNvCxnSpPr>
            <a:cxnSpLocks/>
          </p:cNvCxnSpPr>
          <p:nvPr/>
        </p:nvCxnSpPr>
        <p:spPr>
          <a:xfrm>
            <a:off x="9816648" y="3349283"/>
            <a:ext cx="292616" cy="3531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0DAAA5-2CA0-B93E-1BBB-276BC023D4D2}"/>
              </a:ext>
            </a:extLst>
          </p:cNvPr>
          <p:cNvCxnSpPr>
            <a:cxnSpLocks/>
            <a:stCxn id="14" idx="7"/>
            <a:endCxn id="21" idx="3"/>
          </p:cNvCxnSpPr>
          <p:nvPr/>
        </p:nvCxnSpPr>
        <p:spPr>
          <a:xfrm flipH="1">
            <a:off x="10206737" y="3625739"/>
            <a:ext cx="53008" cy="1289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1015B-479D-1187-3C27-B6CB4B804655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9742295" y="3917817"/>
            <a:ext cx="318596" cy="664555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EBF7FD-9E77-A1E1-0B51-20646F6E825B}"/>
              </a:ext>
            </a:extLst>
          </p:cNvPr>
          <p:cNvCxnSpPr>
            <a:cxnSpLocks/>
            <a:stCxn id="21" idx="5"/>
            <a:endCxn id="42" idx="1"/>
          </p:cNvCxnSpPr>
          <p:nvPr/>
        </p:nvCxnSpPr>
        <p:spPr>
          <a:xfrm>
            <a:off x="10456589" y="3754706"/>
            <a:ext cx="853821" cy="245369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FBA6A-BD30-085A-99FD-5D5FB1446343}"/>
              </a:ext>
            </a:extLst>
          </p:cNvPr>
          <p:cNvCxnSpPr>
            <a:cxnSpLocks/>
            <a:stCxn id="14" idx="5"/>
            <a:endCxn id="42" idx="2"/>
          </p:cNvCxnSpPr>
          <p:nvPr/>
        </p:nvCxnSpPr>
        <p:spPr>
          <a:xfrm>
            <a:off x="10306357" y="3871205"/>
            <a:ext cx="952307" cy="253796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65651D-5EB5-5D48-A013-27A1BDBAD4A6}"/>
              </a:ext>
            </a:extLst>
          </p:cNvPr>
          <p:cNvCxnSpPr>
            <a:cxnSpLocks/>
            <a:stCxn id="42" idx="4"/>
            <a:endCxn id="41" idx="0"/>
          </p:cNvCxnSpPr>
          <p:nvPr/>
        </p:nvCxnSpPr>
        <p:spPr>
          <a:xfrm flipH="1">
            <a:off x="11268345" y="4301673"/>
            <a:ext cx="166991" cy="487289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A0CF51E-D0D1-6ED0-657A-091233009B21}"/>
              </a:ext>
            </a:extLst>
          </p:cNvPr>
          <p:cNvSpPr/>
          <p:nvPr/>
        </p:nvSpPr>
        <p:spPr>
          <a:xfrm rot="20954874">
            <a:off x="9983646" y="3595106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D9C88D-2E1A-33D6-AF5D-DA54223931FF}"/>
              </a:ext>
            </a:extLst>
          </p:cNvPr>
          <p:cNvSpPr/>
          <p:nvPr/>
        </p:nvSpPr>
        <p:spPr>
          <a:xfrm>
            <a:off x="10154991" y="3453108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7515D2-D7D7-7370-EE1C-D03D7685B923}"/>
              </a:ext>
            </a:extLst>
          </p:cNvPr>
          <p:cNvSpPr/>
          <p:nvPr/>
        </p:nvSpPr>
        <p:spPr>
          <a:xfrm>
            <a:off x="9511231" y="4531798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5BCAFF-02B1-46FF-2CCB-474EA6BB0739}"/>
              </a:ext>
            </a:extLst>
          </p:cNvPr>
          <p:cNvSpPr/>
          <p:nvPr/>
        </p:nvSpPr>
        <p:spPr>
          <a:xfrm>
            <a:off x="11091673" y="4788962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8D993F-5072-E4D5-FA8D-892566E813E5}"/>
              </a:ext>
            </a:extLst>
          </p:cNvPr>
          <p:cNvSpPr/>
          <p:nvPr/>
        </p:nvSpPr>
        <p:spPr>
          <a:xfrm>
            <a:off x="11258664" y="3948329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2646F8-E584-5A9B-2286-E4844C6F763E}"/>
              </a:ext>
            </a:extLst>
          </p:cNvPr>
          <p:cNvCxnSpPr>
            <a:cxnSpLocks/>
            <a:stCxn id="21" idx="2"/>
            <a:endCxn id="45" idx="6"/>
          </p:cNvCxnSpPr>
          <p:nvPr/>
        </p:nvCxnSpPr>
        <p:spPr>
          <a:xfrm flipH="1" flipV="1">
            <a:off x="9864575" y="3195498"/>
            <a:ext cx="290416" cy="43428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5E16548-4706-2FA7-9C43-410B0C471196}"/>
              </a:ext>
            </a:extLst>
          </p:cNvPr>
          <p:cNvSpPr/>
          <p:nvPr/>
        </p:nvSpPr>
        <p:spPr>
          <a:xfrm>
            <a:off x="9914728" y="3404213"/>
            <a:ext cx="473177" cy="473177"/>
          </a:xfrm>
          <a:prstGeom prst="ellipse">
            <a:avLst/>
          </a:prstGeom>
          <a:solidFill>
            <a:srgbClr val="FBE5F8"/>
          </a:solidFill>
          <a:ln w="254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0296405-F8F5-6585-2A97-119DFE6ACFA6}"/>
              </a:ext>
            </a:extLst>
          </p:cNvPr>
          <p:cNvSpPr/>
          <p:nvPr/>
        </p:nvSpPr>
        <p:spPr>
          <a:xfrm>
            <a:off x="9511231" y="3018826"/>
            <a:ext cx="353344" cy="3533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AE5433-1530-4AC4-3E56-90620E3867A6}"/>
              </a:ext>
            </a:extLst>
          </p:cNvPr>
          <p:cNvSpPr txBox="1"/>
          <p:nvPr/>
        </p:nvSpPr>
        <p:spPr>
          <a:xfrm>
            <a:off x="9702560" y="5492455"/>
            <a:ext cx="150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tw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=2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F8B43A-AD8A-1E85-216F-E6404B20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13" y="1428048"/>
            <a:ext cx="993634" cy="4416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F73650-BBD1-2521-320F-790598FF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011" y="1419426"/>
            <a:ext cx="1007298" cy="4124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323338-9A61-162E-58E7-F1A8E892D7B6}"/>
              </a:ext>
            </a:extLst>
          </p:cNvPr>
          <p:cNvSpPr txBox="1"/>
          <p:nvPr/>
        </p:nvSpPr>
        <p:spPr>
          <a:xfrm>
            <a:off x="329140" y="1394798"/>
            <a:ext cx="366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>
                <a:latin typeface="Georgia" panose="02040502050405020303" pitchFamily="18" charset="0"/>
              </a:rPr>
              <a:t>A tree decomposition</a:t>
            </a:r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847F2-5E57-66F6-66F2-E487EB032C9F}"/>
              </a:ext>
            </a:extLst>
          </p:cNvPr>
          <p:cNvSpPr txBox="1"/>
          <p:nvPr/>
        </p:nvSpPr>
        <p:spPr>
          <a:xfrm>
            <a:off x="3392130" y="1407706"/>
            <a:ext cx="2564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a hypergraph </a:t>
            </a:r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51D71F-1131-560D-185A-C92879533F73}"/>
              </a:ext>
            </a:extLst>
          </p:cNvPr>
          <p:cNvSpPr txBox="1"/>
          <p:nvPr/>
        </p:nvSpPr>
        <p:spPr>
          <a:xfrm>
            <a:off x="370640" y="1786991"/>
            <a:ext cx="250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whose vertices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9367AE-635A-625E-C1A5-1B460A00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556" y="1808440"/>
            <a:ext cx="994778" cy="4616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55A9310-15DB-742C-7164-D42D28F65D89}"/>
              </a:ext>
            </a:extLst>
          </p:cNvPr>
          <p:cNvSpPr txBox="1"/>
          <p:nvPr/>
        </p:nvSpPr>
        <p:spPr>
          <a:xfrm>
            <a:off x="6787730" y="1394798"/>
            <a:ext cx="165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a tree</a:t>
            </a:r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43099-C8D4-95E6-13ED-ABBDD3BA11DD}"/>
              </a:ext>
            </a:extLst>
          </p:cNvPr>
          <p:cNvSpPr txBox="1"/>
          <p:nvPr/>
        </p:nvSpPr>
        <p:spPr>
          <a:xfrm>
            <a:off x="497814" y="2301576"/>
            <a:ext cx="8077200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each hyperedge is contained in some cluster,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22222"/>
                </a:solidFill>
              </a:rPr>
              <a:t>the intersection of any two clusters is a subset of every cluster on the unique path (since it's a tree) between them</a:t>
            </a:r>
            <a:endParaRPr 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C5727-DAA0-F518-C5A9-B573E1ABC1FB}"/>
              </a:ext>
            </a:extLst>
          </p:cNvPr>
          <p:cNvSpPr txBox="1"/>
          <p:nvPr/>
        </p:nvSpPr>
        <p:spPr>
          <a:xfrm>
            <a:off x="347859" y="4204073"/>
            <a:ext cx="6658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treewidth</a:t>
            </a:r>
            <a:r>
              <a:rPr lang="en-US" sz="2000" i="1">
                <a:latin typeface="Georgia" panose="02040502050405020303" pitchFamily="18" charset="0"/>
              </a:rPr>
              <a:t> </a:t>
            </a:r>
            <a:r>
              <a:rPr lang="en-US" sz="2000">
                <a:latin typeface="Georgia" panose="02040502050405020303" pitchFamily="18" charset="0"/>
              </a:rPr>
              <a:t>of hypergraph := smallest possible width</a:t>
            </a:r>
            <a:br>
              <a:rPr lang="en-US" sz="2000">
                <a:latin typeface="Georgia" panose="02040502050405020303" pitchFamily="18" charset="0"/>
              </a:rPr>
            </a:br>
            <a:r>
              <a:rPr lang="en-US" sz="2000">
                <a:latin typeface="Georgia" panose="02040502050405020303" pitchFamily="18" charset="0"/>
              </a:rPr>
              <a:t>		 	      of any tree decomposition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C609BC-8F3E-AD76-C019-02AE9803BD5C}"/>
              </a:ext>
            </a:extLst>
          </p:cNvPr>
          <p:cNvSpPr txBox="1"/>
          <p:nvPr/>
        </p:nvSpPr>
        <p:spPr>
          <a:xfrm>
            <a:off x="462534" y="3650030"/>
            <a:ext cx="6287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>
                <a:latin typeface="Georgia" panose="02040502050405020303" pitchFamily="18" charset="0"/>
              </a:rPr>
              <a:t>width </a:t>
            </a:r>
            <a:r>
              <a:rPr lang="en-US" sz="2400">
                <a:latin typeface="Georgia" panose="02040502050405020303" pitchFamily="18" charset="0"/>
              </a:rPr>
              <a:t>of              :</a:t>
            </a:r>
            <a:r>
              <a:rPr lang="en-US" sz="2400" i="1">
                <a:latin typeface="Georgia" panose="02040502050405020303" pitchFamily="18" charset="0"/>
              </a:rPr>
              <a:t>=  </a:t>
            </a:r>
            <a:r>
              <a:rPr lang="en-US" sz="2400">
                <a:latin typeface="Georgia" panose="02040502050405020303" pitchFamily="18" charset="0"/>
              </a:rPr>
              <a:t>size biggest cluster  - 1;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EB1A75-3F5E-D642-AEA7-5893EC0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91" y="3682355"/>
            <a:ext cx="889927" cy="3955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8DEBC6F-9BB6-B0A9-E03B-03A85D2A38B7}"/>
              </a:ext>
            </a:extLst>
          </p:cNvPr>
          <p:cNvSpPr txBox="1"/>
          <p:nvPr/>
        </p:nvSpPr>
        <p:spPr>
          <a:xfrm>
            <a:off x="3489334" y="1806000"/>
            <a:ext cx="691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are subset of N, called “clusters”, such that:</a:t>
            </a:r>
          </a:p>
        </p:txBody>
      </p:sp>
    </p:spTree>
    <p:extLst>
      <p:ext uri="{BB962C8B-B14F-4D97-AF65-F5344CB8AC3E}">
        <p14:creationId xmlns:p14="http://schemas.microsoft.com/office/powerpoint/2010/main" val="1718661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6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1C940BDC-AA49-D87D-48DA-9B2A24AD182F}"/>
              </a:ext>
            </a:extLst>
          </p:cNvPr>
          <p:cNvSpPr/>
          <p:nvPr/>
        </p:nvSpPr>
        <p:spPr>
          <a:xfrm>
            <a:off x="1860534" y="1905662"/>
            <a:ext cx="3442355" cy="1515407"/>
          </a:xfrm>
          <a:prstGeom prst="ellipse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5560B-CB9E-229A-0914-C401255AF92B}"/>
              </a:ext>
            </a:extLst>
          </p:cNvPr>
          <p:cNvSpPr/>
          <p:nvPr/>
        </p:nvSpPr>
        <p:spPr>
          <a:xfrm>
            <a:off x="4617180" y="1905662"/>
            <a:ext cx="2511061" cy="1515407"/>
          </a:xfrm>
          <a:prstGeom prst="ellipse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7874C6-A547-5E27-4F73-1B341ECB7E4E}"/>
              </a:ext>
            </a:extLst>
          </p:cNvPr>
          <p:cNvSpPr/>
          <p:nvPr/>
        </p:nvSpPr>
        <p:spPr>
          <a:xfrm>
            <a:off x="6266526" y="1891530"/>
            <a:ext cx="2511061" cy="1515407"/>
          </a:xfrm>
          <a:prstGeom prst="ellipse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8746E-E23E-4CAC-553A-F19877FE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Polynomial Inference </a:t>
            </a:r>
            <a:br>
              <a:rPr lang="en-US"/>
            </a:br>
            <a:r>
              <a:rPr lang="en-US"/>
              <a:t>	under Bounded Treewidth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8C6C-E346-27EF-6F7D-98F8B7BC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52" y="4062916"/>
            <a:ext cx="10845800" cy="96590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Georgia" panose="02040502050405020303" pitchFamily="18" charset="0"/>
              </a:rPr>
              <a:t>For PDGs, too, suffices to search over tree marginals ,</a:t>
            </a: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because PDGs have a similar independence property: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DD63-8BC2-9CFE-7200-266D14DF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74" y="5187404"/>
            <a:ext cx="6232375" cy="1325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26ED9E-9056-E470-48C4-B392862A81C1}"/>
              </a:ext>
            </a:extLst>
          </p:cNvPr>
          <p:cNvGrpSpPr/>
          <p:nvPr/>
        </p:nvGrpSpPr>
        <p:grpSpPr>
          <a:xfrm rot="20946117">
            <a:off x="1788113" y="5246122"/>
            <a:ext cx="2913839" cy="980143"/>
            <a:chOff x="25230971" y="8617454"/>
            <a:chExt cx="4582864" cy="102012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4E5D92-717C-3DBF-DFBA-BE128D3559E3}"/>
                </a:ext>
              </a:extLst>
            </p:cNvPr>
            <p:cNvSpPr/>
            <p:nvPr/>
          </p:nvSpPr>
          <p:spPr>
            <a:xfrm>
              <a:off x="27144460" y="8786354"/>
              <a:ext cx="627678" cy="621714"/>
            </a:xfrm>
            <a:custGeom>
              <a:avLst/>
              <a:gdLst>
                <a:gd name="connsiteX0" fmla="*/ 242750 w 627678"/>
                <a:gd name="connsiteY0" fmla="*/ 0 h 621715"/>
                <a:gd name="connsiteX1" fmla="*/ 253238 w 627678"/>
                <a:gd name="connsiteY1" fmla="*/ 2716 h 621715"/>
                <a:gd name="connsiteX2" fmla="*/ 627678 w 627678"/>
                <a:gd name="connsiteY2" fmla="*/ 338687 h 621715"/>
                <a:gd name="connsiteX3" fmla="*/ 482634 w 627678"/>
                <a:gd name="connsiteY3" fmla="*/ 565220 h 621715"/>
                <a:gd name="connsiteX4" fmla="*/ 384930 w 627678"/>
                <a:gd name="connsiteY4" fmla="*/ 621715 h 621715"/>
                <a:gd name="connsiteX5" fmla="*/ 374440 w 627678"/>
                <a:gd name="connsiteY5" fmla="*/ 618999 h 621715"/>
                <a:gd name="connsiteX6" fmla="*/ 0 w 627678"/>
                <a:gd name="connsiteY6" fmla="*/ 283028 h 621715"/>
                <a:gd name="connsiteX7" fmla="*/ 145044 w 627678"/>
                <a:gd name="connsiteY7" fmla="*/ 56495 h 621715"/>
                <a:gd name="connsiteX8" fmla="*/ 242750 w 627678"/>
                <a:gd name="connsiteY8" fmla="*/ 0 h 62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78" h="621715">
                  <a:moveTo>
                    <a:pt x="242750" y="0"/>
                  </a:moveTo>
                  <a:lnTo>
                    <a:pt x="253238" y="2716"/>
                  </a:lnTo>
                  <a:cubicBezTo>
                    <a:pt x="479148" y="75527"/>
                    <a:pt x="627678" y="198832"/>
                    <a:pt x="627678" y="338687"/>
                  </a:cubicBezTo>
                  <a:cubicBezTo>
                    <a:pt x="627678" y="422600"/>
                    <a:pt x="574208" y="500555"/>
                    <a:pt x="482634" y="565220"/>
                  </a:cubicBezTo>
                  <a:lnTo>
                    <a:pt x="384930" y="621715"/>
                  </a:lnTo>
                  <a:lnTo>
                    <a:pt x="374440" y="618999"/>
                  </a:lnTo>
                  <a:cubicBezTo>
                    <a:pt x="148530" y="546188"/>
                    <a:pt x="0" y="422883"/>
                    <a:pt x="0" y="283028"/>
                  </a:cubicBezTo>
                  <a:cubicBezTo>
                    <a:pt x="0" y="199115"/>
                    <a:pt x="53470" y="121160"/>
                    <a:pt x="145044" y="56495"/>
                  </a:cubicBezTo>
                  <a:lnTo>
                    <a:pt x="2427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C38AD6-FF5A-E764-7068-5A9C9CC3C266}"/>
                </a:ext>
              </a:extLst>
            </p:cNvPr>
            <p:cNvSpPr/>
            <p:nvPr/>
          </p:nvSpPr>
          <p:spPr>
            <a:xfrm>
              <a:off x="27595194" y="8624104"/>
              <a:ext cx="1204773" cy="870267"/>
            </a:xfrm>
            <a:custGeom>
              <a:avLst/>
              <a:gdLst>
                <a:gd name="connsiteX0" fmla="*/ 606530 w 1455810"/>
                <a:gd name="connsiteY0" fmla="*/ 0 h 810334"/>
                <a:gd name="connsiteX1" fmla="*/ 1455810 w 1455810"/>
                <a:gd name="connsiteY1" fmla="*/ 405167 h 810334"/>
                <a:gd name="connsiteX2" fmla="*/ 606530 w 1455810"/>
                <a:gd name="connsiteY2" fmla="*/ 810334 h 810334"/>
                <a:gd name="connsiteX3" fmla="*/ 275952 w 1455810"/>
                <a:gd name="connsiteY3" fmla="*/ 778494 h 810334"/>
                <a:gd name="connsiteX4" fmla="*/ 142180 w 1455810"/>
                <a:gd name="connsiteY4" fmla="*/ 743854 h 810334"/>
                <a:gd name="connsiteX5" fmla="*/ 239884 w 1455810"/>
                <a:gd name="connsiteY5" fmla="*/ 687359 h 810334"/>
                <a:gd name="connsiteX6" fmla="*/ 384928 w 1455810"/>
                <a:gd name="connsiteY6" fmla="*/ 460826 h 810334"/>
                <a:gd name="connsiteX7" fmla="*/ 10488 w 1455810"/>
                <a:gd name="connsiteY7" fmla="*/ 124855 h 810334"/>
                <a:gd name="connsiteX8" fmla="*/ 0 w 1455810"/>
                <a:gd name="connsiteY8" fmla="*/ 122139 h 810334"/>
                <a:gd name="connsiteX9" fmla="*/ 5998 w 1455810"/>
                <a:gd name="connsiteY9" fmla="*/ 118671 h 810334"/>
                <a:gd name="connsiteX10" fmla="*/ 606530 w 1455810"/>
                <a:gd name="connsiteY10" fmla="*/ 0 h 8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810" h="810334">
                  <a:moveTo>
                    <a:pt x="606530" y="0"/>
                  </a:moveTo>
                  <a:cubicBezTo>
                    <a:pt x="1075574" y="0"/>
                    <a:pt x="1455810" y="181399"/>
                    <a:pt x="1455810" y="405167"/>
                  </a:cubicBezTo>
                  <a:cubicBezTo>
                    <a:pt x="1455810" y="628935"/>
                    <a:pt x="1075574" y="810334"/>
                    <a:pt x="606530" y="810334"/>
                  </a:cubicBezTo>
                  <a:cubicBezTo>
                    <a:pt x="489268" y="810334"/>
                    <a:pt x="377558" y="798997"/>
                    <a:pt x="275952" y="778494"/>
                  </a:cubicBezTo>
                  <a:lnTo>
                    <a:pt x="142180" y="743854"/>
                  </a:lnTo>
                  <a:lnTo>
                    <a:pt x="239884" y="687359"/>
                  </a:lnTo>
                  <a:cubicBezTo>
                    <a:pt x="331458" y="622694"/>
                    <a:pt x="384928" y="544739"/>
                    <a:pt x="384928" y="460826"/>
                  </a:cubicBezTo>
                  <a:cubicBezTo>
                    <a:pt x="384928" y="320971"/>
                    <a:pt x="236398" y="197666"/>
                    <a:pt x="10488" y="124855"/>
                  </a:cubicBezTo>
                  <a:lnTo>
                    <a:pt x="0" y="122139"/>
                  </a:lnTo>
                  <a:lnTo>
                    <a:pt x="5998" y="118671"/>
                  </a:lnTo>
                  <a:cubicBezTo>
                    <a:pt x="159688" y="45350"/>
                    <a:pt x="372008" y="0"/>
                    <a:pt x="606530" y="0"/>
                  </a:cubicBez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0775458-EE05-2EEE-B5EA-9914437BC900}"/>
                </a:ext>
              </a:extLst>
            </p:cNvPr>
            <p:cNvSpPr/>
            <p:nvPr/>
          </p:nvSpPr>
          <p:spPr>
            <a:xfrm>
              <a:off x="25961494" y="8656988"/>
              <a:ext cx="1439631" cy="968370"/>
            </a:xfrm>
            <a:custGeom>
              <a:avLst/>
              <a:gdLst>
                <a:gd name="connsiteX0" fmla="*/ 849280 w 1455812"/>
                <a:gd name="connsiteY0" fmla="*/ 0 h 810334"/>
                <a:gd name="connsiteX1" fmla="*/ 1179858 w 1455812"/>
                <a:gd name="connsiteY1" fmla="*/ 31840 h 810334"/>
                <a:gd name="connsiteX2" fmla="*/ 1313632 w 1455812"/>
                <a:gd name="connsiteY2" fmla="*/ 66480 h 810334"/>
                <a:gd name="connsiteX3" fmla="*/ 1215926 w 1455812"/>
                <a:gd name="connsiteY3" fmla="*/ 122975 h 810334"/>
                <a:gd name="connsiteX4" fmla="*/ 1070882 w 1455812"/>
                <a:gd name="connsiteY4" fmla="*/ 349508 h 810334"/>
                <a:gd name="connsiteX5" fmla="*/ 1445322 w 1455812"/>
                <a:gd name="connsiteY5" fmla="*/ 685479 h 810334"/>
                <a:gd name="connsiteX6" fmla="*/ 1455812 w 1455812"/>
                <a:gd name="connsiteY6" fmla="*/ 688195 h 810334"/>
                <a:gd name="connsiteX7" fmla="*/ 1449812 w 1455812"/>
                <a:gd name="connsiteY7" fmla="*/ 691664 h 810334"/>
                <a:gd name="connsiteX8" fmla="*/ 849280 w 1455812"/>
                <a:gd name="connsiteY8" fmla="*/ 810334 h 810334"/>
                <a:gd name="connsiteX9" fmla="*/ 0 w 1455812"/>
                <a:gd name="connsiteY9" fmla="*/ 405167 h 810334"/>
                <a:gd name="connsiteX10" fmla="*/ 849280 w 1455812"/>
                <a:gd name="connsiteY10" fmla="*/ 0 h 8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812" h="810334">
                  <a:moveTo>
                    <a:pt x="849280" y="0"/>
                  </a:moveTo>
                  <a:cubicBezTo>
                    <a:pt x="966540" y="0"/>
                    <a:pt x="1078252" y="11337"/>
                    <a:pt x="1179858" y="31840"/>
                  </a:cubicBezTo>
                  <a:lnTo>
                    <a:pt x="1313632" y="66480"/>
                  </a:lnTo>
                  <a:lnTo>
                    <a:pt x="1215926" y="122975"/>
                  </a:lnTo>
                  <a:cubicBezTo>
                    <a:pt x="1124352" y="187640"/>
                    <a:pt x="1070882" y="265595"/>
                    <a:pt x="1070882" y="349508"/>
                  </a:cubicBezTo>
                  <a:cubicBezTo>
                    <a:pt x="1070882" y="489363"/>
                    <a:pt x="1219412" y="612668"/>
                    <a:pt x="1445322" y="685479"/>
                  </a:cubicBezTo>
                  <a:lnTo>
                    <a:pt x="1455812" y="688195"/>
                  </a:lnTo>
                  <a:lnTo>
                    <a:pt x="1449812" y="691664"/>
                  </a:lnTo>
                  <a:cubicBezTo>
                    <a:pt x="1296122" y="764984"/>
                    <a:pt x="1083802" y="810334"/>
                    <a:pt x="849280" y="810334"/>
                  </a:cubicBezTo>
                  <a:cubicBezTo>
                    <a:pt x="380236" y="810334"/>
                    <a:pt x="0" y="628935"/>
                    <a:pt x="0" y="405167"/>
                  </a:cubicBezTo>
                  <a:cubicBezTo>
                    <a:pt x="0" y="181399"/>
                    <a:pt x="380236" y="0"/>
                    <a:pt x="849280" y="0"/>
                  </a:cubicBez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1913E07-5D33-47DB-B395-2D37BD060056}"/>
                    </a:ext>
                  </a:extLst>
                </p:cNvPr>
                <p:cNvSpPr txBox="1"/>
                <p:nvPr/>
              </p:nvSpPr>
              <p:spPr>
                <a:xfrm rot="653883">
                  <a:off x="28694574" y="8617454"/>
                  <a:ext cx="1119261" cy="4420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1913E07-5D33-47DB-B395-2D37BD0600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53883">
                  <a:off x="28694574" y="8617454"/>
                  <a:ext cx="1119261" cy="4420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F64D67A-DEFF-A7C2-2514-29C22652AAD5}"/>
                    </a:ext>
                  </a:extLst>
                </p:cNvPr>
                <p:cNvSpPr txBox="1"/>
                <p:nvPr/>
              </p:nvSpPr>
              <p:spPr>
                <a:xfrm rot="653883">
                  <a:off x="25230971" y="9195568"/>
                  <a:ext cx="1109636" cy="442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F64D67A-DEFF-A7C2-2514-29C22652A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53883">
                  <a:off x="25230971" y="9195568"/>
                  <a:ext cx="1109636" cy="4420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6170B341-C06B-653A-FEEE-4B0935CF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17" y="6161841"/>
            <a:ext cx="1039843" cy="2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FD75F39-9FB9-E3FC-4967-D9D38DBA6E1A}"/>
              </a:ext>
            </a:extLst>
          </p:cNvPr>
          <p:cNvSpPr/>
          <p:nvPr/>
        </p:nvSpPr>
        <p:spPr>
          <a:xfrm>
            <a:off x="3086464" y="2456540"/>
            <a:ext cx="452091" cy="452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DE3B16-0679-0FC7-793A-92709486CF55}"/>
              </a:ext>
            </a:extLst>
          </p:cNvPr>
          <p:cNvSpPr/>
          <p:nvPr/>
        </p:nvSpPr>
        <p:spPr>
          <a:xfrm>
            <a:off x="4768125" y="2456540"/>
            <a:ext cx="452091" cy="452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B769FD-648C-BB1D-3EAD-B41074B9C97C}"/>
              </a:ext>
            </a:extLst>
          </p:cNvPr>
          <p:cNvSpPr/>
          <p:nvPr/>
        </p:nvSpPr>
        <p:spPr>
          <a:xfrm>
            <a:off x="6463154" y="2456538"/>
            <a:ext cx="452091" cy="452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117D76-7AFE-673C-230B-CFE24D28A363}"/>
              </a:ext>
            </a:extLst>
          </p:cNvPr>
          <p:cNvCxnSpPr>
            <a:cxnSpLocks/>
          </p:cNvCxnSpPr>
          <p:nvPr/>
        </p:nvCxnSpPr>
        <p:spPr>
          <a:xfrm>
            <a:off x="3752104" y="2688450"/>
            <a:ext cx="79109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B2CBB7-0366-5BB2-A9BA-589EE122B8B6}"/>
              </a:ext>
            </a:extLst>
          </p:cNvPr>
          <p:cNvCxnSpPr>
            <a:cxnSpLocks/>
          </p:cNvCxnSpPr>
          <p:nvPr/>
        </p:nvCxnSpPr>
        <p:spPr>
          <a:xfrm>
            <a:off x="5441933" y="2707938"/>
            <a:ext cx="717223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8ECE38-96E3-2761-1222-7A217F80F6F6}"/>
              </a:ext>
            </a:extLst>
          </p:cNvPr>
          <p:cNvCxnSpPr>
            <a:cxnSpLocks/>
          </p:cNvCxnSpPr>
          <p:nvPr/>
        </p:nvCxnSpPr>
        <p:spPr>
          <a:xfrm>
            <a:off x="6952235" y="2682585"/>
            <a:ext cx="86400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33238F9-3CEC-E590-7A4D-B44607EDDCED}"/>
              </a:ext>
            </a:extLst>
          </p:cNvPr>
          <p:cNvSpPr/>
          <p:nvPr/>
        </p:nvSpPr>
        <p:spPr>
          <a:xfrm>
            <a:off x="7986225" y="2456539"/>
            <a:ext cx="452091" cy="452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35FF2F-0B69-6D08-E853-5EFED9D92D10}"/>
              </a:ext>
            </a:extLst>
          </p:cNvPr>
          <p:cNvCxnSpPr>
            <a:cxnSpLocks/>
          </p:cNvCxnSpPr>
          <p:nvPr/>
        </p:nvCxnSpPr>
        <p:spPr>
          <a:xfrm>
            <a:off x="2162586" y="2707938"/>
            <a:ext cx="79109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8106BA-CD62-1F9F-09F7-9CAB8B1B2D29}"/>
              </a:ext>
            </a:extLst>
          </p:cNvPr>
          <p:cNvSpPr txBox="1"/>
          <p:nvPr/>
        </p:nvSpPr>
        <p:spPr>
          <a:xfrm>
            <a:off x="3069638" y="342106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P(A,B)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2245B-8E0D-27A1-E9B0-7661E9D94F33}"/>
              </a:ext>
            </a:extLst>
          </p:cNvPr>
          <p:cNvSpPr txBox="1"/>
          <p:nvPr/>
        </p:nvSpPr>
        <p:spPr>
          <a:xfrm>
            <a:off x="5448555" y="349478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P(B,C)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7B441-DC2F-51E1-3C76-C6539800BCFA}"/>
              </a:ext>
            </a:extLst>
          </p:cNvPr>
          <p:cNvSpPr txBox="1"/>
          <p:nvPr/>
        </p:nvSpPr>
        <p:spPr>
          <a:xfrm>
            <a:off x="7522056" y="349478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P(C,D)</a:t>
            </a:r>
          </a:p>
        </p:txBody>
      </p:sp>
    </p:spTree>
    <p:extLst>
      <p:ext uri="{BB962C8B-B14F-4D97-AF65-F5344CB8AC3E}">
        <p14:creationId xmlns:p14="http://schemas.microsoft.com/office/powerpoint/2010/main" val="18065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17" grpId="0" animBg="1"/>
      <p:bldP spid="3" grpId="0" build="p"/>
      <p:bldP spid="20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F93F56-961E-3D18-3F9C-203C681A1266}"/>
              </a:ext>
            </a:extLst>
          </p:cNvPr>
          <p:cNvGrpSpPr/>
          <p:nvPr/>
        </p:nvGrpSpPr>
        <p:grpSpPr>
          <a:xfrm>
            <a:off x="3348461" y="1641048"/>
            <a:ext cx="7902401" cy="4889500"/>
            <a:chOff x="2054398" y="1003300"/>
            <a:chExt cx="7902401" cy="4889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0EA5C2-C310-7211-DE98-918FE3E2CA90}"/>
                </a:ext>
              </a:extLst>
            </p:cNvPr>
            <p:cNvSpPr/>
            <p:nvPr/>
          </p:nvSpPr>
          <p:spPr>
            <a:xfrm>
              <a:off x="2054398" y="3937000"/>
              <a:ext cx="7902400" cy="1955800"/>
            </a:xfrm>
            <a:prstGeom prst="rect">
              <a:avLst/>
            </a:prstGeom>
            <a:solidFill>
              <a:srgbClr val="FBF57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4B16C5-FAAD-489D-B79F-2E4FCE9D72C3}"/>
                </a:ext>
              </a:extLst>
            </p:cNvPr>
            <p:cNvSpPr/>
            <p:nvPr/>
          </p:nvSpPr>
          <p:spPr>
            <a:xfrm>
              <a:off x="2054398" y="1003300"/>
              <a:ext cx="7902401" cy="3078874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00044-2D52-C133-A053-85F979C2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4098" y="1213442"/>
              <a:ext cx="7652065" cy="26331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2F9729-92B8-433D-E5A4-F4842855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2401" y="4235449"/>
              <a:ext cx="7390058" cy="1504075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7D47A29-ECC2-3C15-2CD1-52D4F644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8" y="279400"/>
            <a:ext cx="3646402" cy="1361648"/>
          </a:xfrm>
        </p:spPr>
        <p:txBody>
          <a:bodyPr>
            <a:normAutofit/>
          </a:bodyPr>
          <a:lstStyle/>
          <a:p>
            <a:r>
              <a:rPr lang="en-US"/>
              <a:t>More Involved</a:t>
            </a:r>
            <a:br>
              <a:rPr lang="en-US"/>
            </a:br>
            <a:r>
              <a:rPr lang="en-US"/>
              <a:t>Analogues…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F3429D1C-E089-547B-23CB-EB7E91C07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9498" y="126124"/>
                <a:ext cx="3646402" cy="1361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-inference</a:t>
                </a:r>
              </a:p>
            </p:txBody>
          </p:sp>
        </mc:Choice>
        <mc:Fallback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F3429D1C-E089-547B-23CB-EB7E91C0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98" y="126124"/>
                <a:ext cx="3646402" cy="136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6431317-41B2-0D63-C04A-62EF31D6175A}"/>
              </a:ext>
            </a:extLst>
          </p:cNvPr>
          <p:cNvSpPr txBox="1"/>
          <p:nvPr/>
        </p:nvSpPr>
        <p:spPr>
          <a:xfrm>
            <a:off x="779127" y="3375671"/>
            <a:ext cx="1934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Cluster marginal matching constraints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C72203A-4488-1C94-BCAF-5F635C14ED3E}"/>
                  </a:ext>
                </a:extLst>
              </p14:cNvPr>
              <p14:cNvContentPartPr/>
              <p14:nvPr/>
            </p14:nvContentPartPr>
            <p14:xfrm>
              <a:off x="2725816" y="4041185"/>
              <a:ext cx="910080" cy="34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C72203A-4488-1C94-BCAF-5F635C14ED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823" y="4023185"/>
                <a:ext cx="945706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55A0285-2FDC-1535-CF1E-CB67B50FCD07}"/>
                  </a:ext>
                </a:extLst>
              </p14:cNvPr>
              <p14:cNvContentPartPr/>
              <p14:nvPr/>
            </p14:nvContentPartPr>
            <p14:xfrm>
              <a:off x="5699416" y="4408025"/>
              <a:ext cx="3803760" cy="37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55A0285-2FDC-1535-CF1E-CB67B50FCD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1416" y="4390025"/>
                <a:ext cx="3839400" cy="72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F5BE536-C3C8-845D-013F-F81D138459D7}"/>
              </a:ext>
            </a:extLst>
          </p:cNvPr>
          <p:cNvSpPr/>
          <p:nvPr/>
        </p:nvSpPr>
        <p:spPr>
          <a:xfrm>
            <a:off x="135988" y="5229935"/>
            <a:ext cx="1610301" cy="1515407"/>
          </a:xfrm>
          <a:prstGeom prst="ellipse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B1E0CF-D0C0-1835-86E6-BDB204A6A056}"/>
              </a:ext>
            </a:extLst>
          </p:cNvPr>
          <p:cNvSpPr/>
          <p:nvPr/>
        </p:nvSpPr>
        <p:spPr>
          <a:xfrm>
            <a:off x="1060580" y="5229935"/>
            <a:ext cx="1561859" cy="1515407"/>
          </a:xfrm>
          <a:prstGeom prst="ellipse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239B7-B5A0-D570-5333-F362036488EA}"/>
              </a:ext>
            </a:extLst>
          </p:cNvPr>
          <p:cNvSpPr/>
          <p:nvPr/>
        </p:nvSpPr>
        <p:spPr>
          <a:xfrm>
            <a:off x="1211525" y="5780813"/>
            <a:ext cx="452091" cy="452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911C7-69B3-9185-C041-41B9496CDFCF}"/>
              </a:ext>
            </a:extLst>
          </p:cNvPr>
          <p:cNvSpPr txBox="1"/>
          <p:nvPr/>
        </p:nvSpPr>
        <p:spPr>
          <a:xfrm>
            <a:off x="283556" y="545776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P(A,B)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7EA1B-1E8A-BE0B-0033-B77D4610A69E}"/>
              </a:ext>
            </a:extLst>
          </p:cNvPr>
          <p:cNvSpPr txBox="1"/>
          <p:nvPr/>
        </p:nvSpPr>
        <p:spPr>
          <a:xfrm>
            <a:off x="1679535" y="5457769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orgia" panose="02040502050405020303" pitchFamily="18" charset="0"/>
              </a:rPr>
              <a:t>P(B,C)</a:t>
            </a:r>
          </a:p>
        </p:txBody>
      </p:sp>
    </p:spTree>
    <p:extLst>
      <p:ext uri="{BB962C8B-B14F-4D97-AF65-F5344CB8AC3E}">
        <p14:creationId xmlns:p14="http://schemas.microsoft.com/office/powerpoint/2010/main" val="3843117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3443ACF-0AEA-625F-FD39-BE4474BAF021}"/>
              </a:ext>
            </a:extLst>
          </p:cNvPr>
          <p:cNvGrpSpPr/>
          <p:nvPr/>
        </p:nvGrpSpPr>
        <p:grpSpPr>
          <a:xfrm>
            <a:off x="-91901" y="3429000"/>
            <a:ext cx="5541944" cy="3429000"/>
            <a:chOff x="2054398" y="1003300"/>
            <a:chExt cx="7902401" cy="4889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1C30A1-DE92-C5B2-CB5C-5FC288BAAB19}"/>
                </a:ext>
              </a:extLst>
            </p:cNvPr>
            <p:cNvSpPr/>
            <p:nvPr/>
          </p:nvSpPr>
          <p:spPr>
            <a:xfrm>
              <a:off x="2054398" y="3937000"/>
              <a:ext cx="7902400" cy="1955800"/>
            </a:xfrm>
            <a:prstGeom prst="rect">
              <a:avLst/>
            </a:prstGeom>
            <a:solidFill>
              <a:srgbClr val="FBF57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C8FEA6-CD33-B37A-AD6D-3FD193DC5DBA}"/>
                </a:ext>
              </a:extLst>
            </p:cNvPr>
            <p:cNvSpPr/>
            <p:nvPr/>
          </p:nvSpPr>
          <p:spPr>
            <a:xfrm>
              <a:off x="2054398" y="1003300"/>
              <a:ext cx="7902401" cy="3078874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4ECAFB-D9BD-2786-B90A-C4172D17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4098" y="1213442"/>
              <a:ext cx="7652065" cy="26331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8DAA28-7595-B885-234B-460031C8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2401" y="4235449"/>
              <a:ext cx="7390058" cy="15040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74E1A8-A9D0-CBEB-7701-1942B1A2AE53}"/>
              </a:ext>
            </a:extLst>
          </p:cNvPr>
          <p:cNvGrpSpPr/>
          <p:nvPr/>
        </p:nvGrpSpPr>
        <p:grpSpPr>
          <a:xfrm>
            <a:off x="3070727" y="882723"/>
            <a:ext cx="7699201" cy="5870987"/>
            <a:chOff x="2244898" y="350510"/>
            <a:chExt cx="7699201" cy="58709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939EF9-E611-DF47-9A90-9803F813D3C1}"/>
                </a:ext>
              </a:extLst>
            </p:cNvPr>
            <p:cNvSpPr/>
            <p:nvPr/>
          </p:nvSpPr>
          <p:spPr>
            <a:xfrm>
              <a:off x="2244898" y="4833225"/>
              <a:ext cx="7699200" cy="13882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3D55C3-DDD0-86DB-E5A6-FAA4151ECF3B}"/>
                </a:ext>
              </a:extLst>
            </p:cNvPr>
            <p:cNvSpPr/>
            <p:nvPr/>
          </p:nvSpPr>
          <p:spPr>
            <a:xfrm>
              <a:off x="2244898" y="350510"/>
              <a:ext cx="7699201" cy="4531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73C086-F1E8-C4DF-1D53-29B8D0F4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1526" y="5003800"/>
              <a:ext cx="6628948" cy="109617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5D5EF5-06DF-ACA6-4652-C7687BB8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9810" y="2254875"/>
              <a:ext cx="6861975" cy="23692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6F5D3-D3A3-F4FE-3681-E26D506B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8538" y="350510"/>
              <a:ext cx="6861974" cy="179554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38703AA-BC29-588E-15D5-B8B4EC77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5" y="152302"/>
            <a:ext cx="3646402" cy="1361648"/>
          </a:xfrm>
        </p:spPr>
        <p:txBody>
          <a:bodyPr>
            <a:normAutofit/>
          </a:bodyPr>
          <a:lstStyle/>
          <a:p>
            <a:r>
              <a:rPr lang="en-US"/>
              <a:t>More Involved</a:t>
            </a:r>
            <a:br>
              <a:rPr lang="en-US"/>
            </a:br>
            <a:r>
              <a:rPr lang="en-US"/>
              <a:t>Analogues…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D9E4DE83-C8B2-9A47-3D37-B5AE1F435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3117" y="-350500"/>
                <a:ext cx="5335169" cy="1361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-inference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D9E4DE83-C8B2-9A47-3D37-B5AE1F435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117" y="-350500"/>
                <a:ext cx="5335169" cy="1361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22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88239-F1A4-29AB-05A2-326793963F13}"/>
              </a:ext>
            </a:extLst>
          </p:cNvPr>
          <p:cNvGrpSpPr/>
          <p:nvPr/>
        </p:nvGrpSpPr>
        <p:grpSpPr>
          <a:xfrm>
            <a:off x="-91901" y="4300442"/>
            <a:ext cx="4133520" cy="2557557"/>
            <a:chOff x="2054398" y="1003300"/>
            <a:chExt cx="7902401" cy="4889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160705-D7F9-229C-2CEB-74BBEC30BCBC}"/>
                </a:ext>
              </a:extLst>
            </p:cNvPr>
            <p:cNvSpPr/>
            <p:nvPr/>
          </p:nvSpPr>
          <p:spPr>
            <a:xfrm>
              <a:off x="2054398" y="3937000"/>
              <a:ext cx="7902400" cy="1955800"/>
            </a:xfrm>
            <a:prstGeom prst="rect">
              <a:avLst/>
            </a:prstGeom>
            <a:solidFill>
              <a:srgbClr val="FBF57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645933-ED44-BE50-A5A0-0ED9C48B18DC}"/>
                </a:ext>
              </a:extLst>
            </p:cNvPr>
            <p:cNvSpPr/>
            <p:nvPr/>
          </p:nvSpPr>
          <p:spPr>
            <a:xfrm>
              <a:off x="2054398" y="1003300"/>
              <a:ext cx="7902401" cy="3078874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50D6F8-4237-35E4-0AC9-078E47AF0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4098" y="1213442"/>
              <a:ext cx="7652065" cy="26331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E20DD-A6C1-B47D-E48F-1BF687771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2401" y="4235449"/>
              <a:ext cx="7390058" cy="15040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5CAD8A-0BD7-00C2-AD97-3F1B2AC0DA3E}"/>
              </a:ext>
            </a:extLst>
          </p:cNvPr>
          <p:cNvGrpSpPr/>
          <p:nvPr/>
        </p:nvGrpSpPr>
        <p:grpSpPr>
          <a:xfrm>
            <a:off x="1838410" y="3224411"/>
            <a:ext cx="4478158" cy="3414797"/>
            <a:chOff x="2244898" y="350510"/>
            <a:chExt cx="7699201" cy="58709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0474D-E218-50AB-5862-841DE937299F}"/>
                </a:ext>
              </a:extLst>
            </p:cNvPr>
            <p:cNvSpPr/>
            <p:nvPr/>
          </p:nvSpPr>
          <p:spPr>
            <a:xfrm>
              <a:off x="2244898" y="4833225"/>
              <a:ext cx="7699200" cy="13882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C2C382-C27C-F81E-21B4-AA584EE7D7F8}"/>
                </a:ext>
              </a:extLst>
            </p:cNvPr>
            <p:cNvSpPr/>
            <p:nvPr/>
          </p:nvSpPr>
          <p:spPr>
            <a:xfrm>
              <a:off x="2244898" y="350510"/>
              <a:ext cx="7699201" cy="4531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8BF687-83EB-BF23-D6B4-A9573A7B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1526" y="5003800"/>
              <a:ext cx="6628948" cy="10961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671C8E-2494-106D-97A4-0E56F4362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9810" y="2254875"/>
              <a:ext cx="6861975" cy="2369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D661DC-EE2E-0866-182C-68FEC5F9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8538" y="350510"/>
              <a:ext cx="6861974" cy="17955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346D85-1B95-9295-38D6-954C7BCB2197}"/>
              </a:ext>
            </a:extLst>
          </p:cNvPr>
          <p:cNvGrpSpPr/>
          <p:nvPr/>
        </p:nvGrpSpPr>
        <p:grpSpPr>
          <a:xfrm>
            <a:off x="3983748" y="1010103"/>
            <a:ext cx="7366000" cy="5341797"/>
            <a:chOff x="4229100" y="639903"/>
            <a:chExt cx="7366000" cy="53417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14A914-A4CA-2C5F-0CD0-638CC26552E1}"/>
                </a:ext>
              </a:extLst>
            </p:cNvPr>
            <p:cNvSpPr/>
            <p:nvPr/>
          </p:nvSpPr>
          <p:spPr>
            <a:xfrm>
              <a:off x="4229100" y="639903"/>
              <a:ext cx="7366000" cy="4082106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47759-30E2-F4E0-5841-49E91B2A614F}"/>
                </a:ext>
              </a:extLst>
            </p:cNvPr>
            <p:cNvSpPr/>
            <p:nvPr/>
          </p:nvSpPr>
          <p:spPr>
            <a:xfrm>
              <a:off x="4229100" y="4683934"/>
              <a:ext cx="7366000" cy="1297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33CA3-B3A4-1529-9768-B01394FDFAE7}"/>
                </a:ext>
              </a:extLst>
            </p:cNvPr>
            <p:cNvSpPr/>
            <p:nvPr/>
          </p:nvSpPr>
          <p:spPr>
            <a:xfrm>
              <a:off x="4787900" y="1885670"/>
              <a:ext cx="6807200" cy="27994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D20C8F-56CB-2E6C-FB58-BA69F028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7900" y="1885670"/>
              <a:ext cx="6675912" cy="26358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2C0ED3-8399-7C81-5E9A-5D7019AB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2799" y="4864328"/>
              <a:ext cx="6964820" cy="9423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1626EA-727F-8D68-F645-A8EF09946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856"/>
            <a:stretch/>
          </p:blipFill>
          <p:spPr>
            <a:xfrm>
              <a:off x="6675025" y="798235"/>
              <a:ext cx="4920075" cy="9423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DDE06BA-BE3A-C190-2764-B704C11E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038" y="1343770"/>
              <a:ext cx="1058844" cy="30923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6CAABA-CC7C-04D1-B9B4-F47BE813701A}"/>
                </a:ext>
              </a:extLst>
            </p:cNvPr>
            <p:cNvSpPr txBox="1"/>
            <p:nvPr/>
          </p:nvSpPr>
          <p:spPr>
            <a:xfrm>
              <a:off x="4442799" y="853395"/>
              <a:ext cx="890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Find 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F65CED56-4186-53C9-E927-7A1E0EC4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5" y="152302"/>
            <a:ext cx="3646402" cy="1361648"/>
          </a:xfrm>
        </p:spPr>
        <p:txBody>
          <a:bodyPr>
            <a:normAutofit/>
          </a:bodyPr>
          <a:lstStyle/>
          <a:p>
            <a:r>
              <a:rPr lang="en-US"/>
              <a:t>More Involved</a:t>
            </a:r>
            <a:br>
              <a:rPr lang="en-US"/>
            </a:br>
            <a:r>
              <a:rPr lang="en-US"/>
              <a:t>Analogues…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B0443872-7C46-08FB-65AA-787694E6E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3117" y="152302"/>
                <a:ext cx="5335169" cy="8588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-inference</a:t>
                </a:r>
              </a:p>
            </p:txBody>
          </p:sp>
        </mc:Choice>
        <mc:Fallback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B0443872-7C46-08FB-65AA-787694E6E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117" y="152302"/>
                <a:ext cx="5335169" cy="858846"/>
              </a:xfrm>
              <a:prstGeom prst="rect">
                <a:avLst/>
              </a:prstGeom>
              <a:blipFill>
                <a:blip r:embed="rId11"/>
                <a:stretch>
                  <a:fillRect t="-12766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159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CE808-2B3F-732D-0161-2391A6AC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3FE8391-F7F7-F7E9-D9CD-41E3B1D10D51}"/>
              </a:ext>
            </a:extLst>
          </p:cNvPr>
          <p:cNvGrpSpPr/>
          <p:nvPr/>
        </p:nvGrpSpPr>
        <p:grpSpPr>
          <a:xfrm>
            <a:off x="104856" y="4063357"/>
            <a:ext cx="4133520" cy="2557557"/>
            <a:chOff x="2054398" y="1003300"/>
            <a:chExt cx="7902401" cy="4889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305896-6318-1580-620C-CB26ED3E4476}"/>
                </a:ext>
              </a:extLst>
            </p:cNvPr>
            <p:cNvSpPr/>
            <p:nvPr/>
          </p:nvSpPr>
          <p:spPr>
            <a:xfrm>
              <a:off x="2054398" y="3937000"/>
              <a:ext cx="7902400" cy="1955800"/>
            </a:xfrm>
            <a:prstGeom prst="rect">
              <a:avLst/>
            </a:prstGeom>
            <a:solidFill>
              <a:srgbClr val="FBF57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C83FC1-641D-20EA-46A7-85A1753667B9}"/>
                </a:ext>
              </a:extLst>
            </p:cNvPr>
            <p:cNvSpPr/>
            <p:nvPr/>
          </p:nvSpPr>
          <p:spPr>
            <a:xfrm>
              <a:off x="2054398" y="1003300"/>
              <a:ext cx="7902401" cy="3078874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77B209-A24C-FCE7-3805-62D02B212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4098" y="1213442"/>
              <a:ext cx="7652065" cy="26331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004EDC-E81C-5A5E-7526-BCE33AB0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2401" y="4235449"/>
              <a:ext cx="7390058" cy="15040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C9313-E2A0-8DF8-5580-CB745E60EA0C}"/>
              </a:ext>
            </a:extLst>
          </p:cNvPr>
          <p:cNvGrpSpPr/>
          <p:nvPr/>
        </p:nvGrpSpPr>
        <p:grpSpPr>
          <a:xfrm>
            <a:off x="4483298" y="4066554"/>
            <a:ext cx="3349782" cy="2554360"/>
            <a:chOff x="2244898" y="350510"/>
            <a:chExt cx="7699201" cy="58709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E76488-A98A-B2AF-865E-81ACFEB81287}"/>
                </a:ext>
              </a:extLst>
            </p:cNvPr>
            <p:cNvSpPr/>
            <p:nvPr/>
          </p:nvSpPr>
          <p:spPr>
            <a:xfrm>
              <a:off x="2244898" y="4833225"/>
              <a:ext cx="7699200" cy="13882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C7545C-005B-CB86-344C-DE51A228A30E}"/>
                </a:ext>
              </a:extLst>
            </p:cNvPr>
            <p:cNvSpPr/>
            <p:nvPr/>
          </p:nvSpPr>
          <p:spPr>
            <a:xfrm>
              <a:off x="2244898" y="350510"/>
              <a:ext cx="7699201" cy="4531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3C043B-2358-3041-0970-65270A299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1526" y="5003800"/>
              <a:ext cx="6628948" cy="10961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A14C67-CC52-47D6-F1B4-BC122D6A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9810" y="2254875"/>
              <a:ext cx="6861975" cy="2369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CA88E7-0D8E-498A-96C9-DF908AEB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8538" y="350510"/>
              <a:ext cx="6861974" cy="179554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266F30-1F0A-01B8-92D1-DC22E4E59A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02223" y="3158378"/>
                <a:ext cx="2462040" cy="6415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266F30-1F0A-01B8-92D1-DC22E4E59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223" y="3158378"/>
                <a:ext cx="2462040" cy="641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6F0E017-31CE-6F13-D42A-24F85BC1A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51461"/>
                <a:ext cx="2462040" cy="6415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6F0E017-31CE-6F13-D42A-24F85BC1A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1461"/>
                <a:ext cx="2462040" cy="641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509CE-7BC5-C0A5-D6D1-97844042BB42}"/>
                  </a:ext>
                </a:extLst>
              </p:cNvPr>
              <p:cNvSpPr txBox="1"/>
              <p:nvPr/>
            </p:nvSpPr>
            <p:spPr>
              <a:xfrm>
                <a:off x="4716775" y="3035543"/>
                <a:ext cx="2571750" cy="85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509CE-7BC5-C0A5-D6D1-97844042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75" y="3035543"/>
                <a:ext cx="2571750" cy="856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DD306EC-DE4D-DA9D-077E-CCF399D9EB73}"/>
              </a:ext>
            </a:extLst>
          </p:cNvPr>
          <p:cNvGrpSpPr/>
          <p:nvPr/>
        </p:nvGrpSpPr>
        <p:grpSpPr>
          <a:xfrm>
            <a:off x="7219346" y="146419"/>
            <a:ext cx="4751037" cy="1922375"/>
            <a:chOff x="2200278" y="2295468"/>
            <a:chExt cx="5395452" cy="22130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A1C71E-DB08-8ABA-4DD4-54DDDB1C1C3F}"/>
                </a:ext>
              </a:extLst>
            </p:cNvPr>
            <p:cNvSpPr/>
            <p:nvPr/>
          </p:nvSpPr>
          <p:spPr>
            <a:xfrm>
              <a:off x="2200278" y="2649414"/>
              <a:ext cx="5395451" cy="17806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DD2F734E-748F-A9EB-28AF-D6843431A0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solidFill>
                        <a:schemeClr val="accent3">
                          <a:lumMod val="50000"/>
                        </a:schemeClr>
                      </a:solidFill>
                      <a:latin typeface="Aptos Black" panose="020F0502020204030204" pitchFamily="34" charset="0"/>
                    </a:rPr>
                    <a:t>D1.</a:t>
                  </a:r>
                  <a:r>
                    <a:rPr lang="en-US" sz="1800">
                      <a:solidFill>
                        <a:schemeClr val="accent3">
                          <a:lumMod val="50000"/>
                        </a:schemeClr>
                      </a:solidFill>
                    </a:rPr>
                    <a:t>   </a:t>
                  </a:r>
                  <a:r>
                    <a:rPr lang="en-US" sz="2000">
                      <a:solidFill>
                        <a:schemeClr val="accent3">
                          <a:lumMod val="50000"/>
                        </a:schemeClr>
                      </a:solidFill>
                    </a:rPr>
                    <a:t>storing 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000">
                      <a:solidFill>
                        <a:schemeClr val="accent3">
                          <a:lumMod val="50000"/>
                        </a:schemeClr>
                      </a:solidFill>
                    </a:rPr>
                    <a:t>  takes exponential time</a:t>
                  </a:r>
                  <a:endParaRPr lang="en-US" sz="1000">
                    <a:solidFill>
                      <a:schemeClr val="accent3">
                        <a:lumMod val="50000"/>
                      </a:schemeClr>
                    </a:solidFill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D2.</a:t>
                  </a:r>
                  <a:r>
                    <a:rPr lang="en-US" sz="1800"/>
                    <a:t>   </a:t>
                  </a:r>
                  <a:r>
                    <a:rPr lang="en-US" sz="2000"/>
                    <a:t>need more structure to optimize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800" b="1">
                      <a:latin typeface="Aptos Black" panose="020F0502020204030204" pitchFamily="34" charset="0"/>
                    </a:rPr>
                    <a:t>D3.</a:t>
                  </a:r>
                  <a:r>
                    <a:rPr lang="en-US" sz="1800"/>
                    <a:t>   </a:t>
                  </a:r>
                  <a:r>
                    <a:rPr lang="en-US" sz="2000"/>
                    <a:t>finding observational limit</a:t>
                  </a:r>
                  <a:endParaRPr lang="en-US" sz="2000" b="1"/>
                </a:p>
              </p:txBody>
            </p:sp>
          </mc:Choice>
          <mc:Fallback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DD2F734E-748F-A9EB-28AF-D6843431A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658" y="2973549"/>
                  <a:ext cx="5075072" cy="1534961"/>
                </a:xfrm>
                <a:prstGeom prst="rect">
                  <a:avLst/>
                </a:prstGeom>
                <a:blipFill>
                  <a:blip r:embed="rId10"/>
                  <a:stretch>
                    <a:fillRect l="-1228" t="-5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F63083-B3F7-DFB7-79EE-398D6B574602}"/>
                </a:ext>
              </a:extLst>
            </p:cNvPr>
            <p:cNvSpPr txBox="1"/>
            <p:nvPr/>
          </p:nvSpPr>
          <p:spPr>
            <a:xfrm>
              <a:off x="2520657" y="2295468"/>
              <a:ext cx="4689914" cy="673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200">
                  <a:latin typeface="+mj-lt"/>
                </a:rPr>
                <a:t>Difficulties overcome!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A9C9F4-038A-D7C2-BF38-80E8BBF76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4576" y="3916296"/>
              <a:ext cx="796371" cy="386120"/>
            </a:xfrm>
            <a:prstGeom prst="rect">
              <a:avLst/>
            </a:prstGeom>
          </p:spPr>
        </p:pic>
      </p:grpSp>
      <p:pic>
        <p:nvPicPr>
          <p:cNvPr id="27" name="Picture 2" descr="Simple Tick Mark">
            <a:extLst>
              <a:ext uri="{FF2B5EF4-FFF2-40B4-BE49-F238E27FC236}">
                <a16:creationId xmlns:a16="http://schemas.microsoft.com/office/drawing/2014/main" id="{5FE42797-D6CD-B755-2671-02816040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66" y="1044963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imple Tick Mark">
            <a:extLst>
              <a:ext uri="{FF2B5EF4-FFF2-40B4-BE49-F238E27FC236}">
                <a16:creationId xmlns:a16="http://schemas.microsoft.com/office/drawing/2014/main" id="{F4E94A59-9033-8E77-1E0D-AF097523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66" y="1441081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imple Tick Mark">
            <a:extLst>
              <a:ext uri="{FF2B5EF4-FFF2-40B4-BE49-F238E27FC236}">
                <a16:creationId xmlns:a16="http://schemas.microsoft.com/office/drawing/2014/main" id="{B97BCA72-DC43-1FE5-2865-3456295B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18" y="616953"/>
            <a:ext cx="701255" cy="7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58D6CEA-D422-2077-329B-ED7A1F79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61"/>
            <a:ext cx="5524500" cy="1887114"/>
          </a:xfrm>
        </p:spPr>
        <p:txBody>
          <a:bodyPr/>
          <a:lstStyle/>
          <a:p>
            <a:r>
              <a:rPr lang="en-US"/>
              <a:t>Compact inference using tree marginals!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AA1B88-2ACF-4199-9A32-FF62B4C47DA4}"/>
              </a:ext>
            </a:extLst>
          </p:cNvPr>
          <p:cNvGrpSpPr/>
          <p:nvPr/>
        </p:nvGrpSpPr>
        <p:grpSpPr>
          <a:xfrm>
            <a:off x="7982732" y="4063357"/>
            <a:ext cx="4051848" cy="2477382"/>
            <a:chOff x="4229100" y="639903"/>
            <a:chExt cx="7366000" cy="53417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7D9FC0-611D-E405-BD66-254862EB38B7}"/>
                </a:ext>
              </a:extLst>
            </p:cNvPr>
            <p:cNvSpPr/>
            <p:nvPr/>
          </p:nvSpPr>
          <p:spPr>
            <a:xfrm>
              <a:off x="4229100" y="639903"/>
              <a:ext cx="7366000" cy="4082106"/>
            </a:xfrm>
            <a:prstGeom prst="rect">
              <a:avLst/>
            </a:prstGeom>
            <a:solidFill>
              <a:srgbClr val="FFFFD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F68882-6B34-4AE1-C9AC-E0E0A5E4E5B4}"/>
                </a:ext>
              </a:extLst>
            </p:cNvPr>
            <p:cNvSpPr/>
            <p:nvPr/>
          </p:nvSpPr>
          <p:spPr>
            <a:xfrm>
              <a:off x="4229100" y="4683934"/>
              <a:ext cx="7366000" cy="12977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E3FA42-9713-0547-156D-FC13355EEFAC}"/>
                </a:ext>
              </a:extLst>
            </p:cNvPr>
            <p:cNvSpPr/>
            <p:nvPr/>
          </p:nvSpPr>
          <p:spPr>
            <a:xfrm>
              <a:off x="4787900" y="1885670"/>
              <a:ext cx="6807200" cy="27994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62A8F61-DC22-1B6F-743D-0AB7BA9A6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7900" y="1885670"/>
              <a:ext cx="6675912" cy="263585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70B841-3A69-1776-8948-BDAD70BF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2799" y="4864328"/>
              <a:ext cx="6964820" cy="94237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EA56765-5E81-E364-0217-7744DEA6D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856"/>
            <a:stretch/>
          </p:blipFill>
          <p:spPr>
            <a:xfrm>
              <a:off x="6675025" y="798235"/>
              <a:ext cx="4920075" cy="94237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BDBDEFD-3FDA-24C8-B71E-4046A05FF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038" y="1343770"/>
              <a:ext cx="1058844" cy="3092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C6810D-E8E8-DB92-9A13-8ECCC56A19C9}"/>
                </a:ext>
              </a:extLst>
            </p:cNvPr>
            <p:cNvSpPr txBox="1"/>
            <p:nvPr/>
          </p:nvSpPr>
          <p:spPr>
            <a:xfrm>
              <a:off x="4442800" y="853396"/>
              <a:ext cx="890034" cy="96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/>
                <a:t>Find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017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artial Circle 79">
            <a:extLst>
              <a:ext uri="{FF2B5EF4-FFF2-40B4-BE49-F238E27FC236}">
                <a16:creationId xmlns:a16="http://schemas.microsoft.com/office/drawing/2014/main" id="{136D6072-D57D-F186-EB5B-5989716FD9FE}"/>
              </a:ext>
            </a:extLst>
          </p:cNvPr>
          <p:cNvSpPr>
            <a:spLocks/>
          </p:cNvSpPr>
          <p:nvPr/>
        </p:nvSpPr>
        <p:spPr>
          <a:xfrm>
            <a:off x="-930508" y="1515680"/>
            <a:ext cx="15011288" cy="8972308"/>
          </a:xfrm>
          <a:prstGeom prst="pie">
            <a:avLst>
              <a:gd name="adj1" fmla="val 16216683"/>
              <a:gd name="adj2" fmla="val 1909594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81" name="Partial Circle 80">
            <a:extLst>
              <a:ext uri="{FF2B5EF4-FFF2-40B4-BE49-F238E27FC236}">
                <a16:creationId xmlns:a16="http://schemas.microsoft.com/office/drawing/2014/main" id="{9E15D4FE-71AF-A5E7-4164-A7AB2F37DE00}"/>
              </a:ext>
            </a:extLst>
          </p:cNvPr>
          <p:cNvSpPr/>
          <p:nvPr/>
        </p:nvSpPr>
        <p:spPr>
          <a:xfrm>
            <a:off x="1311151" y="-421520"/>
            <a:ext cx="10297670" cy="12760294"/>
          </a:xfrm>
          <a:prstGeom prst="pie">
            <a:avLst>
              <a:gd name="adj1" fmla="val 19050432"/>
              <a:gd name="adj2" fmla="val 2159196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05BD8BB-6C94-B93D-CDF2-B11ECA16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-39242" r="18416" b="100000"/>
          <a:stretch/>
        </p:blipFill>
        <p:spPr>
          <a:xfrm>
            <a:off x="6122689" y="3903273"/>
            <a:ext cx="569615" cy="395650"/>
          </a:xfrm>
          <a:custGeom>
            <a:avLst/>
            <a:gdLst>
              <a:gd name="connsiteX0" fmla="*/ 0 w 569615"/>
              <a:gd name="connsiteY0" fmla="*/ 0 h 395650"/>
              <a:gd name="connsiteX1" fmla="*/ 569615 w 569615"/>
              <a:gd name="connsiteY1" fmla="*/ 0 h 395650"/>
              <a:gd name="connsiteX2" fmla="*/ 569615 w 569615"/>
              <a:gd name="connsiteY2" fmla="*/ 395650 h 395650"/>
              <a:gd name="connsiteX3" fmla="*/ 0 w 569615"/>
              <a:gd name="connsiteY3" fmla="*/ 395650 h 395650"/>
              <a:gd name="connsiteX4" fmla="*/ 0 w 569615"/>
              <a:gd name="connsiteY4" fmla="*/ 0 h 3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395650">
                <a:moveTo>
                  <a:pt x="0" y="0"/>
                </a:moveTo>
                <a:lnTo>
                  <a:pt x="569615" y="0"/>
                </a:lnTo>
                <a:lnTo>
                  <a:pt x="569615" y="395650"/>
                </a:lnTo>
                <a:lnTo>
                  <a:pt x="0" y="3956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50A78B-225D-5475-8B7A-5CB31E18D5A0}"/>
              </a:ext>
            </a:extLst>
          </p:cNvPr>
          <p:cNvSpPr txBox="1"/>
          <p:nvPr/>
        </p:nvSpPr>
        <p:spPr>
          <a:xfrm>
            <a:off x="311635" y="333581"/>
            <a:ext cx="614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itka Display"/>
                <a:ea typeface="+mn-ea"/>
                <a:cs typeface="+mn-cs"/>
              </a:rPr>
              <a:t>Overall: Inference for PDGs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D617B-1F26-36A4-9899-111A6D3EBC97}"/>
              </a:ext>
            </a:extLst>
          </p:cNvPr>
          <p:cNvGrpSpPr/>
          <p:nvPr/>
        </p:nvGrpSpPr>
        <p:grpSpPr>
          <a:xfrm>
            <a:off x="6652193" y="5827261"/>
            <a:ext cx="3842768" cy="492443"/>
            <a:chOff x="6555943" y="5827261"/>
            <a:chExt cx="3842768" cy="4924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9E81B3A-22D6-981A-1D06-CA631A644840}"/>
                    </a:ext>
                  </a:extLst>
                </p:cNvPr>
                <p:cNvSpPr txBox="1"/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802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9E81B3A-22D6-981A-1D06-CA631A644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12FEB5-CE74-2027-1D34-C054381230D1}"/>
                </a:ext>
              </a:extLst>
            </p:cNvPr>
            <p:cNvCxnSpPr>
              <a:cxnSpLocks/>
            </p:cNvCxnSpPr>
            <p:nvPr/>
          </p:nvCxnSpPr>
          <p:spPr>
            <a:xfrm>
              <a:off x="6555943" y="5891953"/>
              <a:ext cx="3842768" cy="0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2CB49DD-DEB2-B81A-1D65-8193EE0614D7}"/>
                    </a:ext>
                  </a:extLst>
                </p:cNvPr>
                <p:cNvSpPr txBox="1"/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confidence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in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802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structure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5B773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2CB49DD-DEB2-B81A-1D65-8193EE061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70" r="-80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7FD13-2B1E-50D1-EE0C-4E16DC87A0EB}"/>
              </a:ext>
            </a:extLst>
          </p:cNvPr>
          <p:cNvGrpSpPr/>
          <p:nvPr/>
        </p:nvGrpSpPr>
        <p:grpSpPr>
          <a:xfrm>
            <a:off x="6122690" y="2367635"/>
            <a:ext cx="529504" cy="3524318"/>
            <a:chOff x="6026440" y="2367635"/>
            <a:chExt cx="529504" cy="352431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372875-F33C-4C21-020E-D82AA4820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944" y="2367635"/>
              <a:ext cx="0" cy="3524318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00062B-A349-BBE5-0C94-3324D38D03D2}"/>
                    </a:ext>
                  </a:extLst>
                </p:cNvPr>
                <p:cNvSpPr txBox="1"/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ECCF3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5ECCF3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00062B-A349-BBE5-0C94-3324D38D0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1F7DE9-22E4-D079-15A0-3C4C828F7D3B}"/>
                </a:ext>
              </a:extLst>
            </p:cNvPr>
            <p:cNvSpPr txBox="1"/>
            <p:nvPr/>
          </p:nvSpPr>
          <p:spPr>
            <a:xfrm rot="16200000">
              <a:off x="5029751" y="4286682"/>
              <a:ext cx="249427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Light"/>
                  <a:ea typeface="+mn-ea"/>
                  <a:cs typeface="+mn-cs"/>
                </a:rPr>
                <a:t>confidence in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ECCF3">
                      <a:lumMod val="75000"/>
                    </a:srgbClr>
                  </a:solidFill>
                  <a:effectLst/>
                  <a:uLnTx/>
                  <a:uFillTx/>
                  <a:latin typeface="Georgia Pro Light"/>
                  <a:ea typeface="+mn-ea"/>
                  <a:cs typeface="+mn-cs"/>
                </a:rPr>
                <a:t> observation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8D0DAB-0133-5292-75FF-5BCEA4209237}"/>
              </a:ext>
            </a:extLst>
          </p:cNvPr>
          <p:cNvGrpSpPr/>
          <p:nvPr/>
        </p:nvGrpSpPr>
        <p:grpSpPr>
          <a:xfrm>
            <a:off x="9056327" y="2754599"/>
            <a:ext cx="1864664" cy="3087382"/>
            <a:chOff x="8960077" y="2754599"/>
            <a:chExt cx="1864664" cy="308738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9A534A-7BAE-58CD-0602-4832376BB453}"/>
                </a:ext>
              </a:extLst>
            </p:cNvPr>
            <p:cNvCxnSpPr>
              <a:cxnSpLocks/>
            </p:cNvCxnSpPr>
            <p:nvPr/>
          </p:nvCxnSpPr>
          <p:spPr>
            <a:xfrm>
              <a:off x="9247836" y="2754599"/>
              <a:ext cx="0" cy="3087382"/>
            </a:xfrm>
            <a:prstGeom prst="line">
              <a:avLst/>
            </a:prstGeom>
            <a:ln w="155575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072CE3-775E-0CD8-4B7F-B9C58A708FFC}"/>
                    </a:ext>
                  </a:extLst>
                </p:cNvPr>
                <p:cNvSpPr txBox="1"/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BNs</a:t>
                  </a:r>
                  <a:b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(acyclic,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41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41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14124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072CE3-775E-0CD8-4B7F-B9C58A708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11354" t="-14286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4757FB-E974-F2D3-BE4B-5BDA2EC5E131}"/>
                </a:ext>
              </a:extLst>
            </p:cNvPr>
            <p:cNvCxnSpPr/>
            <p:nvPr/>
          </p:nvCxnSpPr>
          <p:spPr>
            <a:xfrm>
              <a:off x="8960077" y="5674408"/>
              <a:ext cx="592451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CCCF1C7-09DC-74AF-D021-3369A5976AED}"/>
                    </a:ext>
                  </a:extLst>
                </p:cNvPr>
                <p:cNvSpPr txBox="1"/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±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14124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CCCF1C7-09DC-74AF-D021-3369A5976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blipFill>
                  <a:blip r:embed="rId8"/>
                  <a:stretch>
                    <a:fillRect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5CDD-F6A7-84B2-0597-F95E565C5CDD}"/>
              </a:ext>
            </a:extLst>
          </p:cNvPr>
          <p:cNvGrpSpPr/>
          <p:nvPr/>
        </p:nvGrpSpPr>
        <p:grpSpPr>
          <a:xfrm>
            <a:off x="6526662" y="1923349"/>
            <a:ext cx="2046915" cy="3896791"/>
            <a:chOff x="6430412" y="1923349"/>
            <a:chExt cx="2046915" cy="389679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D132B41-9A40-2653-0542-26F633D599DC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80" y="2725467"/>
              <a:ext cx="0" cy="3094673"/>
            </a:xfrm>
            <a:prstGeom prst="line">
              <a:avLst/>
            </a:prstGeom>
            <a:ln w="155575" cap="rnd">
              <a:solidFill>
                <a:schemeClr val="bg2">
                  <a:lumMod val="75000"/>
                </a:schemeClr>
              </a:solidFill>
            </a:ln>
            <a:effectLst>
              <a:glow rad="25400">
                <a:schemeClr val="tx1"/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FBED392-4005-C27D-E77B-864383DD334E}"/>
                    </a:ext>
                  </a:extLst>
                </p:cNvPr>
                <p:cNvSpPr txBox="1"/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 semantics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(limit as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FBED392-4005-C27D-E77B-864383DD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blipFill>
                  <a:blip r:embed="rId9"/>
                  <a:stretch>
                    <a:fillRect t="-1444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A6AD533E-A9A1-BA6C-4E87-A06ABA5CDA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26961" y="2453292"/>
              <a:ext cx="304976" cy="544348"/>
            </a:xfrm>
            <a:prstGeom prst="curvedConnector2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">
                <a:schemeClr val="tx2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ADF83B-10B3-66EB-0AA4-88AC78C894E4}"/>
              </a:ext>
            </a:extLst>
          </p:cNvPr>
          <p:cNvSpPr txBox="1"/>
          <p:nvPr/>
        </p:nvSpPr>
        <p:spPr>
          <a:xfrm>
            <a:off x="3099838" y="3365886"/>
            <a:ext cx="245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N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arcs and vars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and treewidth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/>
              <p:nvPr/>
            </p:nvSpPr>
            <p:spPr>
              <a:xfrm>
                <a:off x="748488" y="1930778"/>
                <a:ext cx="43999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4DCF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𝜷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𝛾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rPr>
                  <a:t>,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8" y="1930778"/>
                <a:ext cx="4399988" cy="523220"/>
              </a:xfrm>
              <a:prstGeom prst="rect">
                <a:avLst/>
              </a:prstGeom>
              <a:blipFill>
                <a:blip r:embed="rId10"/>
                <a:stretch>
                  <a:fillRect l="-290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6328F5C-3F6A-3F94-A8CD-1A1849A9FA48}"/>
              </a:ext>
            </a:extLst>
          </p:cNvPr>
          <p:cNvSpPr txBox="1"/>
          <p:nvPr/>
        </p:nvSpPr>
        <p:spPr>
          <a:xfrm>
            <a:off x="2187463" y="2786501"/>
            <a:ext cx="3408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calculate inconsistency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59AD2-D3C5-4F5A-40C3-16563B0984F6}"/>
              </a:ext>
            </a:extLst>
          </p:cNvPr>
          <p:cNvSpPr txBox="1"/>
          <p:nvPr/>
        </p:nvSpPr>
        <p:spPr>
          <a:xfrm>
            <a:off x="795530" y="3401939"/>
            <a:ext cx="2956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for a PDG that has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8B216-DD65-7E52-61DE-3F69A93954FF}"/>
              </a:ext>
            </a:extLst>
          </p:cNvPr>
          <p:cNvSpPr txBox="1"/>
          <p:nvPr/>
        </p:nvSpPr>
        <p:spPr>
          <a:xfrm>
            <a:off x="1769582" y="2459659"/>
            <a:ext cx="3546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 can do inference and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43463D-1445-908C-8A0F-062E40E1074A}"/>
              </a:ext>
            </a:extLst>
          </p:cNvPr>
          <p:cNvSpPr txBox="1"/>
          <p:nvPr/>
        </p:nvSpPr>
        <p:spPr>
          <a:xfrm>
            <a:off x="1108902" y="4500586"/>
            <a:ext cx="58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in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767D7E-77AA-DC3A-6EC7-5876FCB2E7F5}"/>
              </a:ext>
            </a:extLst>
          </p:cNvPr>
          <p:cNvSpPr txBox="1"/>
          <p:nvPr/>
        </p:nvSpPr>
        <p:spPr>
          <a:xfrm>
            <a:off x="4311396" y="4526536"/>
            <a:ext cx="122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t> time.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274160-CABF-B6FE-7D19-0336DAB1704D}"/>
              </a:ext>
            </a:extLst>
          </p:cNvPr>
          <p:cNvGrpSpPr/>
          <p:nvPr/>
        </p:nvGrpSpPr>
        <p:grpSpPr>
          <a:xfrm>
            <a:off x="6688445" y="2334838"/>
            <a:ext cx="3871938" cy="3513809"/>
            <a:chOff x="6592195" y="2334838"/>
            <a:chExt cx="3871938" cy="35138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3AC639-F6C8-A9D5-A8E6-139022047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2195" y="2334838"/>
              <a:ext cx="3871938" cy="3513809"/>
            </a:xfrm>
            <a:prstGeom prst="line">
              <a:avLst/>
            </a:prstGeom>
            <a:ln w="155575" cap="rnd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1BCD36E-FE79-4D90-1588-7678EB6BCED3}"/>
                    </a:ext>
                  </a:extLst>
                </p:cNvPr>
                <p:cNvSpPr txBox="1"/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 w="3175">
                        <a:noFill/>
                      </a:ln>
                      <a:solidFill>
                        <a:srgbClr val="5DCEAF">
                          <a:lumMod val="50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factored exponential families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𝛾𝛼</m:t>
                      </m:r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>
                      <a:ln w="3175">
                        <a:noFill/>
                      </a:ln>
                      <a:solidFill>
                        <a:srgbClr val="5DCEAF">
                          <a:lumMod val="50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1BCD36E-FE79-4D90-1588-7678EB6BC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A9DF592-8379-EBF7-74BD-72218223E84F}"/>
                    </a:ext>
                  </a:extLst>
                </p:cNvPr>
                <p:cNvSpPr txBox="1"/>
                <p:nvPr/>
              </p:nvSpPr>
              <p:spPr>
                <a:xfrm>
                  <a:off x="7633308" y="2909283"/>
                  <a:ext cx="14183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factor graphs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  (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A9DF592-8379-EBF7-74BD-72218223E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308" y="2909283"/>
                  <a:ext cx="1418378" cy="553998"/>
                </a:xfrm>
                <a:prstGeom prst="rect">
                  <a:avLst/>
                </a:prstGeom>
                <a:blipFill>
                  <a:blip r:embed="rId12"/>
                  <a:stretch>
                    <a:fillRect l="-11159" t="-14286" r="-8584" b="-219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EB82E1-984C-0FD6-59FB-9647F3CF4217}"/>
                </a:ext>
              </a:extLst>
            </p:cNvPr>
            <p:cNvSpPr/>
            <p:nvPr/>
          </p:nvSpPr>
          <p:spPr>
            <a:xfrm>
              <a:off x="9103235" y="3252670"/>
              <a:ext cx="289199" cy="31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endParaRPr>
            </a:p>
          </p:txBody>
        </p: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487ABA6C-82DA-03E4-D606-74E54DB30BCE}"/>
              </a:ext>
            </a:extLst>
          </p:cNvPr>
          <p:cNvSpPr/>
          <p:nvPr/>
        </p:nvSpPr>
        <p:spPr>
          <a:xfrm>
            <a:off x="1549235" y="-488194"/>
            <a:ext cx="10297670" cy="12760294"/>
          </a:xfrm>
          <a:prstGeom prst="arc">
            <a:avLst>
              <a:gd name="adj1" fmla="val 19132311"/>
              <a:gd name="adj2" fmla="val 0"/>
            </a:avLst>
          </a:prstGeom>
          <a:noFill/>
          <a:ln w="101600">
            <a:solidFill>
              <a:schemeClr val="accent5">
                <a:lumMod val="75000"/>
              </a:schemeClr>
            </a:solidFill>
            <a:prstDash val="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ED72E5C-9074-8F9B-3D68-BF4640883147}"/>
              </a:ext>
            </a:extLst>
          </p:cNvPr>
          <p:cNvSpPr>
            <a:spLocks/>
          </p:cNvSpPr>
          <p:nvPr/>
        </p:nvSpPr>
        <p:spPr>
          <a:xfrm>
            <a:off x="-920883" y="1367890"/>
            <a:ext cx="15244696" cy="9111817"/>
          </a:xfrm>
          <a:prstGeom prst="arc">
            <a:avLst>
              <a:gd name="adj1" fmla="val 16200000"/>
              <a:gd name="adj2" fmla="val 19045150"/>
            </a:avLst>
          </a:prstGeom>
          <a:noFill/>
          <a:ln w="101600">
            <a:solidFill>
              <a:schemeClr val="accent2">
                <a:lumMod val="50000"/>
              </a:schemeClr>
            </a:solidFill>
            <a:prstDash val="dash"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6F9598A7-E8E7-798A-9E19-D568FA4CB2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1578" y="646080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B1AF2D-D9D3-A57E-DC7A-5C06FCDA997E}"/>
              </a:ext>
            </a:extLst>
          </p:cNvPr>
          <p:cNvSpPr/>
          <p:nvPr/>
        </p:nvSpPr>
        <p:spPr>
          <a:xfrm>
            <a:off x="11367714" y="1731494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2700">
                  <a:solidFill>
                    <a:srgbClr val="FF8021"/>
                  </a:solidFill>
                  <a:prstDash val="solid"/>
                </a:ln>
                <a:pattFill prst="ltDnDiag">
                  <a:fgClr>
                    <a:srgbClr val="FF8021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9940A6A-BB31-01A3-5B00-2316DC8C60F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69134" r="6835"/>
          <a:stretch>
            <a:fillRect/>
          </a:stretch>
        </p:blipFill>
        <p:spPr>
          <a:xfrm>
            <a:off x="3467074" y="4280544"/>
            <a:ext cx="665628" cy="932625"/>
          </a:xfrm>
          <a:custGeom>
            <a:avLst/>
            <a:gdLst>
              <a:gd name="connsiteX0" fmla="*/ 0 w 665628"/>
              <a:gd name="connsiteY0" fmla="*/ 0 h 932625"/>
              <a:gd name="connsiteX1" fmla="*/ 665628 w 665628"/>
              <a:gd name="connsiteY1" fmla="*/ 0 h 932625"/>
              <a:gd name="connsiteX2" fmla="*/ 665628 w 665628"/>
              <a:gd name="connsiteY2" fmla="*/ 932625 h 932625"/>
              <a:gd name="connsiteX3" fmla="*/ 0 w 665628"/>
              <a:gd name="connsiteY3" fmla="*/ 932625 h 932625"/>
              <a:gd name="connsiteX4" fmla="*/ 0 w 665628"/>
              <a:gd name="connsiteY4" fmla="*/ 0 h 93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28" h="932625">
                <a:moveTo>
                  <a:pt x="0" y="0"/>
                </a:moveTo>
                <a:lnTo>
                  <a:pt x="665628" y="0"/>
                </a:lnTo>
                <a:lnTo>
                  <a:pt x="665628" y="932625"/>
                </a:lnTo>
                <a:lnTo>
                  <a:pt x="0" y="932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6E1FFA8-0A72-1E4A-AB99-9CE4FB4D2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866"/>
          <a:stretch>
            <a:fillRect/>
          </a:stretch>
        </p:blipFill>
        <p:spPr>
          <a:xfrm>
            <a:off x="1552196" y="4265965"/>
            <a:ext cx="1914879" cy="932625"/>
          </a:xfrm>
          <a:custGeom>
            <a:avLst/>
            <a:gdLst>
              <a:gd name="connsiteX0" fmla="*/ 0 w 1914879"/>
              <a:gd name="connsiteY0" fmla="*/ 0 h 932625"/>
              <a:gd name="connsiteX1" fmla="*/ 1914879 w 1914879"/>
              <a:gd name="connsiteY1" fmla="*/ 0 h 932625"/>
              <a:gd name="connsiteX2" fmla="*/ 1914879 w 1914879"/>
              <a:gd name="connsiteY2" fmla="*/ 932625 h 932625"/>
              <a:gd name="connsiteX3" fmla="*/ 0 w 1914879"/>
              <a:gd name="connsiteY3" fmla="*/ 932625 h 932625"/>
              <a:gd name="connsiteX4" fmla="*/ 0 w 1914879"/>
              <a:gd name="connsiteY4" fmla="*/ 0 h 93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879" h="932625">
                <a:moveTo>
                  <a:pt x="0" y="0"/>
                </a:moveTo>
                <a:lnTo>
                  <a:pt x="1914879" y="0"/>
                </a:lnTo>
                <a:lnTo>
                  <a:pt x="1914879" y="932625"/>
                </a:lnTo>
                <a:lnTo>
                  <a:pt x="0" y="932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D47C6FE-397F-6311-D2B1-0758F5791BD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165"/>
          <a:stretch>
            <a:fillRect/>
          </a:stretch>
        </p:blipFill>
        <p:spPr>
          <a:xfrm>
            <a:off x="4132703" y="4265965"/>
            <a:ext cx="189319" cy="932625"/>
          </a:xfrm>
          <a:custGeom>
            <a:avLst/>
            <a:gdLst>
              <a:gd name="connsiteX0" fmla="*/ 0 w 189319"/>
              <a:gd name="connsiteY0" fmla="*/ 0 h 932625"/>
              <a:gd name="connsiteX1" fmla="*/ 189319 w 189319"/>
              <a:gd name="connsiteY1" fmla="*/ 0 h 932625"/>
              <a:gd name="connsiteX2" fmla="*/ 189319 w 189319"/>
              <a:gd name="connsiteY2" fmla="*/ 932625 h 932625"/>
              <a:gd name="connsiteX3" fmla="*/ 0 w 189319"/>
              <a:gd name="connsiteY3" fmla="*/ 932625 h 932625"/>
              <a:gd name="connsiteX4" fmla="*/ 0 w 189319"/>
              <a:gd name="connsiteY4" fmla="*/ 0 h 93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19" h="932625">
                <a:moveTo>
                  <a:pt x="0" y="0"/>
                </a:moveTo>
                <a:lnTo>
                  <a:pt x="189319" y="0"/>
                </a:lnTo>
                <a:lnTo>
                  <a:pt x="189319" y="932625"/>
                </a:lnTo>
                <a:lnTo>
                  <a:pt x="0" y="9326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095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" grpId="0"/>
      <p:bldP spid="11" grpId="0"/>
      <p:bldP spid="13" grpId="0"/>
      <p:bldP spid="14" grpId="0"/>
      <p:bldP spid="15" grpId="0"/>
      <p:bldP spid="77" grpId="0"/>
      <p:bldP spid="79" grpId="0"/>
      <p:bldP spid="3" grpId="0" animBg="1"/>
      <p:bldP spid="20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0DAC-B609-2A9F-F1A0-B74547D5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55" y="-58922"/>
            <a:ext cx="5182468" cy="1325563"/>
          </a:xfrm>
        </p:spPr>
        <p:txBody>
          <a:bodyPr>
            <a:noAutofit/>
          </a:bodyPr>
          <a:lstStyle/>
          <a:p>
            <a:r>
              <a:rPr lang="en-US" sz="5400" b="1" cap="small"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endParaRPr lang="en-US" sz="5400"/>
          </a:p>
        </p:txBody>
      </p:sp>
      <p:grpSp>
        <p:nvGrpSpPr>
          <p:cNvPr id="1044" name="subtitle">
            <a:extLst>
              <a:ext uri="{FF2B5EF4-FFF2-40B4-BE49-F238E27FC236}">
                <a16:creationId xmlns:a16="http://schemas.microsoft.com/office/drawing/2014/main" id="{59BA14A5-BD5F-4332-3A4B-2E4AA12E1449}"/>
              </a:ext>
            </a:extLst>
          </p:cNvPr>
          <p:cNvGrpSpPr/>
          <p:nvPr/>
        </p:nvGrpSpPr>
        <p:grpSpPr>
          <a:xfrm>
            <a:off x="5368532" y="201026"/>
            <a:ext cx="6576633" cy="1583477"/>
            <a:chOff x="2301789" y="444886"/>
            <a:chExt cx="6576633" cy="15834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109E55-DF92-A5AC-97FD-52EEC41517E1}"/>
                </a:ext>
              </a:extLst>
            </p:cNvPr>
            <p:cNvSpPr txBox="1"/>
            <p:nvPr/>
          </p:nvSpPr>
          <p:spPr>
            <a:xfrm>
              <a:off x="2301789" y="1135811"/>
              <a:ext cx="4845021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connects P</a:t>
              </a:r>
              <a:r>
                <a:rPr lang="en-US" err="1">
                  <a:solidFill>
                    <a:prstClr val="black"/>
                  </a:solidFill>
                  <a:latin typeface="Times New Roman"/>
                </a:rPr>
                <a:t>ython</a:t>
              </a:r>
              <a:r>
                <a:rPr lang="en-US">
                  <a:solidFill>
                    <a:prstClr val="black"/>
                  </a:solidFill>
                  <a:latin typeface="Times New Roman"/>
                </a:rPr>
                <a:t> PDG library to commercial solvers such as </a:t>
              </a:r>
              <a:r>
                <a:rPr lang="en-US" spc="-15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MOSEK</a:t>
              </a:r>
              <a:r>
                <a:rPr lang="en-US">
                  <a:solidFill>
                    <a:prstClr val="black"/>
                  </a:solidFill>
                  <a:latin typeface="Times New Roman"/>
                </a:rPr>
                <a:t> and </a:t>
              </a:r>
              <a:r>
                <a:rPr lang="en-US" spc="-15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ECOS</a:t>
              </a:r>
              <a:r>
                <a:rPr lang="en-US">
                  <a:solidFill>
                    <a:prstClr val="black"/>
                  </a:solidFill>
                  <a:latin typeface="Times New Roman"/>
                </a:rPr>
                <a:t>, via </a:t>
              </a:r>
              <a:r>
                <a:rPr kumimoji="0" lang="en-US" b="0" i="0" u="none" strike="noStrike" kern="1200" cap="none" spc="-150" normalizeH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cvxpy</a:t>
              </a:r>
              <a:r>
                <a:rPr lang="en-US" sz="1600" b="0" i="0" u="none" strike="noStrike" baseline="0">
                  <a:solidFill>
                    <a:srgbClr val="000000"/>
                  </a:solidFill>
                  <a:latin typeface="NimbusRomNo9L-Regu"/>
                </a:rPr>
                <a:t>.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u="none" strike="noStrike" spc="-150" baseline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http://github.com/orichardson/pdg</a:t>
              </a:r>
              <a:endParaRPr kumimoji="0" lang="en-US" sz="1600" u="none" strike="noStrike" kern="1200" cap="none" spc="-15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12A7F4-7134-0763-AF0F-DFD6B655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5412" y="444886"/>
              <a:ext cx="1513010" cy="1513010"/>
            </a:xfrm>
            <a:prstGeom prst="rect">
              <a:avLst/>
            </a:prstGeom>
          </p:spPr>
        </p:pic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590309B-91D1-651F-3E9E-2C77EE0A2ADC}"/>
              </a:ext>
            </a:extLst>
          </p:cNvPr>
          <p:cNvCxnSpPr>
            <a:cxnSpLocks/>
            <a:stCxn id="62" idx="2"/>
            <a:endCxn id="1033" idx="1"/>
          </p:cNvCxnSpPr>
          <p:nvPr/>
        </p:nvCxnSpPr>
        <p:spPr>
          <a:xfrm rot="5400000">
            <a:off x="2888630" y="1111422"/>
            <a:ext cx="420362" cy="2771179"/>
          </a:xfrm>
          <a:prstGeom prst="bentConnector4">
            <a:avLst>
              <a:gd name="adj1" fmla="val 36084"/>
              <a:gd name="adj2" fmla="val 108249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ctor: Elbow 1049">
            <a:extLst>
              <a:ext uri="{FF2B5EF4-FFF2-40B4-BE49-F238E27FC236}">
                <a16:creationId xmlns:a16="http://schemas.microsoft.com/office/drawing/2014/main" id="{21C58E27-940A-DA29-CC50-66A1D264E32B}"/>
              </a:ext>
            </a:extLst>
          </p:cNvPr>
          <p:cNvCxnSpPr>
            <a:cxnSpLocks/>
            <a:endCxn id="1049" idx="1"/>
          </p:cNvCxnSpPr>
          <p:nvPr/>
        </p:nvCxnSpPr>
        <p:spPr>
          <a:xfrm rot="16200000" flipH="1">
            <a:off x="1332053" y="2866637"/>
            <a:ext cx="529899" cy="232437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26046E8E-60F4-158C-572B-EC1135428C7A}"/>
              </a:ext>
            </a:extLst>
          </p:cNvPr>
          <p:cNvGrpSpPr/>
          <p:nvPr/>
        </p:nvGrpSpPr>
        <p:grpSpPr>
          <a:xfrm>
            <a:off x="875661" y="1935503"/>
            <a:ext cx="3738151" cy="397573"/>
            <a:chOff x="993741" y="2347269"/>
            <a:chExt cx="3738151" cy="39757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FD2614-FA22-6734-9DFC-F560BEFBD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41" y="2347269"/>
              <a:ext cx="3608739" cy="397573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1D259E-F0D2-3E5D-ABD0-391D083F8D39}"/>
                </a:ext>
              </a:extLst>
            </p:cNvPr>
            <p:cNvSpPr/>
            <p:nvPr/>
          </p:nvSpPr>
          <p:spPr>
            <a:xfrm>
              <a:off x="4473068" y="2464610"/>
              <a:ext cx="258824" cy="23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6D7724E-2195-D62D-2793-D178CD7CEA58}"/>
              </a:ext>
            </a:extLst>
          </p:cNvPr>
          <p:cNvGrpSpPr/>
          <p:nvPr/>
        </p:nvGrpSpPr>
        <p:grpSpPr>
          <a:xfrm>
            <a:off x="1713221" y="2554370"/>
            <a:ext cx="8202490" cy="603682"/>
            <a:chOff x="1465293" y="2852683"/>
            <a:chExt cx="8202490" cy="603682"/>
          </a:xfrm>
        </p:grpSpPr>
        <p:pic>
          <p:nvPicPr>
            <p:cNvPr id="57" name="cvx_opt_clusters">
              <a:extLst>
                <a:ext uri="{FF2B5EF4-FFF2-40B4-BE49-F238E27FC236}">
                  <a16:creationId xmlns:a16="http://schemas.microsoft.com/office/drawing/2014/main" id="{E96F6A3D-E1AE-238B-52AC-86346677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4025" y="2852683"/>
              <a:ext cx="8163758" cy="603682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96A857D7-BE8C-9B4B-7E68-08726395A4B1}"/>
                </a:ext>
              </a:extLst>
            </p:cNvPr>
            <p:cNvSpPr/>
            <p:nvPr/>
          </p:nvSpPr>
          <p:spPr>
            <a:xfrm>
              <a:off x="1465293" y="2888512"/>
              <a:ext cx="258824" cy="23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53700688-491E-C191-7F32-BB1E054C9991}"/>
              </a:ext>
            </a:extLst>
          </p:cNvPr>
          <p:cNvGrpSpPr/>
          <p:nvPr/>
        </p:nvGrpSpPr>
        <p:grpSpPr>
          <a:xfrm>
            <a:off x="1713221" y="3101358"/>
            <a:ext cx="8039470" cy="676347"/>
            <a:chOff x="1504025" y="3483908"/>
            <a:chExt cx="8039470" cy="676347"/>
          </a:xfrm>
        </p:grpSpPr>
        <p:pic>
          <p:nvPicPr>
            <p:cNvPr id="55" name="cccp_opt_cluster">
              <a:extLst>
                <a:ext uri="{FF2B5EF4-FFF2-40B4-BE49-F238E27FC236}">
                  <a16:creationId xmlns:a16="http://schemas.microsoft.com/office/drawing/2014/main" id="{8940AF8C-6F8F-26DB-0B0B-77602F18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4025" y="3483908"/>
              <a:ext cx="8039470" cy="676347"/>
            </a:xfrm>
            <a:prstGeom prst="rect">
              <a:avLst/>
            </a:prstGeom>
          </p:spPr>
        </p:pic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583E6534-4D6C-FB07-FD94-F0D4B2A9E544}"/>
                </a:ext>
              </a:extLst>
            </p:cNvPr>
            <p:cNvSpPr/>
            <p:nvPr/>
          </p:nvSpPr>
          <p:spPr>
            <a:xfrm>
              <a:off x="1504025" y="3513363"/>
              <a:ext cx="258824" cy="23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9" name="Connector: Elbow 1068">
            <a:extLst>
              <a:ext uri="{FF2B5EF4-FFF2-40B4-BE49-F238E27FC236}">
                <a16:creationId xmlns:a16="http://schemas.microsoft.com/office/drawing/2014/main" id="{43AA36C0-B52C-5871-ABA3-7D32F25BC5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61180" y="3278035"/>
            <a:ext cx="271646" cy="232438"/>
          </a:xfrm>
          <a:prstGeom prst="bentConnector3">
            <a:avLst>
              <a:gd name="adj1" fmla="val 10084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>
            <a:extLst>
              <a:ext uri="{FF2B5EF4-FFF2-40B4-BE49-F238E27FC236}">
                <a16:creationId xmlns:a16="http://schemas.microsoft.com/office/drawing/2014/main" id="{63E93204-B4E9-44A6-07CF-032859BA855A}"/>
              </a:ext>
            </a:extLst>
          </p:cNvPr>
          <p:cNvSpPr txBox="1"/>
          <p:nvPr/>
        </p:nvSpPr>
        <p:spPr>
          <a:xfrm>
            <a:off x="1803901" y="3301223"/>
            <a:ext cx="44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u="none" strike="noStrike" kern="1200" cap="none" spc="-15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063" name="Connector: Elbow 1062">
            <a:extLst>
              <a:ext uri="{FF2B5EF4-FFF2-40B4-BE49-F238E27FC236}">
                <a16:creationId xmlns:a16="http://schemas.microsoft.com/office/drawing/2014/main" id="{CAC181DC-312D-9AF5-6E20-30F1556D4606}"/>
              </a:ext>
            </a:extLst>
          </p:cNvPr>
          <p:cNvCxnSpPr>
            <a:cxnSpLocks/>
            <a:stCxn id="1084" idx="2"/>
            <a:endCxn id="1089" idx="1"/>
          </p:cNvCxnSpPr>
          <p:nvPr/>
        </p:nvCxnSpPr>
        <p:spPr>
          <a:xfrm rot="5400000">
            <a:off x="2757986" y="3800528"/>
            <a:ext cx="392530" cy="2475301"/>
          </a:xfrm>
          <a:prstGeom prst="bentConnector4">
            <a:avLst>
              <a:gd name="adj1" fmla="val 35097"/>
              <a:gd name="adj2" fmla="val 109235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57D07E7B-B61E-971F-3180-57C98DAC9DDE}"/>
              </a:ext>
            </a:extLst>
          </p:cNvPr>
          <p:cNvGrpSpPr/>
          <p:nvPr/>
        </p:nvGrpSpPr>
        <p:grpSpPr>
          <a:xfrm>
            <a:off x="1716600" y="5009479"/>
            <a:ext cx="5877082" cy="371526"/>
            <a:chOff x="1999502" y="5006385"/>
            <a:chExt cx="5877082" cy="371526"/>
          </a:xfrm>
        </p:grpSpPr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72A692FE-EF1F-2EDA-1641-441386530560}"/>
                </a:ext>
              </a:extLst>
            </p:cNvPr>
            <p:cNvSpPr/>
            <p:nvPr/>
          </p:nvSpPr>
          <p:spPr>
            <a:xfrm>
              <a:off x="1999502" y="5114356"/>
              <a:ext cx="258824" cy="23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torch_score">
              <a:extLst>
                <a:ext uri="{FF2B5EF4-FFF2-40B4-BE49-F238E27FC236}">
                  <a16:creationId xmlns:a16="http://schemas.microsoft.com/office/drawing/2014/main" id="{7A1F89B6-0A19-08E0-1AF2-55CFEA0D3EAB}"/>
                </a:ext>
              </a:extLst>
            </p:cNvPr>
            <p:cNvGrpSpPr/>
            <p:nvPr/>
          </p:nvGrpSpPr>
          <p:grpSpPr>
            <a:xfrm>
              <a:off x="2075402" y="5006385"/>
              <a:ext cx="5801182" cy="371526"/>
              <a:chOff x="1603002" y="4874422"/>
              <a:chExt cx="5801182" cy="371526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155A063-D086-EC51-5D14-918D565F11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" t="-1" r="1421" b="9378"/>
              <a:stretch/>
            </p:blipFill>
            <p:spPr>
              <a:xfrm>
                <a:off x="1603002" y="4874422"/>
                <a:ext cx="5801182" cy="371526"/>
              </a:xfrm>
              <a:prstGeom prst="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2544EFF7-2CEF-E94B-E4D4-50BC78DB1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759" y="5010617"/>
                <a:ext cx="195735" cy="192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0BC4081-B2C3-EED6-9897-B1EA5D608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3007" y="5037687"/>
                <a:ext cx="433174" cy="170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F8917FB2-A863-8A52-008B-BCAB999E9DC2}"/>
              </a:ext>
            </a:extLst>
          </p:cNvPr>
          <p:cNvGrpSpPr/>
          <p:nvPr/>
        </p:nvGrpSpPr>
        <p:grpSpPr>
          <a:xfrm>
            <a:off x="1480784" y="5240517"/>
            <a:ext cx="8155689" cy="1096465"/>
            <a:chOff x="1480784" y="5240517"/>
            <a:chExt cx="8155689" cy="1096465"/>
          </a:xfrm>
        </p:grpSpPr>
        <p:pic>
          <p:nvPicPr>
            <p:cNvPr id="48" name="opt_clustree">
              <a:extLst>
                <a:ext uri="{FF2B5EF4-FFF2-40B4-BE49-F238E27FC236}">
                  <a16:creationId xmlns:a16="http://schemas.microsoft.com/office/drawing/2014/main" id="{301F4116-3AA3-2EC2-D42C-5785391AC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1526"/>
            <a:stretch/>
          </p:blipFill>
          <p:spPr>
            <a:xfrm>
              <a:off x="1846012" y="5550514"/>
              <a:ext cx="7790461" cy="680047"/>
            </a:xfrm>
            <a:prstGeom prst="rect">
              <a:avLst/>
            </a:prstGeom>
          </p:spPr>
        </p:pic>
        <p:cxnSp>
          <p:nvCxnSpPr>
            <p:cNvPr id="1064" name="Connector: Elbow 1063">
              <a:extLst>
                <a:ext uri="{FF2B5EF4-FFF2-40B4-BE49-F238E27FC236}">
                  <a16:creationId xmlns:a16="http://schemas.microsoft.com/office/drawing/2014/main" id="{1466745E-8B96-DDCC-E7F9-0C64DF95804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32055" y="5389248"/>
              <a:ext cx="529899" cy="232437"/>
            </a:xfrm>
            <a:prstGeom prst="bentConnector2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Connector: Elbow 1065">
              <a:extLst>
                <a:ext uri="{FF2B5EF4-FFF2-40B4-BE49-F238E27FC236}">
                  <a16:creationId xmlns:a16="http://schemas.microsoft.com/office/drawing/2014/main" id="{46CD4911-0BE0-45BC-64EB-1849CB348DE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96049" y="5865863"/>
              <a:ext cx="401907" cy="232437"/>
            </a:xfrm>
            <a:prstGeom prst="bentConnector3">
              <a:avLst>
                <a:gd name="adj1" fmla="val 99769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115730A6-6FC7-4113-26C1-763B537D3359}"/>
                </a:ext>
              </a:extLst>
            </p:cNvPr>
            <p:cNvSpPr txBox="1"/>
            <p:nvPr/>
          </p:nvSpPr>
          <p:spPr>
            <a:xfrm>
              <a:off x="1804081" y="5967650"/>
              <a:ext cx="449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u="none" strike="noStrike" kern="1200" cap="none" spc="-15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52D60C75-E765-4166-2612-8AB42B3D055D}"/>
              </a:ext>
            </a:extLst>
          </p:cNvPr>
          <p:cNvGrpSpPr/>
          <p:nvPr/>
        </p:nvGrpSpPr>
        <p:grpSpPr>
          <a:xfrm>
            <a:off x="875661" y="4506390"/>
            <a:ext cx="3445652" cy="335523"/>
            <a:chOff x="988833" y="4490691"/>
            <a:chExt cx="3445652" cy="335523"/>
          </a:xfrm>
        </p:grpSpPr>
        <p:pic>
          <p:nvPicPr>
            <p:cNvPr id="53" name="alg.torch_opt">
              <a:extLst>
                <a:ext uri="{FF2B5EF4-FFF2-40B4-BE49-F238E27FC236}">
                  <a16:creationId xmlns:a16="http://schemas.microsoft.com/office/drawing/2014/main" id="{591D567A-AC25-46F7-3C3C-EA8CBB77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8833" y="4490691"/>
              <a:ext cx="3410875" cy="288671"/>
            </a:xfrm>
            <a:prstGeom prst="rect">
              <a:avLst/>
            </a:prstGeom>
          </p:spPr>
        </p:pic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072E0D3C-1ADB-6683-48AC-0EFD15F473F4}"/>
                </a:ext>
              </a:extLst>
            </p:cNvPr>
            <p:cNvSpPr/>
            <p:nvPr/>
          </p:nvSpPr>
          <p:spPr>
            <a:xfrm>
              <a:off x="4175661" y="4592228"/>
              <a:ext cx="258824" cy="23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55BFFEE7-0B82-9085-95E1-06F765954F3C}"/>
              </a:ext>
            </a:extLst>
          </p:cNvPr>
          <p:cNvGrpSpPr/>
          <p:nvPr/>
        </p:nvGrpSpPr>
        <p:grpSpPr>
          <a:xfrm>
            <a:off x="271550" y="1714036"/>
            <a:ext cx="242260" cy="259410"/>
            <a:chOff x="343528" y="1692808"/>
            <a:chExt cx="170282" cy="194955"/>
          </a:xfrm>
        </p:grpSpPr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48E0BB85-C9A8-20C0-AECB-1443C3B45FB2}"/>
                </a:ext>
              </a:extLst>
            </p:cNvPr>
            <p:cNvSpPr/>
            <p:nvPr/>
          </p:nvSpPr>
          <p:spPr>
            <a:xfrm>
              <a:off x="343528" y="1692808"/>
              <a:ext cx="170282" cy="97477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25498E1A-F4B9-4778-0D67-7D0A85C44942}"/>
                </a:ext>
              </a:extLst>
            </p:cNvPr>
            <p:cNvSpPr/>
            <p:nvPr/>
          </p:nvSpPr>
          <p:spPr>
            <a:xfrm>
              <a:off x="343528" y="1790285"/>
              <a:ext cx="170282" cy="97478"/>
            </a:xfrm>
            <a:prstGeom prst="rect">
              <a:avLst/>
            </a:prstGeom>
            <a:solidFill>
              <a:srgbClr val="B917B1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A9776119-B61A-9B56-C34F-E423BE4E1D1A}"/>
              </a:ext>
            </a:extLst>
          </p:cNvPr>
          <p:cNvGrpSpPr/>
          <p:nvPr/>
        </p:nvGrpSpPr>
        <p:grpSpPr>
          <a:xfrm>
            <a:off x="271550" y="4121798"/>
            <a:ext cx="242260" cy="264287"/>
            <a:chOff x="343528" y="4165682"/>
            <a:chExt cx="170282" cy="194954"/>
          </a:xfrm>
        </p:grpSpPr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F062C8D5-8E19-DAA8-6389-F92AB99D447C}"/>
                </a:ext>
              </a:extLst>
            </p:cNvPr>
            <p:cNvSpPr/>
            <p:nvPr/>
          </p:nvSpPr>
          <p:spPr>
            <a:xfrm>
              <a:off x="343528" y="4165682"/>
              <a:ext cx="170282" cy="9747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E9B3AFA5-5449-423E-4CE6-A58D426399A2}"/>
                </a:ext>
              </a:extLst>
            </p:cNvPr>
            <p:cNvSpPr/>
            <p:nvPr/>
          </p:nvSpPr>
          <p:spPr>
            <a:xfrm>
              <a:off x="343528" y="4263159"/>
              <a:ext cx="170282" cy="97477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4" name="TextBox 1133">
            <a:extLst>
              <a:ext uri="{FF2B5EF4-FFF2-40B4-BE49-F238E27FC236}">
                <a16:creationId xmlns:a16="http://schemas.microsoft.com/office/drawing/2014/main" id="{EF2BD473-4B4A-3BA1-A9C6-C5C417F9A964}"/>
              </a:ext>
            </a:extLst>
          </p:cNvPr>
          <p:cNvSpPr txBox="1"/>
          <p:nvPr/>
        </p:nvSpPr>
        <p:spPr>
          <a:xfrm>
            <a:off x="673024" y="4044725"/>
            <a:ext cx="391693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/>
              <a:t>baselines, via </a:t>
            </a:r>
            <a:r>
              <a:rPr lang="en-US" sz="2400" err="1"/>
              <a:t>pytorch</a:t>
            </a:r>
            <a:endParaRPr lang="en-US" sz="2400"/>
          </a:p>
        </p:txBody>
      </p:sp>
      <p:sp>
        <p:nvSpPr>
          <p:cNvPr id="1135" name="TextBox 1134">
            <a:extLst>
              <a:ext uri="{FF2B5EF4-FFF2-40B4-BE49-F238E27FC236}">
                <a16:creationId xmlns:a16="http://schemas.microsoft.com/office/drawing/2014/main" id="{C50799F1-E114-CBCE-61EF-569D267E9DD2}"/>
              </a:ext>
            </a:extLst>
          </p:cNvPr>
          <p:cNvSpPr txBox="1"/>
          <p:nvPr/>
        </p:nvSpPr>
        <p:spPr>
          <a:xfrm>
            <a:off x="643222" y="1599149"/>
            <a:ext cx="43220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/>
              <a:t>convex programming, via </a:t>
            </a:r>
            <a:r>
              <a:rPr lang="en-US" sz="2400" err="1"/>
              <a:t>cvxpy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55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1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yellow and purple dots&#10;&#10;Description automatically generated">
            <a:extLst>
              <a:ext uri="{FF2B5EF4-FFF2-40B4-BE49-F238E27FC236}">
                <a16:creationId xmlns:a16="http://schemas.microsoft.com/office/drawing/2014/main" id="{FCFD5CB1-608E-C0A7-E988-DAF67DB2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22575" b="17723"/>
          <a:stretch/>
        </p:blipFill>
        <p:spPr>
          <a:xfrm>
            <a:off x="3472999" y="1848384"/>
            <a:ext cx="5528862" cy="32735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517FD-F5B3-E6ED-A95C-750CE142D418}"/>
              </a:ext>
            </a:extLst>
          </p:cNvPr>
          <p:cNvCxnSpPr>
            <a:cxnSpLocks/>
          </p:cNvCxnSpPr>
          <p:nvPr/>
        </p:nvCxnSpPr>
        <p:spPr>
          <a:xfrm flipH="1">
            <a:off x="3783470" y="5390152"/>
            <a:ext cx="490791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59121A-9465-116B-9F6E-2C2B4004B33A}"/>
              </a:ext>
            </a:extLst>
          </p:cNvPr>
          <p:cNvCxnSpPr>
            <a:cxnSpLocks/>
          </p:cNvCxnSpPr>
          <p:nvPr/>
        </p:nvCxnSpPr>
        <p:spPr>
          <a:xfrm>
            <a:off x="3148822" y="2089385"/>
            <a:ext cx="0" cy="286594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F21DC2-DC31-87A1-4CCB-BCA21EB67C7D}"/>
              </a:ext>
            </a:extLst>
          </p:cNvPr>
          <p:cNvSpPr txBox="1"/>
          <p:nvPr/>
        </p:nvSpPr>
        <p:spPr>
          <a:xfrm>
            <a:off x="4241600" y="5463373"/>
            <a:ext cx="44497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/>
              <a:t>more accurate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65804-CBC5-9ADB-C9E4-F95CBCAFC37A}"/>
              </a:ext>
            </a:extLst>
          </p:cNvPr>
          <p:cNvSpPr txBox="1"/>
          <p:nvPr/>
        </p:nvSpPr>
        <p:spPr>
          <a:xfrm rot="16200000">
            <a:off x="1759173" y="3140660"/>
            <a:ext cx="199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2974E-D89E-8C88-574F-AAA61DC9A973}"/>
              </a:ext>
            </a:extLst>
          </p:cNvPr>
          <p:cNvSpPr txBox="1"/>
          <p:nvPr/>
        </p:nvSpPr>
        <p:spPr>
          <a:xfrm>
            <a:off x="4265936" y="1185166"/>
            <a:ext cx="19958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800"/>
              <a:t>this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75E8E-225A-C9D5-CD21-60C3F7D3EA32}"/>
              </a:ext>
            </a:extLst>
          </p:cNvPr>
          <p:cNvSpPr txBox="1"/>
          <p:nvPr/>
        </p:nvSpPr>
        <p:spPr>
          <a:xfrm>
            <a:off x="7144737" y="1189102"/>
            <a:ext cx="19958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800"/>
              <a:t>baselines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34C1FD-39FE-894A-6C76-458B8CE9FE08}"/>
              </a:ext>
            </a:extLst>
          </p:cNvPr>
          <p:cNvGrpSpPr/>
          <p:nvPr/>
        </p:nvGrpSpPr>
        <p:grpSpPr>
          <a:xfrm>
            <a:off x="3903839" y="1315179"/>
            <a:ext cx="242260" cy="259410"/>
            <a:chOff x="343528" y="1692808"/>
            <a:chExt cx="170282" cy="1949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568D75-E94C-54E8-0475-41AE1FAB1003}"/>
                </a:ext>
              </a:extLst>
            </p:cNvPr>
            <p:cNvSpPr/>
            <p:nvPr/>
          </p:nvSpPr>
          <p:spPr>
            <a:xfrm>
              <a:off x="343528" y="1692808"/>
              <a:ext cx="170282" cy="97477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87E780-1F9C-3FA2-CB5B-70D5D13E6CEA}"/>
                </a:ext>
              </a:extLst>
            </p:cNvPr>
            <p:cNvSpPr/>
            <p:nvPr/>
          </p:nvSpPr>
          <p:spPr>
            <a:xfrm>
              <a:off x="343528" y="1790285"/>
              <a:ext cx="170282" cy="97478"/>
            </a:xfrm>
            <a:prstGeom prst="rect">
              <a:avLst/>
            </a:prstGeom>
            <a:solidFill>
              <a:srgbClr val="B917B1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12A2A-BBA6-C613-E351-453D3C145551}"/>
              </a:ext>
            </a:extLst>
          </p:cNvPr>
          <p:cNvGrpSpPr/>
          <p:nvPr/>
        </p:nvGrpSpPr>
        <p:grpSpPr>
          <a:xfrm>
            <a:off x="6743700" y="1318568"/>
            <a:ext cx="242260" cy="264287"/>
            <a:chOff x="343528" y="4165682"/>
            <a:chExt cx="170282" cy="1949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127E15-BC9E-9B1E-BBEF-6F69DE66CDC8}"/>
                </a:ext>
              </a:extLst>
            </p:cNvPr>
            <p:cNvSpPr/>
            <p:nvPr/>
          </p:nvSpPr>
          <p:spPr>
            <a:xfrm>
              <a:off x="343528" y="4165682"/>
              <a:ext cx="170282" cy="9747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1BCC30-EBEF-D19E-B175-AFB006601FB3}"/>
                </a:ext>
              </a:extLst>
            </p:cNvPr>
            <p:cNvSpPr/>
            <p:nvPr/>
          </p:nvSpPr>
          <p:spPr>
            <a:xfrm>
              <a:off x="343528" y="4263159"/>
              <a:ext cx="170282" cy="97477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B7228CC-528C-1E3B-A8EE-3B8A9010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95" y="262570"/>
            <a:ext cx="4677831" cy="1042316"/>
          </a:xfrm>
        </p:spPr>
        <p:txBody>
          <a:bodyPr/>
          <a:lstStyle/>
          <a:p>
            <a:r>
              <a:rPr lang="en-US" b="1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9970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D9E8-F3C1-7C2A-122C-4FE9C2C75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17ED06-C37F-8B8A-4A62-C414AE97E5C0}"/>
              </a:ext>
            </a:extLst>
          </p:cNvPr>
          <p:cNvGrpSpPr/>
          <p:nvPr/>
        </p:nvGrpSpPr>
        <p:grpSpPr>
          <a:xfrm>
            <a:off x="3331741" y="1490498"/>
            <a:ext cx="8451824" cy="3948277"/>
            <a:chOff x="2675048" y="1464525"/>
            <a:chExt cx="8451824" cy="39482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616601-4E1F-5087-0667-761C2905E5D2}"/>
                </a:ext>
              </a:extLst>
            </p:cNvPr>
            <p:cNvSpPr/>
            <p:nvPr/>
          </p:nvSpPr>
          <p:spPr>
            <a:xfrm>
              <a:off x="2834649" y="4231866"/>
              <a:ext cx="2805113" cy="110966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PDG  Inference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2D3398-95F5-8A3C-BD2C-33DB1908532F}"/>
                </a:ext>
              </a:extLst>
            </p:cNvPr>
            <p:cNvSpPr/>
            <p:nvPr/>
          </p:nvSpPr>
          <p:spPr>
            <a:xfrm>
              <a:off x="2834650" y="1582744"/>
              <a:ext cx="2805112" cy="1219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Inconsistency Calculation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EFD4BCE-94C3-278D-A9C3-B6070AA05E8C}"/>
                </a:ext>
              </a:extLst>
            </p:cNvPr>
            <p:cNvCxnSpPr>
              <a:cxnSpLocks/>
            </p:cNvCxnSpPr>
            <p:nvPr/>
          </p:nvCxnSpPr>
          <p:spPr>
            <a:xfrm>
              <a:off x="5958853" y="2411015"/>
              <a:ext cx="1064416" cy="626270"/>
            </a:xfrm>
            <a:prstGeom prst="straightConnector1">
              <a:avLst/>
            </a:prstGeom>
            <a:ln w="76200" cmpd="dbl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6E3B8C-0411-E4DD-3CB2-03458BC1546A}"/>
                </a:ext>
              </a:extLst>
            </p:cNvPr>
            <p:cNvSpPr/>
            <p:nvPr/>
          </p:nvSpPr>
          <p:spPr>
            <a:xfrm>
              <a:off x="7342359" y="2724150"/>
              <a:ext cx="3056134" cy="1409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Exponential Conic Programming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1C3F1B-04E9-98E3-69A3-69EF62180003}"/>
                </a:ext>
              </a:extLst>
            </p:cNvPr>
            <p:cNvCxnSpPr>
              <a:cxnSpLocks/>
            </p:cNvCxnSpPr>
            <p:nvPr/>
          </p:nvCxnSpPr>
          <p:spPr>
            <a:xfrm>
              <a:off x="4440406" y="2943622"/>
              <a:ext cx="0" cy="1004888"/>
            </a:xfrm>
            <a:prstGeom prst="straightConnector1">
              <a:avLst/>
            </a:prstGeom>
            <a:ln w="76200" cmpd="dbl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321DED-D14B-9C1E-C64A-4A252BC20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667" y="2943622"/>
              <a:ext cx="0" cy="10048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099383-D73B-F148-E591-71EBB4A8A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8853" y="3918347"/>
              <a:ext cx="1064416" cy="866775"/>
            </a:xfrm>
            <a:prstGeom prst="straightConnector1">
              <a:avLst/>
            </a:prstGeom>
            <a:ln w="76200" cmpd="dbl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4877A47-4787-A641-C1D2-232DBDAAF671}"/>
                </a:ext>
              </a:extLst>
            </p:cNvPr>
            <p:cNvSpPr/>
            <p:nvPr/>
          </p:nvSpPr>
          <p:spPr>
            <a:xfrm>
              <a:off x="2675048" y="1464525"/>
              <a:ext cx="8451824" cy="3948277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FCC982-C197-0527-4F84-EF0D660ADFA2}"/>
                  </a:ext>
                </a:extLst>
              </p:cNvPr>
              <p:cNvSpPr/>
              <p:nvPr/>
            </p:nvSpPr>
            <p:spPr>
              <a:xfrm>
                <a:off x="2433345" y="4867610"/>
                <a:ext cx="1842932" cy="806006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find </a:t>
                </a:r>
                <a:r>
                  <a:rPr lang="en-US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argmin</a:t>
                </a: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FCC982-C197-0527-4F84-EF0D660A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345" y="4867610"/>
                <a:ext cx="1842932" cy="8060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57EE0B-B17C-1DB9-3E2E-C49AB92082DE}"/>
                  </a:ext>
                </a:extLst>
              </p:cNvPr>
              <p:cNvSpPr/>
              <p:nvPr/>
            </p:nvSpPr>
            <p:spPr>
              <a:xfrm>
                <a:off x="2594921" y="2287768"/>
                <a:ext cx="1608007" cy="88556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find </a:t>
                </a:r>
                <a:r>
                  <a:rPr lang="en-US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57EE0B-B17C-1DB9-3E2E-C49AB9208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21" y="2287768"/>
                <a:ext cx="1608007" cy="885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44458D-4F04-1F0A-C6E7-362ED74BE0B8}"/>
              </a:ext>
            </a:extLst>
          </p:cNvPr>
          <p:cNvCxnSpPr>
            <a:cxnSpLocks/>
          </p:cNvCxnSpPr>
          <p:nvPr/>
        </p:nvCxnSpPr>
        <p:spPr>
          <a:xfrm>
            <a:off x="3277935" y="3575494"/>
            <a:ext cx="0" cy="9336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A658BE-FE17-A8E5-B9C3-12A317F3C9C2}"/>
              </a:ext>
            </a:extLst>
          </p:cNvPr>
          <p:cNvCxnSpPr>
            <a:cxnSpLocks/>
          </p:cNvCxnSpPr>
          <p:nvPr/>
        </p:nvCxnSpPr>
        <p:spPr>
          <a:xfrm flipH="1">
            <a:off x="713059" y="4562475"/>
            <a:ext cx="10661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8D6DED-C2EF-6DFA-137F-E0A48CD7E74F}"/>
              </a:ext>
            </a:extLst>
          </p:cNvPr>
          <p:cNvCxnSpPr>
            <a:cxnSpLocks/>
          </p:cNvCxnSpPr>
          <p:nvPr/>
        </p:nvCxnSpPr>
        <p:spPr>
          <a:xfrm flipV="1">
            <a:off x="1961766" y="3306392"/>
            <a:ext cx="0" cy="113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68EC1D-475A-1E9D-AC9B-4DB60511D67F}"/>
              </a:ext>
            </a:extLst>
          </p:cNvPr>
          <p:cNvCxnSpPr>
            <a:cxnSpLocks/>
          </p:cNvCxnSpPr>
          <p:nvPr/>
        </p:nvCxnSpPr>
        <p:spPr>
          <a:xfrm>
            <a:off x="1232402" y="4229202"/>
            <a:ext cx="54680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F3AC1-CE7B-9FCE-672B-2BCA6D1C2185}"/>
              </a:ext>
            </a:extLst>
          </p:cNvPr>
          <p:cNvCxnSpPr>
            <a:cxnSpLocks/>
          </p:cNvCxnSpPr>
          <p:nvPr/>
        </p:nvCxnSpPr>
        <p:spPr>
          <a:xfrm>
            <a:off x="1239804" y="4221591"/>
            <a:ext cx="0" cy="34088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279570A-FBFD-7F47-874E-3647E4F9E990}"/>
              </a:ext>
            </a:extLst>
          </p:cNvPr>
          <p:cNvSpPr/>
          <p:nvPr/>
        </p:nvSpPr>
        <p:spPr>
          <a:xfrm>
            <a:off x="886173" y="3546844"/>
            <a:ext cx="754602" cy="674747"/>
          </a:xfrm>
          <a:custGeom>
            <a:avLst/>
            <a:gdLst>
              <a:gd name="connsiteX0" fmla="*/ 0 w 754602"/>
              <a:gd name="connsiteY0" fmla="*/ 0 h 674747"/>
              <a:gd name="connsiteX1" fmla="*/ 346229 w 754602"/>
              <a:gd name="connsiteY1" fmla="*/ 674703 h 674747"/>
              <a:gd name="connsiteX2" fmla="*/ 754602 w 754602"/>
              <a:gd name="connsiteY2" fmla="*/ 26633 h 67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602" h="674747">
                <a:moveTo>
                  <a:pt x="0" y="0"/>
                </a:moveTo>
                <a:cubicBezTo>
                  <a:pt x="110231" y="335132"/>
                  <a:pt x="220462" y="670264"/>
                  <a:pt x="346229" y="674703"/>
                </a:cubicBezTo>
                <a:cubicBezTo>
                  <a:pt x="471996" y="679142"/>
                  <a:pt x="613299" y="352887"/>
                  <a:pt x="754602" y="2663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AEC379-5425-4798-9D5F-BA3278D87DBF}"/>
                  </a:ext>
                </a:extLst>
              </p:cNvPr>
              <p:cNvSpPr txBox="1"/>
              <p:nvPr/>
            </p:nvSpPr>
            <p:spPr>
              <a:xfrm>
                <a:off x="1122538" y="4590611"/>
                <a:ext cx="281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AEC379-5425-4798-9D5F-BA3278D87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38" y="4590611"/>
                <a:ext cx="281872" cy="276999"/>
              </a:xfrm>
              <a:prstGeom prst="rect">
                <a:avLst/>
              </a:prstGeom>
              <a:blipFill>
                <a:blip r:embed="rId4"/>
                <a:stretch>
                  <a:fillRect l="-10870" r="-434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FA53B6-85B5-2810-7591-E58FA0B82056}"/>
                  </a:ext>
                </a:extLst>
              </p:cNvPr>
              <p:cNvSpPr txBox="1"/>
              <p:nvPr/>
            </p:nvSpPr>
            <p:spPr>
              <a:xfrm>
                <a:off x="1851263" y="4083091"/>
                <a:ext cx="286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FA53B6-85B5-2810-7591-E58FA0B8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263" y="4083091"/>
                <a:ext cx="286938" cy="276999"/>
              </a:xfrm>
              <a:prstGeom prst="rect">
                <a:avLst/>
              </a:prstGeom>
              <a:blipFill>
                <a:blip r:embed="rId5"/>
                <a:stretch>
                  <a:fillRect l="-19149" r="-425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A1E2CA-D86E-206C-F592-5B48A2E602EC}"/>
                  </a:ext>
                </a:extLst>
              </p:cNvPr>
              <p:cNvSpPr txBox="1"/>
              <p:nvPr/>
            </p:nvSpPr>
            <p:spPr>
              <a:xfrm>
                <a:off x="408435" y="3718738"/>
                <a:ext cx="5106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A1E2CA-D86E-206C-F592-5B48A2E6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5" y="3718738"/>
                <a:ext cx="510653" cy="276999"/>
              </a:xfrm>
              <a:prstGeom prst="rect">
                <a:avLst/>
              </a:prstGeom>
              <a:blipFill>
                <a:blip r:embed="rId6"/>
                <a:stretch>
                  <a:fillRect l="-15476" r="-1547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2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yellow and purple dots&#10;&#10;Description automatically generated">
            <a:extLst>
              <a:ext uri="{FF2B5EF4-FFF2-40B4-BE49-F238E27FC236}">
                <a16:creationId xmlns:a16="http://schemas.microsoft.com/office/drawing/2014/main" id="{15EB8AD4-2886-EB10-F517-6A1F85ECE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9" y="1141157"/>
            <a:ext cx="8010522" cy="3925159"/>
          </a:xfrm>
          <a:prstGeom prst="rect">
            <a:avLst/>
          </a:prstGeom>
        </p:spPr>
      </p:pic>
      <p:pic>
        <p:nvPicPr>
          <p:cNvPr id="3" name="Picture 2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18CD539E-CD8F-51BC-0B70-98E6A3A2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27" y="1169107"/>
            <a:ext cx="2924058" cy="2924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0B7CCF-1D8A-0982-9051-D080296B95F1}"/>
                  </a:ext>
                </a:extLst>
              </p:cNvPr>
              <p:cNvSpPr txBox="1"/>
              <p:nvPr/>
            </p:nvSpPr>
            <p:spPr>
              <a:xfrm>
                <a:off x="590871" y="5385240"/>
                <a:ext cx="783886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Inference </a:t>
                </a:r>
                <a:r>
                  <a:rPr lang="en-US" sz="2000">
                    <a:solidFill>
                      <a:prstClr val="black"/>
                    </a:solidFill>
                  </a:rPr>
                  <a:t>on </a:t>
                </a:r>
                <a:r>
                  <a: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random PDGs with ~10 variables. The c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onvex solver (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C89800"/>
                    </a:solidFill>
                    <a:effectLst/>
                    <a:uLnTx/>
                    <a:uFillTx/>
                  </a:rPr>
                  <a:t>gold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800080"/>
                    </a:solidFill>
                    <a:effectLst/>
                    <a:uLnTx/>
                    <a:uFillTx/>
                  </a:rPr>
                  <a:t>violet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 is more accurate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 than black-box optimization baselines (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gre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rPr>
                  <a:t>ens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), and often faster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 for small PDGs. </a:t>
                </a:r>
                <a:r>
                  <a:rPr kumimoji="0" lang="en-US" sz="2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The area of each circle is proportional to the size of the optimization problem.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0B7CCF-1D8A-0982-9051-D080296B9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1" y="5385240"/>
                <a:ext cx="7838860" cy="1323439"/>
              </a:xfrm>
              <a:prstGeom prst="rect">
                <a:avLst/>
              </a:prstGeom>
              <a:blipFill>
                <a:blip r:embed="rId4"/>
                <a:stretch>
                  <a:fillRect l="-855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2AC6F34-05A7-D4EB-45AE-1E9159D85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038" y="4132181"/>
            <a:ext cx="2817922" cy="25061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21CAD4-2884-9E07-3B51-5F5E62B9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20" y="98841"/>
            <a:ext cx="4677831" cy="1042316"/>
          </a:xfrm>
        </p:spPr>
        <p:txBody>
          <a:bodyPr/>
          <a:lstStyle/>
          <a:p>
            <a:r>
              <a:rPr lang="en-US" b="1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DD3AE-8363-D380-EF2C-20FA37FE0E04}"/>
              </a:ext>
            </a:extLst>
          </p:cNvPr>
          <p:cNvSpPr txBox="1"/>
          <p:nvPr/>
        </p:nvSpPr>
        <p:spPr>
          <a:xfrm>
            <a:off x="9284281" y="1556851"/>
            <a:ext cx="1227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(time)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99D86-71D2-008A-6648-5410BB81F16D}"/>
              </a:ext>
            </a:extLst>
          </p:cNvPr>
          <p:cNvSpPr txBox="1"/>
          <p:nvPr/>
        </p:nvSpPr>
        <p:spPr>
          <a:xfrm>
            <a:off x="9467853" y="4862020"/>
            <a:ext cx="1620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(memory)</a:t>
            </a:r>
          </a:p>
        </p:txBody>
      </p:sp>
    </p:spTree>
    <p:extLst>
      <p:ext uri="{BB962C8B-B14F-4D97-AF65-F5344CB8AC3E}">
        <p14:creationId xmlns:p14="http://schemas.microsoft.com/office/powerpoint/2010/main" val="361146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7539B-6B04-1A6E-6CDE-AC259681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818"/>
            <a:ext cx="12192000" cy="39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2819-FAB9-A2E5-6350-C78145FA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92700" cy="1325563"/>
          </a:xfrm>
        </p:spPr>
        <p:txBody>
          <a:bodyPr/>
          <a:lstStyle/>
          <a:p>
            <a:r>
              <a:rPr lang="en-US"/>
              <a:t>Results for BNs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FC058-9543-E8CC-52E0-A9517E04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6" y="1576388"/>
            <a:ext cx="5680564" cy="31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6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DB1-7180-23F9-95B1-E280F759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7" y="122396"/>
            <a:ext cx="10515600" cy="1325563"/>
          </a:xfrm>
        </p:spPr>
        <p:txBody>
          <a:bodyPr/>
          <a:lstStyle/>
          <a:p>
            <a:r>
              <a:rPr lang="en-US"/>
              <a:t>( one </a:t>
            </a:r>
            <a:r>
              <a:rPr lang="en-US" i="1"/>
              <a:t>small </a:t>
            </a:r>
            <a:r>
              <a:rPr lang="en-US"/>
              <a:t>problem 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3FCDDF-E406-FE67-FF38-08B8781B8BBE}"/>
              </a:ext>
            </a:extLst>
          </p:cNvPr>
          <p:cNvGrpSpPr/>
          <p:nvPr/>
        </p:nvGrpSpPr>
        <p:grpSpPr>
          <a:xfrm>
            <a:off x="3241772" y="4062922"/>
            <a:ext cx="7569517" cy="1019865"/>
            <a:chOff x="271463" y="3785204"/>
            <a:chExt cx="7569517" cy="10198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7FD527-299B-4D8E-45D4-667F2224B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3785204"/>
              <a:ext cx="7569517" cy="10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94E294-A891-8C50-7E81-4A9D39DFD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6223" y="3905585"/>
              <a:ext cx="1347874" cy="77910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E80BDE-325C-1F8F-85A4-3CCC304F3F86}"/>
              </a:ext>
            </a:extLst>
          </p:cNvPr>
          <p:cNvSpPr txBox="1"/>
          <p:nvPr/>
        </p:nvSpPr>
        <p:spPr>
          <a:xfrm>
            <a:off x="800100" y="4070674"/>
            <a:ext cx="2085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Compute: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043A8-E17C-4E6E-20FC-42FA72D1A1BE}"/>
              </a:ext>
            </a:extLst>
          </p:cNvPr>
          <p:cNvSpPr txBox="1"/>
          <p:nvPr/>
        </p:nvSpPr>
        <p:spPr>
          <a:xfrm>
            <a:off x="1357481" y="1956605"/>
            <a:ext cx="152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Given: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0F52A15-6F38-0A8F-2BC6-0A675D4D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703" y="2575189"/>
            <a:ext cx="1516075" cy="3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6E790A-A9B1-DBB5-066D-E860834074A3}"/>
              </a:ext>
            </a:extLst>
          </p:cNvPr>
          <p:cNvSpPr txBox="1"/>
          <p:nvPr/>
        </p:nvSpPr>
        <p:spPr>
          <a:xfrm>
            <a:off x="3241772" y="2063478"/>
            <a:ext cx="1885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a </a:t>
            </a:r>
            <a:r>
              <a:rPr lang="en-US" sz="2400">
                <a:solidFill>
                  <a:schemeClr val="tx1"/>
                </a:solidFill>
              </a:rPr>
              <a:t>PDG         ,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D176B9-E1E3-23D0-7BC3-A6ED086616F7}"/>
                  </a:ext>
                </a:extLst>
              </p:cNvPr>
              <p:cNvSpPr txBox="1"/>
              <p:nvPr/>
            </p:nvSpPr>
            <p:spPr>
              <a:xfrm>
                <a:off x="3241772" y="3325723"/>
                <a:ext cx="19606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, </a:t>
                </a:r>
                <a:endParaRPr lang="en-US" sz="24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D176B9-E1E3-23D0-7BC3-A6ED0866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72" y="3325723"/>
                <a:ext cx="1960605" cy="461665"/>
              </a:xfrm>
              <a:prstGeom prst="rect">
                <a:avLst/>
              </a:prstGeom>
              <a:blipFill>
                <a:blip r:embed="rId5"/>
                <a:stretch>
                  <a:fillRect l="-498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AF1E14A-0041-E7A4-16A5-9F95F8073102}"/>
              </a:ext>
            </a:extLst>
          </p:cNvPr>
          <p:cNvSpPr txBox="1"/>
          <p:nvPr/>
        </p:nvSpPr>
        <p:spPr>
          <a:xfrm>
            <a:off x="3241772" y="2477841"/>
            <a:ext cx="1960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variables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680E45-671F-0259-7552-BE8473DFF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143" y="2111583"/>
            <a:ext cx="457649" cy="365453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11541FCB-4507-03C5-9D4F-AF0706E0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03" y="2958022"/>
            <a:ext cx="2654393" cy="3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EF885A-D561-E9C2-A94B-07B19597D85D}"/>
              </a:ext>
            </a:extLst>
          </p:cNvPr>
          <p:cNvSpPr txBox="1"/>
          <p:nvPr/>
        </p:nvSpPr>
        <p:spPr>
          <a:xfrm>
            <a:off x="3615109" y="2862372"/>
            <a:ext cx="1269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values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54B5B-4A8B-3354-A032-36059FB7B7BD}"/>
              </a:ext>
            </a:extLst>
          </p:cNvPr>
          <p:cNvSpPr txBox="1"/>
          <p:nvPr/>
        </p:nvSpPr>
        <p:spPr>
          <a:xfrm>
            <a:off x="7410368" y="2953450"/>
            <a:ext cx="306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, </a:t>
            </a:r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24DE7-1D67-FE45-660A-ABB3E9BF577C}"/>
              </a:ext>
            </a:extLst>
          </p:cNvPr>
          <p:cNvSpPr txBox="1"/>
          <p:nvPr/>
        </p:nvSpPr>
        <p:spPr>
          <a:xfrm>
            <a:off x="3968438" y="5193857"/>
            <a:ext cx="231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This may not be a rational number!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4F0BB-2D08-C0C8-42FB-9BEAF132CB1A}"/>
              </a:ext>
            </a:extLst>
          </p:cNvPr>
          <p:cNvSpPr txBox="1"/>
          <p:nvPr/>
        </p:nvSpPr>
        <p:spPr>
          <a:xfrm>
            <a:off x="5127688" y="5795163"/>
            <a:ext cx="432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… so, we cannot compute it (in finite time)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540154-E4B3-173C-9225-D74B24736398}"/>
              </a:ext>
            </a:extLst>
          </p:cNvPr>
          <p:cNvGrpSpPr/>
          <p:nvPr/>
        </p:nvGrpSpPr>
        <p:grpSpPr>
          <a:xfrm>
            <a:off x="3713597" y="4962404"/>
            <a:ext cx="3216600" cy="270000"/>
            <a:chOff x="3713597" y="4990309"/>
            <a:chExt cx="32166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CFB54C-57A4-BB08-0AB3-53F066B17D88}"/>
                    </a:ext>
                  </a:extLst>
                </p14:cNvPr>
                <p14:cNvContentPartPr/>
                <p14:nvPr/>
              </p14:nvContentPartPr>
              <p14:xfrm>
                <a:off x="3713597" y="4990309"/>
                <a:ext cx="3216600" cy="7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CFB54C-57A4-BB08-0AB3-53F066B17D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5597" y="4972399"/>
                  <a:ext cx="3252240" cy="107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AA0281-34C6-4A47-2358-25628CFA9684}"/>
                    </a:ext>
                  </a:extLst>
                </p14:cNvPr>
                <p14:cNvContentPartPr/>
                <p14:nvPr/>
              </p14:nvContentPartPr>
              <p14:xfrm>
                <a:off x="4897997" y="5109829"/>
                <a:ext cx="4320" cy="150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AA0281-34C6-4A47-2358-25628CFA96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9997" y="5091829"/>
                  <a:ext cx="39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61EB3E-46CB-B0F4-2082-5D4634098438}"/>
                    </a:ext>
                  </a:extLst>
                </p14:cNvPr>
                <p14:cNvContentPartPr/>
                <p14:nvPr/>
              </p14:nvContentPartPr>
              <p14:xfrm>
                <a:off x="4797917" y="5090029"/>
                <a:ext cx="225720" cy="7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61EB3E-46CB-B0F4-2082-5D46340984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79917" y="5072029"/>
                  <a:ext cx="261360" cy="10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807436-7862-9A82-0B60-01F5AC4D481F}"/>
              </a:ext>
            </a:extLst>
          </p:cNvPr>
          <p:cNvSpPr/>
          <p:nvPr/>
        </p:nvSpPr>
        <p:spPr>
          <a:xfrm>
            <a:off x="640237" y="1621410"/>
            <a:ext cx="10671928" cy="3751868"/>
          </a:xfrm>
          <a:custGeom>
            <a:avLst/>
            <a:gdLst>
              <a:gd name="connsiteX0" fmla="*/ 0 w 10671928"/>
              <a:gd name="connsiteY0" fmla="*/ 0 h 3751868"/>
              <a:gd name="connsiteX1" fmla="*/ 10671928 w 10671928"/>
              <a:gd name="connsiteY1" fmla="*/ 0 h 3751868"/>
              <a:gd name="connsiteX2" fmla="*/ 10671928 w 10671928"/>
              <a:gd name="connsiteY2" fmla="*/ 3751868 h 3751868"/>
              <a:gd name="connsiteX3" fmla="*/ 6770131 w 10671928"/>
              <a:gd name="connsiteY3" fmla="*/ 3751868 h 3751868"/>
              <a:gd name="connsiteX4" fmla="*/ 6770131 w 10671928"/>
              <a:gd name="connsiteY4" fmla="*/ 2576549 h 3751868"/>
              <a:gd name="connsiteX5" fmla="*/ 2866614 w 10671928"/>
              <a:gd name="connsiteY5" fmla="*/ 2576549 h 3751868"/>
              <a:gd name="connsiteX6" fmla="*/ 2866614 w 10671928"/>
              <a:gd name="connsiteY6" fmla="*/ 3751868 h 3751868"/>
              <a:gd name="connsiteX7" fmla="*/ 0 w 10671928"/>
              <a:gd name="connsiteY7" fmla="*/ 3751868 h 3751868"/>
              <a:gd name="connsiteX8" fmla="*/ 0 w 10671928"/>
              <a:gd name="connsiteY8" fmla="*/ 0 h 375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1928" h="3751868">
                <a:moveTo>
                  <a:pt x="0" y="0"/>
                </a:moveTo>
                <a:lnTo>
                  <a:pt x="10671928" y="0"/>
                </a:lnTo>
                <a:lnTo>
                  <a:pt x="10671928" y="3751868"/>
                </a:lnTo>
                <a:lnTo>
                  <a:pt x="6770131" y="3751868"/>
                </a:lnTo>
                <a:lnTo>
                  <a:pt x="6770131" y="2576549"/>
                </a:lnTo>
                <a:lnTo>
                  <a:pt x="2866614" y="2576549"/>
                </a:lnTo>
                <a:lnTo>
                  <a:pt x="2866614" y="3751868"/>
                </a:lnTo>
                <a:lnTo>
                  <a:pt x="0" y="375186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534E-A6BA-E168-80D9-8EB79BBA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32" y="3384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Complexity of finding an Approximate Tree Marginal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AF315-0D6F-84CC-86E9-747FCC4BF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51332" cy="19681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bits for each probability and confidence</a:t>
                </a:r>
              </a:p>
              <a:p>
                <a:r>
                  <a:rPr lang="en-US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nodes &amp; arcs,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/>
                  <a:t> values per node, treewidth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/>
              </a:p>
              <a:p>
                <a:r>
                  <a:rPr lang="en-US"/>
                  <a:t>can find a tree marginal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-close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in time</a:t>
                </a:r>
                <a:endParaRPr lang="en-US" b="1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AF315-0D6F-84CC-86E9-747FCC4BF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51332" cy="1968162"/>
              </a:xfrm>
              <a:blipFill>
                <a:blip r:embed="rId2"/>
                <a:stretch>
                  <a:fillRect l="-1071" t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268D152-0A17-5E27-71AD-59683826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09" y="4055184"/>
            <a:ext cx="7172934" cy="12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A7144E-9D88-5868-8BC4-F1DE03931262}"/>
                  </a:ext>
                </a:extLst>
              </p14:cNvPr>
              <p14:cNvContentPartPr/>
              <p14:nvPr/>
            </p14:nvContentPartPr>
            <p14:xfrm>
              <a:off x="7460624" y="3287949"/>
              <a:ext cx="1644067" cy="77673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A7144E-9D88-5868-8BC4-F1DE039312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2621" y="3269944"/>
                <a:ext cx="1679714" cy="8123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B46BF25-21F4-DD74-C73B-E7459AD084E7}"/>
              </a:ext>
            </a:extLst>
          </p:cNvPr>
          <p:cNvSpPr txBox="1"/>
          <p:nvPr/>
        </p:nvSpPr>
        <p:spPr>
          <a:xfrm>
            <a:off x="9104691" y="2964783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Our implementation: 4</a:t>
            </a:r>
            <a:br>
              <a:rPr lang="en-US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Bayesian Networks: 1</a:t>
            </a:r>
          </a:p>
        </p:txBody>
      </p:sp>
    </p:spTree>
    <p:extLst>
      <p:ext uri="{BB962C8B-B14F-4D97-AF65-F5344CB8AC3E}">
        <p14:creationId xmlns:p14="http://schemas.microsoft.com/office/powerpoint/2010/main" val="41208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EB610-617B-4848-9F70-3250E63EE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80529A-032C-CBFA-1BC5-90046403B640}"/>
              </a:ext>
            </a:extLst>
          </p:cNvPr>
          <p:cNvSpPr txBox="1">
            <a:spLocks/>
          </p:cNvSpPr>
          <p:nvPr/>
        </p:nvSpPr>
        <p:spPr>
          <a:xfrm>
            <a:off x="3525625" y="827039"/>
            <a:ext cx="5763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approximate inference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187B59-5587-176F-7C5F-DD594A406FDD}"/>
              </a:ext>
            </a:extLst>
          </p:cNvPr>
          <p:cNvSpPr txBox="1">
            <a:spLocks/>
          </p:cNvSpPr>
          <p:nvPr/>
        </p:nvSpPr>
        <p:spPr>
          <a:xfrm>
            <a:off x="573932" y="338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Complexity of finding an Approximate Tree Marginal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C76526-65C7-B534-5734-81BB1A07EF48}"/>
                  </a:ext>
                </a:extLst>
              </p14:cNvPr>
              <p14:cNvContentPartPr/>
              <p14:nvPr/>
            </p14:nvContentPartPr>
            <p14:xfrm>
              <a:off x="3327317" y="916189"/>
              <a:ext cx="6984360" cy="93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C76526-65C7-B534-5734-81BB1A07E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9317" y="898189"/>
                <a:ext cx="7020000" cy="1292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8668D2E-A3EB-040F-7AD5-ADD81C02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31" y="4488904"/>
            <a:ext cx="6730439" cy="126805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EA1D617-7547-999B-BB41-0A8536D2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5" y="2382366"/>
            <a:ext cx="7172934" cy="12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B3DC78-6405-BAA2-89A0-24EBB3CBDF7A}"/>
              </a:ext>
            </a:extLst>
          </p:cNvPr>
          <p:cNvGrpSpPr/>
          <p:nvPr/>
        </p:nvGrpSpPr>
        <p:grpSpPr>
          <a:xfrm>
            <a:off x="6777557" y="2431789"/>
            <a:ext cx="1011960" cy="1146960"/>
            <a:chOff x="6777557" y="2431789"/>
            <a:chExt cx="1011960" cy="11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70D546-635F-55FB-1E35-FF1C87E2CE11}"/>
                    </a:ext>
                  </a:extLst>
                </p14:cNvPr>
                <p14:cNvContentPartPr/>
                <p14:nvPr/>
              </p14:nvContentPartPr>
              <p14:xfrm>
                <a:off x="6777557" y="2526109"/>
                <a:ext cx="1011960" cy="105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70D546-635F-55FB-1E35-FF1C87E2CE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59563" y="2508109"/>
                  <a:ext cx="1047587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3DC0FD-F6E8-7122-3A46-8B4A6703116D}"/>
                    </a:ext>
                  </a:extLst>
                </p14:cNvPr>
                <p14:cNvContentPartPr/>
                <p14:nvPr/>
              </p14:nvContentPartPr>
              <p14:xfrm>
                <a:off x="6800957" y="2431789"/>
                <a:ext cx="932760" cy="939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3DC0FD-F6E8-7122-3A46-8B4A670311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2957" y="2413782"/>
                  <a:ext cx="968400" cy="9748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4F6962-D85B-89E7-4E41-CC2C608B13CA}"/>
                  </a:ext>
                </a:extLst>
              </p14:cNvPr>
              <p14:cNvContentPartPr/>
              <p14:nvPr/>
            </p14:nvContentPartPr>
            <p14:xfrm flipH="1">
              <a:off x="7038101" y="3834651"/>
              <a:ext cx="427111" cy="548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4F6962-D85B-89E7-4E41-CC2C608B13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7020110" y="3816639"/>
                <a:ext cx="462734" cy="583943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D47578-FFC1-FC53-4413-BB9F3476D242}"/>
              </a:ext>
            </a:extLst>
          </p:cNvPr>
          <p:cNvSpPr txBox="1"/>
          <p:nvPr/>
        </p:nvSpPr>
        <p:spPr>
          <a:xfrm>
            <a:off x="5382340" y="5730875"/>
            <a:ext cx="222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( probability of </a:t>
            </a:r>
            <a:br>
              <a:rPr lang="en-US">
                <a:solidFill>
                  <a:schemeClr val="bg1">
                    <a:lumMod val="50000"/>
                  </a:schemeClr>
                </a:solidFill>
              </a:rPr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the evidence X=x)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F1E100-E888-DD9F-F1E9-BD284B6419C6}"/>
              </a:ext>
            </a:extLst>
          </p:cNvPr>
          <p:cNvSpPr txBox="1"/>
          <p:nvPr/>
        </p:nvSpPr>
        <p:spPr>
          <a:xfrm>
            <a:off x="274996" y="4776719"/>
            <a:ext cx="329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need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request additional precision from oracle dynamically;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calculate something more stable than </a:t>
            </a:r>
            <a:r>
              <a:rPr lang="en-US" err="1"/>
              <a:t>Pr</a:t>
            </a:r>
            <a:r>
              <a:rPr lang="en-US"/>
              <a:t>(</a:t>
            </a:r>
            <a:r>
              <a:rPr lang="en-US" err="1"/>
              <a:t>x,y</a:t>
            </a:r>
            <a:r>
              <a:rPr lang="en-US"/>
              <a:t>) / </a:t>
            </a:r>
            <a:r>
              <a:rPr lang="en-US" err="1"/>
              <a:t>Pr</a:t>
            </a:r>
            <a:r>
              <a:rPr lang="en-US"/>
              <a:t>(x)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4BB2B3-2F88-2176-95BD-CE95C452021B}"/>
              </a:ext>
            </a:extLst>
          </p:cNvPr>
          <p:cNvCxnSpPr>
            <a:cxnSpLocks/>
          </p:cNvCxnSpPr>
          <p:nvPr/>
        </p:nvCxnSpPr>
        <p:spPr>
          <a:xfrm flipH="1">
            <a:off x="4585041" y="3557867"/>
            <a:ext cx="1822436" cy="106270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BB0527-0D80-7D20-FB30-D507DC38605E}"/>
              </a:ext>
            </a:extLst>
          </p:cNvPr>
          <p:cNvCxnSpPr>
            <a:cxnSpLocks/>
          </p:cNvCxnSpPr>
          <p:nvPr/>
        </p:nvCxnSpPr>
        <p:spPr>
          <a:xfrm flipH="1" flipV="1">
            <a:off x="8188709" y="3538806"/>
            <a:ext cx="3702808" cy="9230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14A238-7DEB-42E2-FB32-DD88272652DA}"/>
              </a:ext>
            </a:extLst>
          </p:cNvPr>
          <p:cNvCxnSpPr>
            <a:cxnSpLocks/>
          </p:cNvCxnSpPr>
          <p:nvPr/>
        </p:nvCxnSpPr>
        <p:spPr>
          <a:xfrm>
            <a:off x="4585041" y="4620568"/>
            <a:ext cx="0" cy="120890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16AE3A-82B7-45AD-B3F4-4D30044E60E5}"/>
              </a:ext>
            </a:extLst>
          </p:cNvPr>
          <p:cNvCxnSpPr>
            <a:cxnSpLocks/>
          </p:cNvCxnSpPr>
          <p:nvPr/>
        </p:nvCxnSpPr>
        <p:spPr>
          <a:xfrm>
            <a:off x="4585041" y="5796069"/>
            <a:ext cx="655551" cy="81874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E0988-8B30-F68C-46CF-D4BBF843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6563"/>
            <a:ext cx="10515600" cy="2852737"/>
          </a:xfrm>
        </p:spPr>
        <p:txBody>
          <a:bodyPr/>
          <a:lstStyle/>
          <a:p>
            <a:r>
              <a:rPr lang="en-US"/>
              <a:t>Reducing Inference to Inconsistency Measurement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7E4F94-4C14-4E8E-9F17-2FC01F5DFB08}"/>
              </a:ext>
            </a:extLst>
          </p:cNvPr>
          <p:cNvCxnSpPr>
            <a:cxnSpLocks/>
          </p:cNvCxnSpPr>
          <p:nvPr/>
        </p:nvCxnSpPr>
        <p:spPr>
          <a:xfrm>
            <a:off x="5794362" y="1188197"/>
            <a:ext cx="766547" cy="451013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E19FD3E-2B2D-FF99-6989-93B4D7444E03}"/>
              </a:ext>
            </a:extLst>
          </p:cNvPr>
          <p:cNvSpPr/>
          <p:nvPr/>
        </p:nvSpPr>
        <p:spPr>
          <a:xfrm>
            <a:off x="6790704" y="1472664"/>
            <a:ext cx="2200896" cy="101520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Exponential Conic Programming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9AFAD1-D5A9-6891-E5EC-A180DD78D558}"/>
              </a:ext>
            </a:extLst>
          </p:cNvPr>
          <p:cNvCxnSpPr>
            <a:cxnSpLocks/>
          </p:cNvCxnSpPr>
          <p:nvPr/>
        </p:nvCxnSpPr>
        <p:spPr>
          <a:xfrm>
            <a:off x="4733996" y="1639210"/>
            <a:ext cx="0" cy="723677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6CDEE0-E76C-5A6F-EEA7-17161A8B5EDD}"/>
              </a:ext>
            </a:extLst>
          </p:cNvPr>
          <p:cNvCxnSpPr>
            <a:cxnSpLocks/>
          </p:cNvCxnSpPr>
          <p:nvPr/>
        </p:nvCxnSpPr>
        <p:spPr>
          <a:xfrm flipV="1">
            <a:off x="5761207" y="2341165"/>
            <a:ext cx="832856" cy="549659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897B16-F36E-69E4-631B-B05D9E97B392}"/>
              </a:ext>
            </a:extLst>
          </p:cNvPr>
          <p:cNvCxnSpPr>
            <a:cxnSpLocks/>
          </p:cNvCxnSpPr>
          <p:nvPr/>
        </p:nvCxnSpPr>
        <p:spPr>
          <a:xfrm flipV="1">
            <a:off x="4294699" y="1639210"/>
            <a:ext cx="0" cy="72367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074" name="Picture 2" descr="Simple Tick Mark">
            <a:extLst>
              <a:ext uri="{FF2B5EF4-FFF2-40B4-BE49-F238E27FC236}">
                <a16:creationId xmlns:a16="http://schemas.microsoft.com/office/drawing/2014/main" id="{AE1D5838-F739-57C2-48D8-BB94201B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97" y="659962"/>
            <a:ext cx="2052538" cy="20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CC1FA2-A0D8-1367-A6A0-372AC17594CC}"/>
              </a:ext>
            </a:extLst>
          </p:cNvPr>
          <p:cNvSpPr/>
          <p:nvPr/>
        </p:nvSpPr>
        <p:spPr>
          <a:xfrm>
            <a:off x="4466149" y="739635"/>
            <a:ext cx="4877871" cy="248126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202D-6546-B437-E665-C5D08060EF16}"/>
              </a:ext>
            </a:extLst>
          </p:cNvPr>
          <p:cNvSpPr/>
          <p:nvPr/>
        </p:nvSpPr>
        <p:spPr>
          <a:xfrm>
            <a:off x="3577599" y="2566948"/>
            <a:ext cx="2020122" cy="799131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PDG Inference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C3E4B3-6007-0A39-916D-C5F71812D14A}"/>
              </a:ext>
            </a:extLst>
          </p:cNvPr>
          <p:cNvSpPr/>
          <p:nvPr/>
        </p:nvSpPr>
        <p:spPr>
          <a:xfrm>
            <a:off x="3577600" y="659164"/>
            <a:ext cx="2020121" cy="878016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Inconsistency Calculation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B2AE0E-54B6-D8E5-43F3-88D4A1865BCE}"/>
              </a:ext>
            </a:extLst>
          </p:cNvPr>
          <p:cNvCxnSpPr>
            <a:cxnSpLocks/>
          </p:cNvCxnSpPr>
          <p:nvPr/>
        </p:nvCxnSpPr>
        <p:spPr>
          <a:xfrm flipV="1">
            <a:off x="4294699" y="1639210"/>
            <a:ext cx="0" cy="72367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5076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670EC-7277-A276-E051-5EC76092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228"/>
          <a:stretch>
            <a:fillRect/>
          </a:stretch>
        </p:blipFill>
        <p:spPr>
          <a:xfrm>
            <a:off x="2162478" y="3202612"/>
            <a:ext cx="3151175" cy="745557"/>
          </a:xfrm>
          <a:custGeom>
            <a:avLst/>
            <a:gdLst>
              <a:gd name="connsiteX0" fmla="*/ 0 w 3151175"/>
              <a:gd name="connsiteY0" fmla="*/ 0 h 745557"/>
              <a:gd name="connsiteX1" fmla="*/ 3151175 w 3151175"/>
              <a:gd name="connsiteY1" fmla="*/ 0 h 745557"/>
              <a:gd name="connsiteX2" fmla="*/ 3151175 w 3151175"/>
              <a:gd name="connsiteY2" fmla="*/ 745557 h 745557"/>
              <a:gd name="connsiteX3" fmla="*/ 0 w 3151175"/>
              <a:gd name="connsiteY3" fmla="*/ 745557 h 745557"/>
              <a:gd name="connsiteX4" fmla="*/ 0 w 3151175"/>
              <a:gd name="connsiteY4" fmla="*/ 0 h 74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175" h="745557">
                <a:moveTo>
                  <a:pt x="0" y="0"/>
                </a:moveTo>
                <a:lnTo>
                  <a:pt x="3151175" y="0"/>
                </a:lnTo>
                <a:lnTo>
                  <a:pt x="3151175" y="745557"/>
                </a:lnTo>
                <a:lnTo>
                  <a:pt x="0" y="74555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73E1A05A-E671-3263-2B67-15A88FD9DD5E}"/>
              </a:ext>
            </a:extLst>
          </p:cNvPr>
          <p:cNvSpPr/>
          <p:nvPr/>
        </p:nvSpPr>
        <p:spPr>
          <a:xfrm>
            <a:off x="1376670" y="5034479"/>
            <a:ext cx="5362575" cy="888774"/>
          </a:xfrm>
          <a:prstGeom prst="rect">
            <a:avLst/>
          </a:prstGeom>
          <a:solidFill>
            <a:srgbClr val="F7F7F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38C2F-C1DF-668D-E611-F4DA46861B48}"/>
              </a:ext>
            </a:extLst>
          </p:cNvPr>
          <p:cNvSpPr/>
          <p:nvPr/>
        </p:nvSpPr>
        <p:spPr>
          <a:xfrm>
            <a:off x="1376670" y="2743313"/>
            <a:ext cx="5362575" cy="2095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5A889-382F-FC23-1F72-6DE41B85C0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946" y="462170"/>
                <a:ext cx="7000875" cy="1325563"/>
              </a:xfrm>
            </p:spPr>
            <p:txBody>
              <a:bodyPr/>
              <a:lstStyle/>
              <a:p>
                <a:pPr algn="r"/>
                <a:r>
                  <a:rPr lang="en-US"/>
                  <a:t>Expressing 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/>
                  <a:t>=</a:t>
                </a:r>
                <a14:m>
                  <m:oMath xmlns:m="http://schemas.openxmlformats.org/officeDocument/2006/math"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/>
                  <a:t>” </a:t>
                </a:r>
                <a:br>
                  <a:rPr lang="en-US"/>
                </a:br>
                <a:r>
                  <a:rPr lang="en-US"/>
                  <a:t>with a PDG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5A889-382F-FC23-1F72-6DE41B85C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946" y="462170"/>
                <a:ext cx="7000875" cy="1325563"/>
              </a:xfrm>
              <a:blipFill>
                <a:blip r:embed="rId3"/>
                <a:stretch>
                  <a:fillRect t="-13364" r="-5309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3A1534D-4FD8-C068-2A07-C59E07E43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89" t="4519" r="4992" b="29462"/>
          <a:stretch/>
        </p:blipFill>
        <p:spPr>
          <a:xfrm>
            <a:off x="9479607" y="639399"/>
            <a:ext cx="1604213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89962-1746-3608-AD40-9B1405F35C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415" b="59576"/>
          <a:stretch>
            <a:fillRect/>
          </a:stretch>
        </p:blipFill>
        <p:spPr>
          <a:xfrm>
            <a:off x="8030619" y="482943"/>
            <a:ext cx="1529199" cy="1399719"/>
          </a:xfrm>
          <a:custGeom>
            <a:avLst/>
            <a:gdLst>
              <a:gd name="connsiteX0" fmla="*/ 0 w 1529199"/>
              <a:gd name="connsiteY0" fmla="*/ 0 h 1399719"/>
              <a:gd name="connsiteX1" fmla="*/ 1529199 w 1529199"/>
              <a:gd name="connsiteY1" fmla="*/ 0 h 1399719"/>
              <a:gd name="connsiteX2" fmla="*/ 1529199 w 1529199"/>
              <a:gd name="connsiteY2" fmla="*/ 1399719 h 1399719"/>
              <a:gd name="connsiteX3" fmla="*/ 0 w 1529199"/>
              <a:gd name="connsiteY3" fmla="*/ 1399719 h 1399719"/>
              <a:gd name="connsiteX4" fmla="*/ 0 w 1529199"/>
              <a:gd name="connsiteY4" fmla="*/ 0 h 13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199" h="1399719">
                <a:moveTo>
                  <a:pt x="0" y="0"/>
                </a:moveTo>
                <a:lnTo>
                  <a:pt x="1529199" y="0"/>
                </a:lnTo>
                <a:lnTo>
                  <a:pt x="1529199" y="1399719"/>
                </a:lnTo>
                <a:lnTo>
                  <a:pt x="0" y="13997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D2DA4-B887-B4B4-6A87-DCE781C9B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80" t="70538" r="13347" b="4110"/>
          <a:stretch/>
        </p:blipFill>
        <p:spPr>
          <a:xfrm>
            <a:off x="9640027" y="2925399"/>
            <a:ext cx="1175303" cy="877833"/>
          </a:xfrm>
          <a:custGeom>
            <a:avLst/>
            <a:gdLst>
              <a:gd name="connsiteX0" fmla="*/ 0 w 3213621"/>
              <a:gd name="connsiteY0" fmla="*/ 0 h 1020163"/>
              <a:gd name="connsiteX1" fmla="*/ 3213621 w 3213621"/>
              <a:gd name="connsiteY1" fmla="*/ 0 h 1020163"/>
              <a:gd name="connsiteX2" fmla="*/ 3213621 w 3213621"/>
              <a:gd name="connsiteY2" fmla="*/ 1020163 h 1020163"/>
              <a:gd name="connsiteX3" fmla="*/ 0 w 3213621"/>
              <a:gd name="connsiteY3" fmla="*/ 1020163 h 1020163"/>
              <a:gd name="connsiteX4" fmla="*/ 0 w 3213621"/>
              <a:gd name="connsiteY4" fmla="*/ 0 h 102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621" h="1020163">
                <a:moveTo>
                  <a:pt x="0" y="0"/>
                </a:moveTo>
                <a:lnTo>
                  <a:pt x="3213621" y="0"/>
                </a:lnTo>
                <a:lnTo>
                  <a:pt x="3213621" y="1020163"/>
                </a:lnTo>
                <a:lnTo>
                  <a:pt x="0" y="1020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10CDB4A-8803-F7B7-B0C4-A66DBD1B30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772"/>
          <a:stretch>
            <a:fillRect/>
          </a:stretch>
        </p:blipFill>
        <p:spPr>
          <a:xfrm>
            <a:off x="5313654" y="3202612"/>
            <a:ext cx="1120312" cy="745557"/>
          </a:xfrm>
          <a:custGeom>
            <a:avLst/>
            <a:gdLst>
              <a:gd name="connsiteX0" fmla="*/ 0 w 1120312"/>
              <a:gd name="connsiteY0" fmla="*/ 0 h 745557"/>
              <a:gd name="connsiteX1" fmla="*/ 1120312 w 1120312"/>
              <a:gd name="connsiteY1" fmla="*/ 0 h 745557"/>
              <a:gd name="connsiteX2" fmla="*/ 1120312 w 1120312"/>
              <a:gd name="connsiteY2" fmla="*/ 745557 h 745557"/>
              <a:gd name="connsiteX3" fmla="*/ 0 w 1120312"/>
              <a:gd name="connsiteY3" fmla="*/ 745557 h 745557"/>
              <a:gd name="connsiteX4" fmla="*/ 0 w 1120312"/>
              <a:gd name="connsiteY4" fmla="*/ 0 h 74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12" h="745557">
                <a:moveTo>
                  <a:pt x="0" y="0"/>
                </a:moveTo>
                <a:lnTo>
                  <a:pt x="1120312" y="0"/>
                </a:lnTo>
                <a:lnTo>
                  <a:pt x="1120312" y="745557"/>
                </a:lnTo>
                <a:lnTo>
                  <a:pt x="0" y="7455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4C5F729-22F1-BF66-1C93-ABB06AC9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228"/>
          <a:stretch>
            <a:fillRect/>
          </a:stretch>
        </p:blipFill>
        <p:spPr>
          <a:xfrm>
            <a:off x="2162479" y="3202612"/>
            <a:ext cx="3151175" cy="745557"/>
          </a:xfrm>
          <a:custGeom>
            <a:avLst/>
            <a:gdLst>
              <a:gd name="connsiteX0" fmla="*/ 0 w 3151175"/>
              <a:gd name="connsiteY0" fmla="*/ 0 h 745557"/>
              <a:gd name="connsiteX1" fmla="*/ 3151175 w 3151175"/>
              <a:gd name="connsiteY1" fmla="*/ 0 h 745557"/>
              <a:gd name="connsiteX2" fmla="*/ 3151175 w 3151175"/>
              <a:gd name="connsiteY2" fmla="*/ 745557 h 745557"/>
              <a:gd name="connsiteX3" fmla="*/ 0 w 3151175"/>
              <a:gd name="connsiteY3" fmla="*/ 745557 h 745557"/>
              <a:gd name="connsiteX4" fmla="*/ 0 w 3151175"/>
              <a:gd name="connsiteY4" fmla="*/ 0 h 74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175" h="745557">
                <a:moveTo>
                  <a:pt x="0" y="0"/>
                </a:moveTo>
                <a:lnTo>
                  <a:pt x="3151175" y="0"/>
                </a:lnTo>
                <a:lnTo>
                  <a:pt x="3151175" y="745557"/>
                </a:lnTo>
                <a:lnTo>
                  <a:pt x="0" y="74555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1">
                <a:lumMod val="40000"/>
                <a:lumOff val="60000"/>
                <a:alpha val="45000"/>
              </a:schemeClr>
            </a:glo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2D4AD7-1BDF-6609-0CCB-D0E00C650AED}"/>
              </a:ext>
            </a:extLst>
          </p:cNvPr>
          <p:cNvSpPr txBox="1"/>
          <p:nvPr/>
        </p:nvSpPr>
        <p:spPr>
          <a:xfrm>
            <a:off x="1497138" y="288947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Georgia" panose="02040502050405020303" pitchFamily="18" charset="0"/>
              </a:rPr>
              <a:t>Lemma 22.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DB4BB-F42A-6156-4D48-3080FB6E0FC7}"/>
              </a:ext>
            </a:extLst>
          </p:cNvPr>
          <p:cNvSpPr txBox="1"/>
          <p:nvPr/>
        </p:nvSpPr>
        <p:spPr>
          <a:xfrm>
            <a:off x="2999823" y="293095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every PDG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27E2692-0F9F-A4D7-6252-6F2C1CEBEB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0303" y="2993229"/>
            <a:ext cx="306547" cy="244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CFDFCD-4C47-04EC-3231-E58E9E1B54D5}"/>
              </a:ext>
            </a:extLst>
          </p:cNvPr>
          <p:cNvSpPr txBox="1"/>
          <p:nvPr/>
        </p:nvSpPr>
        <p:spPr>
          <a:xfrm>
            <a:off x="4903904" y="2943321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C5FE1-A01D-4ABE-94AC-A58E6833D442}"/>
              </a:ext>
            </a:extLst>
          </p:cNvPr>
          <p:cNvGrpSpPr/>
          <p:nvPr/>
        </p:nvGrpSpPr>
        <p:grpSpPr>
          <a:xfrm>
            <a:off x="2729722" y="3812706"/>
            <a:ext cx="3750096" cy="814231"/>
            <a:chOff x="2573527" y="5527979"/>
            <a:chExt cx="3750096" cy="8142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105650-CF57-F127-114B-561C613C3CBE}"/>
                </a:ext>
              </a:extLst>
            </p:cNvPr>
            <p:cNvSpPr txBox="1"/>
            <p:nvPr/>
          </p:nvSpPr>
          <p:spPr>
            <a:xfrm>
              <a:off x="2573527" y="55279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with equality </a:t>
              </a:r>
              <a:r>
                <a:rPr lang="en-US" err="1"/>
                <a:t>iff</a:t>
              </a:r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1004B30-3ACF-52CD-895C-90884662E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2112" y="5897311"/>
              <a:ext cx="1351550" cy="44489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CD9D34-A80E-C614-20BF-97C257506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6"/>
            <a:stretch/>
          </p:blipFill>
          <p:spPr>
            <a:xfrm>
              <a:off x="4676805" y="5949813"/>
              <a:ext cx="1475417" cy="3582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DEA9EB-808D-C5BD-C2B4-7D639E36D9BA}"/>
                </a:ext>
              </a:extLst>
            </p:cNvPr>
            <p:cNvSpPr txBox="1"/>
            <p:nvPr/>
          </p:nvSpPr>
          <p:spPr>
            <a:xfrm>
              <a:off x="4430162" y="5972878"/>
              <a:ext cx="24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CA6893-801F-BC93-6EE5-C404044B9A5E}"/>
                </a:ext>
              </a:extLst>
            </p:cNvPr>
            <p:cNvSpPr txBox="1"/>
            <p:nvPr/>
          </p:nvSpPr>
          <p:spPr>
            <a:xfrm>
              <a:off x="6082851" y="5972878"/>
              <a:ext cx="24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.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16A48B8-5F65-F505-BBD7-13C0E42BD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975" y="5949813"/>
              <a:ext cx="180975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AD2A1E8-CBCC-DECB-41ED-F7856E74C85F}"/>
              </a:ext>
            </a:extLst>
          </p:cNvPr>
          <p:cNvSpPr txBox="1"/>
          <p:nvPr/>
        </p:nvSpPr>
        <p:spPr>
          <a:xfrm>
            <a:off x="1219647" y="2322286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“this construction does the right thing.”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9F3505-1B81-B343-C6AC-566F3A6E3607}"/>
                  </a:ext>
                </a:extLst>
              </p:cNvPr>
              <p:cNvSpPr txBox="1"/>
              <p:nvPr/>
            </p:nvSpPr>
            <p:spPr>
              <a:xfrm>
                <a:off x="1497138" y="5294200"/>
                <a:ext cx="499968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>
                    <a:latin typeface="Georgia" panose="02040502050405020303" pitchFamily="18" charset="0"/>
                  </a:rPr>
                  <a:t>Lemma 23.</a:t>
                </a:r>
                <a:r>
                  <a:rPr lang="en-US">
                    <a:latin typeface="Georgia" panose="02040502050405020303" pitchFamily="18" charset="0"/>
                  </a:rPr>
                  <a:t> </a:t>
                </a:r>
                <a:r>
                  <a:rPr lang="en-US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strictly convex.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9F3505-1B81-B343-C6AC-566F3A6E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38" y="5294200"/>
                <a:ext cx="4999683" cy="369332"/>
              </a:xfrm>
              <a:prstGeom prst="rect">
                <a:avLst/>
              </a:prstGeom>
              <a:blipFill>
                <a:blip r:embed="rId9"/>
                <a:stretch>
                  <a:fillRect l="-1098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DFBFB918-A1DE-DBCB-59B1-83991E7EDD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0"/>
          </a:blip>
          <a:srcRect t="21461" b="17556"/>
          <a:stretch/>
        </p:blipFill>
        <p:spPr>
          <a:xfrm>
            <a:off x="589254" y="3302722"/>
            <a:ext cx="1501288" cy="545335"/>
          </a:xfrm>
          <a:prstGeom prst="rect">
            <a:avLst/>
          </a:prstGeom>
          <a:gradFill>
            <a:gsLst>
              <a:gs pos="37000">
                <a:schemeClr val="bg1"/>
              </a:gs>
              <a:gs pos="69000">
                <a:srgbClr val="F2F2F2"/>
              </a:gs>
            </a:gsLst>
            <a:lin ang="0" scaled="0"/>
          </a:gradFill>
          <a:ln w="25400">
            <a:gradFill>
              <a:gsLst>
                <a:gs pos="32000">
                  <a:schemeClr val="tx1"/>
                </a:gs>
                <a:gs pos="59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0"/>
            </a:gra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84F72CA-2DE6-C2C0-499D-38C67B01A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61" b="17556"/>
          <a:stretch/>
        </p:blipFill>
        <p:spPr>
          <a:xfrm>
            <a:off x="604032" y="3300291"/>
            <a:ext cx="1501288" cy="545335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5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C2FEDE-759F-6DA4-E379-BE9E587779E6}"/>
              </a:ext>
            </a:extLst>
          </p:cNvPr>
          <p:cNvSpPr/>
          <p:nvPr/>
        </p:nvSpPr>
        <p:spPr>
          <a:xfrm>
            <a:off x="10363200" y="2322286"/>
            <a:ext cx="609153" cy="4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39744-2B1F-47AC-3036-FD3B12C783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228"/>
          <a:stretch>
            <a:fillRect/>
          </a:stretch>
        </p:blipFill>
        <p:spPr>
          <a:xfrm>
            <a:off x="2162478" y="3209972"/>
            <a:ext cx="3151175" cy="745557"/>
          </a:xfrm>
          <a:custGeom>
            <a:avLst/>
            <a:gdLst>
              <a:gd name="connsiteX0" fmla="*/ 0 w 3151175"/>
              <a:gd name="connsiteY0" fmla="*/ 0 h 745557"/>
              <a:gd name="connsiteX1" fmla="*/ 3151175 w 3151175"/>
              <a:gd name="connsiteY1" fmla="*/ 0 h 745557"/>
              <a:gd name="connsiteX2" fmla="*/ 3151175 w 3151175"/>
              <a:gd name="connsiteY2" fmla="*/ 745557 h 745557"/>
              <a:gd name="connsiteX3" fmla="*/ 0 w 3151175"/>
              <a:gd name="connsiteY3" fmla="*/ 745557 h 745557"/>
              <a:gd name="connsiteX4" fmla="*/ 0 w 3151175"/>
              <a:gd name="connsiteY4" fmla="*/ 0 h 74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175" h="745557">
                <a:moveTo>
                  <a:pt x="0" y="0"/>
                </a:moveTo>
                <a:lnTo>
                  <a:pt x="3151175" y="0"/>
                </a:lnTo>
                <a:lnTo>
                  <a:pt x="3151175" y="745557"/>
                </a:lnTo>
                <a:lnTo>
                  <a:pt x="0" y="74555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0214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32" grpId="0" animBg="1"/>
      <p:bldP spid="18" grpId="0"/>
      <p:bldP spid="20" grpId="0"/>
      <p:bldP spid="27" grpId="0"/>
      <p:bldP spid="33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AD949-0F10-7689-D85A-9319BBF3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2238209"/>
            <a:ext cx="10774279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1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D95D2908-5079-A042-4D0B-6B7A60A8B2C5}"/>
              </a:ext>
            </a:extLst>
          </p:cNvPr>
          <p:cNvSpPr/>
          <p:nvPr/>
        </p:nvSpPr>
        <p:spPr>
          <a:xfrm>
            <a:off x="77483" y="105719"/>
            <a:ext cx="3811402" cy="6591564"/>
          </a:xfrm>
          <a:prstGeom prst="rect">
            <a:avLst/>
          </a:prstGeom>
          <a:solidFill>
            <a:srgbClr val="F2F2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AC83FB-F9DA-1AB6-2D30-86DAEAEE5FE7}"/>
              </a:ext>
            </a:extLst>
          </p:cNvPr>
          <p:cNvSpPr/>
          <p:nvPr/>
        </p:nvSpPr>
        <p:spPr>
          <a:xfrm flipH="1">
            <a:off x="10300410" y="4523589"/>
            <a:ext cx="1277681" cy="476248"/>
          </a:xfrm>
          <a:prstGeom prst="rect">
            <a:avLst/>
          </a:prstGeom>
          <a:gradFill>
            <a:gsLst>
              <a:gs pos="55000">
                <a:srgbClr val="FF0000">
                  <a:alpha val="36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EA58FD-B6ED-30D9-8FD7-5614236987E9}"/>
              </a:ext>
            </a:extLst>
          </p:cNvPr>
          <p:cNvSpPr/>
          <p:nvPr/>
        </p:nvSpPr>
        <p:spPr>
          <a:xfrm>
            <a:off x="5135685" y="4523588"/>
            <a:ext cx="1289549" cy="476252"/>
          </a:xfrm>
          <a:prstGeom prst="rect">
            <a:avLst/>
          </a:prstGeom>
          <a:gradFill>
            <a:gsLst>
              <a:gs pos="55000">
                <a:srgbClr val="FF0000">
                  <a:alpha val="36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75E96-4EFB-5852-3440-975E7869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801" y="39769"/>
            <a:ext cx="3744716" cy="1000809"/>
          </a:xfrm>
        </p:spPr>
        <p:txBody>
          <a:bodyPr>
            <a:normAutofit fontScale="90000"/>
          </a:bodyPr>
          <a:lstStyle/>
          <a:p>
            <a:r>
              <a:rPr lang="en-US" b="1"/>
              <a:t>Algorithm:</a:t>
            </a:r>
            <a:r>
              <a:rPr lang="en-US"/>
              <a:t> </a:t>
            </a:r>
            <a:br>
              <a:rPr lang="en-US"/>
            </a:br>
            <a:r>
              <a:rPr lang="en-US" sz="4000" err="1"/>
              <a:t>cvx</a:t>
            </a:r>
            <a:r>
              <a:rPr lang="en-US" sz="4000"/>
              <a:t> “binary search”</a:t>
            </a:r>
            <a:endParaRPr lang="en-US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5ADF5594-1D9E-16B5-5304-2F07D123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3" t="2266" r="10382" b="92410"/>
          <a:stretch>
            <a:fillRect/>
          </a:stretch>
        </p:blipFill>
        <p:spPr>
          <a:xfrm>
            <a:off x="167630" y="155384"/>
            <a:ext cx="3391175" cy="365107"/>
          </a:xfrm>
          <a:custGeom>
            <a:avLst/>
            <a:gdLst>
              <a:gd name="connsiteX0" fmla="*/ 0 w 3391175"/>
              <a:gd name="connsiteY0" fmla="*/ 0 h 365107"/>
              <a:gd name="connsiteX1" fmla="*/ 3391175 w 3391175"/>
              <a:gd name="connsiteY1" fmla="*/ 0 h 365107"/>
              <a:gd name="connsiteX2" fmla="*/ 3391175 w 3391175"/>
              <a:gd name="connsiteY2" fmla="*/ 365107 h 365107"/>
              <a:gd name="connsiteX3" fmla="*/ 2489846 w 3391175"/>
              <a:gd name="connsiteY3" fmla="*/ 365107 h 365107"/>
              <a:gd name="connsiteX4" fmla="*/ 2489846 w 3391175"/>
              <a:gd name="connsiteY4" fmla="*/ 348939 h 365107"/>
              <a:gd name="connsiteX5" fmla="*/ 0 w 3391175"/>
              <a:gd name="connsiteY5" fmla="*/ 348939 h 365107"/>
              <a:gd name="connsiteX6" fmla="*/ 0 w 3391175"/>
              <a:gd name="connsiteY6" fmla="*/ 0 h 3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175" h="365107">
                <a:moveTo>
                  <a:pt x="0" y="0"/>
                </a:moveTo>
                <a:lnTo>
                  <a:pt x="3391175" y="0"/>
                </a:lnTo>
                <a:lnTo>
                  <a:pt x="3391175" y="365107"/>
                </a:lnTo>
                <a:lnTo>
                  <a:pt x="2489846" y="365107"/>
                </a:lnTo>
                <a:lnTo>
                  <a:pt x="2489846" y="348939"/>
                </a:lnTo>
                <a:lnTo>
                  <a:pt x="0" y="3489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EEB6722D-C208-D626-FE5C-0E5D1B91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" t="7354" r="33400" b="87945"/>
          <a:stretch>
            <a:fillRect/>
          </a:stretch>
        </p:blipFill>
        <p:spPr>
          <a:xfrm>
            <a:off x="166877" y="493771"/>
            <a:ext cx="2549854" cy="322403"/>
          </a:xfrm>
          <a:custGeom>
            <a:avLst/>
            <a:gdLst>
              <a:gd name="connsiteX0" fmla="*/ 0 w 2549854"/>
              <a:gd name="connsiteY0" fmla="*/ 0 h 322403"/>
              <a:gd name="connsiteX1" fmla="*/ 60008 w 2549854"/>
              <a:gd name="connsiteY1" fmla="*/ 0 h 322403"/>
              <a:gd name="connsiteX2" fmla="*/ 60008 w 2549854"/>
              <a:gd name="connsiteY2" fmla="*/ 16168 h 322403"/>
              <a:gd name="connsiteX3" fmla="*/ 2549854 w 2549854"/>
              <a:gd name="connsiteY3" fmla="*/ 16168 h 322403"/>
              <a:gd name="connsiteX4" fmla="*/ 2549854 w 2549854"/>
              <a:gd name="connsiteY4" fmla="*/ 322403 h 322403"/>
              <a:gd name="connsiteX5" fmla="*/ 0 w 2549854"/>
              <a:gd name="connsiteY5" fmla="*/ 322403 h 322403"/>
              <a:gd name="connsiteX6" fmla="*/ 0 w 2549854"/>
              <a:gd name="connsiteY6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854" h="322403">
                <a:moveTo>
                  <a:pt x="0" y="0"/>
                </a:moveTo>
                <a:lnTo>
                  <a:pt x="60008" y="0"/>
                </a:lnTo>
                <a:lnTo>
                  <a:pt x="60008" y="16168"/>
                </a:lnTo>
                <a:lnTo>
                  <a:pt x="2549854" y="16168"/>
                </a:lnTo>
                <a:lnTo>
                  <a:pt x="2549854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2536BB1-442D-9D65-5AF4-7E89492E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0" t="12572" r="29241" b="83622"/>
          <a:stretch>
            <a:fillRect/>
          </a:stretch>
        </p:blipFill>
        <p:spPr>
          <a:xfrm>
            <a:off x="270463" y="862167"/>
            <a:ext cx="2549854" cy="261053"/>
          </a:xfrm>
          <a:custGeom>
            <a:avLst/>
            <a:gdLst>
              <a:gd name="connsiteX0" fmla="*/ 0 w 2549854"/>
              <a:gd name="connsiteY0" fmla="*/ 0 h 261053"/>
              <a:gd name="connsiteX1" fmla="*/ 2549854 w 2549854"/>
              <a:gd name="connsiteY1" fmla="*/ 0 h 261053"/>
              <a:gd name="connsiteX2" fmla="*/ 2549854 w 2549854"/>
              <a:gd name="connsiteY2" fmla="*/ 261053 h 261053"/>
              <a:gd name="connsiteX3" fmla="*/ 0 w 2549854"/>
              <a:gd name="connsiteY3" fmla="*/ 261053 h 261053"/>
              <a:gd name="connsiteX4" fmla="*/ 0 w 2549854"/>
              <a:gd name="connsiteY4" fmla="*/ 0 h 2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854" h="261053">
                <a:moveTo>
                  <a:pt x="0" y="0"/>
                </a:moveTo>
                <a:lnTo>
                  <a:pt x="2549854" y="0"/>
                </a:lnTo>
                <a:lnTo>
                  <a:pt x="2549854" y="261053"/>
                </a:lnTo>
                <a:lnTo>
                  <a:pt x="0" y="2610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53EF801-1FD9-092F-1A26-92315A62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60" t="16756" r="22021" b="77882"/>
          <a:stretch>
            <a:fillRect/>
          </a:stretch>
        </p:blipFill>
        <p:spPr>
          <a:xfrm>
            <a:off x="553178" y="1149129"/>
            <a:ext cx="2549854" cy="367695"/>
          </a:xfrm>
          <a:custGeom>
            <a:avLst/>
            <a:gdLst>
              <a:gd name="connsiteX0" fmla="*/ 0 w 2549854"/>
              <a:gd name="connsiteY0" fmla="*/ 0 h 367695"/>
              <a:gd name="connsiteX1" fmla="*/ 2549854 w 2549854"/>
              <a:gd name="connsiteY1" fmla="*/ 0 h 367695"/>
              <a:gd name="connsiteX2" fmla="*/ 2549854 w 2549854"/>
              <a:gd name="connsiteY2" fmla="*/ 367695 h 367695"/>
              <a:gd name="connsiteX3" fmla="*/ 0 w 2549854"/>
              <a:gd name="connsiteY3" fmla="*/ 367695 h 367695"/>
              <a:gd name="connsiteX4" fmla="*/ 0 w 2549854"/>
              <a:gd name="connsiteY4" fmla="*/ 0 h 3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854" h="367695">
                <a:moveTo>
                  <a:pt x="0" y="0"/>
                </a:moveTo>
                <a:lnTo>
                  <a:pt x="2549854" y="0"/>
                </a:lnTo>
                <a:lnTo>
                  <a:pt x="2549854" y="367695"/>
                </a:lnTo>
                <a:lnTo>
                  <a:pt x="0" y="3676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DCCC57C-94D3-B44A-9E9C-8D5E34C1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6" t="22705" r="20655" b="72594"/>
          <a:stretch>
            <a:fillRect/>
          </a:stretch>
        </p:blipFill>
        <p:spPr>
          <a:xfrm>
            <a:off x="606672" y="1557076"/>
            <a:ext cx="2549854" cy="322403"/>
          </a:xfrm>
          <a:custGeom>
            <a:avLst/>
            <a:gdLst>
              <a:gd name="connsiteX0" fmla="*/ 0 w 2549854"/>
              <a:gd name="connsiteY0" fmla="*/ 0 h 322403"/>
              <a:gd name="connsiteX1" fmla="*/ 2549854 w 2549854"/>
              <a:gd name="connsiteY1" fmla="*/ 0 h 322403"/>
              <a:gd name="connsiteX2" fmla="*/ 2549854 w 2549854"/>
              <a:gd name="connsiteY2" fmla="*/ 322403 h 322403"/>
              <a:gd name="connsiteX3" fmla="*/ 0 w 2549854"/>
              <a:gd name="connsiteY3" fmla="*/ 322403 h 322403"/>
              <a:gd name="connsiteX4" fmla="*/ 0 w 2549854"/>
              <a:gd name="connsiteY4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854" h="322403">
                <a:moveTo>
                  <a:pt x="0" y="0"/>
                </a:moveTo>
                <a:lnTo>
                  <a:pt x="2549854" y="0"/>
                </a:lnTo>
                <a:lnTo>
                  <a:pt x="2549854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B1BF2A7-52AE-E778-ACF1-31DBBEE8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9" t="27546" r="18318" b="67753"/>
          <a:stretch>
            <a:fillRect/>
          </a:stretch>
        </p:blipFill>
        <p:spPr>
          <a:xfrm>
            <a:off x="888721" y="1889116"/>
            <a:ext cx="2359304" cy="322403"/>
          </a:xfrm>
          <a:custGeom>
            <a:avLst/>
            <a:gdLst>
              <a:gd name="connsiteX0" fmla="*/ 0 w 2359304"/>
              <a:gd name="connsiteY0" fmla="*/ 0 h 322403"/>
              <a:gd name="connsiteX1" fmla="*/ 2359304 w 2359304"/>
              <a:gd name="connsiteY1" fmla="*/ 0 h 322403"/>
              <a:gd name="connsiteX2" fmla="*/ 2359304 w 2359304"/>
              <a:gd name="connsiteY2" fmla="*/ 322403 h 322403"/>
              <a:gd name="connsiteX3" fmla="*/ 0 w 2359304"/>
              <a:gd name="connsiteY3" fmla="*/ 322403 h 322403"/>
              <a:gd name="connsiteX4" fmla="*/ 0 w 2359304"/>
              <a:gd name="connsiteY4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4" h="322403">
                <a:moveTo>
                  <a:pt x="0" y="0"/>
                </a:moveTo>
                <a:lnTo>
                  <a:pt x="2359304" y="0"/>
                </a:lnTo>
                <a:lnTo>
                  <a:pt x="2359304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6C11A85-58B6-DD12-CC7E-1D8C9681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30" t="32388" r="68700" b="62911"/>
          <a:stretch>
            <a:fillRect/>
          </a:stretch>
        </p:blipFill>
        <p:spPr>
          <a:xfrm>
            <a:off x="618573" y="2221156"/>
            <a:ext cx="656669" cy="322403"/>
          </a:xfrm>
          <a:custGeom>
            <a:avLst/>
            <a:gdLst>
              <a:gd name="connsiteX0" fmla="*/ 0 w 656669"/>
              <a:gd name="connsiteY0" fmla="*/ 0 h 322403"/>
              <a:gd name="connsiteX1" fmla="*/ 656669 w 656669"/>
              <a:gd name="connsiteY1" fmla="*/ 0 h 322403"/>
              <a:gd name="connsiteX2" fmla="*/ 656669 w 656669"/>
              <a:gd name="connsiteY2" fmla="*/ 322403 h 322403"/>
              <a:gd name="connsiteX3" fmla="*/ 0 w 656669"/>
              <a:gd name="connsiteY3" fmla="*/ 322403 h 322403"/>
              <a:gd name="connsiteX4" fmla="*/ 0 w 656669"/>
              <a:gd name="connsiteY4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669" h="322403">
                <a:moveTo>
                  <a:pt x="0" y="0"/>
                </a:moveTo>
                <a:lnTo>
                  <a:pt x="656669" y="0"/>
                </a:lnTo>
                <a:lnTo>
                  <a:pt x="656669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226F7D6-EC19-9447-464F-A6A2D4EC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9" t="37229" r="18318" b="58069"/>
          <a:stretch>
            <a:fillRect/>
          </a:stretch>
        </p:blipFill>
        <p:spPr>
          <a:xfrm>
            <a:off x="888721" y="2553196"/>
            <a:ext cx="2359304" cy="322403"/>
          </a:xfrm>
          <a:custGeom>
            <a:avLst/>
            <a:gdLst>
              <a:gd name="connsiteX0" fmla="*/ 0 w 2359304"/>
              <a:gd name="connsiteY0" fmla="*/ 0 h 322403"/>
              <a:gd name="connsiteX1" fmla="*/ 2359304 w 2359304"/>
              <a:gd name="connsiteY1" fmla="*/ 0 h 322403"/>
              <a:gd name="connsiteX2" fmla="*/ 2359304 w 2359304"/>
              <a:gd name="connsiteY2" fmla="*/ 322403 h 322403"/>
              <a:gd name="connsiteX3" fmla="*/ 0 w 2359304"/>
              <a:gd name="connsiteY3" fmla="*/ 322403 h 322403"/>
              <a:gd name="connsiteX4" fmla="*/ 0 w 2359304"/>
              <a:gd name="connsiteY4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4" h="322403">
                <a:moveTo>
                  <a:pt x="0" y="0"/>
                </a:moveTo>
                <a:lnTo>
                  <a:pt x="2359304" y="0"/>
                </a:lnTo>
                <a:lnTo>
                  <a:pt x="2359304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203689A-0609-C5A0-353F-C9DA30EE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30" t="42071" r="63077" b="53228"/>
          <a:stretch>
            <a:fillRect/>
          </a:stretch>
        </p:blipFill>
        <p:spPr>
          <a:xfrm>
            <a:off x="618572" y="2885236"/>
            <a:ext cx="876853" cy="322403"/>
          </a:xfrm>
          <a:custGeom>
            <a:avLst/>
            <a:gdLst>
              <a:gd name="connsiteX0" fmla="*/ 0 w 876853"/>
              <a:gd name="connsiteY0" fmla="*/ 0 h 322403"/>
              <a:gd name="connsiteX1" fmla="*/ 876853 w 876853"/>
              <a:gd name="connsiteY1" fmla="*/ 0 h 322403"/>
              <a:gd name="connsiteX2" fmla="*/ 876853 w 876853"/>
              <a:gd name="connsiteY2" fmla="*/ 322403 h 322403"/>
              <a:gd name="connsiteX3" fmla="*/ 0 w 876853"/>
              <a:gd name="connsiteY3" fmla="*/ 322403 h 322403"/>
              <a:gd name="connsiteX4" fmla="*/ 0 w 876853"/>
              <a:gd name="connsiteY4" fmla="*/ 0 h 3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853" h="322403">
                <a:moveTo>
                  <a:pt x="0" y="0"/>
                </a:moveTo>
                <a:lnTo>
                  <a:pt x="876853" y="0"/>
                </a:lnTo>
                <a:lnTo>
                  <a:pt x="876853" y="322403"/>
                </a:lnTo>
                <a:lnTo>
                  <a:pt x="0" y="3224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BB39521-57E3-43F1-3D1B-F07D462A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1" t="49153" r="6824" b="12572"/>
          <a:stretch>
            <a:fillRect/>
          </a:stretch>
        </p:blipFill>
        <p:spPr>
          <a:xfrm>
            <a:off x="306934" y="3370920"/>
            <a:ext cx="3391175" cy="2624914"/>
          </a:xfrm>
          <a:custGeom>
            <a:avLst/>
            <a:gdLst>
              <a:gd name="connsiteX0" fmla="*/ 0 w 3391175"/>
              <a:gd name="connsiteY0" fmla="*/ 0 h 2624914"/>
              <a:gd name="connsiteX1" fmla="*/ 3391175 w 3391175"/>
              <a:gd name="connsiteY1" fmla="*/ 0 h 2624914"/>
              <a:gd name="connsiteX2" fmla="*/ 3391175 w 3391175"/>
              <a:gd name="connsiteY2" fmla="*/ 2624914 h 2624914"/>
              <a:gd name="connsiteX3" fmla="*/ 0 w 3391175"/>
              <a:gd name="connsiteY3" fmla="*/ 2624914 h 2624914"/>
              <a:gd name="connsiteX4" fmla="*/ 0 w 3391175"/>
              <a:gd name="connsiteY4" fmla="*/ 0 h 262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175" h="2624914">
                <a:moveTo>
                  <a:pt x="0" y="0"/>
                </a:moveTo>
                <a:lnTo>
                  <a:pt x="3391175" y="0"/>
                </a:lnTo>
                <a:lnTo>
                  <a:pt x="3391175" y="2624914"/>
                </a:lnTo>
                <a:lnTo>
                  <a:pt x="0" y="262491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6208220-E8DE-BC36-2925-8D13A3EA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3" t="88015" r="65850" b="7055"/>
          <a:stretch>
            <a:fillRect/>
          </a:stretch>
        </p:blipFill>
        <p:spPr>
          <a:xfrm>
            <a:off x="167629" y="6036086"/>
            <a:ext cx="1219212" cy="338106"/>
          </a:xfrm>
          <a:custGeom>
            <a:avLst/>
            <a:gdLst>
              <a:gd name="connsiteX0" fmla="*/ 0 w 1219212"/>
              <a:gd name="connsiteY0" fmla="*/ 0 h 338106"/>
              <a:gd name="connsiteX1" fmla="*/ 1219212 w 1219212"/>
              <a:gd name="connsiteY1" fmla="*/ 0 h 338106"/>
              <a:gd name="connsiteX2" fmla="*/ 1219212 w 1219212"/>
              <a:gd name="connsiteY2" fmla="*/ 338106 h 338106"/>
              <a:gd name="connsiteX3" fmla="*/ 0 w 1219212"/>
              <a:gd name="connsiteY3" fmla="*/ 338106 h 338106"/>
              <a:gd name="connsiteX4" fmla="*/ 0 w 1219212"/>
              <a:gd name="connsiteY4" fmla="*/ 0 h 33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12" h="338106">
                <a:moveTo>
                  <a:pt x="0" y="0"/>
                </a:moveTo>
                <a:lnTo>
                  <a:pt x="1219212" y="0"/>
                </a:lnTo>
                <a:lnTo>
                  <a:pt x="1219212" y="338106"/>
                </a:lnTo>
                <a:lnTo>
                  <a:pt x="0" y="3381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535F6D9-8776-5B10-61DC-7CC997523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3" t="7354" r="33400" b="92410"/>
          <a:stretch>
            <a:fillRect/>
          </a:stretch>
        </p:blipFill>
        <p:spPr>
          <a:xfrm>
            <a:off x="167629" y="504322"/>
            <a:ext cx="2489846" cy="16168"/>
          </a:xfrm>
          <a:custGeom>
            <a:avLst/>
            <a:gdLst>
              <a:gd name="connsiteX0" fmla="*/ 0 w 2489846"/>
              <a:gd name="connsiteY0" fmla="*/ 0 h 16168"/>
              <a:gd name="connsiteX1" fmla="*/ 2489846 w 2489846"/>
              <a:gd name="connsiteY1" fmla="*/ 0 h 16168"/>
              <a:gd name="connsiteX2" fmla="*/ 2489846 w 2489846"/>
              <a:gd name="connsiteY2" fmla="*/ 16168 h 16168"/>
              <a:gd name="connsiteX3" fmla="*/ 0 w 2489846"/>
              <a:gd name="connsiteY3" fmla="*/ 16168 h 16168"/>
              <a:gd name="connsiteX4" fmla="*/ 0 w 2489846"/>
              <a:gd name="connsiteY4" fmla="*/ 0 h 1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46" h="16168">
                <a:moveTo>
                  <a:pt x="0" y="0"/>
                </a:moveTo>
                <a:lnTo>
                  <a:pt x="2489846" y="0"/>
                </a:lnTo>
                <a:lnTo>
                  <a:pt x="2489846" y="16168"/>
                </a:lnTo>
                <a:lnTo>
                  <a:pt x="0" y="16168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EC1386-18F2-4E26-294D-C40089051713}"/>
              </a:ext>
            </a:extLst>
          </p:cNvPr>
          <p:cNvCxnSpPr>
            <a:cxnSpLocks/>
          </p:cNvCxnSpPr>
          <p:nvPr/>
        </p:nvCxnSpPr>
        <p:spPr>
          <a:xfrm>
            <a:off x="5659353" y="4754572"/>
            <a:ext cx="518477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442AAC-B130-CA52-84FF-1AEDEFEFDBE4}"/>
              </a:ext>
            </a:extLst>
          </p:cNvPr>
          <p:cNvGrpSpPr/>
          <p:nvPr/>
        </p:nvGrpSpPr>
        <p:grpSpPr>
          <a:xfrm>
            <a:off x="6370554" y="4516447"/>
            <a:ext cx="158749" cy="476250"/>
            <a:chOff x="6499226" y="3343275"/>
            <a:chExt cx="158749" cy="4762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5C26EB-DDC7-4514-CCEC-26D19C01A7F5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0" y="3343275"/>
              <a:ext cx="0" cy="47625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E18D6C-62DA-09F3-5711-147646F76554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26" y="3800474"/>
              <a:ext cx="158749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E49780-D9C2-794F-EA9E-229B05E39438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26" y="3369468"/>
              <a:ext cx="158749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6BD9FE-5193-B970-19CF-29CAF7545C68}"/>
              </a:ext>
            </a:extLst>
          </p:cNvPr>
          <p:cNvGrpSpPr/>
          <p:nvPr/>
        </p:nvGrpSpPr>
        <p:grpSpPr>
          <a:xfrm flipH="1">
            <a:off x="10186113" y="4497396"/>
            <a:ext cx="158748" cy="476250"/>
            <a:chOff x="6499226" y="3343275"/>
            <a:chExt cx="158749" cy="4762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2B47A7-23F2-292D-845E-85267E308738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0" y="3343275"/>
              <a:ext cx="0" cy="47625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D4D6DA-BCD4-746F-E263-82E8C9F87547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26" y="3800474"/>
              <a:ext cx="158749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A56658-65C0-56F6-9A2A-39D5693712CD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26" y="3369468"/>
              <a:ext cx="158749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90B27E-1031-FF1D-F7FC-213F5DFB1401}"/>
              </a:ext>
            </a:extLst>
          </p:cNvPr>
          <p:cNvCxnSpPr>
            <a:cxnSpLocks/>
          </p:cNvCxnSpPr>
          <p:nvPr/>
        </p:nvCxnSpPr>
        <p:spPr>
          <a:xfrm flipH="1">
            <a:off x="8719448" y="4455759"/>
            <a:ext cx="0" cy="47625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5E3F3E3-7C90-E379-C89E-74A88340E5E8}"/>
              </a:ext>
            </a:extLst>
          </p:cNvPr>
          <p:cNvSpPr txBox="1"/>
          <p:nvPr/>
        </p:nvSpPr>
        <p:spPr>
          <a:xfrm>
            <a:off x="5180082" y="4497396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DC0A46-6551-86D5-8479-37DCCF662B01}"/>
              </a:ext>
            </a:extLst>
          </p:cNvPr>
          <p:cNvSpPr txBox="1"/>
          <p:nvPr/>
        </p:nvSpPr>
        <p:spPr>
          <a:xfrm>
            <a:off x="10911728" y="4497396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B61C1E-BF08-3E2E-69D7-A8A8AE339E68}"/>
              </a:ext>
            </a:extLst>
          </p:cNvPr>
          <p:cNvSpPr txBox="1"/>
          <p:nvPr/>
        </p:nvSpPr>
        <p:spPr>
          <a:xfrm>
            <a:off x="6259823" y="5081514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9DF274-1E7B-450B-CE26-26ACB5870916}"/>
              </a:ext>
            </a:extLst>
          </p:cNvPr>
          <p:cNvSpPr txBox="1"/>
          <p:nvPr/>
        </p:nvSpPr>
        <p:spPr>
          <a:xfrm>
            <a:off x="8560847" y="5043551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486251-393F-BC5A-7437-71B608363B38}"/>
              </a:ext>
            </a:extLst>
          </p:cNvPr>
          <p:cNvSpPr txBox="1"/>
          <p:nvPr/>
        </p:nvSpPr>
        <p:spPr>
          <a:xfrm>
            <a:off x="10075381" y="5078068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AAB89A-2987-5E43-18E5-A4FC03DE63E8}"/>
              </a:ext>
            </a:extLst>
          </p:cNvPr>
          <p:cNvSpPr txBox="1"/>
          <p:nvPr/>
        </p:nvSpPr>
        <p:spPr>
          <a:xfrm>
            <a:off x="6310554" y="2492273"/>
            <a:ext cx="6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f(a)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6C4EED-E55E-7BEE-7D62-0F26E02BA69D}"/>
              </a:ext>
            </a:extLst>
          </p:cNvPr>
          <p:cNvSpPr txBox="1"/>
          <p:nvPr/>
        </p:nvSpPr>
        <p:spPr>
          <a:xfrm>
            <a:off x="8383877" y="3053264"/>
            <a:ext cx="6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f(b)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B6542D-B9D6-4630-2E83-E5BEC8BDE404}"/>
              </a:ext>
            </a:extLst>
          </p:cNvPr>
          <p:cNvSpPr txBox="1"/>
          <p:nvPr/>
        </p:nvSpPr>
        <p:spPr>
          <a:xfrm>
            <a:off x="9755603" y="2753870"/>
            <a:ext cx="6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f(c)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7C5905-275E-97F3-9CAE-134104E61BD3}"/>
              </a:ext>
            </a:extLst>
          </p:cNvPr>
          <p:cNvSpPr txBox="1"/>
          <p:nvPr/>
        </p:nvSpPr>
        <p:spPr>
          <a:xfrm>
            <a:off x="7301742" y="2707956"/>
            <a:ext cx="64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f(z)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AC06531-191E-03DF-86C6-29318D1BE505}"/>
              </a:ext>
            </a:extLst>
          </p:cNvPr>
          <p:cNvCxnSpPr>
            <a:cxnSpLocks/>
          </p:cNvCxnSpPr>
          <p:nvPr/>
        </p:nvCxnSpPr>
        <p:spPr>
          <a:xfrm>
            <a:off x="7599389" y="4451003"/>
            <a:ext cx="0" cy="595805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F9D94BE-D055-D83E-E38D-B951C1357DE7}"/>
              </a:ext>
            </a:extLst>
          </p:cNvPr>
          <p:cNvSpPr/>
          <p:nvPr/>
        </p:nvSpPr>
        <p:spPr>
          <a:xfrm flipH="1">
            <a:off x="10075381" y="3180171"/>
            <a:ext cx="166778" cy="1828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24A16D-C487-E2AB-0E1A-763C3D6A091C}"/>
              </a:ext>
            </a:extLst>
          </p:cNvPr>
          <p:cNvSpPr/>
          <p:nvPr/>
        </p:nvSpPr>
        <p:spPr>
          <a:xfrm flipH="1">
            <a:off x="8642670" y="3588097"/>
            <a:ext cx="166778" cy="1828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9BC9ED-A1F3-AE02-A185-43CD7E44BD68}"/>
              </a:ext>
            </a:extLst>
          </p:cNvPr>
          <p:cNvSpPr/>
          <p:nvPr/>
        </p:nvSpPr>
        <p:spPr>
          <a:xfrm flipH="1">
            <a:off x="6335676" y="2966539"/>
            <a:ext cx="166778" cy="1828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33FDED2-BA56-4957-7980-3FDC4D4F39BB}"/>
              </a:ext>
            </a:extLst>
          </p:cNvPr>
          <p:cNvSpPr/>
          <p:nvPr/>
        </p:nvSpPr>
        <p:spPr>
          <a:xfrm flipH="1">
            <a:off x="5717759" y="1699110"/>
            <a:ext cx="5728881" cy="2295233"/>
          </a:xfrm>
          <a:custGeom>
            <a:avLst/>
            <a:gdLst>
              <a:gd name="connsiteX0" fmla="*/ 0 w 5998464"/>
              <a:gd name="connsiteY0" fmla="*/ 0 h 2295233"/>
              <a:gd name="connsiteX1" fmla="*/ 676656 w 5998464"/>
              <a:gd name="connsiteY1" fmla="*/ 1106424 h 2295233"/>
              <a:gd name="connsiteX2" fmla="*/ 1389888 w 5998464"/>
              <a:gd name="connsiteY2" fmla="*/ 1627632 h 2295233"/>
              <a:gd name="connsiteX3" fmla="*/ 1965960 w 5998464"/>
              <a:gd name="connsiteY3" fmla="*/ 2295144 h 2295233"/>
              <a:gd name="connsiteX4" fmla="*/ 3520440 w 5998464"/>
              <a:gd name="connsiteY4" fmla="*/ 1673352 h 2295233"/>
              <a:gd name="connsiteX5" fmla="*/ 5276088 w 5998464"/>
              <a:gd name="connsiteY5" fmla="*/ 1389888 h 2295233"/>
              <a:gd name="connsiteX6" fmla="*/ 5998464 w 5998464"/>
              <a:gd name="connsiteY6" fmla="*/ 758952 h 22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8464" h="2295233">
                <a:moveTo>
                  <a:pt x="0" y="0"/>
                </a:moveTo>
                <a:cubicBezTo>
                  <a:pt x="222504" y="417576"/>
                  <a:pt x="445008" y="835152"/>
                  <a:pt x="676656" y="1106424"/>
                </a:cubicBezTo>
                <a:cubicBezTo>
                  <a:pt x="908304" y="1377696"/>
                  <a:pt x="1175004" y="1429512"/>
                  <a:pt x="1389888" y="1627632"/>
                </a:cubicBezTo>
                <a:cubicBezTo>
                  <a:pt x="1604772" y="1825752"/>
                  <a:pt x="1610868" y="2287524"/>
                  <a:pt x="1965960" y="2295144"/>
                </a:cubicBezTo>
                <a:cubicBezTo>
                  <a:pt x="2321052" y="2302764"/>
                  <a:pt x="2968752" y="1824228"/>
                  <a:pt x="3520440" y="1673352"/>
                </a:cubicBezTo>
                <a:cubicBezTo>
                  <a:pt x="4072128" y="1522476"/>
                  <a:pt x="4863084" y="1542288"/>
                  <a:pt x="5276088" y="1389888"/>
                </a:cubicBezTo>
                <a:cubicBezTo>
                  <a:pt x="5689092" y="1237488"/>
                  <a:pt x="5843778" y="998220"/>
                  <a:pt x="5998464" y="75895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42C15C1-FFC4-5731-CDA9-60BC1D9BEFDD}"/>
              </a:ext>
            </a:extLst>
          </p:cNvPr>
          <p:cNvSpPr/>
          <p:nvPr/>
        </p:nvSpPr>
        <p:spPr>
          <a:xfrm flipH="1">
            <a:off x="6067081" y="2631798"/>
            <a:ext cx="5283496" cy="1327324"/>
          </a:xfrm>
          <a:custGeom>
            <a:avLst/>
            <a:gdLst>
              <a:gd name="connsiteX0" fmla="*/ 0 w 5532120"/>
              <a:gd name="connsiteY0" fmla="*/ 457200 h 1327324"/>
              <a:gd name="connsiteX1" fmla="*/ 950976 w 5532120"/>
              <a:gd name="connsiteY1" fmla="*/ 612648 h 1327324"/>
              <a:gd name="connsiteX2" fmla="*/ 1316736 w 5532120"/>
              <a:gd name="connsiteY2" fmla="*/ 667512 h 1327324"/>
              <a:gd name="connsiteX3" fmla="*/ 2121408 w 5532120"/>
              <a:gd name="connsiteY3" fmla="*/ 1033272 h 1327324"/>
              <a:gd name="connsiteX4" fmla="*/ 2862072 w 5532120"/>
              <a:gd name="connsiteY4" fmla="*/ 1078992 h 1327324"/>
              <a:gd name="connsiteX5" fmla="*/ 4041648 w 5532120"/>
              <a:gd name="connsiteY5" fmla="*/ 1289304 h 1327324"/>
              <a:gd name="connsiteX6" fmla="*/ 4809744 w 5532120"/>
              <a:gd name="connsiteY6" fmla="*/ 1261872 h 1327324"/>
              <a:gd name="connsiteX7" fmla="*/ 5010912 w 5532120"/>
              <a:gd name="connsiteY7" fmla="*/ 649224 h 1327324"/>
              <a:gd name="connsiteX8" fmla="*/ 5532120 w 5532120"/>
              <a:gd name="connsiteY8" fmla="*/ 0 h 132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120" h="1327324">
                <a:moveTo>
                  <a:pt x="0" y="457200"/>
                </a:moveTo>
                <a:lnTo>
                  <a:pt x="950976" y="612648"/>
                </a:lnTo>
                <a:cubicBezTo>
                  <a:pt x="1170432" y="647700"/>
                  <a:pt x="1121664" y="597408"/>
                  <a:pt x="1316736" y="667512"/>
                </a:cubicBezTo>
                <a:cubicBezTo>
                  <a:pt x="1511808" y="737616"/>
                  <a:pt x="1863852" y="964692"/>
                  <a:pt x="2121408" y="1033272"/>
                </a:cubicBezTo>
                <a:cubicBezTo>
                  <a:pt x="2378964" y="1101852"/>
                  <a:pt x="2542032" y="1036320"/>
                  <a:pt x="2862072" y="1078992"/>
                </a:cubicBezTo>
                <a:cubicBezTo>
                  <a:pt x="3182112" y="1121664"/>
                  <a:pt x="3717036" y="1258824"/>
                  <a:pt x="4041648" y="1289304"/>
                </a:cubicBezTo>
                <a:cubicBezTo>
                  <a:pt x="4366260" y="1319784"/>
                  <a:pt x="4648200" y="1368552"/>
                  <a:pt x="4809744" y="1261872"/>
                </a:cubicBezTo>
                <a:cubicBezTo>
                  <a:pt x="4971288" y="1155192"/>
                  <a:pt x="4890516" y="859536"/>
                  <a:pt x="5010912" y="649224"/>
                </a:cubicBezTo>
                <a:cubicBezTo>
                  <a:pt x="5131308" y="438912"/>
                  <a:pt x="5384292" y="156972"/>
                  <a:pt x="553212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F4144B1-951E-5BC1-EA01-A0AB5E8C3AFE}"/>
              </a:ext>
            </a:extLst>
          </p:cNvPr>
          <p:cNvSpPr/>
          <p:nvPr/>
        </p:nvSpPr>
        <p:spPr>
          <a:xfrm flipH="1">
            <a:off x="5499433" y="1927710"/>
            <a:ext cx="5580419" cy="1778703"/>
          </a:xfrm>
          <a:custGeom>
            <a:avLst/>
            <a:gdLst>
              <a:gd name="connsiteX0" fmla="*/ 0 w 5843016"/>
              <a:gd name="connsiteY0" fmla="*/ 0 h 1778703"/>
              <a:gd name="connsiteX1" fmla="*/ 987552 w 5843016"/>
              <a:gd name="connsiteY1" fmla="*/ 1353312 h 1778703"/>
              <a:gd name="connsiteX2" fmla="*/ 2487168 w 5843016"/>
              <a:gd name="connsiteY2" fmla="*/ 1773936 h 1778703"/>
              <a:gd name="connsiteX3" fmla="*/ 4873752 w 5843016"/>
              <a:gd name="connsiteY3" fmla="*/ 1143000 h 1778703"/>
              <a:gd name="connsiteX4" fmla="*/ 5843016 w 5843016"/>
              <a:gd name="connsiteY4" fmla="*/ 18288 h 17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3016" h="1778703">
                <a:moveTo>
                  <a:pt x="0" y="0"/>
                </a:moveTo>
                <a:cubicBezTo>
                  <a:pt x="286512" y="528828"/>
                  <a:pt x="573024" y="1057656"/>
                  <a:pt x="987552" y="1353312"/>
                </a:cubicBezTo>
                <a:cubicBezTo>
                  <a:pt x="1402080" y="1648968"/>
                  <a:pt x="1839468" y="1808988"/>
                  <a:pt x="2487168" y="1773936"/>
                </a:cubicBezTo>
                <a:cubicBezTo>
                  <a:pt x="3134868" y="1738884"/>
                  <a:pt x="4314444" y="1435608"/>
                  <a:pt x="4873752" y="1143000"/>
                </a:cubicBezTo>
                <a:cubicBezTo>
                  <a:pt x="5433060" y="850392"/>
                  <a:pt x="5750052" y="208788"/>
                  <a:pt x="5843016" y="1828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B775E22-EF5A-BF48-A377-CB62495C6C0E}"/>
              </a:ext>
            </a:extLst>
          </p:cNvPr>
          <p:cNvSpPr/>
          <p:nvPr/>
        </p:nvSpPr>
        <p:spPr>
          <a:xfrm flipH="1">
            <a:off x="5394636" y="867006"/>
            <a:ext cx="5763813" cy="4454023"/>
          </a:xfrm>
          <a:custGeom>
            <a:avLst/>
            <a:gdLst>
              <a:gd name="connsiteX0" fmla="*/ 0 w 6035040"/>
              <a:gd name="connsiteY0" fmla="*/ 0 h 4454023"/>
              <a:gd name="connsiteX1" fmla="*/ 740664 w 6035040"/>
              <a:gd name="connsiteY1" fmla="*/ 1975104 h 4454023"/>
              <a:gd name="connsiteX2" fmla="*/ 1088136 w 6035040"/>
              <a:gd name="connsiteY2" fmla="*/ 2459736 h 4454023"/>
              <a:gd name="connsiteX3" fmla="*/ 1472184 w 6035040"/>
              <a:gd name="connsiteY3" fmla="*/ 3538728 h 4454023"/>
              <a:gd name="connsiteX4" fmla="*/ 1709928 w 6035040"/>
              <a:gd name="connsiteY4" fmla="*/ 4453128 h 4454023"/>
              <a:gd name="connsiteX5" fmla="*/ 2185416 w 6035040"/>
              <a:gd name="connsiteY5" fmla="*/ 3374136 h 4454023"/>
              <a:gd name="connsiteX6" fmla="*/ 2660904 w 6035040"/>
              <a:gd name="connsiteY6" fmla="*/ 2743200 h 4454023"/>
              <a:gd name="connsiteX7" fmla="*/ 3895344 w 6035040"/>
              <a:gd name="connsiteY7" fmla="*/ 2514600 h 4454023"/>
              <a:gd name="connsiteX8" fmla="*/ 5111496 w 6035040"/>
              <a:gd name="connsiteY8" fmla="*/ 2148840 h 4454023"/>
              <a:gd name="connsiteX9" fmla="*/ 6035040 w 6035040"/>
              <a:gd name="connsiteY9" fmla="*/ 2103120 h 445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5040" h="4454023">
                <a:moveTo>
                  <a:pt x="0" y="0"/>
                </a:moveTo>
                <a:cubicBezTo>
                  <a:pt x="279654" y="782574"/>
                  <a:pt x="559308" y="1565148"/>
                  <a:pt x="740664" y="1975104"/>
                </a:cubicBezTo>
                <a:cubicBezTo>
                  <a:pt x="922020" y="2385060"/>
                  <a:pt x="966216" y="2199132"/>
                  <a:pt x="1088136" y="2459736"/>
                </a:cubicBezTo>
                <a:cubicBezTo>
                  <a:pt x="1210056" y="2720340"/>
                  <a:pt x="1368552" y="3206496"/>
                  <a:pt x="1472184" y="3538728"/>
                </a:cubicBezTo>
                <a:cubicBezTo>
                  <a:pt x="1575816" y="3870960"/>
                  <a:pt x="1591056" y="4480560"/>
                  <a:pt x="1709928" y="4453128"/>
                </a:cubicBezTo>
                <a:cubicBezTo>
                  <a:pt x="1828800" y="4425696"/>
                  <a:pt x="2026920" y="3659124"/>
                  <a:pt x="2185416" y="3374136"/>
                </a:cubicBezTo>
                <a:cubicBezTo>
                  <a:pt x="2343912" y="3089148"/>
                  <a:pt x="2375916" y="2886456"/>
                  <a:pt x="2660904" y="2743200"/>
                </a:cubicBezTo>
                <a:cubicBezTo>
                  <a:pt x="2945892" y="2599944"/>
                  <a:pt x="3486912" y="2613660"/>
                  <a:pt x="3895344" y="2514600"/>
                </a:cubicBezTo>
                <a:cubicBezTo>
                  <a:pt x="4303776" y="2415540"/>
                  <a:pt x="4754880" y="2217420"/>
                  <a:pt x="5111496" y="2148840"/>
                </a:cubicBezTo>
                <a:cubicBezTo>
                  <a:pt x="5468112" y="2080260"/>
                  <a:pt x="5873496" y="2119884"/>
                  <a:pt x="6035040" y="21031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F0E8C7-F8DF-A666-ADFB-EF6172A31FAC}"/>
              </a:ext>
            </a:extLst>
          </p:cNvPr>
          <p:cNvSpPr/>
          <p:nvPr/>
        </p:nvSpPr>
        <p:spPr>
          <a:xfrm flipH="1">
            <a:off x="7516000" y="3149418"/>
            <a:ext cx="166778" cy="366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B210135-4191-60E0-94A4-E534A905B429}"/>
              </a:ext>
            </a:extLst>
          </p:cNvPr>
          <p:cNvSpPr/>
          <p:nvPr/>
        </p:nvSpPr>
        <p:spPr>
          <a:xfrm flipH="1">
            <a:off x="7532546" y="3824487"/>
            <a:ext cx="130103" cy="1698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8E06C6A-D4EE-4116-CE76-FAD0AD542989}"/>
              </a:ext>
            </a:extLst>
          </p:cNvPr>
          <p:cNvCxnSpPr>
            <a:cxnSpLocks/>
          </p:cNvCxnSpPr>
          <p:nvPr/>
        </p:nvCxnSpPr>
        <p:spPr>
          <a:xfrm>
            <a:off x="49637" y="65467"/>
            <a:ext cx="3839248" cy="411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810EEC6-310F-C527-1D65-590AEB6A3BAE}"/>
              </a:ext>
            </a:extLst>
          </p:cNvPr>
          <p:cNvSpPr txBox="1"/>
          <p:nvPr/>
        </p:nvSpPr>
        <p:spPr>
          <a:xfrm>
            <a:off x="7447944" y="5090343"/>
            <a:ext cx="5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eorgia" panose="02040502050405020303" pitchFamily="18" charset="0"/>
              </a:rPr>
              <a:t>z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1ADF5A-9373-7106-52E5-89AA59EBE80B}"/>
              </a:ext>
            </a:extLst>
          </p:cNvPr>
          <p:cNvSpPr/>
          <p:nvPr/>
        </p:nvSpPr>
        <p:spPr>
          <a:xfrm flipH="1">
            <a:off x="8726059" y="4487821"/>
            <a:ext cx="1574349" cy="476248"/>
          </a:xfrm>
          <a:prstGeom prst="rect">
            <a:avLst/>
          </a:prstGeom>
          <a:solidFill>
            <a:schemeClr val="accent5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CCBB43B-FB79-B325-C582-3694140725EB}"/>
              </a:ext>
            </a:extLst>
          </p:cNvPr>
          <p:cNvSpPr/>
          <p:nvPr/>
        </p:nvSpPr>
        <p:spPr>
          <a:xfrm flipH="1">
            <a:off x="6425233" y="4497396"/>
            <a:ext cx="1167545" cy="476248"/>
          </a:xfrm>
          <a:prstGeom prst="rect">
            <a:avLst/>
          </a:prstGeom>
          <a:solidFill>
            <a:schemeClr val="accent5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DB7A7B3-A3F5-1A9B-1FBA-6A1A2A744521}"/>
                  </a:ext>
                </a:extLst>
              </p:cNvPr>
              <p:cNvSpPr txBox="1"/>
              <p:nvPr/>
            </p:nvSpPr>
            <p:spPr>
              <a:xfrm>
                <a:off x="4391692" y="1114792"/>
                <a:ext cx="299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invariant: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DB7A7B3-A3F5-1A9B-1FBA-6A1A2A744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92" y="1114792"/>
                <a:ext cx="2994575" cy="369332"/>
              </a:xfrm>
              <a:prstGeom prst="rect">
                <a:avLst/>
              </a:prstGeom>
              <a:blipFill>
                <a:blip r:embed="rId3"/>
                <a:stretch>
                  <a:fillRect l="-16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316B64B-A16C-10B7-5F8C-15562348E9CA}"/>
                  </a:ext>
                </a:extLst>
              </p:cNvPr>
              <p:cNvSpPr txBox="1"/>
              <p:nvPr/>
            </p:nvSpPr>
            <p:spPr>
              <a:xfrm>
                <a:off x="4146095" y="155383"/>
                <a:ext cx="3480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>
                    <a:latin typeface="Georgia" panose="02040502050405020303" pitchFamily="18" charset="0"/>
                  </a:rPr>
                  <a:t>Goal</a:t>
                </a:r>
                <a:r>
                  <a:rPr lang="en-US"/>
                  <a:t>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(to within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316B64B-A16C-10B7-5F8C-15562348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095" y="155383"/>
                <a:ext cx="3480598" cy="646331"/>
              </a:xfrm>
              <a:prstGeom prst="rect">
                <a:avLst/>
              </a:prstGeom>
              <a:blipFill>
                <a:blip r:embed="rId4"/>
                <a:stretch>
                  <a:fillRect t="-5607" r="-1576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1823CFD-0F6E-8AA1-60C3-D849267F128E}"/>
                  </a:ext>
                </a:extLst>
              </p:cNvPr>
              <p:cNvSpPr txBox="1"/>
              <p:nvPr/>
            </p:nvSpPr>
            <p:spPr>
              <a:xfrm>
                <a:off x="4391692" y="839793"/>
                <a:ext cx="1675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State: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1823CFD-0F6E-8AA1-60C3-D849267F1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92" y="839793"/>
                <a:ext cx="1675389" cy="369332"/>
              </a:xfrm>
              <a:prstGeom prst="rect">
                <a:avLst/>
              </a:prstGeom>
              <a:blipFill>
                <a:blip r:embed="rId5"/>
                <a:stretch>
                  <a:fillRect l="-29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3A800B7-D5EF-9405-A49D-E505435448D7}"/>
              </a:ext>
            </a:extLst>
          </p:cNvPr>
          <p:cNvCxnSpPr>
            <a:cxnSpLocks/>
          </p:cNvCxnSpPr>
          <p:nvPr/>
        </p:nvCxnSpPr>
        <p:spPr>
          <a:xfrm>
            <a:off x="49637" y="6713291"/>
            <a:ext cx="3839248" cy="411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7D9D80-F2BE-7D9E-6006-588B30411A18}"/>
                  </a:ext>
                </a:extLst>
              </p:cNvPr>
              <p:cNvSpPr/>
              <p:nvPr/>
            </p:nvSpPr>
            <p:spPr>
              <a:xfrm>
                <a:off x="1495425" y="1557075"/>
                <a:ext cx="325755" cy="322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7D9D80-F2BE-7D9E-6006-588B30411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557075"/>
                <a:ext cx="325755" cy="322404"/>
              </a:xfrm>
              <a:prstGeom prst="rect">
                <a:avLst/>
              </a:prstGeom>
              <a:blipFill>
                <a:blip r:embed="rId6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3847-152E-BD2A-B18C-C46DB60881F8}"/>
                  </a:ext>
                </a:extLst>
              </p:cNvPr>
              <p:cNvSpPr/>
              <p:nvPr/>
            </p:nvSpPr>
            <p:spPr>
              <a:xfrm>
                <a:off x="1555844" y="4086333"/>
                <a:ext cx="325755" cy="322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3847-152E-BD2A-B18C-C46DB6088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4086333"/>
                <a:ext cx="325755" cy="322404"/>
              </a:xfrm>
              <a:prstGeom prst="rect">
                <a:avLst/>
              </a:prstGeom>
              <a:blipFill>
                <a:blip r:embed="rId7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7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D78C9"/>
                                      </p:to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9401 0.00278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13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2422 -0.0050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34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1354 0.05347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266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43" grpId="0"/>
      <p:bldP spid="44" grpId="0"/>
      <p:bldP spid="44" grpId="1"/>
      <p:bldP spid="45" grpId="0"/>
      <p:bldP spid="45" grpId="1"/>
      <p:bldP spid="46" grpId="0"/>
      <p:bldP spid="47" grpId="0"/>
      <p:bldP spid="47" grpId="1"/>
      <p:bldP spid="48" grpId="0"/>
      <p:bldP spid="48" grpId="1"/>
      <p:bldP spid="58" grpId="0"/>
      <p:bldP spid="36" grpId="0" animBg="1"/>
      <p:bldP spid="37" grpId="0" animBg="1"/>
      <p:bldP spid="38" grpId="0" animBg="1"/>
      <p:bldP spid="50" grpId="0" animBg="1"/>
      <p:bldP spid="50" grpId="1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1" grpId="0" animBg="1"/>
      <p:bldP spid="67" grpId="0"/>
      <p:bldP spid="67" grpId="1"/>
      <p:bldP spid="67" grpId="2"/>
      <p:bldP spid="70" grpId="0" animBg="1"/>
      <p:bldP spid="71" grpId="0" animBg="1"/>
      <p:bldP spid="71" grpId="1" animBg="1"/>
      <p:bldP spid="72" grpId="0"/>
      <p:bldP spid="74" grpId="0"/>
      <p:bldP spid="75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F851F-6C4C-42F0-79E0-F3715B19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07716" y="547688"/>
            <a:ext cx="505767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ED204E-DEDE-69D3-2FD9-D6C3682E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726" y="2121818"/>
            <a:ext cx="5915802" cy="3033712"/>
          </a:xfrm>
        </p:spPr>
        <p:txBody>
          <a:bodyPr>
            <a:normAutofit fontScale="90000"/>
          </a:bodyPr>
          <a:lstStyle/>
          <a:p>
            <a:r>
              <a:rPr lang="en-US" b="1"/>
              <a:t>PDG</a:t>
            </a:r>
            <a:r>
              <a:rPr lang="en-US"/>
              <a:t>s: </a:t>
            </a:r>
            <a:br>
              <a:rPr lang="en-US"/>
            </a:br>
            <a:r>
              <a:rPr lang="en-US"/>
              <a:t>  probabilistic</a:t>
            </a:r>
            <a:br>
              <a:rPr lang="en-US"/>
            </a:br>
            <a:r>
              <a:rPr lang="en-US"/>
              <a:t>     information</a:t>
            </a:r>
            <a:br>
              <a:rPr lang="en-US"/>
            </a:br>
            <a:r>
              <a:rPr lang="en-US"/>
              <a:t>        of any shape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8E295-A82C-0587-53E0-79BEDB71F6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300" y="-642629"/>
            <a:ext cx="4115374" cy="3038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CB365-3C5A-DEB6-85AC-31F795C359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5943" y="2121818"/>
            <a:ext cx="475363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3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F8E7-6ED7-6A86-FD2D-B14C40D3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293" y="65467"/>
            <a:ext cx="6168957" cy="1325563"/>
          </a:xfrm>
        </p:spPr>
        <p:txBody>
          <a:bodyPr/>
          <a:lstStyle/>
          <a:p>
            <a:r>
              <a:rPr lang="en-US"/>
              <a:t>( a </a:t>
            </a:r>
            <a:r>
              <a:rPr lang="en-US" i="1"/>
              <a:t>small </a:t>
            </a:r>
            <a:r>
              <a:rPr lang="en-US"/>
              <a:t>problem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7D84C-7882-3FC2-E4F2-F0411AF8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5" y="-4118"/>
            <a:ext cx="3733014" cy="6687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84DD47-8C66-A183-BF99-5D2BC16FF4C4}"/>
                  </a:ext>
                </a:extLst>
              </p:cNvPr>
              <p:cNvSpPr/>
              <p:nvPr/>
            </p:nvSpPr>
            <p:spPr>
              <a:xfrm>
                <a:off x="1486239" y="1529486"/>
                <a:ext cx="325755" cy="322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84DD47-8C66-A183-BF99-5D2BC16F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39" y="1529486"/>
                <a:ext cx="325755" cy="322404"/>
              </a:xfrm>
              <a:prstGeom prst="rect">
                <a:avLst/>
              </a:prstGeom>
              <a:blipFill>
                <a:blip r:embed="rId3"/>
                <a:stretch>
                  <a:fillRect l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46AB64-561A-3033-13CC-B1B73CE96F87}"/>
                  </a:ext>
                </a:extLst>
              </p:cNvPr>
              <p:cNvSpPr/>
              <p:nvPr/>
            </p:nvSpPr>
            <p:spPr>
              <a:xfrm>
                <a:off x="1486240" y="3958834"/>
                <a:ext cx="325755" cy="322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46AB64-561A-3033-13CC-B1B73CE96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40" y="3958834"/>
                <a:ext cx="325755" cy="322404"/>
              </a:xfrm>
              <a:prstGeom prst="rect">
                <a:avLst/>
              </a:prstGeom>
              <a:blipFill>
                <a:blip r:embed="rId4"/>
                <a:stretch>
                  <a:fillRect l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824EAD-D584-070C-06AF-59939D7137F0}"/>
              </a:ext>
            </a:extLst>
          </p:cNvPr>
          <p:cNvCxnSpPr>
            <a:cxnSpLocks/>
          </p:cNvCxnSpPr>
          <p:nvPr/>
        </p:nvCxnSpPr>
        <p:spPr>
          <a:xfrm>
            <a:off x="49637" y="65467"/>
            <a:ext cx="3839248" cy="411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9DC245-658B-9710-1898-3EF0C2327F41}"/>
              </a:ext>
            </a:extLst>
          </p:cNvPr>
          <p:cNvCxnSpPr>
            <a:cxnSpLocks/>
          </p:cNvCxnSpPr>
          <p:nvPr/>
        </p:nvCxnSpPr>
        <p:spPr>
          <a:xfrm>
            <a:off x="49637" y="6713291"/>
            <a:ext cx="3839248" cy="411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5E49D6-7D58-BF6E-37C4-ED973367D99A}"/>
              </a:ext>
            </a:extLst>
          </p:cNvPr>
          <p:cNvSpPr txBox="1"/>
          <p:nvPr/>
        </p:nvSpPr>
        <p:spPr>
          <a:xfrm>
            <a:off x="4151025" y="2072286"/>
            <a:ext cx="784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How do we compare two real numbers?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If we compare bit-by-bit, will it ever terminate? (i.e., is it even a recursive procedure?)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How long will it take?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0673B3-4A13-5680-9F7F-E3D7F2B8D3D7}"/>
                  </a:ext>
                </a:extLst>
              </p14:cNvPr>
              <p14:cNvContentPartPr/>
              <p14:nvPr/>
            </p14:nvContentPartPr>
            <p14:xfrm>
              <a:off x="1372877" y="1426669"/>
              <a:ext cx="629280" cy="47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0673B3-4A13-5680-9F7F-E3D7F2B8D3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4867" y="1408669"/>
                <a:ext cx="6649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561792-0CF3-9355-4A33-D067E98A1745}"/>
                  </a:ext>
                </a:extLst>
              </p14:cNvPr>
              <p14:cNvContentPartPr/>
              <p14:nvPr/>
            </p14:nvContentPartPr>
            <p14:xfrm>
              <a:off x="1476557" y="3908149"/>
              <a:ext cx="485640" cy="438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561792-0CF3-9355-4A33-D067E98A17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8557" y="3890164"/>
                <a:ext cx="521280" cy="473731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96B436C-C0A7-2523-B18B-24F4763DB217}"/>
              </a:ext>
            </a:extLst>
          </p:cNvPr>
          <p:cNvGrpSpPr/>
          <p:nvPr/>
        </p:nvGrpSpPr>
        <p:grpSpPr>
          <a:xfrm>
            <a:off x="2245254" y="599758"/>
            <a:ext cx="4845377" cy="1484454"/>
            <a:chOff x="527901" y="96780"/>
            <a:chExt cx="4845377" cy="14844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A756E6-7E09-8344-9B82-759D9053A3F8}"/>
                </a:ext>
              </a:extLst>
            </p:cNvPr>
            <p:cNvSpPr/>
            <p:nvPr/>
          </p:nvSpPr>
          <p:spPr>
            <a:xfrm>
              <a:off x="527901" y="96780"/>
              <a:ext cx="4845377" cy="14844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FD85414-7C74-D9CA-4BFD-3346F1CBB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313" y="196611"/>
              <a:ext cx="4456934" cy="135341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58F476-0830-36D7-5955-816553B8082E}"/>
              </a:ext>
            </a:extLst>
          </p:cNvPr>
          <p:cNvGrpSpPr/>
          <p:nvPr/>
        </p:nvGrpSpPr>
        <p:grpSpPr>
          <a:xfrm rot="20962586">
            <a:off x="1753898" y="1283032"/>
            <a:ext cx="8533456" cy="1484454"/>
            <a:chOff x="450288" y="1631201"/>
            <a:chExt cx="8533456" cy="148445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7E46E5-F9E1-452C-D7EF-0516851C030B}"/>
                </a:ext>
              </a:extLst>
            </p:cNvPr>
            <p:cNvSpPr/>
            <p:nvPr/>
          </p:nvSpPr>
          <p:spPr>
            <a:xfrm>
              <a:off x="450288" y="1631201"/>
              <a:ext cx="8533456" cy="14844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E88A029-4979-213D-402E-919B8532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7901" y="1834559"/>
              <a:ext cx="8232824" cy="117923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01689E-FF15-9383-B9B6-250C7BEA0119}"/>
              </a:ext>
            </a:extLst>
          </p:cNvPr>
          <p:cNvGrpSpPr/>
          <p:nvPr/>
        </p:nvGrpSpPr>
        <p:grpSpPr>
          <a:xfrm rot="296317">
            <a:off x="3141635" y="1631573"/>
            <a:ext cx="9214290" cy="1484454"/>
            <a:chOff x="344489" y="3038780"/>
            <a:chExt cx="9214290" cy="14844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79C149-BC5B-5605-8043-DDF9260AFF2B}"/>
                </a:ext>
              </a:extLst>
            </p:cNvPr>
            <p:cNvSpPr/>
            <p:nvPr/>
          </p:nvSpPr>
          <p:spPr>
            <a:xfrm>
              <a:off x="344489" y="3038780"/>
              <a:ext cx="9214290" cy="14844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981D0CB-CB67-EFCE-6F35-AAB63F77F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644" y="3142082"/>
              <a:ext cx="8969980" cy="125181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A01977-27AB-2FC1-5999-1BE7C02FCD86}"/>
              </a:ext>
            </a:extLst>
          </p:cNvPr>
          <p:cNvGrpSpPr/>
          <p:nvPr/>
        </p:nvGrpSpPr>
        <p:grpSpPr>
          <a:xfrm rot="21217794">
            <a:off x="3535478" y="1552764"/>
            <a:ext cx="8597245" cy="2257891"/>
            <a:chOff x="0" y="4590155"/>
            <a:chExt cx="8597245" cy="225789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74C3F5-080B-0C7B-D44C-C4005E969A76}"/>
                </a:ext>
              </a:extLst>
            </p:cNvPr>
            <p:cNvSpPr/>
            <p:nvPr/>
          </p:nvSpPr>
          <p:spPr>
            <a:xfrm>
              <a:off x="0" y="4590155"/>
              <a:ext cx="8597245" cy="22578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2EC2F03-0B65-ECE0-6C98-062DCC80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087" y="4726584"/>
              <a:ext cx="8189854" cy="198503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1E4822-05E0-D440-B941-5BAF1A88F008}"/>
              </a:ext>
            </a:extLst>
          </p:cNvPr>
          <p:cNvGrpSpPr/>
          <p:nvPr/>
        </p:nvGrpSpPr>
        <p:grpSpPr>
          <a:xfrm>
            <a:off x="4214693" y="2581578"/>
            <a:ext cx="7541006" cy="2022437"/>
            <a:chOff x="2773240" y="2665591"/>
            <a:chExt cx="7541006" cy="202243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4E13A96-441D-57C5-8000-0D6372D80A58}"/>
                </a:ext>
              </a:extLst>
            </p:cNvPr>
            <p:cNvSpPr/>
            <p:nvPr/>
          </p:nvSpPr>
          <p:spPr>
            <a:xfrm>
              <a:off x="2773240" y="2665591"/>
              <a:ext cx="7541006" cy="20224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12F1B2C-E623-D59B-0B84-2B32AB24445B}"/>
                </a:ext>
              </a:extLst>
            </p:cNvPr>
            <p:cNvGrpSpPr/>
            <p:nvPr/>
          </p:nvGrpSpPr>
          <p:grpSpPr>
            <a:xfrm>
              <a:off x="2947616" y="2763273"/>
              <a:ext cx="7284091" cy="1361162"/>
              <a:chOff x="786490" y="1009235"/>
              <a:chExt cx="7284091" cy="13611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DF1EA20-D4AD-90FF-3C19-7E53AAD195CE}"/>
                  </a:ext>
                </a:extLst>
              </p:cNvPr>
              <p:cNvSpPr/>
              <p:nvPr/>
            </p:nvSpPr>
            <p:spPr>
              <a:xfrm>
                <a:off x="3006460" y="1862978"/>
                <a:ext cx="1332178" cy="470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64629C1-CCEF-B296-E04B-F6EF547F9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64254"/>
              <a:stretch>
                <a:fillRect/>
              </a:stretch>
            </p:blipFill>
            <p:spPr>
              <a:xfrm>
                <a:off x="786490" y="1013290"/>
                <a:ext cx="1804763" cy="776192"/>
              </a:xfrm>
              <a:custGeom>
                <a:avLst/>
                <a:gdLst>
                  <a:gd name="connsiteX0" fmla="*/ 0 w 2414365"/>
                  <a:gd name="connsiteY0" fmla="*/ 0 h 1038370"/>
                  <a:gd name="connsiteX1" fmla="*/ 2414365 w 2414365"/>
                  <a:gd name="connsiteY1" fmla="*/ 0 h 1038370"/>
                  <a:gd name="connsiteX2" fmla="*/ 2414365 w 2414365"/>
                  <a:gd name="connsiteY2" fmla="*/ 1038370 h 1038370"/>
                  <a:gd name="connsiteX3" fmla="*/ 0 w 2414365"/>
                  <a:gd name="connsiteY3" fmla="*/ 1038370 h 1038370"/>
                  <a:gd name="connsiteX4" fmla="*/ 0 w 2414365"/>
                  <a:gd name="connsiteY4" fmla="*/ 0 h 1038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4365" h="1038370">
                    <a:moveTo>
                      <a:pt x="0" y="0"/>
                    </a:moveTo>
                    <a:lnTo>
                      <a:pt x="2414365" y="0"/>
                    </a:lnTo>
                    <a:lnTo>
                      <a:pt x="2414365" y="1038370"/>
                    </a:lnTo>
                    <a:lnTo>
                      <a:pt x="0" y="10383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2268F45-4A00-63DF-6073-9F0B24E07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438"/>
              <a:stretch>
                <a:fillRect/>
              </a:stretch>
            </p:blipFill>
            <p:spPr>
              <a:xfrm>
                <a:off x="3130286" y="1009235"/>
                <a:ext cx="1492519" cy="776192"/>
              </a:xfrm>
              <a:custGeom>
                <a:avLst/>
                <a:gdLst>
                  <a:gd name="connsiteX0" fmla="*/ 0 w 1996653"/>
                  <a:gd name="connsiteY0" fmla="*/ 0 h 1038370"/>
                  <a:gd name="connsiteX1" fmla="*/ 1996653 w 1996653"/>
                  <a:gd name="connsiteY1" fmla="*/ 0 h 1038370"/>
                  <a:gd name="connsiteX2" fmla="*/ 1996653 w 1996653"/>
                  <a:gd name="connsiteY2" fmla="*/ 1038370 h 1038370"/>
                  <a:gd name="connsiteX3" fmla="*/ 0 w 1996653"/>
                  <a:gd name="connsiteY3" fmla="*/ 1038370 h 1038370"/>
                  <a:gd name="connsiteX4" fmla="*/ 0 w 1996653"/>
                  <a:gd name="connsiteY4" fmla="*/ 0 h 1038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6653" h="1038370">
                    <a:moveTo>
                      <a:pt x="0" y="0"/>
                    </a:moveTo>
                    <a:lnTo>
                      <a:pt x="1996653" y="0"/>
                    </a:lnTo>
                    <a:lnTo>
                      <a:pt x="1996653" y="1038370"/>
                    </a:lnTo>
                    <a:lnTo>
                      <a:pt x="0" y="10383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78ABCC-9C5D-73D4-330D-1CA9B0C49C80}"/>
                  </a:ext>
                </a:extLst>
              </p:cNvPr>
              <p:cNvSpPr txBox="1"/>
              <p:nvPr/>
            </p:nvSpPr>
            <p:spPr>
              <a:xfrm>
                <a:off x="4770573" y="1239110"/>
                <a:ext cx="6286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and</a:t>
                </a: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5990052-7BC5-0190-6882-CCE9682E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068"/>
              <a:stretch/>
            </p:blipFill>
            <p:spPr>
              <a:xfrm>
                <a:off x="5399223" y="1116488"/>
                <a:ext cx="2138227" cy="58392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290813-424F-28E0-72F4-49DABEF3A314}"/>
                  </a:ext>
                </a:extLst>
              </p:cNvPr>
              <p:cNvSpPr txBox="1"/>
              <p:nvPr/>
            </p:nvSpPr>
            <p:spPr>
              <a:xfrm>
                <a:off x="2627635" y="1238812"/>
                <a:ext cx="431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If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019459-9C13-3C2C-72AB-6D02ECF12015}"/>
                  </a:ext>
                </a:extLst>
              </p:cNvPr>
              <p:cNvSpPr txBox="1"/>
              <p:nvPr/>
            </p:nvSpPr>
            <p:spPr>
              <a:xfrm>
                <a:off x="2340864" y="1855578"/>
                <a:ext cx="7894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then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010A6FE-6B48-03E1-A2F5-B856A40B1E0C}"/>
                  </a:ext>
                </a:extLst>
              </p:cNvPr>
              <p:cNvSpPr txBox="1"/>
              <p:nvPr/>
            </p:nvSpPr>
            <p:spPr>
              <a:xfrm>
                <a:off x="7441931" y="1331080"/>
                <a:ext cx="62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,</a:t>
                </a:r>
              </a:p>
            </p:txBody>
          </p:sp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2F991875-DAAE-7885-6BCE-84EB7A3E3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58256" y="1660019"/>
                <a:ext cx="5081934" cy="710378"/>
              </a:xfrm>
              <a:prstGeom prst="rect">
                <a:avLst/>
              </a:prstGeom>
            </p:spPr>
          </p:pic>
          <p:sp>
            <p:nvSpPr>
              <p:cNvPr id="2049" name="Rectangle 2048">
                <a:extLst>
                  <a:ext uri="{FF2B5EF4-FFF2-40B4-BE49-F238E27FC236}">
                    <a16:creationId xmlns:a16="http://schemas.microsoft.com/office/drawing/2014/main" id="{14171441-4B6B-7A11-43AE-AA508F5A41D7}"/>
                  </a:ext>
                </a:extLst>
              </p:cNvPr>
              <p:cNvSpPr/>
              <p:nvPr/>
            </p:nvSpPr>
            <p:spPr>
              <a:xfrm>
                <a:off x="3006460" y="2324678"/>
                <a:ext cx="1332178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50" name="TextBox 2049">
            <a:extLst>
              <a:ext uri="{FF2B5EF4-FFF2-40B4-BE49-F238E27FC236}">
                <a16:creationId xmlns:a16="http://schemas.microsoft.com/office/drawing/2014/main" id="{B5577ADD-F510-FC49-7EA3-C10EEED1C80A}"/>
              </a:ext>
            </a:extLst>
          </p:cNvPr>
          <p:cNvSpPr txBox="1"/>
          <p:nvPr/>
        </p:nvSpPr>
        <p:spPr>
          <a:xfrm>
            <a:off x="5111955" y="5399368"/>
            <a:ext cx="371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Georgia" panose="02040502050405020303" pitchFamily="18" charset="0"/>
              </a:rPr>
              <a:t>The numbers are not too close; can compare them quickly!</a:t>
            </a: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3EE182D7-8883-956D-4A0F-DFB16A3441AA}"/>
              </a:ext>
            </a:extLst>
          </p:cNvPr>
          <p:cNvSpPr txBox="1"/>
          <p:nvPr/>
        </p:nvSpPr>
        <p:spPr>
          <a:xfrm>
            <a:off x="9398563" y="5420629"/>
            <a:ext cx="246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(requires 18 pages of math to prove; all months after the conference)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C8420F9E-E372-354E-D12B-7BAF37DFFF4A}"/>
                  </a:ext>
                </a:extLst>
              </p14:cNvPr>
              <p14:cNvContentPartPr/>
              <p14:nvPr/>
            </p14:nvContentPartPr>
            <p14:xfrm>
              <a:off x="6948079" y="4592743"/>
              <a:ext cx="369720" cy="743040"/>
            </p14:xfrm>
          </p:contentPart>
        </mc:Choice>
        <mc:Fallback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C8420F9E-E372-354E-D12B-7BAF37DFFF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30079" y="4574743"/>
                <a:ext cx="40536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7048F5A5-C93A-6286-F4BE-873F65EB0E0C}"/>
                  </a:ext>
                </a:extLst>
              </p14:cNvPr>
              <p14:cNvContentPartPr/>
              <p14:nvPr/>
            </p14:nvContentPartPr>
            <p14:xfrm>
              <a:off x="6750799" y="5177023"/>
              <a:ext cx="364680" cy="246240"/>
            </p14:xfrm>
          </p:contentPart>
        </mc:Choice>
        <mc:Fallback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7048F5A5-C93A-6286-F4BE-873F65EB0E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2799" y="5159023"/>
                <a:ext cx="40032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uiExpand="1" build="p"/>
      <p:bldP spid="2050" grpId="0"/>
      <p:bldP spid="20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2CEA-4382-C49A-AA76-CA63C6D3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3D6A43-0B1B-EFB0-FCA9-70C915FF2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4" y="475396"/>
            <a:ext cx="6351816" cy="1404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2EB6E-6ECB-2897-0E5D-C55F21D9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94" y="2179584"/>
            <a:ext cx="9310830" cy="24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CA21FC-DAF4-3BEA-B33F-8137DC537E7A}"/>
              </a:ext>
            </a:extLst>
          </p:cNvPr>
          <p:cNvCxnSpPr>
            <a:cxnSpLocks/>
          </p:cNvCxnSpPr>
          <p:nvPr/>
        </p:nvCxnSpPr>
        <p:spPr>
          <a:xfrm>
            <a:off x="6897298" y="2129328"/>
            <a:ext cx="766547" cy="451013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CD49F9-0987-650F-F877-AD306EE3476B}"/>
              </a:ext>
            </a:extLst>
          </p:cNvPr>
          <p:cNvSpPr/>
          <p:nvPr/>
        </p:nvSpPr>
        <p:spPr>
          <a:xfrm>
            <a:off x="7893640" y="2413795"/>
            <a:ext cx="2200896" cy="101520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Exponential Conic Programming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50F7CD-01D6-FA1F-583E-FCA2D0933E21}"/>
              </a:ext>
            </a:extLst>
          </p:cNvPr>
          <p:cNvCxnSpPr>
            <a:cxnSpLocks/>
          </p:cNvCxnSpPr>
          <p:nvPr/>
        </p:nvCxnSpPr>
        <p:spPr>
          <a:xfrm>
            <a:off x="5249236" y="2580341"/>
            <a:ext cx="0" cy="723677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8B50B5-7DD5-386D-814D-1A6688D2525B}"/>
              </a:ext>
            </a:extLst>
          </p:cNvPr>
          <p:cNvCxnSpPr>
            <a:cxnSpLocks/>
          </p:cNvCxnSpPr>
          <p:nvPr/>
        </p:nvCxnSpPr>
        <p:spPr>
          <a:xfrm flipV="1">
            <a:off x="6864143" y="3282296"/>
            <a:ext cx="832856" cy="549659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89EC11-599C-A6EE-2E7D-FB3C0DDA2EE6}"/>
              </a:ext>
            </a:extLst>
          </p:cNvPr>
          <p:cNvCxnSpPr>
            <a:cxnSpLocks/>
          </p:cNvCxnSpPr>
          <p:nvPr/>
        </p:nvCxnSpPr>
        <p:spPr>
          <a:xfrm flipV="1">
            <a:off x="5966336" y="2580341"/>
            <a:ext cx="0" cy="72367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7" name="Picture 2" descr="Simple Tick Mark">
            <a:extLst>
              <a:ext uri="{FF2B5EF4-FFF2-40B4-BE49-F238E27FC236}">
                <a16:creationId xmlns:a16="http://schemas.microsoft.com/office/drawing/2014/main" id="{C8F418B3-4A66-03A7-9B47-BCB5F03C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37" y="1627628"/>
            <a:ext cx="1101936" cy="11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8FF93CF-ED6E-C83B-C13E-6145C23608BF}"/>
              </a:ext>
            </a:extLst>
          </p:cNvPr>
          <p:cNvSpPr/>
          <p:nvPr/>
        </p:nvSpPr>
        <p:spPr>
          <a:xfrm>
            <a:off x="4680535" y="3508079"/>
            <a:ext cx="2020122" cy="799131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PDG Inference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92C760-DEB4-5972-8309-12CCC7485B1B}"/>
              </a:ext>
            </a:extLst>
          </p:cNvPr>
          <p:cNvSpPr/>
          <p:nvPr/>
        </p:nvSpPr>
        <p:spPr>
          <a:xfrm>
            <a:off x="4680536" y="1600295"/>
            <a:ext cx="2020121" cy="878016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Inconsistency Calculation</a:t>
            </a:r>
          </a:p>
        </p:txBody>
      </p:sp>
      <p:pic>
        <p:nvPicPr>
          <p:cNvPr id="42" name="Picture 2" descr="Simple Tick Mark">
            <a:extLst>
              <a:ext uri="{FF2B5EF4-FFF2-40B4-BE49-F238E27FC236}">
                <a16:creationId xmlns:a16="http://schemas.microsoft.com/office/drawing/2014/main" id="{4F7E3B92-F20E-4146-83A9-62298935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63" y="2482163"/>
            <a:ext cx="914347" cy="9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imple Tick Mark">
            <a:extLst>
              <a:ext uri="{FF2B5EF4-FFF2-40B4-BE49-F238E27FC236}">
                <a16:creationId xmlns:a16="http://schemas.microsoft.com/office/drawing/2014/main" id="{B2A93EB3-4AE6-07D5-5049-559A4153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37" y="2957111"/>
            <a:ext cx="1101936" cy="11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3393585-DD7B-CF86-F0F6-152198003C0C}"/>
              </a:ext>
            </a:extLst>
          </p:cNvPr>
          <p:cNvSpPr txBox="1"/>
          <p:nvPr/>
        </p:nvSpPr>
        <p:spPr>
          <a:xfrm>
            <a:off x="1838307" y="2580341"/>
            <a:ext cx="327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find a tree marginal, then evaluate the scoring function</a:t>
            </a:r>
          </a:p>
        </p:txBody>
      </p:sp>
    </p:spTree>
    <p:extLst>
      <p:ext uri="{BB962C8B-B14F-4D97-AF65-F5344CB8AC3E}">
        <p14:creationId xmlns:p14="http://schemas.microsoft.com/office/powerpoint/2010/main" val="24690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B81E1212-BA66-7892-B703-ACC2EB03D40C}"/>
              </a:ext>
            </a:extLst>
          </p:cNvPr>
          <p:cNvSpPr txBox="1">
            <a:spLocks/>
          </p:cNvSpPr>
          <p:nvPr/>
        </p:nvSpPr>
        <p:spPr>
          <a:xfrm>
            <a:off x="851393" y="101693"/>
            <a:ext cx="51905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Summary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189F535-F988-7604-650C-797671FB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967" y="1057832"/>
            <a:ext cx="6946900" cy="24842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PDG inference is a very general problem</a:t>
            </a:r>
          </a:p>
          <a:p>
            <a:r>
              <a:rPr lang="en-US"/>
              <a:t>It is equivalent to calculating inconsistency;</a:t>
            </a:r>
          </a:p>
          <a:p>
            <a:r>
              <a:rPr lang="en-US">
                <a:solidFill>
                  <a:schemeClr val="tx1"/>
                </a:solidFill>
              </a:rPr>
              <a:t>Both can now be done in polynomial time (</a:t>
            </a:r>
            <a:r>
              <a:rPr lang="en-US"/>
              <a:t>assuming bounded treewidth, which was the best we could hope for)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4113D66-132B-E2F0-2A38-FA051B5C25B2}"/>
              </a:ext>
            </a:extLst>
          </p:cNvPr>
          <p:cNvSpPr txBox="1">
            <a:spLocks/>
          </p:cNvSpPr>
          <p:nvPr/>
        </p:nvSpPr>
        <p:spPr>
          <a:xfrm>
            <a:off x="8805075" y="2766218"/>
            <a:ext cx="28424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Thanks!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C18E6DB-499D-C467-E1AB-2D85E93D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36" y="4600715"/>
            <a:ext cx="2095919" cy="20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ris De Sa">
            <a:extLst>
              <a:ext uri="{FF2B5EF4-FFF2-40B4-BE49-F238E27FC236}">
                <a16:creationId xmlns:a16="http://schemas.microsoft.com/office/drawing/2014/main" id="{46812548-C511-2BA8-3449-A60310A9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55" y="4600715"/>
            <a:ext cx="1584290" cy="20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BE45DC-C1EE-23BF-EDC1-F4377041D382}"/>
              </a:ext>
            </a:extLst>
          </p:cNvPr>
          <p:cNvCxnSpPr>
            <a:cxnSpLocks/>
          </p:cNvCxnSpPr>
          <p:nvPr/>
        </p:nvCxnSpPr>
        <p:spPr>
          <a:xfrm>
            <a:off x="3135694" y="4034585"/>
            <a:ext cx="766547" cy="451013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ED6B1-C280-B5E9-6FBB-C965E7EF00E1}"/>
              </a:ext>
            </a:extLst>
          </p:cNvPr>
          <p:cNvSpPr/>
          <p:nvPr/>
        </p:nvSpPr>
        <p:spPr>
          <a:xfrm>
            <a:off x="4132036" y="4319052"/>
            <a:ext cx="2200896" cy="101520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Exponential Conic Programming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8333D7-14AC-2B1F-55D2-D0FBFCBB2C79}"/>
              </a:ext>
            </a:extLst>
          </p:cNvPr>
          <p:cNvCxnSpPr>
            <a:cxnSpLocks/>
          </p:cNvCxnSpPr>
          <p:nvPr/>
        </p:nvCxnSpPr>
        <p:spPr>
          <a:xfrm>
            <a:off x="1487632" y="4485598"/>
            <a:ext cx="0" cy="723677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4AC609-2F22-634E-F156-83FA502AA32F}"/>
              </a:ext>
            </a:extLst>
          </p:cNvPr>
          <p:cNvCxnSpPr>
            <a:cxnSpLocks/>
          </p:cNvCxnSpPr>
          <p:nvPr/>
        </p:nvCxnSpPr>
        <p:spPr>
          <a:xfrm flipV="1">
            <a:off x="3102539" y="5187553"/>
            <a:ext cx="832856" cy="549659"/>
          </a:xfrm>
          <a:prstGeom prst="straightConnector1">
            <a:avLst/>
          </a:prstGeom>
          <a:noFill/>
          <a:ln w="76200" cap="flat" cmpd="dbl" algn="ctr">
            <a:solidFill>
              <a:srgbClr val="A02B93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3B1369-BB49-DDDB-689F-85917CAA00AD}"/>
              </a:ext>
            </a:extLst>
          </p:cNvPr>
          <p:cNvCxnSpPr>
            <a:cxnSpLocks/>
          </p:cNvCxnSpPr>
          <p:nvPr/>
        </p:nvCxnSpPr>
        <p:spPr>
          <a:xfrm flipV="1">
            <a:off x="2204732" y="4485598"/>
            <a:ext cx="0" cy="72367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9D27316-9818-DC0B-0415-C72C4D4D17B0}"/>
              </a:ext>
            </a:extLst>
          </p:cNvPr>
          <p:cNvSpPr/>
          <p:nvPr/>
        </p:nvSpPr>
        <p:spPr>
          <a:xfrm>
            <a:off x="918931" y="5413336"/>
            <a:ext cx="2020122" cy="799131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PDG Inference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D4BE6-2867-B934-34F0-D900640183D2}"/>
              </a:ext>
            </a:extLst>
          </p:cNvPr>
          <p:cNvSpPr/>
          <p:nvPr/>
        </p:nvSpPr>
        <p:spPr>
          <a:xfrm>
            <a:off x="918932" y="3505552"/>
            <a:ext cx="2020121" cy="878016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Display"/>
                <a:ea typeface="+mn-ea"/>
                <a:cs typeface="+mn-cs"/>
              </a:rPr>
              <a:t>Inconsistency Calculation</a:t>
            </a:r>
          </a:p>
        </p:txBody>
      </p:sp>
    </p:spTree>
    <p:extLst>
      <p:ext uri="{BB962C8B-B14F-4D97-AF65-F5344CB8AC3E}">
        <p14:creationId xmlns:p14="http://schemas.microsoft.com/office/powerpoint/2010/main" val="1333073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7841EAE-75B5-8E92-D8AC-A53A9019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82" y="510692"/>
            <a:ext cx="1365960" cy="55925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D3764BE-7DF4-19EC-1584-A9DB00BBA95A}"/>
              </a:ext>
            </a:extLst>
          </p:cNvPr>
          <p:cNvSpPr txBox="1"/>
          <p:nvPr/>
        </p:nvSpPr>
        <p:spPr>
          <a:xfrm>
            <a:off x="441198" y="293089"/>
            <a:ext cx="176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</a:t>
            </a:r>
            <a:r>
              <a:rPr lang="en-US" i="1"/>
              <a:t>directed hypergraph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E2A1A-7D0C-25D0-A2F7-2B63CA361F00}"/>
              </a:ext>
            </a:extLst>
          </p:cNvPr>
          <p:cNvSpPr txBox="1"/>
          <p:nvPr/>
        </p:nvSpPr>
        <p:spPr>
          <a:xfrm>
            <a:off x="1484303" y="1264201"/>
            <a:ext cx="143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297F1-4612-CB0E-4A8B-20C6130A57EA}"/>
              </a:ext>
            </a:extLst>
          </p:cNvPr>
          <p:cNvSpPr txBox="1"/>
          <p:nvPr/>
        </p:nvSpPr>
        <p:spPr>
          <a:xfrm>
            <a:off x="3792122" y="700328"/>
            <a:ext cx="240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</a:t>
            </a:r>
            <a:r>
              <a:rPr lang="en-US" i="1"/>
              <a:t>hyperarcs;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55E00-DD20-014C-AA11-EA3555C4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21" y="1531267"/>
            <a:ext cx="922346" cy="2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12F567-4E35-8177-8EF5-A1A97E3E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36" y="1887660"/>
            <a:ext cx="935516" cy="2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485BE3-05D8-FA71-256D-4B26B651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38" y="1091936"/>
            <a:ext cx="895213" cy="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84EC31-7D99-BE39-181B-3CE621667613}"/>
                  </a:ext>
                </a:extLst>
              </p14:cNvPr>
              <p14:cNvContentPartPr/>
              <p14:nvPr/>
            </p14:nvContentPartPr>
            <p14:xfrm>
              <a:off x="2356327" y="1077136"/>
              <a:ext cx="77400" cy="21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84EC31-7D99-BE39-181B-3CE621667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8410" y="1059136"/>
                <a:ext cx="112875" cy="2505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3D23F04-F65D-DB44-7DF7-094F7D35C21F}"/>
              </a:ext>
            </a:extLst>
          </p:cNvPr>
          <p:cNvSpPr txBox="1"/>
          <p:nvPr/>
        </p:nvSpPr>
        <p:spPr>
          <a:xfrm>
            <a:off x="4060822" y="1065743"/>
            <a:ext cx="7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1349B-E3A1-3570-CE2F-B54212E071EB}"/>
              </a:ext>
            </a:extLst>
          </p:cNvPr>
          <p:cNvSpPr txBox="1"/>
          <p:nvPr/>
        </p:nvSpPr>
        <p:spPr>
          <a:xfrm>
            <a:off x="5774599" y="1065743"/>
            <a:ext cx="70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8959F-19F6-8C8F-23B5-4E06257DF33D}"/>
              </a:ext>
            </a:extLst>
          </p:cNvPr>
          <p:cNvSpPr txBox="1"/>
          <p:nvPr/>
        </p:nvSpPr>
        <p:spPr>
          <a:xfrm>
            <a:off x="4583474" y="1448867"/>
            <a:ext cx="100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85647-4F82-4FAA-C48C-3BE1F3CF580F}"/>
              </a:ext>
            </a:extLst>
          </p:cNvPr>
          <p:cNvSpPr txBox="1"/>
          <p:nvPr/>
        </p:nvSpPr>
        <p:spPr>
          <a:xfrm>
            <a:off x="4060822" y="1791994"/>
            <a:ext cx="152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and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1750C-BD8C-74D5-4E9A-7240EE6BD1E3}"/>
              </a:ext>
            </a:extLst>
          </p:cNvPr>
          <p:cNvSpPr txBox="1"/>
          <p:nvPr/>
        </p:nvSpPr>
        <p:spPr>
          <a:xfrm>
            <a:off x="6572493" y="1823373"/>
            <a:ext cx="15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7393B3-B471-E190-32E1-67E873BBC273}"/>
                  </a:ext>
                </a:extLst>
              </p14:cNvPr>
              <p14:cNvContentPartPr/>
              <p14:nvPr/>
            </p14:nvContentPartPr>
            <p14:xfrm>
              <a:off x="3003170" y="939420"/>
              <a:ext cx="781200" cy="400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7393B3-B471-E190-32E1-67E873BBC2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5170" y="921436"/>
                <a:ext cx="816840" cy="436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837180-5158-F8E5-8058-CA2638E827B9}"/>
                  </a:ext>
                </a:extLst>
              </p14:cNvPr>
              <p14:cNvContentPartPr/>
              <p14:nvPr/>
            </p14:nvContentPartPr>
            <p14:xfrm>
              <a:off x="2965370" y="1048860"/>
              <a:ext cx="114120" cy="81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837180-5158-F8E5-8058-CA2638E827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7370" y="1030860"/>
                <a:ext cx="149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33EDF3-65D5-70D4-6B5E-E5D587CC5E11}"/>
                  </a:ext>
                </a:extLst>
              </p14:cNvPr>
              <p14:cNvContentPartPr/>
              <p14:nvPr/>
            </p14:nvContentPartPr>
            <p14:xfrm>
              <a:off x="2381090" y="1055340"/>
              <a:ext cx="147600" cy="86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33EDF3-65D5-70D4-6B5E-E5D587CC5E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3134" y="1037340"/>
                <a:ext cx="183153" cy="12240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0CC0FEEF-979C-A9DA-2165-EFFBEFEA1A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70" y="1958314"/>
            <a:ext cx="2353003" cy="2495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A6A1D4-A466-6B36-C0B7-CFCABCAA358F}"/>
                  </a:ext>
                </a:extLst>
              </p:cNvPr>
              <p:cNvSpPr txBox="1"/>
              <p:nvPr/>
            </p:nvSpPr>
            <p:spPr>
              <a:xfrm>
                <a:off x="3267076" y="2870341"/>
                <a:ext cx="835783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</a:rPr>
                  <a:t>A </a:t>
                </a:r>
                <a:r>
                  <a:rPr lang="en-US" sz="2400" b="1">
                    <a:solidFill>
                      <a:schemeClr val="tx1"/>
                    </a:solidFill>
                  </a:rPr>
                  <a:t>PDG</a:t>
                </a:r>
                <a:r>
                  <a:rPr lang="en-US" sz="2400">
                    <a:solidFill>
                      <a:schemeClr val="tx1"/>
                    </a:solidFill>
                  </a:rPr>
                  <a:t> is a directed </a:t>
                </a:r>
                <a:r>
                  <a:rPr lang="en-US" sz="2000">
                    <a:solidFill>
                      <a:schemeClr val="tx1"/>
                    </a:solidFill>
                  </a:rPr>
                  <a:t>(hyper) </a:t>
                </a:r>
                <a:r>
                  <a:rPr lang="en-US" sz="2400">
                    <a:solidFill>
                      <a:schemeClr val="tx1"/>
                    </a:solidFill>
                  </a:rPr>
                  <a:t>graph whose nodes are variables, with a conditional probability 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</a:rPr>
                  <a:t>ℙ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</a:rPr>
                  <a:t> for each arc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, weighted by confidence.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A6A1D4-A466-6B36-C0B7-CFCABCAA3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6" y="2870341"/>
                <a:ext cx="8357830" cy="1138773"/>
              </a:xfrm>
              <a:prstGeom prst="rect">
                <a:avLst/>
              </a:prstGeom>
              <a:blipFill>
                <a:blip r:embed="rId15"/>
                <a:stretch>
                  <a:fillRect l="-1167" t="-4278" r="-1094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5F2A8279-839E-4AF4-1538-C7C67B2C27D2}"/>
              </a:ext>
            </a:extLst>
          </p:cNvPr>
          <p:cNvSpPr txBox="1"/>
          <p:nvPr/>
        </p:nvSpPr>
        <p:spPr>
          <a:xfrm rot="20217904">
            <a:off x="6987550" y="1604600"/>
            <a:ext cx="508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85000"/>
                  </a:schemeClr>
                </a:solidFill>
              </a:rPr>
              <a:t>( it doesn’t matter much since hypergraphs can be compiled to graphs, but hypergraphs are more natural to think about )</a:t>
            </a:r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CFE18CC-2655-7EFD-BDDE-2EA5F0CC1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10" t="7709" r="41816" b="74270"/>
          <a:stretch>
            <a:fillRect/>
          </a:stretch>
        </p:blipFill>
        <p:spPr>
          <a:xfrm>
            <a:off x="4199611" y="4212643"/>
            <a:ext cx="488824" cy="427463"/>
          </a:xfrm>
          <a:custGeom>
            <a:avLst/>
            <a:gdLst>
              <a:gd name="connsiteX0" fmla="*/ 0 w 488824"/>
              <a:gd name="connsiteY0" fmla="*/ 0 h 427463"/>
              <a:gd name="connsiteX1" fmla="*/ 488824 w 488824"/>
              <a:gd name="connsiteY1" fmla="*/ 0 h 427463"/>
              <a:gd name="connsiteX2" fmla="*/ 488824 w 488824"/>
              <a:gd name="connsiteY2" fmla="*/ 427463 h 427463"/>
              <a:gd name="connsiteX3" fmla="*/ 0 w 488824"/>
              <a:gd name="connsiteY3" fmla="*/ 427463 h 427463"/>
              <a:gd name="connsiteX4" fmla="*/ 0 w 488824"/>
              <a:gd name="connsiteY4" fmla="*/ 0 h 4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24" h="427463">
                <a:moveTo>
                  <a:pt x="0" y="0"/>
                </a:moveTo>
                <a:lnTo>
                  <a:pt x="488824" y="0"/>
                </a:lnTo>
                <a:lnTo>
                  <a:pt x="488824" y="427463"/>
                </a:lnTo>
                <a:lnTo>
                  <a:pt x="0" y="4274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DB31EFDD-6AA4-5AD4-A72B-23C53097B00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26" t="25730" r="62590" b="55797"/>
          <a:stretch>
            <a:fillRect/>
          </a:stretch>
        </p:blipFill>
        <p:spPr>
          <a:xfrm>
            <a:off x="3644735" y="4602602"/>
            <a:ext cx="601980" cy="438183"/>
          </a:xfrm>
          <a:custGeom>
            <a:avLst/>
            <a:gdLst>
              <a:gd name="connsiteX0" fmla="*/ 0 w 601980"/>
              <a:gd name="connsiteY0" fmla="*/ 0 h 438183"/>
              <a:gd name="connsiteX1" fmla="*/ 601980 w 601980"/>
              <a:gd name="connsiteY1" fmla="*/ 0 h 438183"/>
              <a:gd name="connsiteX2" fmla="*/ 601980 w 601980"/>
              <a:gd name="connsiteY2" fmla="*/ 438183 h 438183"/>
              <a:gd name="connsiteX3" fmla="*/ 0 w 601980"/>
              <a:gd name="connsiteY3" fmla="*/ 438183 h 438183"/>
              <a:gd name="connsiteX4" fmla="*/ 0 w 601980"/>
              <a:gd name="connsiteY4" fmla="*/ 0 h 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80" h="438183">
                <a:moveTo>
                  <a:pt x="0" y="0"/>
                </a:moveTo>
                <a:lnTo>
                  <a:pt x="601980" y="0"/>
                </a:lnTo>
                <a:lnTo>
                  <a:pt x="601980" y="438183"/>
                </a:lnTo>
                <a:lnTo>
                  <a:pt x="0" y="4381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D75CAE1F-363E-A7D8-FAD3-DCE8E9452FC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57" t="26182" r="11099" b="51566"/>
          <a:stretch>
            <a:fillRect/>
          </a:stretch>
        </p:blipFill>
        <p:spPr>
          <a:xfrm>
            <a:off x="4261955" y="4613320"/>
            <a:ext cx="1196339" cy="527841"/>
          </a:xfrm>
          <a:custGeom>
            <a:avLst/>
            <a:gdLst>
              <a:gd name="connsiteX0" fmla="*/ 0 w 1196339"/>
              <a:gd name="connsiteY0" fmla="*/ 0 h 527841"/>
              <a:gd name="connsiteX1" fmla="*/ 1196339 w 1196339"/>
              <a:gd name="connsiteY1" fmla="*/ 0 h 527841"/>
              <a:gd name="connsiteX2" fmla="*/ 1196339 w 1196339"/>
              <a:gd name="connsiteY2" fmla="*/ 517723 h 527841"/>
              <a:gd name="connsiteX3" fmla="*/ 680085 w 1196339"/>
              <a:gd name="connsiteY3" fmla="*/ 527795 h 527841"/>
              <a:gd name="connsiteX4" fmla="*/ 639083 w 1196339"/>
              <a:gd name="connsiteY4" fmla="*/ 520756 h 527841"/>
              <a:gd name="connsiteX5" fmla="*/ 639083 w 1196339"/>
              <a:gd name="connsiteY5" fmla="*/ 440492 h 527841"/>
              <a:gd name="connsiteX6" fmla="*/ 171542 w 1196339"/>
              <a:gd name="connsiteY6" fmla="*/ 440492 h 527841"/>
              <a:gd name="connsiteX7" fmla="*/ 0 w 1196339"/>
              <a:gd name="connsiteY7" fmla="*/ 411043 h 527841"/>
              <a:gd name="connsiteX8" fmla="*/ 0 w 1196339"/>
              <a:gd name="connsiteY8" fmla="*/ 0 h 52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39" h="527841">
                <a:moveTo>
                  <a:pt x="0" y="0"/>
                </a:moveTo>
                <a:lnTo>
                  <a:pt x="1196339" y="0"/>
                </a:lnTo>
                <a:lnTo>
                  <a:pt x="1196339" y="517723"/>
                </a:lnTo>
                <a:cubicBezTo>
                  <a:pt x="1177713" y="516847"/>
                  <a:pt x="698711" y="528671"/>
                  <a:pt x="680085" y="527795"/>
                </a:cubicBezTo>
                <a:lnTo>
                  <a:pt x="639083" y="520756"/>
                </a:lnTo>
                <a:lnTo>
                  <a:pt x="639083" y="440492"/>
                </a:lnTo>
                <a:lnTo>
                  <a:pt x="171542" y="440492"/>
                </a:lnTo>
                <a:lnTo>
                  <a:pt x="0" y="4110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63" name="Picture 1062">
            <a:extLst>
              <a:ext uri="{FF2B5EF4-FFF2-40B4-BE49-F238E27FC236}">
                <a16:creationId xmlns:a16="http://schemas.microsoft.com/office/drawing/2014/main" id="{46D6A643-E6D6-25C0-6845-E2F5FDE074B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4" t="44752" r="34782" b="6975"/>
          <a:stretch>
            <a:fillRect/>
          </a:stretch>
        </p:blipFill>
        <p:spPr>
          <a:xfrm>
            <a:off x="4162330" y="5053812"/>
            <a:ext cx="738708" cy="1145061"/>
          </a:xfrm>
          <a:custGeom>
            <a:avLst/>
            <a:gdLst>
              <a:gd name="connsiteX0" fmla="*/ 0 w 738708"/>
              <a:gd name="connsiteY0" fmla="*/ 0 h 1145061"/>
              <a:gd name="connsiteX1" fmla="*/ 271167 w 738708"/>
              <a:gd name="connsiteY1" fmla="*/ 0 h 1145061"/>
              <a:gd name="connsiteX2" fmla="*/ 738708 w 738708"/>
              <a:gd name="connsiteY2" fmla="*/ 80264 h 1145061"/>
              <a:gd name="connsiteX3" fmla="*/ 738708 w 738708"/>
              <a:gd name="connsiteY3" fmla="*/ 1145061 h 1145061"/>
              <a:gd name="connsiteX4" fmla="*/ 0 w 738708"/>
              <a:gd name="connsiteY4" fmla="*/ 1145061 h 1145061"/>
              <a:gd name="connsiteX5" fmla="*/ 0 w 738708"/>
              <a:gd name="connsiteY5" fmla="*/ 0 h 114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708" h="1145061">
                <a:moveTo>
                  <a:pt x="0" y="0"/>
                </a:moveTo>
                <a:lnTo>
                  <a:pt x="271167" y="0"/>
                </a:lnTo>
                <a:lnTo>
                  <a:pt x="738708" y="80264"/>
                </a:lnTo>
                <a:lnTo>
                  <a:pt x="738708" y="1145061"/>
                </a:lnTo>
                <a:lnTo>
                  <a:pt x="0" y="11450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A6C526CC-DE30-805B-FA64-B8674860ED5D}"/>
              </a:ext>
            </a:extLst>
          </p:cNvPr>
          <p:cNvSpPr txBox="1"/>
          <p:nvPr/>
        </p:nvSpPr>
        <p:spPr>
          <a:xfrm>
            <a:off x="4737659" y="635719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P(Z|X,Y)</a:t>
            </a:r>
          </a:p>
        </p:txBody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E1A4D61E-8026-22D0-B82B-E8B4F1E70C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47055" y="4542648"/>
            <a:ext cx="1848108" cy="933580"/>
          </a:xfrm>
          <a:prstGeom prst="rect">
            <a:avLst/>
          </a:prstGeom>
        </p:spPr>
      </p:pic>
      <p:sp>
        <p:nvSpPr>
          <p:cNvPr id="1036" name="TextBox 1035">
            <a:extLst>
              <a:ext uri="{FF2B5EF4-FFF2-40B4-BE49-F238E27FC236}">
                <a16:creationId xmlns:a16="http://schemas.microsoft.com/office/drawing/2014/main" id="{F0444B1A-B849-46B0-D449-BE7174EB9880}"/>
              </a:ext>
            </a:extLst>
          </p:cNvPr>
          <p:cNvSpPr txBox="1"/>
          <p:nvPr/>
        </p:nvSpPr>
        <p:spPr>
          <a:xfrm>
            <a:off x="6449473" y="464010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P(X)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8414B7C9-4493-3BF5-A807-282234EEF63D}"/>
              </a:ext>
            </a:extLst>
          </p:cNvPr>
          <p:cNvSpPr txBox="1"/>
          <p:nvPr/>
        </p:nvSpPr>
        <p:spPr>
          <a:xfrm>
            <a:off x="7966227" y="46682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Q(X)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53C3F82F-B20C-3C16-C23E-68F24FF89766}"/>
              </a:ext>
            </a:extLst>
          </p:cNvPr>
          <p:cNvSpPr txBox="1"/>
          <p:nvPr/>
        </p:nvSpPr>
        <p:spPr>
          <a:xfrm>
            <a:off x="6544789" y="510689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(0.7)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B28ED118-9A58-F3BC-625C-EE19A2EF8064}"/>
              </a:ext>
            </a:extLst>
          </p:cNvPr>
          <p:cNvSpPr txBox="1"/>
          <p:nvPr/>
        </p:nvSpPr>
        <p:spPr>
          <a:xfrm>
            <a:off x="7958417" y="513024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(0.2)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6D5283BF-1BFD-2991-3785-B39A747C2BC5}"/>
              </a:ext>
            </a:extLst>
          </p:cNvPr>
          <p:cNvSpPr txBox="1"/>
          <p:nvPr/>
        </p:nvSpPr>
        <p:spPr>
          <a:xfrm>
            <a:off x="9911879" y="4920620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Bayesian Networks</a:t>
            </a:r>
          </a:p>
          <a:p>
            <a:pPr algn="r"/>
            <a:r>
              <a:rPr lang="en-US">
                <a:solidFill>
                  <a:srgbClr val="00B0F0"/>
                </a:solidFill>
              </a:rPr>
              <a:t>&lt;0&gt;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5E477AC2-1D1D-F9BA-55A6-DAECFE8E3007}"/>
              </a:ext>
            </a:extLst>
          </p:cNvPr>
          <p:cNvSpPr txBox="1"/>
          <p:nvPr/>
        </p:nvSpPr>
        <p:spPr>
          <a:xfrm>
            <a:off x="6338239" y="5640430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Conflicting Beliefs</a:t>
            </a:r>
            <a:br>
              <a:rPr lang="en-US"/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&lt;statistical distances&gt;</a:t>
            </a: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EE72315-C2E6-8EAD-4F10-7573D948E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08982" y="5279478"/>
            <a:ext cx="2638793" cy="895475"/>
          </a:xfrm>
          <a:prstGeom prst="rect">
            <a:avLst/>
          </a:prstGeom>
        </p:spPr>
      </p:pic>
      <p:sp>
        <p:nvSpPr>
          <p:cNvPr id="1048" name="TextBox 1047">
            <a:extLst>
              <a:ext uri="{FF2B5EF4-FFF2-40B4-BE49-F238E27FC236}">
                <a16:creationId xmlns:a16="http://schemas.microsoft.com/office/drawing/2014/main" id="{750FDEE3-E0A0-8C9B-9F07-0B8602FAB0A7}"/>
              </a:ext>
            </a:extLst>
          </p:cNvPr>
          <p:cNvSpPr txBox="1"/>
          <p:nvPr/>
        </p:nvSpPr>
        <p:spPr>
          <a:xfrm>
            <a:off x="9232003" y="6081892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Variational Autoencoders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&lt;the ELBO&gt;</a:t>
            </a:r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65F820D7-DDC2-E0AC-F17A-A506F573B49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875" y="3218004"/>
            <a:ext cx="2743583" cy="1819529"/>
          </a:xfrm>
          <a:prstGeom prst="rect">
            <a:avLst/>
          </a:prstGeom>
        </p:spPr>
      </p:pic>
      <p:sp>
        <p:nvSpPr>
          <p:cNvPr id="1067" name="TextBox 1066">
            <a:extLst>
              <a:ext uri="{FF2B5EF4-FFF2-40B4-BE49-F238E27FC236}">
                <a16:creationId xmlns:a16="http://schemas.microsoft.com/office/drawing/2014/main" id="{F9937238-0C0D-CDF1-4700-A641BF69CC82}"/>
              </a:ext>
            </a:extLst>
          </p:cNvPr>
          <p:cNvSpPr txBox="1"/>
          <p:nvPr/>
        </p:nvSpPr>
        <p:spPr>
          <a:xfrm>
            <a:off x="3968534" y="635719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P(Y|X)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05C0C073-93DB-64E2-9590-4A9C1D51EB62}"/>
              </a:ext>
            </a:extLst>
          </p:cNvPr>
          <p:cNvSpPr txBox="1"/>
          <p:nvPr/>
        </p:nvSpPr>
        <p:spPr>
          <a:xfrm>
            <a:off x="3423342" y="635889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50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56" grpId="0"/>
      <p:bldP spid="57" grpId="0"/>
      <p:bldP spid="1032" grpId="0"/>
      <p:bldP spid="1036" grpId="0"/>
      <p:bldP spid="1037" grpId="0"/>
      <p:bldP spid="1042" grpId="0"/>
      <p:bldP spid="1043" grpId="0"/>
      <p:bldP spid="1044" grpId="0"/>
      <p:bldP spid="1045" grpId="0"/>
      <p:bldP spid="1048" grpId="0"/>
      <p:bldP spid="1067" grpId="0"/>
      <p:bldP spid="1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2DE2-99B8-F989-2DD5-10C0EC3A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04" y="340661"/>
            <a:ext cx="5181600" cy="1325563"/>
          </a:xfrm>
        </p:spPr>
        <p:txBody>
          <a:bodyPr/>
          <a:lstStyle/>
          <a:p>
            <a:r>
              <a:rPr lang="en-US"/>
              <a:t>PDGs, more formally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83A5FD-CE69-9E50-A6B4-5723E58B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9073" y="5145251"/>
            <a:ext cx="356466" cy="1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5CA5C2D-884E-2490-1A57-3C95CB79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8021" y="5543994"/>
            <a:ext cx="943005" cy="3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03593-ABA0-9FDB-FCF2-AE0F766B0AD7}"/>
              </a:ext>
            </a:extLst>
          </p:cNvPr>
          <p:cNvSpPr txBox="1"/>
          <p:nvPr/>
        </p:nvSpPr>
        <p:spPr>
          <a:xfrm>
            <a:off x="687911" y="5554533"/>
            <a:ext cx="70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Georgia Pro Light" panose="02040302050405020303" pitchFamily="18" charset="0"/>
              </a:rPr>
              <a:t>write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AB2E225-1650-B79B-B0F2-1653E938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39" y="4798305"/>
            <a:ext cx="1056535" cy="2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54F94-748C-C5E0-8A05-D7F711C9BA41}"/>
              </a:ext>
            </a:extLst>
          </p:cNvPr>
          <p:cNvSpPr txBox="1"/>
          <p:nvPr/>
        </p:nvSpPr>
        <p:spPr>
          <a:xfrm>
            <a:off x="76015" y="3959394"/>
            <a:ext cx="138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set of all variables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46D9E-DC7C-01BD-07F4-BA5D87B73A02}"/>
              </a:ext>
            </a:extLst>
          </p:cNvPr>
          <p:cNvSpPr txBox="1"/>
          <p:nvPr/>
        </p:nvSpPr>
        <p:spPr>
          <a:xfrm>
            <a:off x="3725242" y="2868329"/>
            <a:ext cx="138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5">
                    <a:lumMod val="60000"/>
                    <a:lumOff val="40000"/>
                  </a:schemeClr>
                </a:solidFill>
                <a:latin typeface="Georgia Pro Light" panose="02040302050405020303" pitchFamily="18" charset="0"/>
              </a:rPr>
              <a:t>directed hypergraph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46832-6123-B169-00CE-3FD9B6E9128F}"/>
              </a:ext>
            </a:extLst>
          </p:cNvPr>
          <p:cNvSpPr txBox="1"/>
          <p:nvPr/>
        </p:nvSpPr>
        <p:spPr>
          <a:xfrm>
            <a:off x="395605" y="4735604"/>
            <a:ext cx="129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24824-AFFB-D889-695D-178ACEE1117C}"/>
              </a:ext>
            </a:extLst>
          </p:cNvPr>
          <p:cNvSpPr txBox="1"/>
          <p:nvPr/>
        </p:nvSpPr>
        <p:spPr>
          <a:xfrm>
            <a:off x="6854752" y="2902422"/>
            <a:ext cx="158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“confidence”</a:t>
            </a:r>
          </a:p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weights on arcs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5DC0E-9DA8-C790-03CD-32CEEAA3B148}"/>
              </a:ext>
            </a:extLst>
          </p:cNvPr>
          <p:cNvSpPr txBox="1"/>
          <p:nvPr/>
        </p:nvSpPr>
        <p:spPr>
          <a:xfrm>
            <a:off x="1393325" y="5041410"/>
            <a:ext cx="190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take on values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032D5-7DA8-E25E-3C15-2B21250A16F8}"/>
              </a:ext>
            </a:extLst>
          </p:cNvPr>
          <p:cNvSpPr txBox="1"/>
          <p:nvPr/>
        </p:nvSpPr>
        <p:spPr>
          <a:xfrm>
            <a:off x="5309572" y="4436933"/>
            <a:ext cx="2867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/>
            </a:br>
            <a:r>
              <a:rPr lang="en-US" sz="2000"/>
              <a:t>is associated with a conditional probability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97C8D0-1A1C-0C5B-8106-79F672F9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40" y="5562511"/>
            <a:ext cx="1293209" cy="3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4111">
            <a:extLst>
              <a:ext uri="{FF2B5EF4-FFF2-40B4-BE49-F238E27FC236}">
                <a16:creationId xmlns:a16="http://schemas.microsoft.com/office/drawing/2014/main" id="{0E274D3C-ABE0-F30C-6FA9-7DFB1589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r="61055"/>
          <a:stretch>
            <a:fillRect/>
          </a:stretch>
        </p:blipFill>
        <p:spPr bwMode="auto">
          <a:xfrm>
            <a:off x="4616559" y="2032908"/>
            <a:ext cx="769960" cy="792199"/>
          </a:xfrm>
          <a:custGeom>
            <a:avLst/>
            <a:gdLst>
              <a:gd name="connsiteX0" fmla="*/ 0 w 769960"/>
              <a:gd name="connsiteY0" fmla="*/ 0 h 792199"/>
              <a:gd name="connsiteX1" fmla="*/ 769960 w 769960"/>
              <a:gd name="connsiteY1" fmla="*/ 0 h 792199"/>
              <a:gd name="connsiteX2" fmla="*/ 769960 w 769960"/>
              <a:gd name="connsiteY2" fmla="*/ 792199 h 792199"/>
              <a:gd name="connsiteX3" fmla="*/ 0 w 769960"/>
              <a:gd name="connsiteY3" fmla="*/ 792199 h 792199"/>
              <a:gd name="connsiteX4" fmla="*/ 0 w 769960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60" h="792199">
                <a:moveTo>
                  <a:pt x="0" y="0"/>
                </a:moveTo>
                <a:lnTo>
                  <a:pt x="769960" y="0"/>
                </a:lnTo>
                <a:lnTo>
                  <a:pt x="769960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4110">
            <a:extLst>
              <a:ext uri="{FF2B5EF4-FFF2-40B4-BE49-F238E27FC236}">
                <a16:creationId xmlns:a16="http://schemas.microsoft.com/office/drawing/2014/main" id="{3262128A-58E3-9668-2F23-951FD16F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4" r="31074"/>
          <a:stretch>
            <a:fillRect/>
          </a:stretch>
        </p:blipFill>
        <p:spPr bwMode="auto">
          <a:xfrm>
            <a:off x="6084792" y="2032908"/>
            <a:ext cx="769960" cy="792199"/>
          </a:xfrm>
          <a:custGeom>
            <a:avLst/>
            <a:gdLst>
              <a:gd name="connsiteX0" fmla="*/ 0 w 769960"/>
              <a:gd name="connsiteY0" fmla="*/ 0 h 792199"/>
              <a:gd name="connsiteX1" fmla="*/ 769960 w 769960"/>
              <a:gd name="connsiteY1" fmla="*/ 0 h 792199"/>
              <a:gd name="connsiteX2" fmla="*/ 769960 w 769960"/>
              <a:gd name="connsiteY2" fmla="*/ 792199 h 792199"/>
              <a:gd name="connsiteX3" fmla="*/ 0 w 769960"/>
              <a:gd name="connsiteY3" fmla="*/ 792199 h 792199"/>
              <a:gd name="connsiteX4" fmla="*/ 0 w 769960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60" h="792199">
                <a:moveTo>
                  <a:pt x="0" y="0"/>
                </a:moveTo>
                <a:lnTo>
                  <a:pt x="769960" y="0"/>
                </a:lnTo>
                <a:lnTo>
                  <a:pt x="769960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4108">
            <a:extLst>
              <a:ext uri="{FF2B5EF4-FFF2-40B4-BE49-F238E27FC236}">
                <a16:creationId xmlns:a16="http://schemas.microsoft.com/office/drawing/2014/main" id="{21CF1DCD-CEDC-33CE-7994-1C42215B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2" r="4081"/>
          <a:stretch>
            <a:fillRect/>
          </a:stretch>
        </p:blipFill>
        <p:spPr bwMode="auto">
          <a:xfrm>
            <a:off x="7613110" y="2032908"/>
            <a:ext cx="563540" cy="792199"/>
          </a:xfrm>
          <a:custGeom>
            <a:avLst/>
            <a:gdLst>
              <a:gd name="connsiteX0" fmla="*/ 0 w 563540"/>
              <a:gd name="connsiteY0" fmla="*/ 0 h 792199"/>
              <a:gd name="connsiteX1" fmla="*/ 563540 w 563540"/>
              <a:gd name="connsiteY1" fmla="*/ 0 h 792199"/>
              <a:gd name="connsiteX2" fmla="*/ 563540 w 563540"/>
              <a:gd name="connsiteY2" fmla="*/ 792199 h 792199"/>
              <a:gd name="connsiteX3" fmla="*/ 0 w 563540"/>
              <a:gd name="connsiteY3" fmla="*/ 792199 h 792199"/>
              <a:gd name="connsiteX4" fmla="*/ 0 w 563540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40" h="792199">
                <a:moveTo>
                  <a:pt x="0" y="0"/>
                </a:moveTo>
                <a:lnTo>
                  <a:pt x="563540" y="0"/>
                </a:lnTo>
                <a:lnTo>
                  <a:pt x="563540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4100">
            <a:extLst>
              <a:ext uri="{FF2B5EF4-FFF2-40B4-BE49-F238E27FC236}">
                <a16:creationId xmlns:a16="http://schemas.microsoft.com/office/drawing/2014/main" id="{806C1CFD-F714-0B5E-F497-E562DB3B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77"/>
          <a:stretch>
            <a:fillRect/>
          </a:stretch>
        </p:blipFill>
        <p:spPr bwMode="auto">
          <a:xfrm>
            <a:off x="3479272" y="2032908"/>
            <a:ext cx="1137287" cy="792199"/>
          </a:xfrm>
          <a:custGeom>
            <a:avLst/>
            <a:gdLst>
              <a:gd name="connsiteX0" fmla="*/ 0 w 1137287"/>
              <a:gd name="connsiteY0" fmla="*/ 0 h 792199"/>
              <a:gd name="connsiteX1" fmla="*/ 1137287 w 1137287"/>
              <a:gd name="connsiteY1" fmla="*/ 0 h 792199"/>
              <a:gd name="connsiteX2" fmla="*/ 1137287 w 1137287"/>
              <a:gd name="connsiteY2" fmla="*/ 792199 h 792199"/>
              <a:gd name="connsiteX3" fmla="*/ 0 w 1137287"/>
              <a:gd name="connsiteY3" fmla="*/ 792199 h 792199"/>
              <a:gd name="connsiteX4" fmla="*/ 0 w 1137287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87" h="792199">
                <a:moveTo>
                  <a:pt x="0" y="0"/>
                </a:moveTo>
                <a:lnTo>
                  <a:pt x="1137287" y="0"/>
                </a:lnTo>
                <a:lnTo>
                  <a:pt x="1137287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098">
            <a:extLst>
              <a:ext uri="{FF2B5EF4-FFF2-40B4-BE49-F238E27FC236}">
                <a16:creationId xmlns:a16="http://schemas.microsoft.com/office/drawing/2014/main" id="{5F0DD946-4AB9-227D-F1D5-BDED57A8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5" r="46796"/>
          <a:stretch>
            <a:fillRect/>
          </a:stretch>
        </p:blipFill>
        <p:spPr bwMode="auto">
          <a:xfrm>
            <a:off x="5386519" y="2032908"/>
            <a:ext cx="698273" cy="792199"/>
          </a:xfrm>
          <a:custGeom>
            <a:avLst/>
            <a:gdLst>
              <a:gd name="connsiteX0" fmla="*/ 0 w 698273"/>
              <a:gd name="connsiteY0" fmla="*/ 0 h 792199"/>
              <a:gd name="connsiteX1" fmla="*/ 698273 w 698273"/>
              <a:gd name="connsiteY1" fmla="*/ 0 h 792199"/>
              <a:gd name="connsiteX2" fmla="*/ 698273 w 698273"/>
              <a:gd name="connsiteY2" fmla="*/ 792199 h 792199"/>
              <a:gd name="connsiteX3" fmla="*/ 0 w 698273"/>
              <a:gd name="connsiteY3" fmla="*/ 792199 h 792199"/>
              <a:gd name="connsiteX4" fmla="*/ 0 w 698273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73" h="792199">
                <a:moveTo>
                  <a:pt x="0" y="0"/>
                </a:moveTo>
                <a:lnTo>
                  <a:pt x="698273" y="0"/>
                </a:lnTo>
                <a:lnTo>
                  <a:pt x="698273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096">
            <a:extLst>
              <a:ext uri="{FF2B5EF4-FFF2-40B4-BE49-F238E27FC236}">
                <a16:creationId xmlns:a16="http://schemas.microsoft.com/office/drawing/2014/main" id="{9B7E387A-11AE-4367-C18A-760AC7EB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6" r="15588"/>
          <a:stretch>
            <a:fillRect/>
          </a:stretch>
        </p:blipFill>
        <p:spPr bwMode="auto">
          <a:xfrm>
            <a:off x="6854752" y="2032908"/>
            <a:ext cx="758358" cy="792199"/>
          </a:xfrm>
          <a:custGeom>
            <a:avLst/>
            <a:gdLst>
              <a:gd name="connsiteX0" fmla="*/ 0 w 758358"/>
              <a:gd name="connsiteY0" fmla="*/ 0 h 792199"/>
              <a:gd name="connsiteX1" fmla="*/ 758358 w 758358"/>
              <a:gd name="connsiteY1" fmla="*/ 0 h 792199"/>
              <a:gd name="connsiteX2" fmla="*/ 758358 w 758358"/>
              <a:gd name="connsiteY2" fmla="*/ 792199 h 792199"/>
              <a:gd name="connsiteX3" fmla="*/ 0 w 758358"/>
              <a:gd name="connsiteY3" fmla="*/ 792199 h 792199"/>
              <a:gd name="connsiteX4" fmla="*/ 0 w 758358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58" h="792199">
                <a:moveTo>
                  <a:pt x="0" y="0"/>
                </a:moveTo>
                <a:lnTo>
                  <a:pt x="758358" y="0"/>
                </a:lnTo>
                <a:lnTo>
                  <a:pt x="758358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Picture 4095">
            <a:extLst>
              <a:ext uri="{FF2B5EF4-FFF2-40B4-BE49-F238E27FC236}">
                <a16:creationId xmlns:a16="http://schemas.microsoft.com/office/drawing/2014/main" id="{749F515A-287D-C476-1BC3-91570210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9"/>
          <a:stretch>
            <a:fillRect/>
          </a:stretch>
        </p:blipFill>
        <p:spPr bwMode="auto">
          <a:xfrm>
            <a:off x="8176650" y="2032908"/>
            <a:ext cx="199855" cy="792199"/>
          </a:xfrm>
          <a:custGeom>
            <a:avLst/>
            <a:gdLst>
              <a:gd name="connsiteX0" fmla="*/ 0 w 199855"/>
              <a:gd name="connsiteY0" fmla="*/ 0 h 792199"/>
              <a:gd name="connsiteX1" fmla="*/ 199855 w 199855"/>
              <a:gd name="connsiteY1" fmla="*/ 0 h 792199"/>
              <a:gd name="connsiteX2" fmla="*/ 199855 w 199855"/>
              <a:gd name="connsiteY2" fmla="*/ 792199 h 792199"/>
              <a:gd name="connsiteX3" fmla="*/ 0 w 199855"/>
              <a:gd name="connsiteY3" fmla="*/ 792199 h 792199"/>
              <a:gd name="connsiteX4" fmla="*/ 0 w 199855"/>
              <a:gd name="connsiteY4" fmla="*/ 0 h 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5" h="792199">
                <a:moveTo>
                  <a:pt x="0" y="0"/>
                </a:moveTo>
                <a:lnTo>
                  <a:pt x="199855" y="0"/>
                </a:lnTo>
                <a:lnTo>
                  <a:pt x="199855" y="792199"/>
                </a:lnTo>
                <a:lnTo>
                  <a:pt x="0" y="792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1AB16E-F9CE-3B55-1666-E241FE8636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4274"/>
          <a:stretch/>
        </p:blipFill>
        <p:spPr>
          <a:xfrm>
            <a:off x="1364590" y="1903991"/>
            <a:ext cx="1750528" cy="903161"/>
          </a:xfrm>
          <a:custGeom>
            <a:avLst/>
            <a:gdLst>
              <a:gd name="connsiteX0" fmla="*/ 0 w 1606324"/>
              <a:gd name="connsiteY0" fmla="*/ 0 h 674000"/>
              <a:gd name="connsiteX1" fmla="*/ 1606324 w 1606324"/>
              <a:gd name="connsiteY1" fmla="*/ 0 h 674000"/>
              <a:gd name="connsiteX2" fmla="*/ 1606324 w 1606324"/>
              <a:gd name="connsiteY2" fmla="*/ 674000 h 674000"/>
              <a:gd name="connsiteX3" fmla="*/ 0 w 1606324"/>
              <a:gd name="connsiteY3" fmla="*/ 674000 h 674000"/>
              <a:gd name="connsiteX4" fmla="*/ 0 w 1606324"/>
              <a:gd name="connsiteY4" fmla="*/ 0 h 6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324" h="674000">
                <a:moveTo>
                  <a:pt x="0" y="0"/>
                </a:moveTo>
                <a:lnTo>
                  <a:pt x="1606324" y="0"/>
                </a:lnTo>
                <a:lnTo>
                  <a:pt x="1606324" y="674000"/>
                </a:lnTo>
                <a:lnTo>
                  <a:pt x="0" y="674000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7C1BF9-D806-3123-F5B9-396665209CD7}"/>
              </a:ext>
            </a:extLst>
          </p:cNvPr>
          <p:cNvCxnSpPr>
            <a:cxnSpLocks/>
          </p:cNvCxnSpPr>
          <p:nvPr/>
        </p:nvCxnSpPr>
        <p:spPr>
          <a:xfrm>
            <a:off x="3851022" y="2820436"/>
            <a:ext cx="1262281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1969381-1CE5-F92E-9381-C5081D0B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3" y="4069742"/>
            <a:ext cx="2226985" cy="4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8CD73336-0293-0DFB-29E8-53502A5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515">
            <a:off x="5824090" y="1094622"/>
            <a:ext cx="2634350" cy="3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50EF64-89FE-42EF-6B96-F86EF6097707}"/>
              </a:ext>
            </a:extLst>
          </p:cNvPr>
          <p:cNvCxnSpPr>
            <a:cxnSpLocks/>
            <a:endCxn id="4109" idx="3"/>
          </p:cNvCxnSpPr>
          <p:nvPr/>
        </p:nvCxnSpPr>
        <p:spPr>
          <a:xfrm>
            <a:off x="6917567" y="2825107"/>
            <a:ext cx="695543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D405A7-AC63-355D-3CB6-B49C9E70971C}"/>
              </a:ext>
            </a:extLst>
          </p:cNvPr>
          <p:cNvCxnSpPr>
            <a:cxnSpLocks/>
          </p:cNvCxnSpPr>
          <p:nvPr/>
        </p:nvCxnSpPr>
        <p:spPr>
          <a:xfrm>
            <a:off x="5550349" y="2837202"/>
            <a:ext cx="1068886" cy="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3E8216-D4D1-D60A-D7A9-431ADA98DD05}"/>
              </a:ext>
            </a:extLst>
          </p:cNvPr>
          <p:cNvSpPr txBox="1"/>
          <p:nvPr/>
        </p:nvSpPr>
        <p:spPr>
          <a:xfrm>
            <a:off x="5184700" y="2886618"/>
            <a:ext cx="167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interpret as</a:t>
            </a:r>
            <a:b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variables &amp; </a:t>
            </a:r>
            <a:r>
              <a:rPr lang="en-US" sz="1600" err="1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cpds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Georgia Pro Light" panose="0204030205040502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710C3-090D-D659-0F37-DDA6884A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224" y="4075649"/>
            <a:ext cx="1171881" cy="6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5B425-91E9-C982-9A1E-4DF15517F0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8729" y="4449153"/>
            <a:ext cx="1873554" cy="588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EC8B55-EB63-CBC2-240C-42A11B060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2549" y="3920138"/>
            <a:ext cx="2207576" cy="5356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345CFC-7F2E-8799-5790-5ACC8420E269}"/>
              </a:ext>
            </a:extLst>
          </p:cNvPr>
          <p:cNvSpPr txBox="1"/>
          <p:nvPr/>
        </p:nvSpPr>
        <p:spPr>
          <a:xfrm>
            <a:off x="2341026" y="5587281"/>
            <a:ext cx="208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Georgia Pro Light" panose="02040302050405020303" pitchFamily="18" charset="0"/>
              </a:rPr>
              <a:t>for the set of distributions over 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A072A4-519A-67B1-C0A7-07064918C518}"/>
              </a:ext>
            </a:extLst>
          </p:cNvPr>
          <p:cNvSpPr txBox="1"/>
          <p:nvPr/>
        </p:nvSpPr>
        <p:spPr>
          <a:xfrm>
            <a:off x="3393404" y="5028662"/>
            <a:ext cx="514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;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AA3B9F-C5BE-BAA1-BB77-3C6A33B7F78B}"/>
              </a:ext>
            </a:extLst>
          </p:cNvPr>
          <p:cNvCxnSpPr>
            <a:cxnSpLocks/>
            <a:stCxn id="4097" idx="2"/>
          </p:cNvCxnSpPr>
          <p:nvPr/>
        </p:nvCxnSpPr>
        <p:spPr>
          <a:xfrm>
            <a:off x="7613110" y="2825107"/>
            <a:ext cx="453905" cy="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9F822284-C93E-34E9-34C5-54C9B3BF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2162" y="4187985"/>
            <a:ext cx="1587797" cy="6124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5313793-316F-FDC2-E8EC-B62655BEB814}"/>
              </a:ext>
            </a:extLst>
          </p:cNvPr>
          <p:cNvSpPr txBox="1"/>
          <p:nvPr/>
        </p:nvSpPr>
        <p:spPr>
          <a:xfrm>
            <a:off x="4993392" y="4354643"/>
            <a:ext cx="1617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Each arc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953CEF-5A1C-5B47-9126-108BB6F2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996">
            <a:off x="6621617" y="1209585"/>
            <a:ext cx="2390232" cy="3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3" grpId="0"/>
      <p:bldP spid="24" grpId="0"/>
      <p:bldP spid="4" grpId="0"/>
      <p:bldP spid="17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238A-3801-5951-7F55-28C067AF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1" y="185604"/>
            <a:ext cx="10515600" cy="1037571"/>
          </a:xfrm>
        </p:spPr>
        <p:txBody>
          <a:bodyPr/>
          <a:lstStyle/>
          <a:p>
            <a:r>
              <a:rPr lang="en-US"/>
              <a:t>PDG Semantics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87BE8-125C-2FC1-6390-1779B084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597" y="4509231"/>
            <a:ext cx="843665" cy="4578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3C696E-7DBF-8279-21DC-1FF114BB15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" t="3234" r="87689" b="75753"/>
          <a:stretch>
            <a:fillRect/>
          </a:stretch>
        </p:blipFill>
        <p:spPr>
          <a:xfrm>
            <a:off x="8941136" y="-2193457"/>
            <a:ext cx="917086" cy="552449"/>
          </a:xfrm>
          <a:custGeom>
            <a:avLst/>
            <a:gdLst>
              <a:gd name="connsiteX0" fmla="*/ 0 w 917086"/>
              <a:gd name="connsiteY0" fmla="*/ 0 h 552449"/>
              <a:gd name="connsiteX1" fmla="*/ 917086 w 917086"/>
              <a:gd name="connsiteY1" fmla="*/ 0 h 552449"/>
              <a:gd name="connsiteX2" fmla="*/ 917086 w 917086"/>
              <a:gd name="connsiteY2" fmla="*/ 552449 h 552449"/>
              <a:gd name="connsiteX3" fmla="*/ 0 w 917086"/>
              <a:gd name="connsiteY3" fmla="*/ 552449 h 552449"/>
              <a:gd name="connsiteX4" fmla="*/ 0 w 917086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86" h="552449">
                <a:moveTo>
                  <a:pt x="0" y="0"/>
                </a:moveTo>
                <a:lnTo>
                  <a:pt x="917086" y="0"/>
                </a:lnTo>
                <a:lnTo>
                  <a:pt x="917086" y="552449"/>
                </a:lnTo>
                <a:lnTo>
                  <a:pt x="0" y="5524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74513C-447C-7EE7-B1B2-8FECF12DD3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615"/>
          <a:stretch>
            <a:fillRect/>
          </a:stretch>
        </p:blipFill>
        <p:spPr>
          <a:xfrm>
            <a:off x="2360981" y="3252997"/>
            <a:ext cx="7590483" cy="11932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4EB8210-FD81-FA88-AAA3-8B59D1BC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41" r="73255" b="74666"/>
          <a:stretch>
            <a:fillRect/>
          </a:stretch>
        </p:blipFill>
        <p:spPr>
          <a:xfrm>
            <a:off x="9099935" y="-1614093"/>
            <a:ext cx="1078149" cy="666078"/>
          </a:xfrm>
          <a:custGeom>
            <a:avLst/>
            <a:gdLst>
              <a:gd name="connsiteX0" fmla="*/ 0 w 1078149"/>
              <a:gd name="connsiteY0" fmla="*/ 0 h 666078"/>
              <a:gd name="connsiteX1" fmla="*/ 1078149 w 1078149"/>
              <a:gd name="connsiteY1" fmla="*/ 0 h 666078"/>
              <a:gd name="connsiteX2" fmla="*/ 1078149 w 1078149"/>
              <a:gd name="connsiteY2" fmla="*/ 666078 h 666078"/>
              <a:gd name="connsiteX3" fmla="*/ 0 w 1078149"/>
              <a:gd name="connsiteY3" fmla="*/ 666078 h 666078"/>
              <a:gd name="connsiteX4" fmla="*/ 0 w 1078149"/>
              <a:gd name="connsiteY4" fmla="*/ 0 h 66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149" h="666078">
                <a:moveTo>
                  <a:pt x="0" y="0"/>
                </a:moveTo>
                <a:lnTo>
                  <a:pt x="1078149" y="0"/>
                </a:lnTo>
                <a:lnTo>
                  <a:pt x="1078149" y="666078"/>
                </a:lnTo>
                <a:lnTo>
                  <a:pt x="0" y="6660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C63E7F5-2702-DDC3-94AF-A1C5E7D7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" t="3234" r="87689" b="75753"/>
          <a:stretch>
            <a:fillRect/>
          </a:stretch>
        </p:blipFill>
        <p:spPr>
          <a:xfrm>
            <a:off x="7958794" y="-1941994"/>
            <a:ext cx="917086" cy="552449"/>
          </a:xfrm>
          <a:custGeom>
            <a:avLst/>
            <a:gdLst>
              <a:gd name="connsiteX0" fmla="*/ 0 w 917086"/>
              <a:gd name="connsiteY0" fmla="*/ 0 h 552449"/>
              <a:gd name="connsiteX1" fmla="*/ 917086 w 917086"/>
              <a:gd name="connsiteY1" fmla="*/ 0 h 552449"/>
              <a:gd name="connsiteX2" fmla="*/ 917086 w 917086"/>
              <a:gd name="connsiteY2" fmla="*/ 552449 h 552449"/>
              <a:gd name="connsiteX3" fmla="*/ 0 w 917086"/>
              <a:gd name="connsiteY3" fmla="*/ 552449 h 552449"/>
              <a:gd name="connsiteX4" fmla="*/ 0 w 917086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86" h="552449">
                <a:moveTo>
                  <a:pt x="0" y="0"/>
                </a:moveTo>
                <a:lnTo>
                  <a:pt x="917086" y="0"/>
                </a:lnTo>
                <a:lnTo>
                  <a:pt x="917086" y="552449"/>
                </a:lnTo>
                <a:lnTo>
                  <a:pt x="0" y="5524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6" name="Picture 2085">
            <a:extLst>
              <a:ext uri="{FF2B5EF4-FFF2-40B4-BE49-F238E27FC236}">
                <a16:creationId xmlns:a16="http://schemas.microsoft.com/office/drawing/2014/main" id="{1B82CB13-0EC8-51A8-6A33-C44896E1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39" t="2139" r="21466" b="76849"/>
          <a:stretch>
            <a:fillRect/>
          </a:stretch>
        </p:blipFill>
        <p:spPr>
          <a:xfrm>
            <a:off x="4367814" y="1875992"/>
            <a:ext cx="3954246" cy="552451"/>
          </a:xfrm>
          <a:custGeom>
            <a:avLst/>
            <a:gdLst>
              <a:gd name="connsiteX0" fmla="*/ 0 w 3954246"/>
              <a:gd name="connsiteY0" fmla="*/ 0 h 552451"/>
              <a:gd name="connsiteX1" fmla="*/ 3954246 w 3954246"/>
              <a:gd name="connsiteY1" fmla="*/ 0 h 552451"/>
              <a:gd name="connsiteX2" fmla="*/ 3954246 w 3954246"/>
              <a:gd name="connsiteY2" fmla="*/ 552451 h 552451"/>
              <a:gd name="connsiteX3" fmla="*/ 0 w 3954246"/>
              <a:gd name="connsiteY3" fmla="*/ 552451 h 552451"/>
              <a:gd name="connsiteX4" fmla="*/ 0 w 3954246"/>
              <a:gd name="connsiteY4" fmla="*/ 0 h 5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246" h="552451">
                <a:moveTo>
                  <a:pt x="0" y="0"/>
                </a:moveTo>
                <a:lnTo>
                  <a:pt x="3954246" y="0"/>
                </a:lnTo>
                <a:lnTo>
                  <a:pt x="3954246" y="552451"/>
                </a:lnTo>
                <a:lnTo>
                  <a:pt x="0" y="5524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5" name="Picture 2084">
            <a:extLst>
              <a:ext uri="{FF2B5EF4-FFF2-40B4-BE49-F238E27FC236}">
                <a16:creationId xmlns:a16="http://schemas.microsoft.com/office/drawing/2014/main" id="{9B0C5278-57EA-5179-90AC-ED2845A615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847" t="18813" b="45385"/>
          <a:stretch>
            <a:fillRect/>
          </a:stretch>
        </p:blipFill>
        <p:spPr>
          <a:xfrm>
            <a:off x="9636225" y="2314382"/>
            <a:ext cx="315238" cy="941294"/>
          </a:xfrm>
          <a:custGeom>
            <a:avLst/>
            <a:gdLst>
              <a:gd name="connsiteX0" fmla="*/ 0 w 315238"/>
              <a:gd name="connsiteY0" fmla="*/ 0 h 941294"/>
              <a:gd name="connsiteX1" fmla="*/ 315238 w 315238"/>
              <a:gd name="connsiteY1" fmla="*/ 0 h 941294"/>
              <a:gd name="connsiteX2" fmla="*/ 315238 w 315238"/>
              <a:gd name="connsiteY2" fmla="*/ 941294 h 941294"/>
              <a:gd name="connsiteX3" fmla="*/ 0 w 315238"/>
              <a:gd name="connsiteY3" fmla="*/ 941294 h 941294"/>
              <a:gd name="connsiteX4" fmla="*/ 0 w 315238"/>
              <a:gd name="connsiteY4" fmla="*/ 0 h 9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38" h="941294">
                <a:moveTo>
                  <a:pt x="0" y="0"/>
                </a:moveTo>
                <a:lnTo>
                  <a:pt x="315238" y="0"/>
                </a:lnTo>
                <a:lnTo>
                  <a:pt x="315238" y="941294"/>
                </a:lnTo>
                <a:lnTo>
                  <a:pt x="0" y="9412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4" name="Picture 2083">
            <a:extLst>
              <a:ext uri="{FF2B5EF4-FFF2-40B4-BE49-F238E27FC236}">
                <a16:creationId xmlns:a16="http://schemas.microsoft.com/office/drawing/2014/main" id="{7869390A-5103-F35E-610E-F4BFCD81B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09" t="24080" r="69734" b="45385"/>
          <a:stretch>
            <a:fillRect/>
          </a:stretch>
        </p:blipFill>
        <p:spPr>
          <a:xfrm>
            <a:off x="3097930" y="2452867"/>
            <a:ext cx="1560356" cy="802809"/>
          </a:xfrm>
          <a:custGeom>
            <a:avLst/>
            <a:gdLst>
              <a:gd name="connsiteX0" fmla="*/ 0 w 1560356"/>
              <a:gd name="connsiteY0" fmla="*/ 0 h 802809"/>
              <a:gd name="connsiteX1" fmla="*/ 1560356 w 1560356"/>
              <a:gd name="connsiteY1" fmla="*/ 0 h 802809"/>
              <a:gd name="connsiteX2" fmla="*/ 1560356 w 1560356"/>
              <a:gd name="connsiteY2" fmla="*/ 802809 h 802809"/>
              <a:gd name="connsiteX3" fmla="*/ 0 w 1560356"/>
              <a:gd name="connsiteY3" fmla="*/ 802809 h 802809"/>
              <a:gd name="connsiteX4" fmla="*/ 0 w 1560356"/>
              <a:gd name="connsiteY4" fmla="*/ 0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356" h="802809">
                <a:moveTo>
                  <a:pt x="0" y="0"/>
                </a:moveTo>
                <a:lnTo>
                  <a:pt x="1560356" y="0"/>
                </a:lnTo>
                <a:lnTo>
                  <a:pt x="1560356" y="802809"/>
                </a:lnTo>
                <a:lnTo>
                  <a:pt x="0" y="8028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1C45B0-51EF-1054-99EE-DC59AB24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88" r="42169"/>
          <a:stretch>
            <a:fillRect/>
          </a:stretch>
        </p:blipFill>
        <p:spPr>
          <a:xfrm>
            <a:off x="5208882" y="4480115"/>
            <a:ext cx="1549400" cy="516073"/>
          </a:xfrm>
          <a:custGeom>
            <a:avLst/>
            <a:gdLst>
              <a:gd name="connsiteX0" fmla="*/ 0 w 1549400"/>
              <a:gd name="connsiteY0" fmla="*/ 0 h 516073"/>
              <a:gd name="connsiteX1" fmla="*/ 1549400 w 1549400"/>
              <a:gd name="connsiteY1" fmla="*/ 0 h 516073"/>
              <a:gd name="connsiteX2" fmla="*/ 1549400 w 1549400"/>
              <a:gd name="connsiteY2" fmla="*/ 516073 h 516073"/>
              <a:gd name="connsiteX3" fmla="*/ 0 w 1549400"/>
              <a:gd name="connsiteY3" fmla="*/ 516073 h 516073"/>
              <a:gd name="connsiteX4" fmla="*/ 0 w 1549400"/>
              <a:gd name="connsiteY4" fmla="*/ 0 h 5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516073">
                <a:moveTo>
                  <a:pt x="0" y="0"/>
                </a:moveTo>
                <a:lnTo>
                  <a:pt x="1549400" y="0"/>
                </a:lnTo>
                <a:lnTo>
                  <a:pt x="1549400" y="516073"/>
                </a:lnTo>
                <a:lnTo>
                  <a:pt x="0" y="5160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4BFC09-73A8-ED6F-952F-44E70E9E65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6712"/>
          <a:stretch>
            <a:fillRect/>
          </a:stretch>
        </p:blipFill>
        <p:spPr>
          <a:xfrm>
            <a:off x="4608472" y="4480115"/>
            <a:ext cx="462219" cy="516073"/>
          </a:xfrm>
          <a:custGeom>
            <a:avLst/>
            <a:gdLst>
              <a:gd name="connsiteX0" fmla="*/ 0 w 462219"/>
              <a:gd name="connsiteY0" fmla="*/ 0 h 516073"/>
              <a:gd name="connsiteX1" fmla="*/ 462219 w 462219"/>
              <a:gd name="connsiteY1" fmla="*/ 0 h 516073"/>
              <a:gd name="connsiteX2" fmla="*/ 462219 w 462219"/>
              <a:gd name="connsiteY2" fmla="*/ 516073 h 516073"/>
              <a:gd name="connsiteX3" fmla="*/ 0 w 462219"/>
              <a:gd name="connsiteY3" fmla="*/ 516073 h 516073"/>
              <a:gd name="connsiteX4" fmla="*/ 0 w 462219"/>
              <a:gd name="connsiteY4" fmla="*/ 0 h 5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19" h="516073">
                <a:moveTo>
                  <a:pt x="0" y="0"/>
                </a:moveTo>
                <a:lnTo>
                  <a:pt x="462219" y="0"/>
                </a:lnTo>
                <a:lnTo>
                  <a:pt x="462219" y="516073"/>
                </a:lnTo>
                <a:lnTo>
                  <a:pt x="0" y="5160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05388F-6BAF-BCC1-031B-2619CFA8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831"/>
          <a:stretch>
            <a:fillRect/>
          </a:stretch>
        </p:blipFill>
        <p:spPr>
          <a:xfrm>
            <a:off x="6896473" y="4480115"/>
            <a:ext cx="1466850" cy="516073"/>
          </a:xfrm>
          <a:custGeom>
            <a:avLst/>
            <a:gdLst>
              <a:gd name="connsiteX0" fmla="*/ 0 w 1466850"/>
              <a:gd name="connsiteY0" fmla="*/ 0 h 516073"/>
              <a:gd name="connsiteX1" fmla="*/ 1466850 w 1466850"/>
              <a:gd name="connsiteY1" fmla="*/ 0 h 516073"/>
              <a:gd name="connsiteX2" fmla="*/ 1466850 w 1466850"/>
              <a:gd name="connsiteY2" fmla="*/ 516073 h 516073"/>
              <a:gd name="connsiteX3" fmla="*/ 0 w 1466850"/>
              <a:gd name="connsiteY3" fmla="*/ 516073 h 516073"/>
              <a:gd name="connsiteX4" fmla="*/ 0 w 1466850"/>
              <a:gd name="connsiteY4" fmla="*/ 0 h 5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516073">
                <a:moveTo>
                  <a:pt x="0" y="0"/>
                </a:moveTo>
                <a:lnTo>
                  <a:pt x="1466850" y="0"/>
                </a:lnTo>
                <a:lnTo>
                  <a:pt x="1466850" y="516073"/>
                </a:lnTo>
                <a:lnTo>
                  <a:pt x="0" y="5160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7BB76-7BCC-4DA7-8A4A-132957218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120" y="5223168"/>
            <a:ext cx="1026618" cy="5054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4E637C-8267-673A-A340-94422C30BA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963" r="51725"/>
          <a:stretch>
            <a:fillRect/>
          </a:stretch>
        </p:blipFill>
        <p:spPr>
          <a:xfrm>
            <a:off x="5902541" y="5235472"/>
            <a:ext cx="808660" cy="519801"/>
          </a:xfrm>
          <a:custGeom>
            <a:avLst/>
            <a:gdLst>
              <a:gd name="connsiteX0" fmla="*/ 0 w 808660"/>
              <a:gd name="connsiteY0" fmla="*/ 0 h 519801"/>
              <a:gd name="connsiteX1" fmla="*/ 808660 w 808660"/>
              <a:gd name="connsiteY1" fmla="*/ 0 h 519801"/>
              <a:gd name="connsiteX2" fmla="*/ 808660 w 808660"/>
              <a:gd name="connsiteY2" fmla="*/ 519801 h 519801"/>
              <a:gd name="connsiteX3" fmla="*/ 0 w 808660"/>
              <a:gd name="connsiteY3" fmla="*/ 519801 h 519801"/>
              <a:gd name="connsiteX4" fmla="*/ 0 w 808660"/>
              <a:gd name="connsiteY4" fmla="*/ 0 h 5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660" h="519801">
                <a:moveTo>
                  <a:pt x="0" y="0"/>
                </a:moveTo>
                <a:lnTo>
                  <a:pt x="808660" y="0"/>
                </a:lnTo>
                <a:lnTo>
                  <a:pt x="808660" y="519801"/>
                </a:lnTo>
                <a:lnTo>
                  <a:pt x="0" y="519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950AB9-8268-2BCF-62E1-478E9D8AE3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0037"/>
          <a:stretch>
            <a:fillRect/>
          </a:stretch>
        </p:blipFill>
        <p:spPr>
          <a:xfrm>
            <a:off x="4531394" y="5235472"/>
            <a:ext cx="570169" cy="519801"/>
          </a:xfrm>
          <a:custGeom>
            <a:avLst/>
            <a:gdLst>
              <a:gd name="connsiteX0" fmla="*/ 0 w 570169"/>
              <a:gd name="connsiteY0" fmla="*/ 0 h 519801"/>
              <a:gd name="connsiteX1" fmla="*/ 570169 w 570169"/>
              <a:gd name="connsiteY1" fmla="*/ 0 h 519801"/>
              <a:gd name="connsiteX2" fmla="*/ 570169 w 570169"/>
              <a:gd name="connsiteY2" fmla="*/ 519801 h 519801"/>
              <a:gd name="connsiteX3" fmla="*/ 0 w 570169"/>
              <a:gd name="connsiteY3" fmla="*/ 519801 h 519801"/>
              <a:gd name="connsiteX4" fmla="*/ 0 w 570169"/>
              <a:gd name="connsiteY4" fmla="*/ 0 h 5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69" h="519801">
                <a:moveTo>
                  <a:pt x="0" y="0"/>
                </a:moveTo>
                <a:lnTo>
                  <a:pt x="570169" y="0"/>
                </a:lnTo>
                <a:lnTo>
                  <a:pt x="570169" y="519801"/>
                </a:lnTo>
                <a:lnTo>
                  <a:pt x="0" y="519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5C126C-B4BC-DE43-5F33-A49C916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275"/>
          <a:stretch>
            <a:fillRect/>
          </a:stretch>
        </p:blipFill>
        <p:spPr>
          <a:xfrm>
            <a:off x="6896473" y="5235472"/>
            <a:ext cx="1477340" cy="519801"/>
          </a:xfrm>
          <a:custGeom>
            <a:avLst/>
            <a:gdLst>
              <a:gd name="connsiteX0" fmla="*/ 0 w 1477340"/>
              <a:gd name="connsiteY0" fmla="*/ 0 h 519801"/>
              <a:gd name="connsiteX1" fmla="*/ 1477340 w 1477340"/>
              <a:gd name="connsiteY1" fmla="*/ 0 h 519801"/>
              <a:gd name="connsiteX2" fmla="*/ 1477340 w 1477340"/>
              <a:gd name="connsiteY2" fmla="*/ 519801 h 519801"/>
              <a:gd name="connsiteX3" fmla="*/ 0 w 1477340"/>
              <a:gd name="connsiteY3" fmla="*/ 519801 h 519801"/>
              <a:gd name="connsiteX4" fmla="*/ 0 w 1477340"/>
              <a:gd name="connsiteY4" fmla="*/ 0 h 5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340" h="519801">
                <a:moveTo>
                  <a:pt x="0" y="0"/>
                </a:moveTo>
                <a:lnTo>
                  <a:pt x="1477340" y="0"/>
                </a:lnTo>
                <a:lnTo>
                  <a:pt x="1477340" y="519801"/>
                </a:lnTo>
                <a:lnTo>
                  <a:pt x="0" y="519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14DBC13-E6EA-C14E-E341-98BF56FC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80" y="4549051"/>
            <a:ext cx="1311092" cy="3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5258C8-BF05-7272-DA70-88F0E06C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63" y="5317517"/>
            <a:ext cx="927177" cy="3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C04F7E-6664-217C-35A1-499B390837BB}"/>
              </a:ext>
            </a:extLst>
          </p:cNvPr>
          <p:cNvSpPr txBox="1"/>
          <p:nvPr/>
        </p:nvSpPr>
        <p:spPr>
          <a:xfrm>
            <a:off x="593132" y="4300892"/>
            <a:ext cx="257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/>
              <a:t>(set of) optimal distributions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07146-E467-4C21-6215-29B1543EE458}"/>
              </a:ext>
            </a:extLst>
          </p:cNvPr>
          <p:cNvSpPr txBox="1"/>
          <p:nvPr/>
        </p:nvSpPr>
        <p:spPr>
          <a:xfrm>
            <a:off x="1093442" y="5263323"/>
            <a:ext cx="20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Inconsistency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D92E71-327B-F3D8-E378-C46CA8600C17}"/>
              </a:ext>
            </a:extLst>
          </p:cNvPr>
          <p:cNvSpPr txBox="1"/>
          <p:nvPr/>
        </p:nvSpPr>
        <p:spPr>
          <a:xfrm>
            <a:off x="199183" y="1257055"/>
            <a:ext cx="145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/>
              <a:t>scoring function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AD9DFF-6C5B-5C40-A329-ACE626E8D3A8}"/>
              </a:ext>
            </a:extLst>
          </p:cNvPr>
          <p:cNvSpPr txBox="1"/>
          <p:nvPr/>
        </p:nvSpPr>
        <p:spPr>
          <a:xfrm>
            <a:off x="10074253" y="3493425"/>
            <a:ext cx="125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(just to be explicit)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A83B522-D949-C825-A82E-44F9FDE3187E}"/>
              </a:ext>
            </a:extLst>
          </p:cNvPr>
          <p:cNvSpPr/>
          <p:nvPr/>
        </p:nvSpPr>
        <p:spPr>
          <a:xfrm>
            <a:off x="3097929" y="1343025"/>
            <a:ext cx="9094071" cy="4272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847D1632-F56D-4600-857C-11C98BF67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9" y="1460317"/>
            <a:ext cx="1637302" cy="3512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B2529C7-56E5-9C46-E3D5-59B56619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" t="3234" r="87689" b="75753"/>
          <a:stretch>
            <a:fillRect/>
          </a:stretch>
        </p:blipFill>
        <p:spPr>
          <a:xfrm>
            <a:off x="1902436" y="1335029"/>
            <a:ext cx="917086" cy="552449"/>
          </a:xfrm>
          <a:custGeom>
            <a:avLst/>
            <a:gdLst>
              <a:gd name="connsiteX0" fmla="*/ 0 w 917086"/>
              <a:gd name="connsiteY0" fmla="*/ 0 h 552449"/>
              <a:gd name="connsiteX1" fmla="*/ 917086 w 917086"/>
              <a:gd name="connsiteY1" fmla="*/ 0 h 552449"/>
              <a:gd name="connsiteX2" fmla="*/ 917086 w 917086"/>
              <a:gd name="connsiteY2" fmla="*/ 552449 h 552449"/>
              <a:gd name="connsiteX3" fmla="*/ 0 w 917086"/>
              <a:gd name="connsiteY3" fmla="*/ 552449 h 552449"/>
              <a:gd name="connsiteX4" fmla="*/ 0 w 917086"/>
              <a:gd name="connsiteY4" fmla="*/ 0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86" h="552449">
                <a:moveTo>
                  <a:pt x="0" y="0"/>
                </a:moveTo>
                <a:lnTo>
                  <a:pt x="917086" y="0"/>
                </a:lnTo>
                <a:lnTo>
                  <a:pt x="917086" y="552449"/>
                </a:lnTo>
                <a:lnTo>
                  <a:pt x="0" y="5524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69D953EA-937F-E907-4336-23EB07947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45"/>
          <a:stretch/>
        </p:blipFill>
        <p:spPr bwMode="auto">
          <a:xfrm>
            <a:off x="2965606" y="1532187"/>
            <a:ext cx="69772" cy="2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8D37284-B676-F52C-32FD-57DE1B8EB259}"/>
              </a:ext>
            </a:extLst>
          </p:cNvPr>
          <p:cNvSpPr txBox="1"/>
          <p:nvPr/>
        </p:nvSpPr>
        <p:spPr>
          <a:xfrm>
            <a:off x="2861181" y="1234594"/>
            <a:ext cx="125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(joint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dists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Georgia Pro Light" panose="02040302050405020303" pitchFamily="18" charset="0"/>
              </a:rPr>
              <a:t>)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A80FCFD1-A46E-E2E0-43D1-15FFBE98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06" y="2100204"/>
            <a:ext cx="1168080" cy="2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E08F2640-27F9-F163-52E7-1E13DD0C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4771" y="1857891"/>
            <a:ext cx="127922" cy="1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049365-AC59-E4E0-C5D2-25EE94F7CB7E}"/>
              </a:ext>
            </a:extLst>
          </p:cNvPr>
          <p:cNvSpPr/>
          <p:nvPr/>
        </p:nvSpPr>
        <p:spPr>
          <a:xfrm>
            <a:off x="10193775" y="-1411059"/>
            <a:ext cx="3358366" cy="1113034"/>
          </a:xfrm>
          <a:custGeom>
            <a:avLst/>
            <a:gdLst>
              <a:gd name="connsiteX0" fmla="*/ 1148462 w 3358366"/>
              <a:gd name="connsiteY0" fmla="*/ 0 h 1113034"/>
              <a:gd name="connsiteX1" fmla="*/ 1377062 w 3358366"/>
              <a:gd name="connsiteY1" fmla="*/ 0 h 1113034"/>
              <a:gd name="connsiteX2" fmla="*/ 1377062 w 3358366"/>
              <a:gd name="connsiteY2" fmla="*/ 393974 h 1113034"/>
              <a:gd name="connsiteX3" fmla="*/ 1314338 w 3358366"/>
              <a:gd name="connsiteY3" fmla="*/ 393974 h 1113034"/>
              <a:gd name="connsiteX4" fmla="*/ 1399319 w 3358366"/>
              <a:gd name="connsiteY4" fmla="*/ 573480 h 1113034"/>
              <a:gd name="connsiteX5" fmla="*/ 3358366 w 3358366"/>
              <a:gd name="connsiteY5" fmla="*/ 573480 h 1113034"/>
              <a:gd name="connsiteX6" fmla="*/ 3358366 w 3358366"/>
              <a:gd name="connsiteY6" fmla="*/ 663406 h 1113034"/>
              <a:gd name="connsiteX7" fmla="*/ 3358366 w 3358366"/>
              <a:gd name="connsiteY7" fmla="*/ 798294 h 1113034"/>
              <a:gd name="connsiteX8" fmla="*/ 3358366 w 3358366"/>
              <a:gd name="connsiteY8" fmla="*/ 1113034 h 1113034"/>
              <a:gd name="connsiteX9" fmla="*/ 1399319 w 3358366"/>
              <a:gd name="connsiteY9" fmla="*/ 1113034 h 1113034"/>
              <a:gd name="connsiteX10" fmla="*/ 559728 w 3358366"/>
              <a:gd name="connsiteY10" fmla="*/ 1113034 h 1113034"/>
              <a:gd name="connsiteX11" fmla="*/ 0 w 3358366"/>
              <a:gd name="connsiteY11" fmla="*/ 1113034 h 1113034"/>
              <a:gd name="connsiteX12" fmla="*/ 0 w 3358366"/>
              <a:gd name="connsiteY12" fmla="*/ 798294 h 1113034"/>
              <a:gd name="connsiteX13" fmla="*/ 0 w 3358366"/>
              <a:gd name="connsiteY13" fmla="*/ 663406 h 1113034"/>
              <a:gd name="connsiteX14" fmla="*/ 0 w 3358366"/>
              <a:gd name="connsiteY14" fmla="*/ 573480 h 1113034"/>
              <a:gd name="connsiteX15" fmla="*/ 559728 w 3358366"/>
              <a:gd name="connsiteY15" fmla="*/ 573480 h 1113034"/>
              <a:gd name="connsiteX16" fmla="*/ 1183949 w 3358366"/>
              <a:gd name="connsiteY16" fmla="*/ 393974 h 1113034"/>
              <a:gd name="connsiteX17" fmla="*/ 1148462 w 3358366"/>
              <a:gd name="connsiteY17" fmla="*/ 393974 h 11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8366" h="1113034">
                <a:moveTo>
                  <a:pt x="1148462" y="0"/>
                </a:moveTo>
                <a:lnTo>
                  <a:pt x="1377062" y="0"/>
                </a:lnTo>
                <a:lnTo>
                  <a:pt x="1377062" y="393974"/>
                </a:lnTo>
                <a:lnTo>
                  <a:pt x="1314338" y="393974"/>
                </a:lnTo>
                <a:lnTo>
                  <a:pt x="1399319" y="573480"/>
                </a:lnTo>
                <a:lnTo>
                  <a:pt x="3358366" y="573480"/>
                </a:lnTo>
                <a:lnTo>
                  <a:pt x="3358366" y="663406"/>
                </a:lnTo>
                <a:lnTo>
                  <a:pt x="3358366" y="798294"/>
                </a:lnTo>
                <a:lnTo>
                  <a:pt x="3358366" y="1113034"/>
                </a:lnTo>
                <a:lnTo>
                  <a:pt x="1399319" y="1113034"/>
                </a:lnTo>
                <a:lnTo>
                  <a:pt x="559728" y="1113034"/>
                </a:lnTo>
                <a:lnTo>
                  <a:pt x="0" y="1113034"/>
                </a:lnTo>
                <a:lnTo>
                  <a:pt x="0" y="798294"/>
                </a:lnTo>
                <a:lnTo>
                  <a:pt x="0" y="663406"/>
                </a:lnTo>
                <a:lnTo>
                  <a:pt x="0" y="573480"/>
                </a:lnTo>
                <a:lnTo>
                  <a:pt x="559728" y="573480"/>
                </a:lnTo>
                <a:lnTo>
                  <a:pt x="1183949" y="393974"/>
                </a:lnTo>
                <a:lnTo>
                  <a:pt x="1148462" y="39397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40AC5C-45C3-6DB1-D8C3-A996AF6394BB}"/>
                  </a:ext>
                </a:extLst>
              </p:cNvPr>
              <p:cNvSpPr txBox="1"/>
              <p:nvPr/>
            </p:nvSpPr>
            <p:spPr>
              <a:xfrm>
                <a:off x="6642877" y="-467182"/>
                <a:ext cx="3358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Importance of structure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40AC5C-45C3-6DB1-D8C3-A996AF639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77" y="-467182"/>
                <a:ext cx="3358366" cy="369332"/>
              </a:xfrm>
              <a:prstGeom prst="rect">
                <a:avLst/>
              </a:prstGeom>
              <a:blipFill>
                <a:blip r:embed="rId13"/>
                <a:stretch>
                  <a:fillRect l="-16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EB64F7BF-9063-6DB6-0A2B-9297B99D1AB4}"/>
                  </a:ext>
                </a:extLst>
              </p:cNvPr>
              <p:cNvSpPr txBox="1"/>
              <p:nvPr/>
            </p:nvSpPr>
            <p:spPr>
              <a:xfrm>
                <a:off x="1560472" y="575527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Georgia Pro Light" panose="02040302050405020303" pitchFamily="18" charset="0"/>
                  </a:rPr>
                  <a:t>the smallest possible incompatibility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rPr>
                  <a:t> with any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𝜇</m:t>
                    </m:r>
                  </m:oMath>
                </a14:m>
                <a:r>
                  <a:rPr lang="en-US">
                    <a:latin typeface="Georgia Pro Light" panose="02040302050405020303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EB64F7BF-9063-6DB6-0A2B-9297B99D1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72" y="5755273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2" name="Picture 2091">
            <a:extLst>
              <a:ext uri="{FF2B5EF4-FFF2-40B4-BE49-F238E27FC236}">
                <a16:creationId xmlns:a16="http://schemas.microsoft.com/office/drawing/2014/main" id="{B02C774F-FE5F-199C-D8EE-16ACD5F853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937" y="-2395000"/>
            <a:ext cx="5847063" cy="10731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E74B9A1-BF22-8F5B-B727-DCFBACF8CC14}"/>
              </a:ext>
            </a:extLst>
          </p:cNvPr>
          <p:cNvGrpSpPr/>
          <p:nvPr/>
        </p:nvGrpSpPr>
        <p:grpSpPr>
          <a:xfrm>
            <a:off x="7944337" y="1217280"/>
            <a:ext cx="4207627" cy="1815802"/>
            <a:chOff x="7944337" y="1217280"/>
            <a:chExt cx="4207627" cy="1815802"/>
          </a:xfrm>
        </p:grpSpPr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id="{02E49E15-9502-AB4B-8A13-A7209F180919}"/>
                </a:ext>
              </a:extLst>
            </p:cNvPr>
            <p:cNvSpPr/>
            <p:nvPr/>
          </p:nvSpPr>
          <p:spPr>
            <a:xfrm>
              <a:off x="7991139" y="1217280"/>
              <a:ext cx="4098861" cy="1815802"/>
            </a:xfrm>
            <a:custGeom>
              <a:avLst/>
              <a:gdLst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109442 w 4219162"/>
                <a:gd name="connsiteY20" fmla="*/ 1169414 h 1815138"/>
                <a:gd name="connsiteX21" fmla="*/ 109442 w 4219162"/>
                <a:gd name="connsiteY21" fmla="*/ 957994 h 1815138"/>
                <a:gd name="connsiteX22" fmla="*/ 109413 w 4219162"/>
                <a:gd name="connsiteY22" fmla="*/ 957994 h 1815138"/>
                <a:gd name="connsiteX23" fmla="*/ 109413 w 4219162"/>
                <a:gd name="connsiteY23" fmla="*/ 194378 h 1815138"/>
                <a:gd name="connsiteX24" fmla="*/ 306719 w 4219162"/>
                <a:gd name="connsiteY24" fmla="*/ 0 h 1815138"/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335473 w 4219162"/>
                <a:gd name="connsiteY20" fmla="*/ 1035850 h 1815138"/>
                <a:gd name="connsiteX21" fmla="*/ 109442 w 4219162"/>
                <a:gd name="connsiteY21" fmla="*/ 957994 h 1815138"/>
                <a:gd name="connsiteX22" fmla="*/ 109413 w 4219162"/>
                <a:gd name="connsiteY22" fmla="*/ 957994 h 1815138"/>
                <a:gd name="connsiteX23" fmla="*/ 109413 w 4219162"/>
                <a:gd name="connsiteY23" fmla="*/ 194378 h 1815138"/>
                <a:gd name="connsiteX24" fmla="*/ 306719 w 4219162"/>
                <a:gd name="connsiteY24" fmla="*/ 0 h 1815138"/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335473 w 4219162"/>
                <a:gd name="connsiteY20" fmla="*/ 1035850 h 1815138"/>
                <a:gd name="connsiteX21" fmla="*/ 109442 w 4219162"/>
                <a:gd name="connsiteY21" fmla="*/ 957994 h 1815138"/>
                <a:gd name="connsiteX22" fmla="*/ 171058 w 4219162"/>
                <a:gd name="connsiteY22" fmla="*/ 896349 h 1815138"/>
                <a:gd name="connsiteX23" fmla="*/ 109413 w 4219162"/>
                <a:gd name="connsiteY23" fmla="*/ 194378 h 1815138"/>
                <a:gd name="connsiteX24" fmla="*/ 306719 w 4219162"/>
                <a:gd name="connsiteY24" fmla="*/ 0 h 1815138"/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335473 w 4219162"/>
                <a:gd name="connsiteY20" fmla="*/ 1035850 h 1815138"/>
                <a:gd name="connsiteX21" fmla="*/ 109442 w 4219162"/>
                <a:gd name="connsiteY21" fmla="*/ 957994 h 1815138"/>
                <a:gd name="connsiteX22" fmla="*/ 109413 w 4219162"/>
                <a:gd name="connsiteY22" fmla="*/ 194378 h 1815138"/>
                <a:gd name="connsiteX23" fmla="*/ 306719 w 4219162"/>
                <a:gd name="connsiteY23" fmla="*/ 0 h 1815138"/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335473 w 4219162"/>
                <a:gd name="connsiteY20" fmla="*/ 1035850 h 1815138"/>
                <a:gd name="connsiteX21" fmla="*/ 171087 w 4219162"/>
                <a:gd name="connsiteY21" fmla="*/ 906623 h 1815138"/>
                <a:gd name="connsiteX22" fmla="*/ 109413 w 4219162"/>
                <a:gd name="connsiteY22" fmla="*/ 194378 h 1815138"/>
                <a:gd name="connsiteX23" fmla="*/ 306719 w 4219162"/>
                <a:gd name="connsiteY23" fmla="*/ 0 h 1815138"/>
                <a:gd name="connsiteX0" fmla="*/ 306719 w 4219162"/>
                <a:gd name="connsiteY0" fmla="*/ 0 h 1815138"/>
                <a:gd name="connsiteX1" fmla="*/ 4021856 w 4219162"/>
                <a:gd name="connsiteY1" fmla="*/ 0 h 1815138"/>
                <a:gd name="connsiteX2" fmla="*/ 4219162 w 4219162"/>
                <a:gd name="connsiteY2" fmla="*/ 194378 h 1815138"/>
                <a:gd name="connsiteX3" fmla="*/ 4219162 w 4219162"/>
                <a:gd name="connsiteY3" fmla="*/ 971874 h 1815138"/>
                <a:gd name="connsiteX4" fmla="*/ 4021856 w 4219162"/>
                <a:gd name="connsiteY4" fmla="*/ 1166252 h 1815138"/>
                <a:gd name="connsiteX5" fmla="*/ 1950942 w 4219162"/>
                <a:gd name="connsiteY5" fmla="*/ 1166252 h 1815138"/>
                <a:gd name="connsiteX6" fmla="*/ 1950942 w 4219162"/>
                <a:gd name="connsiteY6" fmla="*/ 1169414 h 1815138"/>
                <a:gd name="connsiteX7" fmla="*/ 1017492 w 4219162"/>
                <a:gd name="connsiteY7" fmla="*/ 1169414 h 1815138"/>
                <a:gd name="connsiteX8" fmla="*/ 992092 w 4219162"/>
                <a:gd name="connsiteY8" fmla="*/ 1194814 h 1815138"/>
                <a:gd name="connsiteX9" fmla="*/ 836480 w 4219162"/>
                <a:gd name="connsiteY9" fmla="*/ 1350426 h 1815138"/>
                <a:gd name="connsiteX10" fmla="*/ 1064631 w 4219162"/>
                <a:gd name="connsiteY10" fmla="*/ 1350426 h 1815138"/>
                <a:gd name="connsiteX11" fmla="*/ 1142085 w 4219162"/>
                <a:gd name="connsiteY11" fmla="*/ 1427878 h 1815138"/>
                <a:gd name="connsiteX12" fmla="*/ 1142085 w 4219162"/>
                <a:gd name="connsiteY12" fmla="*/ 1737682 h 1815138"/>
                <a:gd name="connsiteX13" fmla="*/ 1064631 w 4219162"/>
                <a:gd name="connsiteY13" fmla="*/ 1815138 h 1815138"/>
                <a:gd name="connsiteX14" fmla="*/ 77454 w 4219162"/>
                <a:gd name="connsiteY14" fmla="*/ 1815138 h 1815138"/>
                <a:gd name="connsiteX15" fmla="*/ 0 w 4219162"/>
                <a:gd name="connsiteY15" fmla="*/ 1737682 h 1815138"/>
                <a:gd name="connsiteX16" fmla="*/ 0 w 4219162"/>
                <a:gd name="connsiteY16" fmla="*/ 1427878 h 1815138"/>
                <a:gd name="connsiteX17" fmla="*/ 77454 w 4219162"/>
                <a:gd name="connsiteY17" fmla="*/ 1350426 h 1815138"/>
                <a:gd name="connsiteX18" fmla="*/ 604742 w 4219162"/>
                <a:gd name="connsiteY18" fmla="*/ 1350426 h 1815138"/>
                <a:gd name="connsiteX19" fmla="*/ 604742 w 4219162"/>
                <a:gd name="connsiteY19" fmla="*/ 1169414 h 1815138"/>
                <a:gd name="connsiteX20" fmla="*/ 335473 w 4219162"/>
                <a:gd name="connsiteY20" fmla="*/ 1035850 h 1815138"/>
                <a:gd name="connsiteX21" fmla="*/ 171087 w 4219162"/>
                <a:gd name="connsiteY21" fmla="*/ 906623 h 1815138"/>
                <a:gd name="connsiteX22" fmla="*/ 109413 w 4219162"/>
                <a:gd name="connsiteY22" fmla="*/ 194378 h 1815138"/>
                <a:gd name="connsiteX23" fmla="*/ 306719 w 4219162"/>
                <a:gd name="connsiteY23" fmla="*/ 0 h 1815138"/>
                <a:gd name="connsiteX0" fmla="*/ 395844 w 4308287"/>
                <a:gd name="connsiteY0" fmla="*/ 664 h 1815802"/>
                <a:gd name="connsiteX1" fmla="*/ 4110981 w 4308287"/>
                <a:gd name="connsiteY1" fmla="*/ 664 h 1815802"/>
                <a:gd name="connsiteX2" fmla="*/ 4308287 w 4308287"/>
                <a:gd name="connsiteY2" fmla="*/ 195042 h 1815802"/>
                <a:gd name="connsiteX3" fmla="*/ 4308287 w 4308287"/>
                <a:gd name="connsiteY3" fmla="*/ 972538 h 1815802"/>
                <a:gd name="connsiteX4" fmla="*/ 4110981 w 4308287"/>
                <a:gd name="connsiteY4" fmla="*/ 1166916 h 1815802"/>
                <a:gd name="connsiteX5" fmla="*/ 2040067 w 4308287"/>
                <a:gd name="connsiteY5" fmla="*/ 1166916 h 1815802"/>
                <a:gd name="connsiteX6" fmla="*/ 2040067 w 4308287"/>
                <a:gd name="connsiteY6" fmla="*/ 1170078 h 1815802"/>
                <a:gd name="connsiteX7" fmla="*/ 1106617 w 4308287"/>
                <a:gd name="connsiteY7" fmla="*/ 1170078 h 1815802"/>
                <a:gd name="connsiteX8" fmla="*/ 1081217 w 4308287"/>
                <a:gd name="connsiteY8" fmla="*/ 1195478 h 1815802"/>
                <a:gd name="connsiteX9" fmla="*/ 925605 w 4308287"/>
                <a:gd name="connsiteY9" fmla="*/ 1351090 h 1815802"/>
                <a:gd name="connsiteX10" fmla="*/ 1153756 w 4308287"/>
                <a:gd name="connsiteY10" fmla="*/ 1351090 h 1815802"/>
                <a:gd name="connsiteX11" fmla="*/ 1231210 w 4308287"/>
                <a:gd name="connsiteY11" fmla="*/ 1428542 h 1815802"/>
                <a:gd name="connsiteX12" fmla="*/ 1231210 w 4308287"/>
                <a:gd name="connsiteY12" fmla="*/ 1738346 h 1815802"/>
                <a:gd name="connsiteX13" fmla="*/ 1153756 w 4308287"/>
                <a:gd name="connsiteY13" fmla="*/ 1815802 h 1815802"/>
                <a:gd name="connsiteX14" fmla="*/ 166579 w 4308287"/>
                <a:gd name="connsiteY14" fmla="*/ 1815802 h 1815802"/>
                <a:gd name="connsiteX15" fmla="*/ 89125 w 4308287"/>
                <a:gd name="connsiteY15" fmla="*/ 1738346 h 1815802"/>
                <a:gd name="connsiteX16" fmla="*/ 89125 w 4308287"/>
                <a:gd name="connsiteY16" fmla="*/ 1428542 h 1815802"/>
                <a:gd name="connsiteX17" fmla="*/ 166579 w 4308287"/>
                <a:gd name="connsiteY17" fmla="*/ 1351090 h 1815802"/>
                <a:gd name="connsiteX18" fmla="*/ 693867 w 4308287"/>
                <a:gd name="connsiteY18" fmla="*/ 1351090 h 1815802"/>
                <a:gd name="connsiteX19" fmla="*/ 693867 w 4308287"/>
                <a:gd name="connsiteY19" fmla="*/ 1170078 h 1815802"/>
                <a:gd name="connsiteX20" fmla="*/ 424598 w 4308287"/>
                <a:gd name="connsiteY20" fmla="*/ 1036514 h 1815802"/>
                <a:gd name="connsiteX21" fmla="*/ 260212 w 4308287"/>
                <a:gd name="connsiteY21" fmla="*/ 907287 h 1815802"/>
                <a:gd name="connsiteX22" fmla="*/ 1688 w 4308287"/>
                <a:gd name="connsiteY22" fmla="*/ 93442 h 1815802"/>
                <a:gd name="connsiteX23" fmla="*/ 395844 w 4308287"/>
                <a:gd name="connsiteY23" fmla="*/ 664 h 1815802"/>
                <a:gd name="connsiteX0" fmla="*/ 395916 w 4308359"/>
                <a:gd name="connsiteY0" fmla="*/ 664 h 1815802"/>
                <a:gd name="connsiteX1" fmla="*/ 4111053 w 4308359"/>
                <a:gd name="connsiteY1" fmla="*/ 664 h 1815802"/>
                <a:gd name="connsiteX2" fmla="*/ 4308359 w 4308359"/>
                <a:gd name="connsiteY2" fmla="*/ 195042 h 1815802"/>
                <a:gd name="connsiteX3" fmla="*/ 4308359 w 4308359"/>
                <a:gd name="connsiteY3" fmla="*/ 972538 h 1815802"/>
                <a:gd name="connsiteX4" fmla="*/ 4111053 w 4308359"/>
                <a:gd name="connsiteY4" fmla="*/ 1166916 h 1815802"/>
                <a:gd name="connsiteX5" fmla="*/ 2040139 w 4308359"/>
                <a:gd name="connsiteY5" fmla="*/ 1166916 h 1815802"/>
                <a:gd name="connsiteX6" fmla="*/ 2040139 w 4308359"/>
                <a:gd name="connsiteY6" fmla="*/ 1170078 h 1815802"/>
                <a:gd name="connsiteX7" fmla="*/ 1106689 w 4308359"/>
                <a:gd name="connsiteY7" fmla="*/ 1170078 h 1815802"/>
                <a:gd name="connsiteX8" fmla="*/ 1081289 w 4308359"/>
                <a:gd name="connsiteY8" fmla="*/ 1195478 h 1815802"/>
                <a:gd name="connsiteX9" fmla="*/ 925677 w 4308359"/>
                <a:gd name="connsiteY9" fmla="*/ 1351090 h 1815802"/>
                <a:gd name="connsiteX10" fmla="*/ 1153828 w 4308359"/>
                <a:gd name="connsiteY10" fmla="*/ 1351090 h 1815802"/>
                <a:gd name="connsiteX11" fmla="*/ 1231282 w 4308359"/>
                <a:gd name="connsiteY11" fmla="*/ 1428542 h 1815802"/>
                <a:gd name="connsiteX12" fmla="*/ 1231282 w 4308359"/>
                <a:gd name="connsiteY12" fmla="*/ 1738346 h 1815802"/>
                <a:gd name="connsiteX13" fmla="*/ 1153828 w 4308359"/>
                <a:gd name="connsiteY13" fmla="*/ 1815802 h 1815802"/>
                <a:gd name="connsiteX14" fmla="*/ 166651 w 4308359"/>
                <a:gd name="connsiteY14" fmla="*/ 1815802 h 1815802"/>
                <a:gd name="connsiteX15" fmla="*/ 89197 w 4308359"/>
                <a:gd name="connsiteY15" fmla="*/ 1738346 h 1815802"/>
                <a:gd name="connsiteX16" fmla="*/ 89197 w 4308359"/>
                <a:gd name="connsiteY16" fmla="*/ 1428542 h 1815802"/>
                <a:gd name="connsiteX17" fmla="*/ 166651 w 4308359"/>
                <a:gd name="connsiteY17" fmla="*/ 1351090 h 1815802"/>
                <a:gd name="connsiteX18" fmla="*/ 693939 w 4308359"/>
                <a:gd name="connsiteY18" fmla="*/ 1351090 h 1815802"/>
                <a:gd name="connsiteX19" fmla="*/ 693939 w 4308359"/>
                <a:gd name="connsiteY19" fmla="*/ 1170078 h 1815802"/>
                <a:gd name="connsiteX20" fmla="*/ 481820 w 4308359"/>
                <a:gd name="connsiteY20" fmla="*/ 998414 h 1815802"/>
                <a:gd name="connsiteX21" fmla="*/ 260284 w 4308359"/>
                <a:gd name="connsiteY21" fmla="*/ 907287 h 1815802"/>
                <a:gd name="connsiteX22" fmla="*/ 1760 w 4308359"/>
                <a:gd name="connsiteY22" fmla="*/ 93442 h 1815802"/>
                <a:gd name="connsiteX23" fmla="*/ 395916 w 4308359"/>
                <a:gd name="connsiteY23" fmla="*/ 664 h 1815802"/>
                <a:gd name="connsiteX0" fmla="*/ 395968 w 4308411"/>
                <a:gd name="connsiteY0" fmla="*/ 664 h 1815802"/>
                <a:gd name="connsiteX1" fmla="*/ 4111105 w 4308411"/>
                <a:gd name="connsiteY1" fmla="*/ 664 h 1815802"/>
                <a:gd name="connsiteX2" fmla="*/ 4308411 w 4308411"/>
                <a:gd name="connsiteY2" fmla="*/ 195042 h 1815802"/>
                <a:gd name="connsiteX3" fmla="*/ 4308411 w 4308411"/>
                <a:gd name="connsiteY3" fmla="*/ 972538 h 1815802"/>
                <a:gd name="connsiteX4" fmla="*/ 4111105 w 4308411"/>
                <a:gd name="connsiteY4" fmla="*/ 1166916 h 1815802"/>
                <a:gd name="connsiteX5" fmla="*/ 2040191 w 4308411"/>
                <a:gd name="connsiteY5" fmla="*/ 1166916 h 1815802"/>
                <a:gd name="connsiteX6" fmla="*/ 2040191 w 4308411"/>
                <a:gd name="connsiteY6" fmla="*/ 1170078 h 1815802"/>
                <a:gd name="connsiteX7" fmla="*/ 1106741 w 4308411"/>
                <a:gd name="connsiteY7" fmla="*/ 1170078 h 1815802"/>
                <a:gd name="connsiteX8" fmla="*/ 1081341 w 4308411"/>
                <a:gd name="connsiteY8" fmla="*/ 1195478 h 1815802"/>
                <a:gd name="connsiteX9" fmla="*/ 925729 w 4308411"/>
                <a:gd name="connsiteY9" fmla="*/ 1351090 h 1815802"/>
                <a:gd name="connsiteX10" fmla="*/ 1153880 w 4308411"/>
                <a:gd name="connsiteY10" fmla="*/ 1351090 h 1815802"/>
                <a:gd name="connsiteX11" fmla="*/ 1231334 w 4308411"/>
                <a:gd name="connsiteY11" fmla="*/ 1428542 h 1815802"/>
                <a:gd name="connsiteX12" fmla="*/ 1231334 w 4308411"/>
                <a:gd name="connsiteY12" fmla="*/ 1738346 h 1815802"/>
                <a:gd name="connsiteX13" fmla="*/ 1153880 w 4308411"/>
                <a:gd name="connsiteY13" fmla="*/ 1815802 h 1815802"/>
                <a:gd name="connsiteX14" fmla="*/ 166703 w 4308411"/>
                <a:gd name="connsiteY14" fmla="*/ 1815802 h 1815802"/>
                <a:gd name="connsiteX15" fmla="*/ 89249 w 4308411"/>
                <a:gd name="connsiteY15" fmla="*/ 1738346 h 1815802"/>
                <a:gd name="connsiteX16" fmla="*/ 89249 w 4308411"/>
                <a:gd name="connsiteY16" fmla="*/ 1428542 h 1815802"/>
                <a:gd name="connsiteX17" fmla="*/ 166703 w 4308411"/>
                <a:gd name="connsiteY17" fmla="*/ 1351090 h 1815802"/>
                <a:gd name="connsiteX18" fmla="*/ 693991 w 4308411"/>
                <a:gd name="connsiteY18" fmla="*/ 1351090 h 1815802"/>
                <a:gd name="connsiteX19" fmla="*/ 693991 w 4308411"/>
                <a:gd name="connsiteY19" fmla="*/ 1170078 h 1815802"/>
                <a:gd name="connsiteX20" fmla="*/ 481872 w 4308411"/>
                <a:gd name="connsiteY20" fmla="*/ 998414 h 1815802"/>
                <a:gd name="connsiteX21" fmla="*/ 253986 w 4308411"/>
                <a:gd name="connsiteY21" fmla="*/ 786637 h 1815802"/>
                <a:gd name="connsiteX22" fmla="*/ 1812 w 4308411"/>
                <a:gd name="connsiteY22" fmla="*/ 93442 h 1815802"/>
                <a:gd name="connsiteX23" fmla="*/ 395968 w 4308411"/>
                <a:gd name="connsiteY23" fmla="*/ 664 h 1815802"/>
                <a:gd name="connsiteX0" fmla="*/ 395968 w 4308411"/>
                <a:gd name="connsiteY0" fmla="*/ 664 h 1815802"/>
                <a:gd name="connsiteX1" fmla="*/ 4111105 w 4308411"/>
                <a:gd name="connsiteY1" fmla="*/ 664 h 1815802"/>
                <a:gd name="connsiteX2" fmla="*/ 4308411 w 4308411"/>
                <a:gd name="connsiteY2" fmla="*/ 195042 h 1815802"/>
                <a:gd name="connsiteX3" fmla="*/ 4308411 w 4308411"/>
                <a:gd name="connsiteY3" fmla="*/ 972538 h 1815802"/>
                <a:gd name="connsiteX4" fmla="*/ 3463405 w 4308411"/>
                <a:gd name="connsiteY4" fmla="*/ 1179616 h 1815802"/>
                <a:gd name="connsiteX5" fmla="*/ 2040191 w 4308411"/>
                <a:gd name="connsiteY5" fmla="*/ 1166916 h 1815802"/>
                <a:gd name="connsiteX6" fmla="*/ 2040191 w 4308411"/>
                <a:gd name="connsiteY6" fmla="*/ 1170078 h 1815802"/>
                <a:gd name="connsiteX7" fmla="*/ 1106741 w 4308411"/>
                <a:gd name="connsiteY7" fmla="*/ 1170078 h 1815802"/>
                <a:gd name="connsiteX8" fmla="*/ 1081341 w 4308411"/>
                <a:gd name="connsiteY8" fmla="*/ 1195478 h 1815802"/>
                <a:gd name="connsiteX9" fmla="*/ 925729 w 4308411"/>
                <a:gd name="connsiteY9" fmla="*/ 1351090 h 1815802"/>
                <a:gd name="connsiteX10" fmla="*/ 1153880 w 4308411"/>
                <a:gd name="connsiteY10" fmla="*/ 1351090 h 1815802"/>
                <a:gd name="connsiteX11" fmla="*/ 1231334 w 4308411"/>
                <a:gd name="connsiteY11" fmla="*/ 1428542 h 1815802"/>
                <a:gd name="connsiteX12" fmla="*/ 1231334 w 4308411"/>
                <a:gd name="connsiteY12" fmla="*/ 1738346 h 1815802"/>
                <a:gd name="connsiteX13" fmla="*/ 1153880 w 4308411"/>
                <a:gd name="connsiteY13" fmla="*/ 1815802 h 1815802"/>
                <a:gd name="connsiteX14" fmla="*/ 166703 w 4308411"/>
                <a:gd name="connsiteY14" fmla="*/ 1815802 h 1815802"/>
                <a:gd name="connsiteX15" fmla="*/ 89249 w 4308411"/>
                <a:gd name="connsiteY15" fmla="*/ 1738346 h 1815802"/>
                <a:gd name="connsiteX16" fmla="*/ 89249 w 4308411"/>
                <a:gd name="connsiteY16" fmla="*/ 1428542 h 1815802"/>
                <a:gd name="connsiteX17" fmla="*/ 166703 w 4308411"/>
                <a:gd name="connsiteY17" fmla="*/ 1351090 h 1815802"/>
                <a:gd name="connsiteX18" fmla="*/ 693991 w 4308411"/>
                <a:gd name="connsiteY18" fmla="*/ 1351090 h 1815802"/>
                <a:gd name="connsiteX19" fmla="*/ 693991 w 4308411"/>
                <a:gd name="connsiteY19" fmla="*/ 1170078 h 1815802"/>
                <a:gd name="connsiteX20" fmla="*/ 481872 w 4308411"/>
                <a:gd name="connsiteY20" fmla="*/ 998414 h 1815802"/>
                <a:gd name="connsiteX21" fmla="*/ 253986 w 4308411"/>
                <a:gd name="connsiteY21" fmla="*/ 786637 h 1815802"/>
                <a:gd name="connsiteX22" fmla="*/ 1812 w 4308411"/>
                <a:gd name="connsiteY22" fmla="*/ 93442 h 1815802"/>
                <a:gd name="connsiteX23" fmla="*/ 395968 w 4308411"/>
                <a:gd name="connsiteY23" fmla="*/ 664 h 1815802"/>
                <a:gd name="connsiteX0" fmla="*/ 395968 w 4308411"/>
                <a:gd name="connsiteY0" fmla="*/ 664 h 1815802"/>
                <a:gd name="connsiteX1" fmla="*/ 4111105 w 4308411"/>
                <a:gd name="connsiteY1" fmla="*/ 664 h 1815802"/>
                <a:gd name="connsiteX2" fmla="*/ 4308411 w 4308411"/>
                <a:gd name="connsiteY2" fmla="*/ 195042 h 1815802"/>
                <a:gd name="connsiteX3" fmla="*/ 3984561 w 4308411"/>
                <a:gd name="connsiteY3" fmla="*/ 953488 h 1815802"/>
                <a:gd name="connsiteX4" fmla="*/ 3463405 w 4308411"/>
                <a:gd name="connsiteY4" fmla="*/ 1179616 h 1815802"/>
                <a:gd name="connsiteX5" fmla="*/ 2040191 w 4308411"/>
                <a:gd name="connsiteY5" fmla="*/ 1166916 h 1815802"/>
                <a:gd name="connsiteX6" fmla="*/ 2040191 w 4308411"/>
                <a:gd name="connsiteY6" fmla="*/ 1170078 h 1815802"/>
                <a:gd name="connsiteX7" fmla="*/ 1106741 w 4308411"/>
                <a:gd name="connsiteY7" fmla="*/ 1170078 h 1815802"/>
                <a:gd name="connsiteX8" fmla="*/ 1081341 w 4308411"/>
                <a:gd name="connsiteY8" fmla="*/ 1195478 h 1815802"/>
                <a:gd name="connsiteX9" fmla="*/ 925729 w 4308411"/>
                <a:gd name="connsiteY9" fmla="*/ 1351090 h 1815802"/>
                <a:gd name="connsiteX10" fmla="*/ 1153880 w 4308411"/>
                <a:gd name="connsiteY10" fmla="*/ 1351090 h 1815802"/>
                <a:gd name="connsiteX11" fmla="*/ 1231334 w 4308411"/>
                <a:gd name="connsiteY11" fmla="*/ 1428542 h 1815802"/>
                <a:gd name="connsiteX12" fmla="*/ 1231334 w 4308411"/>
                <a:gd name="connsiteY12" fmla="*/ 1738346 h 1815802"/>
                <a:gd name="connsiteX13" fmla="*/ 1153880 w 4308411"/>
                <a:gd name="connsiteY13" fmla="*/ 1815802 h 1815802"/>
                <a:gd name="connsiteX14" fmla="*/ 166703 w 4308411"/>
                <a:gd name="connsiteY14" fmla="*/ 1815802 h 1815802"/>
                <a:gd name="connsiteX15" fmla="*/ 89249 w 4308411"/>
                <a:gd name="connsiteY15" fmla="*/ 1738346 h 1815802"/>
                <a:gd name="connsiteX16" fmla="*/ 89249 w 4308411"/>
                <a:gd name="connsiteY16" fmla="*/ 1428542 h 1815802"/>
                <a:gd name="connsiteX17" fmla="*/ 166703 w 4308411"/>
                <a:gd name="connsiteY17" fmla="*/ 1351090 h 1815802"/>
                <a:gd name="connsiteX18" fmla="*/ 693991 w 4308411"/>
                <a:gd name="connsiteY18" fmla="*/ 1351090 h 1815802"/>
                <a:gd name="connsiteX19" fmla="*/ 693991 w 4308411"/>
                <a:gd name="connsiteY19" fmla="*/ 1170078 h 1815802"/>
                <a:gd name="connsiteX20" fmla="*/ 481872 w 4308411"/>
                <a:gd name="connsiteY20" fmla="*/ 998414 h 1815802"/>
                <a:gd name="connsiteX21" fmla="*/ 253986 w 4308411"/>
                <a:gd name="connsiteY21" fmla="*/ 786637 h 1815802"/>
                <a:gd name="connsiteX22" fmla="*/ 1812 w 4308411"/>
                <a:gd name="connsiteY22" fmla="*/ 93442 h 1815802"/>
                <a:gd name="connsiteX23" fmla="*/ 395968 w 4308411"/>
                <a:gd name="connsiteY23" fmla="*/ 664 h 1815802"/>
                <a:gd name="connsiteX0" fmla="*/ 395968 w 4156553"/>
                <a:gd name="connsiteY0" fmla="*/ 664 h 1815802"/>
                <a:gd name="connsiteX1" fmla="*/ 4111105 w 4156553"/>
                <a:gd name="connsiteY1" fmla="*/ 664 h 1815802"/>
                <a:gd name="connsiteX2" fmla="*/ 4098861 w 4156553"/>
                <a:gd name="connsiteY2" fmla="*/ 207742 h 1815802"/>
                <a:gd name="connsiteX3" fmla="*/ 3984561 w 4156553"/>
                <a:gd name="connsiteY3" fmla="*/ 953488 h 1815802"/>
                <a:gd name="connsiteX4" fmla="*/ 3463405 w 4156553"/>
                <a:gd name="connsiteY4" fmla="*/ 1179616 h 1815802"/>
                <a:gd name="connsiteX5" fmla="*/ 2040191 w 4156553"/>
                <a:gd name="connsiteY5" fmla="*/ 1166916 h 1815802"/>
                <a:gd name="connsiteX6" fmla="*/ 2040191 w 4156553"/>
                <a:gd name="connsiteY6" fmla="*/ 1170078 h 1815802"/>
                <a:gd name="connsiteX7" fmla="*/ 1106741 w 4156553"/>
                <a:gd name="connsiteY7" fmla="*/ 1170078 h 1815802"/>
                <a:gd name="connsiteX8" fmla="*/ 1081341 w 4156553"/>
                <a:gd name="connsiteY8" fmla="*/ 1195478 h 1815802"/>
                <a:gd name="connsiteX9" fmla="*/ 925729 w 4156553"/>
                <a:gd name="connsiteY9" fmla="*/ 1351090 h 1815802"/>
                <a:gd name="connsiteX10" fmla="*/ 1153880 w 4156553"/>
                <a:gd name="connsiteY10" fmla="*/ 1351090 h 1815802"/>
                <a:gd name="connsiteX11" fmla="*/ 1231334 w 4156553"/>
                <a:gd name="connsiteY11" fmla="*/ 1428542 h 1815802"/>
                <a:gd name="connsiteX12" fmla="*/ 1231334 w 4156553"/>
                <a:gd name="connsiteY12" fmla="*/ 1738346 h 1815802"/>
                <a:gd name="connsiteX13" fmla="*/ 1153880 w 4156553"/>
                <a:gd name="connsiteY13" fmla="*/ 1815802 h 1815802"/>
                <a:gd name="connsiteX14" fmla="*/ 166703 w 4156553"/>
                <a:gd name="connsiteY14" fmla="*/ 1815802 h 1815802"/>
                <a:gd name="connsiteX15" fmla="*/ 89249 w 4156553"/>
                <a:gd name="connsiteY15" fmla="*/ 1738346 h 1815802"/>
                <a:gd name="connsiteX16" fmla="*/ 89249 w 4156553"/>
                <a:gd name="connsiteY16" fmla="*/ 1428542 h 1815802"/>
                <a:gd name="connsiteX17" fmla="*/ 166703 w 4156553"/>
                <a:gd name="connsiteY17" fmla="*/ 1351090 h 1815802"/>
                <a:gd name="connsiteX18" fmla="*/ 693991 w 4156553"/>
                <a:gd name="connsiteY18" fmla="*/ 1351090 h 1815802"/>
                <a:gd name="connsiteX19" fmla="*/ 693991 w 4156553"/>
                <a:gd name="connsiteY19" fmla="*/ 1170078 h 1815802"/>
                <a:gd name="connsiteX20" fmla="*/ 481872 w 4156553"/>
                <a:gd name="connsiteY20" fmla="*/ 998414 h 1815802"/>
                <a:gd name="connsiteX21" fmla="*/ 253986 w 4156553"/>
                <a:gd name="connsiteY21" fmla="*/ 786637 h 1815802"/>
                <a:gd name="connsiteX22" fmla="*/ 1812 w 4156553"/>
                <a:gd name="connsiteY22" fmla="*/ 93442 h 1815802"/>
                <a:gd name="connsiteX23" fmla="*/ 395968 w 4156553"/>
                <a:gd name="connsiteY23" fmla="*/ 664 h 1815802"/>
                <a:gd name="connsiteX0" fmla="*/ 395968 w 4098861"/>
                <a:gd name="connsiteY0" fmla="*/ 664 h 1815802"/>
                <a:gd name="connsiteX1" fmla="*/ 3850755 w 4098861"/>
                <a:gd name="connsiteY1" fmla="*/ 26064 h 1815802"/>
                <a:gd name="connsiteX2" fmla="*/ 4098861 w 4098861"/>
                <a:gd name="connsiteY2" fmla="*/ 207742 h 1815802"/>
                <a:gd name="connsiteX3" fmla="*/ 3984561 w 4098861"/>
                <a:gd name="connsiteY3" fmla="*/ 953488 h 1815802"/>
                <a:gd name="connsiteX4" fmla="*/ 3463405 w 4098861"/>
                <a:gd name="connsiteY4" fmla="*/ 1179616 h 1815802"/>
                <a:gd name="connsiteX5" fmla="*/ 2040191 w 4098861"/>
                <a:gd name="connsiteY5" fmla="*/ 1166916 h 1815802"/>
                <a:gd name="connsiteX6" fmla="*/ 2040191 w 4098861"/>
                <a:gd name="connsiteY6" fmla="*/ 1170078 h 1815802"/>
                <a:gd name="connsiteX7" fmla="*/ 1106741 w 4098861"/>
                <a:gd name="connsiteY7" fmla="*/ 1170078 h 1815802"/>
                <a:gd name="connsiteX8" fmla="*/ 1081341 w 4098861"/>
                <a:gd name="connsiteY8" fmla="*/ 1195478 h 1815802"/>
                <a:gd name="connsiteX9" fmla="*/ 925729 w 4098861"/>
                <a:gd name="connsiteY9" fmla="*/ 1351090 h 1815802"/>
                <a:gd name="connsiteX10" fmla="*/ 1153880 w 4098861"/>
                <a:gd name="connsiteY10" fmla="*/ 1351090 h 1815802"/>
                <a:gd name="connsiteX11" fmla="*/ 1231334 w 4098861"/>
                <a:gd name="connsiteY11" fmla="*/ 1428542 h 1815802"/>
                <a:gd name="connsiteX12" fmla="*/ 1231334 w 4098861"/>
                <a:gd name="connsiteY12" fmla="*/ 1738346 h 1815802"/>
                <a:gd name="connsiteX13" fmla="*/ 1153880 w 4098861"/>
                <a:gd name="connsiteY13" fmla="*/ 1815802 h 1815802"/>
                <a:gd name="connsiteX14" fmla="*/ 166703 w 4098861"/>
                <a:gd name="connsiteY14" fmla="*/ 1815802 h 1815802"/>
                <a:gd name="connsiteX15" fmla="*/ 89249 w 4098861"/>
                <a:gd name="connsiteY15" fmla="*/ 1738346 h 1815802"/>
                <a:gd name="connsiteX16" fmla="*/ 89249 w 4098861"/>
                <a:gd name="connsiteY16" fmla="*/ 1428542 h 1815802"/>
                <a:gd name="connsiteX17" fmla="*/ 166703 w 4098861"/>
                <a:gd name="connsiteY17" fmla="*/ 1351090 h 1815802"/>
                <a:gd name="connsiteX18" fmla="*/ 693991 w 4098861"/>
                <a:gd name="connsiteY18" fmla="*/ 1351090 h 1815802"/>
                <a:gd name="connsiteX19" fmla="*/ 693991 w 4098861"/>
                <a:gd name="connsiteY19" fmla="*/ 1170078 h 1815802"/>
                <a:gd name="connsiteX20" fmla="*/ 481872 w 4098861"/>
                <a:gd name="connsiteY20" fmla="*/ 998414 h 1815802"/>
                <a:gd name="connsiteX21" fmla="*/ 253986 w 4098861"/>
                <a:gd name="connsiteY21" fmla="*/ 786637 h 1815802"/>
                <a:gd name="connsiteX22" fmla="*/ 1812 w 4098861"/>
                <a:gd name="connsiteY22" fmla="*/ 93442 h 1815802"/>
                <a:gd name="connsiteX23" fmla="*/ 395968 w 4098861"/>
                <a:gd name="connsiteY23" fmla="*/ 664 h 18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861" h="1815802">
                  <a:moveTo>
                    <a:pt x="395968" y="664"/>
                  </a:moveTo>
                  <a:lnTo>
                    <a:pt x="3850755" y="26064"/>
                  </a:lnTo>
                  <a:cubicBezTo>
                    <a:pt x="3959725" y="26064"/>
                    <a:pt x="4098861" y="100390"/>
                    <a:pt x="4098861" y="207742"/>
                  </a:cubicBezTo>
                  <a:lnTo>
                    <a:pt x="3984561" y="953488"/>
                  </a:lnTo>
                  <a:cubicBezTo>
                    <a:pt x="3984561" y="1060840"/>
                    <a:pt x="3572375" y="1179616"/>
                    <a:pt x="3463405" y="1179616"/>
                  </a:cubicBezTo>
                  <a:lnTo>
                    <a:pt x="2040191" y="1166916"/>
                  </a:lnTo>
                  <a:lnTo>
                    <a:pt x="2040191" y="1170078"/>
                  </a:lnTo>
                  <a:lnTo>
                    <a:pt x="1106741" y="1170078"/>
                  </a:lnTo>
                  <a:lnTo>
                    <a:pt x="1081341" y="1195478"/>
                  </a:lnTo>
                  <a:lnTo>
                    <a:pt x="925729" y="1351090"/>
                  </a:lnTo>
                  <a:lnTo>
                    <a:pt x="1153880" y="1351090"/>
                  </a:lnTo>
                  <a:cubicBezTo>
                    <a:pt x="1196657" y="1351090"/>
                    <a:pt x="1231334" y="1385766"/>
                    <a:pt x="1231334" y="1428542"/>
                  </a:cubicBezTo>
                  <a:lnTo>
                    <a:pt x="1231334" y="1738346"/>
                  </a:lnTo>
                  <a:cubicBezTo>
                    <a:pt x="1231334" y="1781124"/>
                    <a:pt x="1196657" y="1815802"/>
                    <a:pt x="1153880" y="1815802"/>
                  </a:cubicBezTo>
                  <a:lnTo>
                    <a:pt x="166703" y="1815802"/>
                  </a:lnTo>
                  <a:cubicBezTo>
                    <a:pt x="123926" y="1815802"/>
                    <a:pt x="89249" y="1781124"/>
                    <a:pt x="89249" y="1738346"/>
                  </a:cubicBezTo>
                  <a:lnTo>
                    <a:pt x="89249" y="1428542"/>
                  </a:lnTo>
                  <a:cubicBezTo>
                    <a:pt x="89249" y="1385766"/>
                    <a:pt x="123926" y="1351090"/>
                    <a:pt x="166703" y="1351090"/>
                  </a:cubicBezTo>
                  <a:lnTo>
                    <a:pt x="693991" y="1351090"/>
                  </a:lnTo>
                  <a:lnTo>
                    <a:pt x="693991" y="1170078"/>
                  </a:lnTo>
                  <a:lnTo>
                    <a:pt x="481872" y="998414"/>
                  </a:lnTo>
                  <a:cubicBezTo>
                    <a:pt x="409596" y="954616"/>
                    <a:pt x="333996" y="937466"/>
                    <a:pt x="253986" y="786637"/>
                  </a:cubicBezTo>
                  <a:cubicBezTo>
                    <a:pt x="173976" y="635808"/>
                    <a:pt x="-20793" y="244546"/>
                    <a:pt x="1812" y="93442"/>
                  </a:cubicBezTo>
                  <a:cubicBezTo>
                    <a:pt x="1812" y="-13910"/>
                    <a:pt x="286999" y="664"/>
                    <a:pt x="395968" y="664"/>
                  </a:cubicBezTo>
                  <a:close/>
                </a:path>
              </a:pathLst>
            </a:custGeom>
            <a:solidFill>
              <a:srgbClr val="B1FDE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96" name="Picture 2095">
              <a:extLst>
                <a:ext uri="{FF2B5EF4-FFF2-40B4-BE49-F238E27FC236}">
                  <a16:creationId xmlns:a16="http://schemas.microsoft.com/office/drawing/2014/main" id="{8252B696-5E2A-CFE4-6114-EDB478A65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259"/>
            <a:stretch/>
          </p:blipFill>
          <p:spPr>
            <a:xfrm>
              <a:off x="8292359" y="1613875"/>
              <a:ext cx="2903952" cy="62837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97" name="TextBox 2096">
                  <a:extLst>
                    <a:ext uri="{FF2B5EF4-FFF2-40B4-BE49-F238E27FC236}">
                      <a16:creationId xmlns:a16="http://schemas.microsoft.com/office/drawing/2014/main" id="{77C8419E-CC7D-A705-5656-D17C0A611D15}"/>
                    </a:ext>
                  </a:extLst>
                </p:cNvPr>
                <p:cNvSpPr txBox="1"/>
                <p:nvPr/>
              </p:nvSpPr>
              <p:spPr>
                <a:xfrm>
                  <a:off x="7944337" y="1222125"/>
                  <a:ext cx="420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/>
                    <a:t>Structural Incompatibility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/>
                    <a:t> </a:t>
                  </a:r>
                </a:p>
              </p:txBody>
            </p:sp>
          </mc:Choice>
          <mc:Fallback>
            <p:sp>
              <p:nvSpPr>
                <p:cNvPr id="2097" name="TextBox 2096">
                  <a:extLst>
                    <a:ext uri="{FF2B5EF4-FFF2-40B4-BE49-F238E27FC236}">
                      <a16:creationId xmlns:a16="http://schemas.microsoft.com/office/drawing/2014/main" id="{77C8419E-CC7D-A705-5656-D17C0A611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337" y="1222125"/>
                  <a:ext cx="4207627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72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98" name="Picture 2097">
            <a:extLst>
              <a:ext uri="{FF2B5EF4-FFF2-40B4-BE49-F238E27FC236}">
                <a16:creationId xmlns:a16="http://schemas.microsoft.com/office/drawing/2014/main" id="{4D7DC9E9-E8D0-7AB4-E5EF-5D7C80293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8862" y="-989762"/>
            <a:ext cx="4579932" cy="41594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ADCCB35-A427-AB13-6154-5A2690EDBA67}"/>
              </a:ext>
            </a:extLst>
          </p:cNvPr>
          <p:cNvGrpSpPr/>
          <p:nvPr/>
        </p:nvGrpSpPr>
        <p:grpSpPr>
          <a:xfrm>
            <a:off x="2702822" y="1226126"/>
            <a:ext cx="4508361" cy="1808784"/>
            <a:chOff x="2702822" y="1226126"/>
            <a:chExt cx="4508361" cy="1808784"/>
          </a:xfrm>
        </p:grpSpPr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id="{0CFBB754-6534-5822-1E55-AA7754A624E0}"/>
                </a:ext>
              </a:extLst>
            </p:cNvPr>
            <p:cNvSpPr/>
            <p:nvPr/>
          </p:nvSpPr>
          <p:spPr>
            <a:xfrm>
              <a:off x="2702822" y="1226126"/>
              <a:ext cx="4471305" cy="1808784"/>
            </a:xfrm>
            <a:custGeom>
              <a:avLst/>
              <a:gdLst>
                <a:gd name="connsiteX0" fmla="*/ 189018 w 4471305"/>
                <a:gd name="connsiteY0" fmla="*/ 0 h 1808784"/>
                <a:gd name="connsiteX1" fmla="*/ 4282287 w 4471305"/>
                <a:gd name="connsiteY1" fmla="*/ 0 h 1808784"/>
                <a:gd name="connsiteX2" fmla="*/ 4471305 w 4471305"/>
                <a:gd name="connsiteY2" fmla="*/ 186600 h 1808784"/>
                <a:gd name="connsiteX3" fmla="*/ 4471305 w 4471305"/>
                <a:gd name="connsiteY3" fmla="*/ 932972 h 1808784"/>
                <a:gd name="connsiteX4" fmla="*/ 4467492 w 4471305"/>
                <a:gd name="connsiteY4" fmla="*/ 951618 h 1808784"/>
                <a:gd name="connsiteX5" fmla="*/ 4464224 w 4471305"/>
                <a:gd name="connsiteY5" fmla="*/ 951618 h 1808784"/>
                <a:gd name="connsiteX6" fmla="*/ 4464224 w 4471305"/>
                <a:gd name="connsiteY6" fmla="*/ 1167518 h 1808784"/>
                <a:gd name="connsiteX7" fmla="*/ 4127674 w 4471305"/>
                <a:gd name="connsiteY7" fmla="*/ 1167518 h 1808784"/>
                <a:gd name="connsiteX8" fmla="*/ 4127674 w 4471305"/>
                <a:gd name="connsiteY8" fmla="*/ 1344072 h 1808784"/>
                <a:gd name="connsiteX9" fmla="*/ 4184704 w 4471305"/>
                <a:gd name="connsiteY9" fmla="*/ 1344072 h 1808784"/>
                <a:gd name="connsiteX10" fmla="*/ 4262158 w 4471305"/>
                <a:gd name="connsiteY10" fmla="*/ 1421524 h 1808784"/>
                <a:gd name="connsiteX11" fmla="*/ 4262158 w 4471305"/>
                <a:gd name="connsiteY11" fmla="*/ 1731328 h 1808784"/>
                <a:gd name="connsiteX12" fmla="*/ 4184704 w 4471305"/>
                <a:gd name="connsiteY12" fmla="*/ 1808784 h 1808784"/>
                <a:gd name="connsiteX13" fmla="*/ 3142819 w 4471305"/>
                <a:gd name="connsiteY13" fmla="*/ 1808784 h 1808784"/>
                <a:gd name="connsiteX14" fmla="*/ 3065365 w 4471305"/>
                <a:gd name="connsiteY14" fmla="*/ 1731328 h 1808784"/>
                <a:gd name="connsiteX15" fmla="*/ 3065365 w 4471305"/>
                <a:gd name="connsiteY15" fmla="*/ 1421524 h 1808784"/>
                <a:gd name="connsiteX16" fmla="*/ 3142819 w 4471305"/>
                <a:gd name="connsiteY16" fmla="*/ 1344072 h 1808784"/>
                <a:gd name="connsiteX17" fmla="*/ 3821628 w 4471305"/>
                <a:gd name="connsiteY17" fmla="*/ 1344072 h 1808784"/>
                <a:gd name="connsiteX18" fmla="*/ 3594274 w 4471305"/>
                <a:gd name="connsiteY18" fmla="*/ 1116718 h 1808784"/>
                <a:gd name="connsiteX19" fmla="*/ 2598758 w 4471305"/>
                <a:gd name="connsiteY19" fmla="*/ 1116718 h 1808784"/>
                <a:gd name="connsiteX20" fmla="*/ 2598758 w 4471305"/>
                <a:gd name="connsiteY20" fmla="*/ 1119572 h 1808784"/>
                <a:gd name="connsiteX21" fmla="*/ 189018 w 4471305"/>
                <a:gd name="connsiteY21" fmla="*/ 1119572 h 1808784"/>
                <a:gd name="connsiteX22" fmla="*/ 0 w 4471305"/>
                <a:gd name="connsiteY22" fmla="*/ 932972 h 1808784"/>
                <a:gd name="connsiteX23" fmla="*/ 0 w 4471305"/>
                <a:gd name="connsiteY23" fmla="*/ 186600 h 1808784"/>
                <a:gd name="connsiteX24" fmla="*/ 189018 w 4471305"/>
                <a:gd name="connsiteY24" fmla="*/ 0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1305" h="1808784">
                  <a:moveTo>
                    <a:pt x="189018" y="0"/>
                  </a:moveTo>
                  <a:lnTo>
                    <a:pt x="4282287" y="0"/>
                  </a:lnTo>
                  <a:cubicBezTo>
                    <a:pt x="4386679" y="0"/>
                    <a:pt x="4471305" y="83544"/>
                    <a:pt x="4471305" y="186600"/>
                  </a:cubicBezTo>
                  <a:lnTo>
                    <a:pt x="4471305" y="932972"/>
                  </a:lnTo>
                  <a:lnTo>
                    <a:pt x="4467492" y="951618"/>
                  </a:lnTo>
                  <a:lnTo>
                    <a:pt x="4464224" y="951618"/>
                  </a:lnTo>
                  <a:lnTo>
                    <a:pt x="4464224" y="1167518"/>
                  </a:lnTo>
                  <a:lnTo>
                    <a:pt x="4127674" y="1167518"/>
                  </a:lnTo>
                  <a:lnTo>
                    <a:pt x="4127674" y="1344072"/>
                  </a:lnTo>
                  <a:lnTo>
                    <a:pt x="4184704" y="1344072"/>
                  </a:lnTo>
                  <a:cubicBezTo>
                    <a:pt x="4227481" y="1344072"/>
                    <a:pt x="4262158" y="1378748"/>
                    <a:pt x="4262158" y="1421524"/>
                  </a:cubicBezTo>
                  <a:lnTo>
                    <a:pt x="4262158" y="1731328"/>
                  </a:lnTo>
                  <a:cubicBezTo>
                    <a:pt x="4262158" y="1774106"/>
                    <a:pt x="4227481" y="1808784"/>
                    <a:pt x="4184704" y="1808784"/>
                  </a:cubicBezTo>
                  <a:lnTo>
                    <a:pt x="3142819" y="1808784"/>
                  </a:lnTo>
                  <a:cubicBezTo>
                    <a:pt x="3100042" y="1808784"/>
                    <a:pt x="3065365" y="1774106"/>
                    <a:pt x="3065365" y="1731328"/>
                  </a:cubicBezTo>
                  <a:lnTo>
                    <a:pt x="3065365" y="1421524"/>
                  </a:lnTo>
                  <a:cubicBezTo>
                    <a:pt x="3065365" y="1378748"/>
                    <a:pt x="3100042" y="1344072"/>
                    <a:pt x="3142819" y="1344072"/>
                  </a:cubicBezTo>
                  <a:lnTo>
                    <a:pt x="3821628" y="1344072"/>
                  </a:lnTo>
                  <a:lnTo>
                    <a:pt x="3594274" y="1116718"/>
                  </a:lnTo>
                  <a:lnTo>
                    <a:pt x="2598758" y="1116718"/>
                  </a:lnTo>
                  <a:lnTo>
                    <a:pt x="2598758" y="1119572"/>
                  </a:lnTo>
                  <a:lnTo>
                    <a:pt x="189018" y="1119572"/>
                  </a:lnTo>
                  <a:cubicBezTo>
                    <a:pt x="84626" y="1119572"/>
                    <a:pt x="0" y="1036028"/>
                    <a:pt x="0" y="932972"/>
                  </a:cubicBezTo>
                  <a:lnTo>
                    <a:pt x="0" y="186600"/>
                  </a:lnTo>
                  <a:cubicBezTo>
                    <a:pt x="0" y="83544"/>
                    <a:pt x="84626" y="0"/>
                    <a:pt x="189018" y="0"/>
                  </a:cubicBezTo>
                  <a:close/>
                </a:path>
              </a:pathLst>
            </a:custGeom>
            <a:solidFill>
              <a:srgbClr val="FFA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95" name="Picture 2094">
              <a:extLst>
                <a:ext uri="{FF2B5EF4-FFF2-40B4-BE49-F238E27FC236}">
                  <a16:creationId xmlns:a16="http://schemas.microsoft.com/office/drawing/2014/main" id="{C1BBFE89-7CC9-77B5-19A0-B151BE1C1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325"/>
            <a:stretch/>
          </p:blipFill>
          <p:spPr>
            <a:xfrm>
              <a:off x="3475785" y="1597668"/>
              <a:ext cx="3564432" cy="686204"/>
            </a:xfrm>
            <a:prstGeom prst="rect">
              <a:avLst/>
            </a:prstGeom>
            <a:effectLst/>
          </p:spPr>
        </p:pic>
        <p:sp>
          <p:nvSpPr>
            <p:cNvPr id="2099" name="TextBox 2098">
              <a:extLst>
                <a:ext uri="{FF2B5EF4-FFF2-40B4-BE49-F238E27FC236}">
                  <a16:creationId xmlns:a16="http://schemas.microsoft.com/office/drawing/2014/main" id="{461ED807-4F24-24A2-9E61-B96A02DCAC62}"/>
                </a:ext>
              </a:extLst>
            </p:cNvPr>
            <p:cNvSpPr txBox="1"/>
            <p:nvPr/>
          </p:nvSpPr>
          <p:spPr>
            <a:xfrm>
              <a:off x="2759012" y="1249540"/>
              <a:ext cx="4452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Observational Incompatibility with </a:t>
              </a:r>
              <a:r>
                <a:rPr lang="en-US"/>
                <a:t>(</a:t>
              </a:r>
              <a:r>
                <a:rPr lang="en-US">
                  <a:solidFill>
                    <a:srgbClr val="202122"/>
                  </a:solidFill>
                </a:rPr>
                <a:t>ℙ, </a:t>
              </a:r>
              <a:r>
                <a:rPr lang="el-GR" b="1">
                  <a:solidFill>
                    <a:srgbClr val="202122"/>
                  </a:solidFill>
                </a:rPr>
                <a:t>β</a:t>
              </a:r>
              <a:r>
                <a:rPr lang="en-US">
                  <a:solidFill>
                    <a:srgbClr val="202122"/>
                  </a:solidFill>
                </a:rPr>
                <a:t>)</a:t>
              </a:r>
              <a:endParaRPr lang="en-US" i="1"/>
            </a:p>
          </p:txBody>
        </p:sp>
      </p:grpSp>
      <p:pic>
        <p:nvPicPr>
          <p:cNvPr id="2083" name="Picture 2082">
            <a:extLst>
              <a:ext uri="{FF2B5EF4-FFF2-40B4-BE49-F238E27FC236}">
                <a16:creationId xmlns:a16="http://schemas.microsoft.com/office/drawing/2014/main" id="{EAA69C73-A683-E101-A0AD-8B216630B4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32" t="26754" r="4153" b="49397"/>
          <a:stretch>
            <a:fillRect/>
          </a:stretch>
        </p:blipFill>
        <p:spPr>
          <a:xfrm>
            <a:off x="4686124" y="2496021"/>
            <a:ext cx="4950099" cy="627040"/>
          </a:xfrm>
          <a:custGeom>
            <a:avLst/>
            <a:gdLst>
              <a:gd name="connsiteX0" fmla="*/ 0 w 4950099"/>
              <a:gd name="connsiteY0" fmla="*/ 0 h 627040"/>
              <a:gd name="connsiteX1" fmla="*/ 4950099 w 4950099"/>
              <a:gd name="connsiteY1" fmla="*/ 0 h 627040"/>
              <a:gd name="connsiteX2" fmla="*/ 4950099 w 4950099"/>
              <a:gd name="connsiteY2" fmla="*/ 627040 h 627040"/>
              <a:gd name="connsiteX3" fmla="*/ 0 w 4950099"/>
              <a:gd name="connsiteY3" fmla="*/ 627040 h 627040"/>
              <a:gd name="connsiteX4" fmla="*/ 0 w 4950099"/>
              <a:gd name="connsiteY4" fmla="*/ 0 h 62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99" h="627040">
                <a:moveTo>
                  <a:pt x="0" y="0"/>
                </a:moveTo>
                <a:lnTo>
                  <a:pt x="4950099" y="0"/>
                </a:lnTo>
                <a:lnTo>
                  <a:pt x="4950099" y="627040"/>
                </a:lnTo>
                <a:lnTo>
                  <a:pt x="0" y="6270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3BE0A2-7719-C9D5-6373-6E70609A0585}"/>
              </a:ext>
            </a:extLst>
          </p:cNvPr>
          <p:cNvGrpSpPr/>
          <p:nvPr/>
        </p:nvGrpSpPr>
        <p:grpSpPr>
          <a:xfrm>
            <a:off x="284941" y="3043378"/>
            <a:ext cx="6757058" cy="3629018"/>
            <a:chOff x="234950" y="590550"/>
            <a:chExt cx="6757058" cy="36290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516869-6F77-EEFC-E765-412FFC3503F1}"/>
                </a:ext>
              </a:extLst>
            </p:cNvPr>
            <p:cNvSpPr/>
            <p:nvPr/>
          </p:nvSpPr>
          <p:spPr>
            <a:xfrm>
              <a:off x="234950" y="590550"/>
              <a:ext cx="6757058" cy="3629018"/>
            </a:xfrm>
            <a:prstGeom prst="roundRect">
              <a:avLst/>
            </a:prstGeom>
            <a:solidFill>
              <a:srgbClr val="FAECF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61ED8D-BFC8-4B27-B66D-17A1AB0CA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199" y="1999528"/>
              <a:ext cx="1550101" cy="83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D(mu||p)">
              <a:extLst>
                <a:ext uri="{FF2B5EF4-FFF2-40B4-BE49-F238E27FC236}">
                  <a16:creationId xmlns:a16="http://schemas.microsoft.com/office/drawing/2014/main" id="{122E3F4A-9B67-AC57-DFEB-FE28DFE9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048" y="2112309"/>
              <a:ext cx="2070724" cy="6100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D061EC-F239-4751-1017-55BBEC3E96B3}"/>
                </a:ext>
              </a:extLst>
            </p:cNvPr>
            <p:cNvSpPr txBox="1"/>
            <p:nvPr/>
          </p:nvSpPr>
          <p:spPr>
            <a:xfrm>
              <a:off x="3865884" y="2112309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D49323-8EC4-4A85-D68E-58437EBC5335}"/>
                    </a:ext>
                  </a:extLst>
                </p:cNvPr>
                <p:cNvSpPr txBox="1"/>
                <p:nvPr/>
              </p:nvSpPr>
              <p:spPr>
                <a:xfrm>
                  <a:off x="624630" y="2896633"/>
                  <a:ext cx="6057142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/>
                    <a:t>≥ 0,  equal if and only if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/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err="1"/>
                    <a:t>a.k.a</a:t>
                  </a:r>
                  <a:r>
                    <a:rPr lang="en-US" sz="2400"/>
                    <a:t> KL Divergence; standard loss in ML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b="1" i="1"/>
                    <a:t>not symmetric!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D49323-8EC4-4A85-D68E-58437EBC5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0" y="2896633"/>
                  <a:ext cx="6057142" cy="1200329"/>
                </a:xfrm>
                <a:prstGeom prst="rect">
                  <a:avLst/>
                </a:prstGeom>
                <a:blipFill>
                  <a:blip r:embed="rId24"/>
                  <a:stretch>
                    <a:fillRect l="-1410" t="-4082" r="-504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598ACB-1F11-B458-0B04-FDE7281C7F4E}"/>
                    </a:ext>
                  </a:extLst>
                </p:cNvPr>
                <p:cNvSpPr txBox="1"/>
                <p:nvPr/>
              </p:nvSpPr>
              <p:spPr>
                <a:xfrm>
                  <a:off x="1003300" y="1424314"/>
                  <a:ext cx="525762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/>
                    <a:t>of  </a:t>
                  </a:r>
                  <a:r>
                    <a:rPr lang="en-US" sz="2400">
                      <a:solidFill>
                        <a:srgbClr val="0070C0"/>
                      </a:solidFill>
                    </a:rPr>
                    <a:t>belief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400">
                      <a:solidFill>
                        <a:srgbClr val="0070C0"/>
                      </a:solidFill>
                    </a:rPr>
                    <a:t>  </a:t>
                  </a:r>
                  <a:r>
                    <a:rPr lang="en-US" sz="2400"/>
                    <a:t>with respect to </a:t>
                  </a:r>
                  <a:r>
                    <a:rPr lang="en-US" sz="2400">
                      <a:solidFill>
                        <a:srgbClr val="FF0066"/>
                      </a:solidFill>
                    </a:rPr>
                    <a:t>reality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endParaRPr lang="en-US" sz="240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598ACB-1F11-B458-0B04-FDE7281C7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00" y="1424314"/>
                  <a:ext cx="5257624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185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B8D5BE-3334-5AA1-5E2B-9BC09AEE8B91}"/>
                </a:ext>
              </a:extLst>
            </p:cNvPr>
            <p:cNvSpPr txBox="1"/>
            <p:nvPr/>
          </p:nvSpPr>
          <p:spPr>
            <a:xfrm>
              <a:off x="585772" y="654873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>
                  <a:latin typeface="+mj-lt"/>
                </a:rPr>
                <a:t>Relative Entropy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CC5A9AF-FBB1-4439-2A72-17F08233D7FA}"/>
              </a:ext>
            </a:extLst>
          </p:cNvPr>
          <p:cNvSpPr txBox="1"/>
          <p:nvPr/>
        </p:nvSpPr>
        <p:spPr>
          <a:xfrm>
            <a:off x="0" y="3731773"/>
            <a:ext cx="254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/>
              <a:t>Two aspects:</a:t>
            </a:r>
          </a:p>
        </p:txBody>
      </p:sp>
    </p:spTree>
    <p:extLst>
      <p:ext uri="{BB962C8B-B14F-4D97-AF65-F5344CB8AC3E}">
        <p14:creationId xmlns:p14="http://schemas.microsoft.com/office/powerpoint/2010/main" val="5400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1" grpId="0"/>
      <p:bldP spid="41" grpId="1"/>
      <p:bldP spid="2090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563C26-D0A1-9932-E35D-D751006AB67F}"/>
              </a:ext>
            </a:extLst>
          </p:cNvPr>
          <p:cNvCxnSpPr>
            <a:cxnSpLocks/>
          </p:cNvCxnSpPr>
          <p:nvPr/>
        </p:nvCxnSpPr>
        <p:spPr>
          <a:xfrm>
            <a:off x="5445849" y="1334094"/>
            <a:ext cx="0" cy="572115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A956F08-357E-4266-9A9C-74F8C13F1BFE}"/>
                  </a:ext>
                </a:extLst>
              </p:cNvPr>
              <p:cNvSpPr/>
              <p:nvPr/>
            </p:nvSpPr>
            <p:spPr>
              <a:xfrm>
                <a:off x="5079265" y="2067776"/>
                <a:ext cx="733167" cy="61783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A956F08-357E-4266-9A9C-74F8C13F1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65" y="2067776"/>
                <a:ext cx="733167" cy="6178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C0D41F-6E95-8E0E-CC49-C9732F817221}"/>
              </a:ext>
            </a:extLst>
          </p:cNvPr>
          <p:cNvSpPr/>
          <p:nvPr/>
        </p:nvSpPr>
        <p:spPr>
          <a:xfrm>
            <a:off x="6175870" y="3529484"/>
            <a:ext cx="733167" cy="6178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A1AD26-6772-12DA-DF31-B0D56778974D}"/>
              </a:ext>
            </a:extLst>
          </p:cNvPr>
          <p:cNvCxnSpPr>
            <a:cxnSpLocks/>
          </p:cNvCxnSpPr>
          <p:nvPr/>
        </p:nvCxnSpPr>
        <p:spPr>
          <a:xfrm flipH="1">
            <a:off x="4665075" y="2807140"/>
            <a:ext cx="432918" cy="60778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12DA18-B225-A3F3-B029-81218D5785DE}"/>
              </a:ext>
            </a:extLst>
          </p:cNvPr>
          <p:cNvSpPr/>
          <p:nvPr/>
        </p:nvSpPr>
        <p:spPr>
          <a:xfrm>
            <a:off x="4053865" y="3511200"/>
            <a:ext cx="733167" cy="6178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530C81-FE39-3F16-091E-F30DE7D30A0F}"/>
              </a:ext>
            </a:extLst>
          </p:cNvPr>
          <p:cNvSpPr/>
          <p:nvPr/>
        </p:nvSpPr>
        <p:spPr>
          <a:xfrm>
            <a:off x="5079265" y="3651010"/>
            <a:ext cx="733167" cy="6178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A1A949-BC80-1112-3304-63824051B960}"/>
              </a:ext>
            </a:extLst>
          </p:cNvPr>
          <p:cNvCxnSpPr>
            <a:cxnSpLocks/>
          </p:cNvCxnSpPr>
          <p:nvPr/>
        </p:nvCxnSpPr>
        <p:spPr>
          <a:xfrm>
            <a:off x="5445848" y="2803325"/>
            <a:ext cx="0" cy="726159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6D9F31-2D44-6FFD-4CD2-8FA8CDB3A130}"/>
              </a:ext>
            </a:extLst>
          </p:cNvPr>
          <p:cNvCxnSpPr>
            <a:cxnSpLocks/>
          </p:cNvCxnSpPr>
          <p:nvPr/>
        </p:nvCxnSpPr>
        <p:spPr>
          <a:xfrm>
            <a:off x="5842395" y="2825897"/>
            <a:ext cx="390386" cy="581487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323A17-9E3C-4160-FD1F-FFE04836787B}"/>
              </a:ext>
            </a:extLst>
          </p:cNvPr>
          <p:cNvCxnSpPr>
            <a:cxnSpLocks/>
          </p:cNvCxnSpPr>
          <p:nvPr/>
        </p:nvCxnSpPr>
        <p:spPr>
          <a:xfrm flipH="1">
            <a:off x="4725015" y="2886584"/>
            <a:ext cx="318119" cy="446612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0CC2DC-5255-D659-57B4-177CB72C44BD}"/>
              </a:ext>
            </a:extLst>
          </p:cNvPr>
          <p:cNvCxnSpPr>
            <a:cxnSpLocks/>
          </p:cNvCxnSpPr>
          <p:nvPr/>
        </p:nvCxnSpPr>
        <p:spPr>
          <a:xfrm>
            <a:off x="5445848" y="3030657"/>
            <a:ext cx="3985" cy="404944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768F6E-F95D-2F0A-C7BC-DD3962B9D40D}"/>
              </a:ext>
            </a:extLst>
          </p:cNvPr>
          <p:cNvCxnSpPr>
            <a:cxnSpLocks/>
          </p:cNvCxnSpPr>
          <p:nvPr/>
        </p:nvCxnSpPr>
        <p:spPr>
          <a:xfrm>
            <a:off x="5828810" y="2803325"/>
            <a:ext cx="347060" cy="515787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5179221-0575-74EB-CE59-51D76C065A0D}"/>
              </a:ext>
            </a:extLst>
          </p:cNvPr>
          <p:cNvSpPr txBox="1"/>
          <p:nvPr/>
        </p:nvSpPr>
        <p:spPr>
          <a:xfrm>
            <a:off x="3085982" y="2091702"/>
            <a:ext cx="118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outcomes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A773DB-58C3-7CB6-976B-A5477F7B37D1}"/>
              </a:ext>
            </a:extLst>
          </p:cNvPr>
          <p:cNvSpPr txBox="1"/>
          <p:nvPr/>
        </p:nvSpPr>
        <p:spPr>
          <a:xfrm>
            <a:off x="2890608" y="2682414"/>
            <a:ext cx="117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random</a:t>
            </a:r>
            <a:br>
              <a:rPr lang="en-US"/>
            </a:br>
            <a:r>
              <a:rPr lang="en-US"/>
              <a:t> variables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36E51B-F6CC-B796-3539-7C7917BDE0CE}"/>
              </a:ext>
            </a:extLst>
          </p:cNvPr>
          <p:cNvSpPr txBox="1"/>
          <p:nvPr/>
        </p:nvSpPr>
        <p:spPr>
          <a:xfrm>
            <a:off x="3274377" y="1388716"/>
            <a:ext cx="129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94742D-E59F-EADD-3C2C-B9ACCD8F1A7F}"/>
                  </a:ext>
                </a:extLst>
              </p:cNvPr>
              <p:cNvSpPr txBox="1"/>
              <p:nvPr/>
            </p:nvSpPr>
            <p:spPr>
              <a:xfrm>
                <a:off x="5097993" y="1353401"/>
                <a:ext cx="39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94742D-E59F-EADD-3C2C-B9ACCD8F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993" y="1353401"/>
                <a:ext cx="3903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866281-B78F-92C0-AAE0-09B5525448FC}"/>
              </a:ext>
            </a:extLst>
          </p:cNvPr>
          <p:cNvCxnSpPr>
            <a:cxnSpLocks/>
          </p:cNvCxnSpPr>
          <p:nvPr/>
        </p:nvCxnSpPr>
        <p:spPr>
          <a:xfrm flipV="1">
            <a:off x="4422228" y="4362731"/>
            <a:ext cx="0" cy="813875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4BC0CA5-4BD1-3662-ABCB-85915E76F651}"/>
              </a:ext>
            </a:extLst>
          </p:cNvPr>
          <p:cNvCxnSpPr>
            <a:cxnSpLocks/>
          </p:cNvCxnSpPr>
          <p:nvPr/>
        </p:nvCxnSpPr>
        <p:spPr>
          <a:xfrm flipV="1">
            <a:off x="4426213" y="4268848"/>
            <a:ext cx="0" cy="83155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8406B90-F747-C3CD-FDF9-BFA5644F5632}"/>
              </a:ext>
            </a:extLst>
          </p:cNvPr>
          <p:cNvSpPr txBox="1"/>
          <p:nvPr/>
        </p:nvSpPr>
        <p:spPr>
          <a:xfrm>
            <a:off x="2975305" y="4584508"/>
            <a:ext cx="73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89135D8-9377-A001-6687-E4E08793635A}"/>
                  </a:ext>
                </a:extLst>
              </p:cNvPr>
              <p:cNvSpPr txBox="1"/>
              <p:nvPr/>
            </p:nvSpPr>
            <p:spPr>
              <a:xfrm>
                <a:off x="4053865" y="4660708"/>
                <a:ext cx="43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89135D8-9377-A001-6687-E4E087936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65" y="4660708"/>
                <a:ext cx="4329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2B2AD0-79E2-6A3D-D1CF-71ACFAE9D077}"/>
                  </a:ext>
                </a:extLst>
              </p:cNvPr>
              <p:cNvSpPr txBox="1"/>
              <p:nvPr/>
            </p:nvSpPr>
            <p:spPr>
              <a:xfrm>
                <a:off x="4591839" y="2784864"/>
                <a:ext cx="39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2B2AD0-79E2-6A3D-D1CF-71ACFAE9D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39" y="2784864"/>
                <a:ext cx="3903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CAD34A-0999-C0B7-A1FD-5C4410D70D96}"/>
                  </a:ext>
                </a:extLst>
              </p:cNvPr>
              <p:cNvSpPr txBox="1"/>
              <p:nvPr/>
            </p:nvSpPr>
            <p:spPr>
              <a:xfrm>
                <a:off x="5122920" y="2909131"/>
                <a:ext cx="373815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CAD34A-0999-C0B7-A1FD-5C4410D70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0" y="2909131"/>
                <a:ext cx="37381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32EDAE-DAA5-8D3F-AD9D-8B8D4C3DAD5D}"/>
                  </a:ext>
                </a:extLst>
              </p:cNvPr>
              <p:cNvSpPr txBox="1"/>
              <p:nvPr/>
            </p:nvSpPr>
            <p:spPr>
              <a:xfrm>
                <a:off x="5909472" y="2768589"/>
                <a:ext cx="39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32EDAE-DAA5-8D3F-AD9D-8B8D4C3DA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72" y="2768589"/>
                <a:ext cx="3903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AD39906-74C2-6A73-5D0C-70204C089487}"/>
              </a:ext>
            </a:extLst>
          </p:cNvPr>
          <p:cNvCxnSpPr>
            <a:cxnSpLocks/>
          </p:cNvCxnSpPr>
          <p:nvPr/>
        </p:nvCxnSpPr>
        <p:spPr>
          <a:xfrm flipV="1">
            <a:off x="5515755" y="4390170"/>
            <a:ext cx="0" cy="706804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1CA052-A11E-8954-1E37-56C698DB6854}"/>
              </a:ext>
            </a:extLst>
          </p:cNvPr>
          <p:cNvSpPr txBox="1"/>
          <p:nvPr/>
        </p:nvSpPr>
        <p:spPr>
          <a:xfrm>
            <a:off x="5194927" y="4643071"/>
            <a:ext cx="43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1A7BA-1F11-B599-E396-06926937F0B4}"/>
              </a:ext>
            </a:extLst>
          </p:cNvPr>
          <p:cNvSpPr txBox="1"/>
          <p:nvPr/>
        </p:nvSpPr>
        <p:spPr>
          <a:xfrm>
            <a:off x="6096000" y="4684627"/>
            <a:ext cx="2331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Most consistent thing to put here: P(B|A)</a:t>
            </a:r>
          </a:p>
        </p:txBody>
      </p:sp>
    </p:spTree>
    <p:extLst>
      <p:ext uri="{BB962C8B-B14F-4D97-AF65-F5344CB8AC3E}">
        <p14:creationId xmlns:p14="http://schemas.microsoft.com/office/powerpoint/2010/main" val="18947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34" grpId="0"/>
      <p:bldP spid="35" grpId="0"/>
      <p:bldP spid="36" grpId="0"/>
      <p:bldP spid="53" grpId="0"/>
      <p:bldP spid="54" grpId="0"/>
      <p:bldP spid="57" grpId="0"/>
      <p:bldP spid="58" grpId="0"/>
      <p:bldP spid="59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4505-58AF-9F3F-1E71-A5C0170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85" y="133440"/>
            <a:ext cx="4372272" cy="1871874"/>
          </a:xfrm>
        </p:spPr>
        <p:txBody>
          <a:bodyPr>
            <a:normAutofit/>
          </a:bodyPr>
          <a:lstStyle/>
          <a:p>
            <a:r>
              <a:rPr lang="en-US" b="1"/>
              <a:t>PDGs and other</a:t>
            </a:r>
            <a:br>
              <a:rPr lang="en-US" b="1"/>
            </a:br>
            <a:r>
              <a:rPr lang="en-US" b="1"/>
              <a:t>Graphical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4673" y="676124"/>
                <a:ext cx="6743639" cy="38577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/>
                  <a:t>For a PDG corresponding to a Bayesian Network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/>
                  <a:t> is the unique optimal distribution, </a:t>
                </a:r>
                <a:br>
                  <a:rPr lang="en-US" sz="2400"/>
                </a:br>
                <a:r>
                  <a:rPr lang="en-US" sz="2400"/>
                  <a:t>independent of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/>
                  <a:t>  (so long 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).</a:t>
                </a:r>
              </a:p>
              <a:p>
                <a:r>
                  <a:rPr lang="en-US" sz="2400"/>
                  <a:t>When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/>
                  <a:t>, there is a unique optimal </a:t>
                </a:r>
                <a:r>
                  <a:rPr lang="en-US" sz="2400" err="1"/>
                  <a:t>dist</a:t>
                </a:r>
                <a:endParaRPr lang="en-US" sz="2400"/>
              </a:p>
              <a:p>
                <a:r>
                  <a:rPr lang="en-US" sz="2400"/>
                  <a:t>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/>
                  <a:t>, there is a unique optimal </a:t>
                </a:r>
                <a:r>
                  <a:rPr lang="en-US" sz="2400" err="1"/>
                  <a:t>dist</a:t>
                </a:r>
                <a:r>
                  <a:rPr lang="en-US" sz="2400"/>
                  <a:t> </a:t>
                </a:r>
                <a:br>
                  <a:rPr lang="en-US" sz="2400"/>
                </a:br>
                <a:r>
                  <a:rPr lang="en-US" sz="2400"/>
                  <a:t>in </a:t>
                </a:r>
                <a: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  <a:t>the</a:t>
                </a:r>
                <a:r>
                  <a:rPr lang="en-US" sz="2400"/>
                  <a:t> </a:t>
                </a:r>
                <a: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  <a:t>observational limit </a:t>
                </a:r>
                <a:b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  <a:t>                             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br>
                  <a:rPr lang="en-US" sz="2400">
                    <a:solidFill>
                      <a:schemeClr val="accent2">
                        <a:lumMod val="75000"/>
                      </a:schemeClr>
                    </a:solidFill>
                  </a:rPr>
                </a:br>
                <a:endParaRPr lang="en-US" sz="2400"/>
              </a:p>
              <a:p>
                <a:r>
                  <a:rPr lang="en-US" sz="2400"/>
                  <a:t>When structure and observation are balanced </a:t>
                </a:r>
                <a:br>
                  <a:rPr lang="en-US" sz="2400"/>
                </a:b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/>
                  <a:t>), PDGs become factor graphs</a:t>
                </a:r>
                <a:r>
                  <a:rPr lang="en-US" sz="2400">
                    <a:solidFill>
                      <a:prstClr val="black"/>
                    </a:solidFill>
                  </a:rPr>
                  <a:t> </a:t>
                </a:r>
                <a:br>
                  <a:rPr lang="en-US" sz="2400">
                    <a:solidFill>
                      <a:prstClr val="black"/>
                    </a:solidFill>
                  </a:rPr>
                </a:br>
                <a:r>
                  <a:rPr lang="en-US" sz="2400">
                    <a:solidFill>
                      <a:prstClr val="black"/>
                    </a:solidFill>
                  </a:rPr>
                  <a:t>		       </a:t>
                </a:r>
                <a:r>
                  <a:rPr lang="en-US" sz="200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(i.e., optimal </a:t>
                </a:r>
                <a:r>
                  <a:rPr lang="en-US" sz="200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dist</a:t>
                </a:r>
                <a:r>
                  <a:rPr lang="en-US" sz="200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00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product of </a:t>
                </a:r>
                <a:r>
                  <a:rPr lang="en-US" sz="200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cpds</a:t>
                </a:r>
                <a:r>
                  <a:rPr lang="en-US" sz="200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)</a:t>
                </a:r>
                <a:r>
                  <a:rPr lang="en-US" sz="2400"/>
                  <a:t>.</a:t>
                </a: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673" y="676124"/>
                <a:ext cx="6743639" cy="3857775"/>
              </a:xfrm>
              <a:blipFill>
                <a:blip r:embed="rId2"/>
                <a:stretch>
                  <a:fillRect l="-1266" t="-3002" r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783EB55C-9578-0AFB-C809-6B054FC01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-39242" r="18416" b="100000"/>
          <a:stretch/>
        </p:blipFill>
        <p:spPr>
          <a:xfrm>
            <a:off x="229131" y="4250835"/>
            <a:ext cx="569615" cy="395650"/>
          </a:xfrm>
          <a:custGeom>
            <a:avLst/>
            <a:gdLst>
              <a:gd name="connsiteX0" fmla="*/ 0 w 569615"/>
              <a:gd name="connsiteY0" fmla="*/ 0 h 395650"/>
              <a:gd name="connsiteX1" fmla="*/ 569615 w 569615"/>
              <a:gd name="connsiteY1" fmla="*/ 0 h 395650"/>
              <a:gd name="connsiteX2" fmla="*/ 569615 w 569615"/>
              <a:gd name="connsiteY2" fmla="*/ 395650 h 395650"/>
              <a:gd name="connsiteX3" fmla="*/ 0 w 569615"/>
              <a:gd name="connsiteY3" fmla="*/ 395650 h 395650"/>
              <a:gd name="connsiteX4" fmla="*/ 0 w 569615"/>
              <a:gd name="connsiteY4" fmla="*/ 0 h 3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395650">
                <a:moveTo>
                  <a:pt x="0" y="0"/>
                </a:moveTo>
                <a:lnTo>
                  <a:pt x="569615" y="0"/>
                </a:lnTo>
                <a:lnTo>
                  <a:pt x="569615" y="395650"/>
                </a:lnTo>
                <a:lnTo>
                  <a:pt x="0" y="39565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86D25C5-BFCD-27C6-EC83-93828CBE49B1}"/>
              </a:ext>
            </a:extLst>
          </p:cNvPr>
          <p:cNvGrpSpPr/>
          <p:nvPr/>
        </p:nvGrpSpPr>
        <p:grpSpPr>
          <a:xfrm>
            <a:off x="758635" y="6174823"/>
            <a:ext cx="3842768" cy="492443"/>
            <a:chOff x="6555943" y="5827261"/>
            <a:chExt cx="3842768" cy="4924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E8D12F6-EAC7-A6A7-455F-DA7699478812}"/>
                    </a:ext>
                  </a:extLst>
                </p:cNvPr>
                <p:cNvSpPr txBox="1"/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802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E8D12F6-EAC7-A6A7-455F-DA7699478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6F4A64-7A12-1CE7-4E28-168A58001DD2}"/>
                </a:ext>
              </a:extLst>
            </p:cNvPr>
            <p:cNvCxnSpPr>
              <a:cxnSpLocks/>
            </p:cNvCxnSpPr>
            <p:nvPr/>
          </p:nvCxnSpPr>
          <p:spPr>
            <a:xfrm>
              <a:off x="6555943" y="5891953"/>
              <a:ext cx="3842768" cy="0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8E20F-9C90-81CB-B45F-228361C9E042}"/>
                    </a:ext>
                  </a:extLst>
                </p:cNvPr>
                <p:cNvSpPr txBox="1"/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confidence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in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8021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Georgia Pro Light"/>
                            <a:ea typeface="+mn-ea"/>
                            <a:cs typeface="+mn-cs"/>
                          </a:rPr>
                          <m:t>structure</m:t>
                        </m:r>
                      </m:oMath>
                    </m:oMathPara>
                  </a14:m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5B773"/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8E20F-9C90-81CB-B45F-228361C9E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70" r="-80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AD1F28-F7AC-C112-6508-DB997693E050}"/>
              </a:ext>
            </a:extLst>
          </p:cNvPr>
          <p:cNvGrpSpPr/>
          <p:nvPr/>
        </p:nvGrpSpPr>
        <p:grpSpPr>
          <a:xfrm>
            <a:off x="229132" y="2715197"/>
            <a:ext cx="529504" cy="3524318"/>
            <a:chOff x="6026440" y="2367635"/>
            <a:chExt cx="529504" cy="352431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9DC0B0-0A74-6B82-13A1-93486CAF7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944" y="2367635"/>
              <a:ext cx="0" cy="3524318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F2F5C7E-E22A-9B65-7379-EED694390445}"/>
                    </a:ext>
                  </a:extLst>
                </p:cNvPr>
                <p:cNvSpPr txBox="1"/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ECCF3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5ECCF3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F2F5C7E-E22A-9B65-7379-EED694390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3F1159-E766-861D-44E9-835A4618AF35}"/>
                </a:ext>
              </a:extLst>
            </p:cNvPr>
            <p:cNvSpPr txBox="1"/>
            <p:nvPr/>
          </p:nvSpPr>
          <p:spPr>
            <a:xfrm rot="16200000">
              <a:off x="5029751" y="4286682"/>
              <a:ext cx="249427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Light"/>
                  <a:ea typeface="+mn-ea"/>
                  <a:cs typeface="+mn-cs"/>
                </a:rPr>
                <a:t>confidence in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ECCF3">
                      <a:lumMod val="75000"/>
                    </a:srgbClr>
                  </a:solidFill>
                  <a:effectLst/>
                  <a:uLnTx/>
                  <a:uFillTx/>
                  <a:latin typeface="Georgia Pro Light"/>
                  <a:ea typeface="+mn-ea"/>
                  <a:cs typeface="+mn-cs"/>
                </a:rPr>
                <a:t> observation</a:t>
              </a:r>
            </a:p>
          </p:txBody>
        </p:sp>
      </p:grpSp>
      <p:grpSp>
        <p:nvGrpSpPr>
          <p:cNvPr id="52" name="Group: BN on map">
            <a:extLst>
              <a:ext uri="{FF2B5EF4-FFF2-40B4-BE49-F238E27FC236}">
                <a16:creationId xmlns:a16="http://schemas.microsoft.com/office/drawing/2014/main" id="{B6F2BE81-CA40-555A-4146-08A6A8955A74}"/>
              </a:ext>
            </a:extLst>
          </p:cNvPr>
          <p:cNvGrpSpPr/>
          <p:nvPr/>
        </p:nvGrpSpPr>
        <p:grpSpPr>
          <a:xfrm>
            <a:off x="3162769" y="3102161"/>
            <a:ext cx="1864664" cy="3087382"/>
            <a:chOff x="8960077" y="2754599"/>
            <a:chExt cx="1864664" cy="308738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7C5AEE-0ACA-73CE-E6F3-81B6211823FD}"/>
                </a:ext>
              </a:extLst>
            </p:cNvPr>
            <p:cNvCxnSpPr>
              <a:cxnSpLocks/>
            </p:cNvCxnSpPr>
            <p:nvPr/>
          </p:nvCxnSpPr>
          <p:spPr>
            <a:xfrm>
              <a:off x="9247836" y="2754599"/>
              <a:ext cx="0" cy="3087382"/>
            </a:xfrm>
            <a:prstGeom prst="line">
              <a:avLst/>
            </a:prstGeom>
            <a:ln w="155575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8BBAD43-917C-2A69-262F-C331F7BB2D18}"/>
                    </a:ext>
                  </a:extLst>
                </p:cNvPr>
                <p:cNvSpPr txBox="1"/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BNs</a:t>
                  </a:r>
                  <a:b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(acyclic,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41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41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14124">
                          <a:lumMod val="7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14124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8BBAD43-917C-2A69-262F-C331F7BB2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10917" t="-14286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4C2B5B5-027D-752A-BC8F-DFE74AF7C7DE}"/>
                </a:ext>
              </a:extLst>
            </p:cNvPr>
            <p:cNvCxnSpPr/>
            <p:nvPr/>
          </p:nvCxnSpPr>
          <p:spPr>
            <a:xfrm>
              <a:off x="8960077" y="5674408"/>
              <a:ext cx="592451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D857BF3-F0F2-ED56-8B2D-7A0F80A83CE7}"/>
                    </a:ext>
                  </a:extLst>
                </p:cNvPr>
                <p:cNvSpPr txBox="1"/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±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14124">
                        <a:lumMod val="75000"/>
                      </a:srgb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D857BF3-F0F2-ED56-8B2D-7A0F80A8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blipFill>
                  <a:blip r:embed="rId8"/>
                  <a:stretch>
                    <a:fillRect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BB7C5C-E2DE-1BA1-73BF-FD1A34D71BED}"/>
              </a:ext>
            </a:extLst>
          </p:cNvPr>
          <p:cNvGrpSpPr/>
          <p:nvPr/>
        </p:nvGrpSpPr>
        <p:grpSpPr>
          <a:xfrm>
            <a:off x="633104" y="2270911"/>
            <a:ext cx="2046915" cy="3896791"/>
            <a:chOff x="6430412" y="1923349"/>
            <a:chExt cx="2046915" cy="389679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468357-2734-CDA1-D48B-1BE128531A99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80" y="2725467"/>
              <a:ext cx="0" cy="3094673"/>
            </a:xfrm>
            <a:prstGeom prst="line">
              <a:avLst/>
            </a:prstGeom>
            <a:ln w="155575" cap="rnd">
              <a:solidFill>
                <a:schemeClr val="bg2">
                  <a:lumMod val="75000"/>
                </a:schemeClr>
              </a:solidFill>
            </a:ln>
            <a:effectLst>
              <a:glow rad="25400">
                <a:schemeClr val="tx1"/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02EF2BE-80E6-A302-B7C5-6EE31A8B8763}"/>
                    </a:ext>
                  </a:extLst>
                </p:cNvPr>
                <p:cNvSpPr txBox="1"/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B4DCFA">
                                  <a:lumMod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 semantics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(limit as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B4DCFA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B4DCFA">
                          <a:lumMod val="25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02EF2BE-80E6-A302-B7C5-6EE31A8B8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blipFill>
                  <a:blip r:embed="rId9"/>
                  <a:stretch>
                    <a:fillRect t="-1444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id="{E37444E4-D090-1507-2F84-4BF7843D8D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26961" y="2453292"/>
              <a:ext cx="304976" cy="544348"/>
            </a:xfrm>
            <a:prstGeom prst="curvedConnector2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">
                <a:schemeClr val="tx2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DA3159-A792-0D3E-6696-692D028811FE}"/>
              </a:ext>
            </a:extLst>
          </p:cNvPr>
          <p:cNvGrpSpPr/>
          <p:nvPr/>
        </p:nvGrpSpPr>
        <p:grpSpPr>
          <a:xfrm>
            <a:off x="794887" y="3042453"/>
            <a:ext cx="3410021" cy="3153756"/>
            <a:chOff x="6592195" y="2694891"/>
            <a:chExt cx="3410021" cy="31537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41D6C9E-09C1-9E1A-2BE5-90CAE876B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2195" y="2694891"/>
              <a:ext cx="3410021" cy="3153756"/>
            </a:xfrm>
            <a:prstGeom prst="line">
              <a:avLst/>
            </a:prstGeom>
            <a:ln w="155575" cap="rnd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74FFCEC-F811-CA42-7C9C-6C8E18441008}"/>
                    </a:ext>
                  </a:extLst>
                </p:cNvPr>
                <p:cNvSpPr txBox="1"/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 w="3175">
                        <a:noFill/>
                      </a:ln>
                      <a:solidFill>
                        <a:srgbClr val="5DCEAF">
                          <a:lumMod val="50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factored exponential families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𝛾𝛼</m:t>
                      </m:r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 w="3175">
                            <a:noFill/>
                          </a:ln>
                          <a:solidFill>
                            <a:srgbClr val="5DCEA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>
                      <a:ln w="3175">
                        <a:noFill/>
                      </a:ln>
                      <a:solidFill>
                        <a:srgbClr val="5DCEAF">
                          <a:lumMod val="50000"/>
                        </a:srgb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74FFCEC-F811-CA42-7C9C-6C8E18441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B5F8154-300C-3DC3-E86B-D1418B35851A}"/>
                    </a:ext>
                  </a:extLst>
                </p:cNvPr>
                <p:cNvSpPr txBox="1"/>
                <p:nvPr/>
              </p:nvSpPr>
              <p:spPr>
                <a:xfrm>
                  <a:off x="7554414" y="2961712"/>
                  <a:ext cx="14183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factor graphs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  (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Georgia Pro Light"/>
                      <a:ea typeface="+mn-ea"/>
                      <a:cs typeface="+mn-cs"/>
                    </a:rPr>
                    <a:t>)</a:t>
                  </a: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Georgia Pro Light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B5F8154-300C-3DC3-E86B-D1418B358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414" y="2961712"/>
                  <a:ext cx="1418378" cy="553998"/>
                </a:xfrm>
                <a:prstGeom prst="rect">
                  <a:avLst/>
                </a:prstGeom>
                <a:blipFill>
                  <a:blip r:embed="rId11"/>
                  <a:stretch>
                    <a:fillRect l="-6438" t="-14286" r="-11159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898D328-00A9-263D-BC3E-93A81D8A4194}"/>
                </a:ext>
              </a:extLst>
            </p:cNvPr>
            <p:cNvSpPr/>
            <p:nvPr/>
          </p:nvSpPr>
          <p:spPr>
            <a:xfrm>
              <a:off x="9103235" y="3252670"/>
              <a:ext cx="289199" cy="31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 Pro Light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8F24F95-D869-452F-54DA-24F98D3A05C7}"/>
              </a:ext>
            </a:extLst>
          </p:cNvPr>
          <p:cNvSpPr txBox="1">
            <a:spLocks/>
          </p:cNvSpPr>
          <p:nvPr/>
        </p:nvSpPr>
        <p:spPr>
          <a:xfrm>
            <a:off x="5540796" y="5711109"/>
            <a:ext cx="6610532" cy="111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/>
                <a:ea typeface="+mj-ea"/>
                <a:cs typeface="+mj-cs"/>
              </a:rPr>
              <a:t>PDGs capture BNs &amp; FGs.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AF8BD-0E21-7D66-8E86-BAB74E3181F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8455" y="2489855"/>
            <a:ext cx="1167249" cy="5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09505 -4.81481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Sitka Displa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43</Slides>
  <Notes>1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How to Compute with PDGs:  Inference, Inconsistency Measurement, and the Close Relationship Between the Two</vt:lpstr>
      <vt:lpstr>PowerPoint Presentation</vt:lpstr>
      <vt:lpstr>PowerPoint Presentation</vt:lpstr>
      <vt:lpstr>PDGs:    probabilistic      information         of any shape</vt:lpstr>
      <vt:lpstr>PowerPoint Presentation</vt:lpstr>
      <vt:lpstr>PDGs, more formally</vt:lpstr>
      <vt:lpstr>PDG Semantics</vt:lpstr>
      <vt:lpstr>PowerPoint Presentation</vt:lpstr>
      <vt:lpstr>PDGs and other Graphical Models</vt:lpstr>
      <vt:lpstr>The Inference Problem for PDGs</vt:lpstr>
      <vt:lpstr>Why is this even hard?</vt:lpstr>
      <vt:lpstr>Inference for PDGs  </vt:lpstr>
      <vt:lpstr>PowerPoint Presentation</vt:lpstr>
      <vt:lpstr>0-inference  (observational information only)</vt:lpstr>
      <vt:lpstr>0-inference  (observational information only)</vt:lpstr>
      <vt:lpstr>γ-inference</vt:lpstr>
      <vt:lpstr>0^+-inference</vt:lpstr>
      <vt:lpstr>0^+-inference</vt:lpstr>
      <vt:lpstr>PowerPoint Presentation</vt:lpstr>
      <vt:lpstr>Tree Decompositions &amp; Tree Marginals</vt:lpstr>
      <vt:lpstr>Tree Decompositions &amp; Tree Marginals</vt:lpstr>
      <vt:lpstr>Polynomial Inference   under Bounded Treewidth</vt:lpstr>
      <vt:lpstr>More Involved Analogues…</vt:lpstr>
      <vt:lpstr>More Involved Analogues…</vt:lpstr>
      <vt:lpstr>More Involved Analogues…</vt:lpstr>
      <vt:lpstr>Compact inference using tree marginals!</vt:lpstr>
      <vt:lpstr>PowerPoint Presentation</vt:lpstr>
      <vt:lpstr>Implementation</vt:lpstr>
      <vt:lpstr>Results</vt:lpstr>
      <vt:lpstr>Results</vt:lpstr>
      <vt:lpstr>PowerPoint Presentation</vt:lpstr>
      <vt:lpstr>Results for BNs</vt:lpstr>
      <vt:lpstr>( one small problem )</vt:lpstr>
      <vt:lpstr>Complexity of finding an Approximate Tree Marginal</vt:lpstr>
      <vt:lpstr>PowerPoint Presentation</vt:lpstr>
      <vt:lpstr>Reducing Inference to Inconsistency Measurement</vt:lpstr>
      <vt:lpstr>Expressing  “Pr⁡(Y=y)=p”  with a PDG</vt:lpstr>
      <vt:lpstr>PowerPoint Presentation</vt:lpstr>
      <vt:lpstr>Algorithm:  cvx “binary search”</vt:lpstr>
      <vt:lpstr>( a small problem 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Compute with PDGs:  Inference, Inconsistency Measurement, and the Close Relationship Between the Two</dc:title>
  <dc:creator>Oliver Richardson</dc:creator>
  <cp:revision>1</cp:revision>
  <dcterms:created xsi:type="dcterms:W3CDTF">2024-02-15T03:29:53Z</dcterms:created>
  <dcterms:modified xsi:type="dcterms:W3CDTF">2024-02-19T21:04:23Z</dcterms:modified>
</cp:coreProperties>
</file>