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1" r:id="rId1"/>
  </p:sldMasterIdLst>
  <p:notesMasterIdLst>
    <p:notesMasterId r:id="rId18"/>
  </p:notesMasterIdLst>
  <p:handoutMasterIdLst>
    <p:handoutMasterId r:id="rId19"/>
  </p:handoutMasterIdLst>
  <p:sldIdLst>
    <p:sldId id="672" r:id="rId2"/>
    <p:sldId id="1290" r:id="rId3"/>
    <p:sldId id="1278" r:id="rId4"/>
    <p:sldId id="1279" r:id="rId5"/>
    <p:sldId id="1298" r:id="rId6"/>
    <p:sldId id="1280" r:id="rId7"/>
    <p:sldId id="1281" r:id="rId8"/>
    <p:sldId id="1291" r:id="rId9"/>
    <p:sldId id="1283" r:id="rId10"/>
    <p:sldId id="1284" r:id="rId11"/>
    <p:sldId id="1285" r:id="rId12"/>
    <p:sldId id="1294" r:id="rId13"/>
    <p:sldId id="1292" r:id="rId14"/>
    <p:sldId id="1287" r:id="rId15"/>
    <p:sldId id="1293" r:id="rId16"/>
    <p:sldId id="1289" r:id="rId17"/>
  </p:sldIdLst>
  <p:sldSz cx="9144000" cy="6858000" type="screen4x3"/>
  <p:notesSz cx="6743700" cy="98933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9900"/>
    <a:srgbClr val="00FF00"/>
    <a:srgbClr val="00CC00"/>
    <a:srgbClr val="FFCC99"/>
    <a:srgbClr val="CC0000"/>
    <a:srgbClr val="EE8E00"/>
    <a:srgbClr val="00DE00"/>
    <a:srgbClr val="66FF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7463" autoAdjust="0"/>
    <p:restoredTop sz="82754" autoAdjust="0"/>
  </p:normalViewPr>
  <p:slideViewPr>
    <p:cSldViewPr snapToGrid="0">
      <p:cViewPr>
        <p:scale>
          <a:sx n="73" d="100"/>
          <a:sy n="73" d="100"/>
        </p:scale>
        <p:origin x="-1404" y="-138"/>
      </p:cViewPr>
      <p:guideLst>
        <p:guide orient="horz" pos="3888"/>
        <p:guide pos="55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1" d="100"/>
          <a:sy n="91" d="100"/>
        </p:scale>
        <p:origin x="-3738" y="-114"/>
      </p:cViewPr>
      <p:guideLst>
        <p:guide orient="horz" pos="3116"/>
        <p:guide pos="212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41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41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99588"/>
            <a:ext cx="2922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41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99588"/>
            <a:ext cx="292258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048CB23-77EC-4710-9ABD-B82E0582E08B}" type="slidenum">
              <a:rPr lang="de-DE"/>
              <a:pPr>
                <a:defRPr/>
              </a:pPr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3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58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8525" y="742950"/>
            <a:ext cx="4946650" cy="3709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525" y="4700588"/>
            <a:ext cx="4946650" cy="4449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3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99588"/>
            <a:ext cx="2922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33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21113" y="9399588"/>
            <a:ext cx="2922587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</a:defRPr>
            </a:lvl1pPr>
          </a:lstStyle>
          <a:p>
            <a:pPr>
              <a:defRPr/>
            </a:pPr>
            <a:fld id="{0472DF45-4BCF-4FF5-97AF-FCFE4BDE59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5AC3CEA-E3E3-415D-A4A7-98086DBE21D8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1"/>
          <p:cNvSpPr>
            <a:spLocks noChangeArrowheads="1"/>
          </p:cNvSpPr>
          <p:nvPr/>
        </p:nvSpPr>
        <p:spPr bwMode="auto">
          <a:xfrm>
            <a:off x="304800" y="838200"/>
            <a:ext cx="787400" cy="3429000"/>
          </a:xfrm>
          <a:prstGeom prst="rect">
            <a:avLst/>
          </a:prstGeom>
          <a:gradFill rotWithShape="0">
            <a:gsLst>
              <a:gs pos="0">
                <a:srgbClr val="708FE6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  <a:defRPr/>
            </a:pPr>
            <a:endParaRPr lang="de-DE"/>
          </a:p>
        </p:txBody>
      </p:sp>
      <p:sp>
        <p:nvSpPr>
          <p:cNvPr id="5" name="Line 110"/>
          <p:cNvSpPr>
            <a:spLocks noChangeShapeType="1"/>
          </p:cNvSpPr>
          <p:nvPr/>
        </p:nvSpPr>
        <p:spPr bwMode="auto">
          <a:xfrm>
            <a:off x="842963" y="1143000"/>
            <a:ext cx="0" cy="2895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6" name="Rectangle 11"/>
          <p:cNvSpPr>
            <a:spLocks noChangeArrowheads="1"/>
          </p:cNvSpPr>
          <p:nvPr/>
        </p:nvSpPr>
        <p:spPr bwMode="auto">
          <a:xfrm flipV="1">
            <a:off x="201613" y="3011488"/>
            <a:ext cx="8693150" cy="55562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  <a:defRPr/>
            </a:pPr>
            <a:endParaRPr lang="de-DE"/>
          </a:p>
        </p:txBody>
      </p:sp>
      <p:pic>
        <p:nvPicPr>
          <p:cNvPr id="7" name="Picture 121" descr="sws-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3538" y="2614613"/>
            <a:ext cx="66992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124"/>
          <p:cNvSpPr>
            <a:spLocks noChangeArrowheads="1"/>
          </p:cNvSpPr>
          <p:nvPr userDrawn="1"/>
        </p:nvSpPr>
        <p:spPr bwMode="auto">
          <a:xfrm>
            <a:off x="2884488" y="6605588"/>
            <a:ext cx="3367087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de-DE" sz="900">
                <a:solidFill>
                  <a:schemeClr val="bg2"/>
                </a:solidFill>
              </a:rPr>
              <a:t>LADIS workshop (Oct 11, 2009)</a:t>
            </a:r>
            <a:endParaRPr lang="en-GB" sz="900">
              <a:solidFill>
                <a:schemeClr val="bg2"/>
              </a:solidFill>
            </a:endParaRPr>
          </a:p>
        </p:txBody>
      </p:sp>
      <p:sp>
        <p:nvSpPr>
          <p:cNvPr id="29185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171575" y="1838325"/>
            <a:ext cx="7772400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9185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63663" y="3944938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9" name="Rectangle 15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605588"/>
            <a:ext cx="1631950" cy="2524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2009 Andreas Haeberlen</a:t>
            </a:r>
            <a:endParaRPr lang="en-GB"/>
          </a:p>
        </p:txBody>
      </p:sp>
      <p:sp>
        <p:nvSpPr>
          <p:cNvPr id="10" name="Rectangle 1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858000" y="6342063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F20235C7-4824-436F-8C87-78A6745570F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6C5BB-2F18-4668-BCEE-3348003DB97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2009 Andreas Haeberlen</a:t>
            </a:r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15138" y="304800"/>
            <a:ext cx="1947862" cy="5886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9963" y="304800"/>
            <a:ext cx="5692775" cy="5886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9975D8-BD40-405C-9A52-82E6C8E3E0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2009 Andreas Haeberlen</a:t>
            </a:r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D304F2-72BC-4CAD-BEE3-90BBF01B0EC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2009 Andreas Haeberlen</a:t>
            </a:r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F0BC2-841F-4C4A-BE1C-EF171B33110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2009 Andreas Haeberlen</a:t>
            </a:r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0600" y="1658938"/>
            <a:ext cx="3810000" cy="4532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0" y="1658938"/>
            <a:ext cx="3810000" cy="4532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5C6691-6618-4CD7-ABA3-AF6BA619B0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2009 Andreas Haeberlen</a:t>
            </a:r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D22EE8-5D2C-4909-B9CD-979A469CF0B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2009 Andreas Haeberlen</a:t>
            </a:r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EFBFF-7F11-4D50-AD12-49A7FB52A7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2009 Andreas Haeberlen</a:t>
            </a:r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E8A91E-0F07-485D-A63F-91EE16202D9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2009 Andreas Haeberlen</a:t>
            </a:r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49E51-03FE-42E2-BE43-21AF72F9E5B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2009 Andreas Haeberlen</a:t>
            </a:r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DCA88-E131-449E-B0D9-3FD6C1FA98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2009 Andreas Haeberlen</a:t>
            </a:r>
            <a:endParaRPr lang="en-GB">
              <a:solidFill>
                <a:schemeClr val="tx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43" name="Rectangle 27"/>
          <p:cNvSpPr>
            <a:spLocks noChangeArrowheads="1"/>
          </p:cNvSpPr>
          <p:nvPr/>
        </p:nvSpPr>
        <p:spPr bwMode="auto">
          <a:xfrm>
            <a:off x="495300" y="295275"/>
            <a:ext cx="457200" cy="1762125"/>
          </a:xfrm>
          <a:prstGeom prst="rect">
            <a:avLst/>
          </a:prstGeom>
          <a:gradFill rotWithShape="0">
            <a:gsLst>
              <a:gs pos="0">
                <a:srgbClr val="708FE6"/>
              </a:gs>
              <a:gs pos="100000">
                <a:srgbClr val="FF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  <a:defRPr/>
            </a:pPr>
            <a:endParaRPr lang="de-DE"/>
          </a:p>
        </p:txBody>
      </p:sp>
      <p:sp>
        <p:nvSpPr>
          <p:cNvPr id="1027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969963" y="304800"/>
            <a:ext cx="77930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8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658938"/>
            <a:ext cx="7772400" cy="453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29082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9380592-EE17-4F57-B348-F2D2D65E0C2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29082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605588"/>
            <a:ext cx="1679575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de-DE"/>
              <a:t>© 2009 Andreas Haeberlen</a:t>
            </a:r>
            <a:endParaRPr lang="en-GB"/>
          </a:p>
        </p:txBody>
      </p:sp>
      <p:pic>
        <p:nvPicPr>
          <p:cNvPr id="1031" name="Picture 31" descr="sws-logo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33363" y="661988"/>
            <a:ext cx="66992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0848" name="Rectangle 32"/>
          <p:cNvSpPr>
            <a:spLocks noChangeArrowheads="1"/>
          </p:cNvSpPr>
          <p:nvPr/>
        </p:nvSpPr>
        <p:spPr bwMode="auto">
          <a:xfrm>
            <a:off x="2884488" y="6605588"/>
            <a:ext cx="3367087" cy="252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de-DE" sz="900">
                <a:solidFill>
                  <a:schemeClr val="bg2"/>
                </a:solidFill>
              </a:rPr>
              <a:t>LADIS workshop (Oct 11, 2009)</a:t>
            </a:r>
            <a:endParaRPr lang="en-GB" sz="900">
              <a:solidFill>
                <a:schemeClr val="bg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image" Target="../media/image8.png"/><Relationship Id="rId7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0.png"/><Relationship Id="rId10" Type="http://schemas.openxmlformats.org/officeDocument/2006/relationships/image" Target="../media/image19.png"/><Relationship Id="rId4" Type="http://schemas.openxmlformats.org/officeDocument/2006/relationships/image" Target="../media/image9.png"/><Relationship Id="rId9" Type="http://schemas.openxmlformats.org/officeDocument/2006/relationships/image" Target="../media/image18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wmf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6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6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6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Relationship Id="rId9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28725" y="1903413"/>
            <a:ext cx="6734175" cy="1077912"/>
          </a:xfrm>
        </p:spPr>
        <p:txBody>
          <a:bodyPr/>
          <a:lstStyle/>
          <a:p>
            <a:pPr algn="ctr" eaLnBrk="1" hangingPunct="1"/>
            <a:r>
              <a:rPr lang="en-US" sz="3200" smtClean="0"/>
              <a:t>A Case for the Accountable Cloud</a:t>
            </a:r>
          </a:p>
        </p:txBody>
      </p:sp>
      <p:sp>
        <p:nvSpPr>
          <p:cNvPr id="13315" name="Rectangle 12"/>
          <p:cNvSpPr>
            <a:spLocks noChangeArrowheads="1"/>
          </p:cNvSpPr>
          <p:nvPr/>
        </p:nvSpPr>
        <p:spPr bwMode="auto">
          <a:xfrm>
            <a:off x="3254375" y="5397500"/>
            <a:ext cx="2682875" cy="765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ts val="500"/>
              </a:spcBef>
              <a:spcAft>
                <a:spcPts val="500"/>
              </a:spcAft>
              <a:buClr>
                <a:schemeClr val="folHlink"/>
              </a:buClr>
              <a:buSzPct val="60000"/>
              <a:buFont typeface="Wingdings" pitchFamily="2" charset="2"/>
              <a:buNone/>
            </a:pPr>
            <a:r>
              <a:rPr lang="en-US"/>
              <a:t>Andreas Haeberlen</a:t>
            </a:r>
            <a:br>
              <a:rPr lang="en-US"/>
            </a:br>
            <a:r>
              <a:rPr lang="en-US" sz="1400"/>
              <a:t>MPI-SWS</a:t>
            </a:r>
          </a:p>
        </p:txBody>
      </p:sp>
      <p:pic>
        <p:nvPicPr>
          <p:cNvPr id="13316" name="Picture 6" descr="800px-Cumulus_clouds_panoram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7775" y="3219450"/>
            <a:ext cx="6734175" cy="2166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The accountable cloud</a:t>
            </a:r>
          </a:p>
        </p:txBody>
      </p:sp>
      <p:sp>
        <p:nvSpPr>
          <p:cNvPr id="194355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3825875"/>
            <a:ext cx="7870825" cy="2419350"/>
          </a:xfrm>
        </p:spPr>
        <p:txBody>
          <a:bodyPr/>
          <a:lstStyle/>
          <a:p>
            <a:pPr eaLnBrk="1" hangingPunct="1"/>
            <a:r>
              <a:rPr lang="de-DE" smtClean="0">
                <a:solidFill>
                  <a:srgbClr val="FF9900"/>
                </a:solidFill>
              </a:rPr>
              <a:t>Idea: </a:t>
            </a:r>
            <a:r>
              <a:rPr lang="de-DE" smtClean="0"/>
              <a:t>Make cloud accountable to Alice+Bob</a:t>
            </a:r>
          </a:p>
          <a:p>
            <a:pPr lvl="1" eaLnBrk="1" hangingPunct="1"/>
            <a:r>
              <a:rPr lang="de-DE" sz="2000" smtClean="0"/>
              <a:t>Cloud records its actions in a </a:t>
            </a:r>
            <a:r>
              <a:rPr lang="de-DE" sz="2000" smtClean="0">
                <a:solidFill>
                  <a:srgbClr val="FF9900"/>
                </a:solidFill>
              </a:rPr>
              <a:t>tamper-evident log</a:t>
            </a:r>
          </a:p>
          <a:p>
            <a:pPr lvl="1" eaLnBrk="1" hangingPunct="1"/>
            <a:r>
              <a:rPr lang="de-DE" sz="2000" smtClean="0"/>
              <a:t>Alice and Bob can </a:t>
            </a:r>
            <a:r>
              <a:rPr lang="de-DE" sz="2000" smtClean="0">
                <a:solidFill>
                  <a:srgbClr val="FF9900"/>
                </a:solidFill>
              </a:rPr>
              <a:t>audit</a:t>
            </a:r>
            <a:r>
              <a:rPr lang="de-DE" sz="2000" smtClean="0"/>
              <a:t> the log and check for faults</a:t>
            </a:r>
          </a:p>
          <a:p>
            <a:pPr lvl="1" eaLnBrk="1" hangingPunct="1"/>
            <a:r>
              <a:rPr lang="de-DE" sz="2000" smtClean="0"/>
              <a:t>Use log to construct </a:t>
            </a:r>
            <a:r>
              <a:rPr lang="de-DE" sz="2000" smtClean="0">
                <a:solidFill>
                  <a:srgbClr val="FF9900"/>
                </a:solidFill>
              </a:rPr>
              <a:t>evidence</a:t>
            </a:r>
            <a:r>
              <a:rPr lang="de-DE" sz="2000" smtClean="0"/>
              <a:t> that a fault does (not) exist</a:t>
            </a:r>
          </a:p>
          <a:p>
            <a:pPr eaLnBrk="1" hangingPunct="1"/>
            <a:r>
              <a:rPr lang="de-DE" smtClean="0"/>
              <a:t>Provides completeness, accuracy, verifiability</a:t>
            </a:r>
          </a:p>
          <a:p>
            <a:pPr lvl="1" eaLnBrk="1" hangingPunct="1"/>
            <a:r>
              <a:rPr lang="de-DE" sz="2000" smtClean="0"/>
              <a:t>Provable guarantees even if Alice and/or Bob are malicious!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9834021-535A-429F-9730-A632FA68AA1A}" type="slidenum">
              <a:rPr lang="en-GB" smtClean="0"/>
              <a:pPr/>
              <a:t>10</a:t>
            </a:fld>
            <a:endParaRPr lang="en-GB" smtClean="0"/>
          </a:p>
        </p:txBody>
      </p:sp>
      <p:sp>
        <p:nvSpPr>
          <p:cNvPr id="2253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© 2009 Andreas Haeberlen</a:t>
            </a:r>
            <a:endParaRPr lang="en-GB" smtClean="0">
              <a:solidFill>
                <a:schemeClr val="tx1"/>
              </a:solidFill>
            </a:endParaRPr>
          </a:p>
        </p:txBody>
      </p:sp>
      <p:pic>
        <p:nvPicPr>
          <p:cNvPr id="22534" name="Picture 41" descr="MCj043262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22375" y="1865313"/>
            <a:ext cx="7397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loud"/>
          <p:cNvSpPr>
            <a:spLocks noChangeAspect="1" noEditPoints="1" noChangeArrowheads="1"/>
          </p:cNvSpPr>
          <p:nvPr/>
        </p:nvSpPr>
        <p:spPr bwMode="auto">
          <a:xfrm rot="268469">
            <a:off x="3670300" y="1509713"/>
            <a:ext cx="1939925" cy="130016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CC99"/>
          </a:solidFill>
          <a:ln w="9525">
            <a:noFill/>
            <a:miter lim="800000"/>
            <a:headEnd/>
            <a:tailEnd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  <a:defRPr/>
            </a:pPr>
            <a:endParaRPr lang="en-US">
              <a:cs typeface="+mn-cs"/>
            </a:endParaRPr>
          </a:p>
        </p:txBody>
      </p:sp>
      <p:pic>
        <p:nvPicPr>
          <p:cNvPr id="22536" name="Picture 12" descr="greenguy"/>
          <p:cNvPicPr>
            <a:picLocks noChangeAspect="1" noChangeArrowheads="1"/>
          </p:cNvPicPr>
          <p:nvPr/>
        </p:nvPicPr>
        <p:blipFill>
          <a:blip r:embed="rId3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078663" y="192405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7" name="Picture 12" descr="greenguy"/>
          <p:cNvPicPr>
            <a:picLocks noChangeAspect="1" noChangeArrowheads="1"/>
          </p:cNvPicPr>
          <p:nvPr/>
        </p:nvPicPr>
        <p:blipFill>
          <a:blip r:embed="rId3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392988" y="213360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8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192963" y="230505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9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716838" y="189547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0" name="Picture 11" descr="greenguy"/>
          <p:cNvPicPr>
            <a:picLocks noChangeAspect="1" noChangeArrowheads="1"/>
          </p:cNvPicPr>
          <p:nvPr/>
        </p:nvPicPr>
        <p:blipFill>
          <a:blip r:embed="rId3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935913" y="229552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1" name="Picture 12" descr="greenguy"/>
          <p:cNvPicPr>
            <a:picLocks noChangeAspect="1" noChangeArrowheads="1"/>
          </p:cNvPicPr>
          <p:nvPr/>
        </p:nvPicPr>
        <p:blipFill>
          <a:blip r:embed="rId3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8050213" y="196215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2" name="Picture 51" descr="MCj0431616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679950" y="1758950"/>
            <a:ext cx="7366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3" name="Picture 51" descr="MCj0431616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9425" y="1768475"/>
            <a:ext cx="7366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4" name="Picture 51" descr="MCj0431616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98900" y="1778000"/>
            <a:ext cx="7366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5" name="Picture 59" descr="MCj0431632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54213" y="1895475"/>
            <a:ext cx="684212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6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6754813" y="206692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7" name="Picture 12" descr="greenguy"/>
          <p:cNvPicPr>
            <a:picLocks noChangeAspect="1" noChangeArrowheads="1"/>
          </p:cNvPicPr>
          <p:nvPr/>
        </p:nvPicPr>
        <p:blipFill>
          <a:blip r:embed="rId3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383463" y="168592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48" name="TextBox 19"/>
          <p:cNvSpPr txBox="1">
            <a:spLocks noChangeArrowheads="1"/>
          </p:cNvSpPr>
          <p:nvPr/>
        </p:nvSpPr>
        <p:spPr bwMode="auto">
          <a:xfrm>
            <a:off x="1270000" y="2590800"/>
            <a:ext cx="71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Alice</a:t>
            </a:r>
          </a:p>
        </p:txBody>
      </p:sp>
      <p:sp>
        <p:nvSpPr>
          <p:cNvPr id="22549" name="TextBox 20"/>
          <p:cNvSpPr txBox="1">
            <a:spLocks noChangeArrowheads="1"/>
          </p:cNvSpPr>
          <p:nvPr/>
        </p:nvSpPr>
        <p:spPr bwMode="auto">
          <a:xfrm>
            <a:off x="5365750" y="3200400"/>
            <a:ext cx="6175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Bob</a:t>
            </a:r>
          </a:p>
        </p:txBody>
      </p:sp>
      <p:sp>
        <p:nvSpPr>
          <p:cNvPr id="22550" name="TextBox 21"/>
          <p:cNvSpPr txBox="1">
            <a:spLocks noChangeArrowheads="1"/>
          </p:cNvSpPr>
          <p:nvPr/>
        </p:nvSpPr>
        <p:spPr bwMode="auto">
          <a:xfrm>
            <a:off x="6935788" y="2676525"/>
            <a:ext cx="13430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Alice's </a:t>
            </a:r>
            <a:br>
              <a:rPr lang="en-US"/>
            </a:br>
            <a:r>
              <a:rPr lang="en-US"/>
              <a:t>customers</a:t>
            </a:r>
          </a:p>
        </p:txBody>
      </p:sp>
      <p:cxnSp>
        <p:nvCxnSpPr>
          <p:cNvPr id="22551" name="Straight Arrow Connector 22"/>
          <p:cNvCxnSpPr>
            <a:cxnSpLocks noChangeShapeType="1"/>
          </p:cNvCxnSpPr>
          <p:nvPr/>
        </p:nvCxnSpPr>
        <p:spPr bwMode="auto">
          <a:xfrm>
            <a:off x="2733675" y="2228850"/>
            <a:ext cx="781050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 type="stealth" w="lg" len="lg"/>
            <a:tailEnd type="stealth" w="lg" len="lg"/>
          </a:ln>
        </p:spPr>
      </p:cxnSp>
      <p:pic>
        <p:nvPicPr>
          <p:cNvPr id="22552" name="Picture 5" descr="MCj0432623000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16538" y="2525713"/>
            <a:ext cx="760412" cy="76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2553" name="Straight Arrow Connector 24"/>
          <p:cNvCxnSpPr>
            <a:cxnSpLocks noChangeShapeType="1"/>
          </p:cNvCxnSpPr>
          <p:nvPr/>
        </p:nvCxnSpPr>
        <p:spPr bwMode="auto">
          <a:xfrm>
            <a:off x="5810250" y="2228850"/>
            <a:ext cx="781050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 type="stealth" w="lg" len="lg"/>
            <a:tailEnd type="stealth" w="lg" len="lg"/>
          </a:ln>
        </p:spPr>
      </p:cxnSp>
      <p:pic>
        <p:nvPicPr>
          <p:cNvPr id="28" name="Picture 26" descr="MCBS00979_0000[1]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686175" y="2443163"/>
            <a:ext cx="581025" cy="62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163888" y="3038475"/>
            <a:ext cx="15906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sz="1600">
                <a:solidFill>
                  <a:srgbClr val="FF0000"/>
                </a:solidFill>
              </a:rPr>
              <a:t>Tamper-evident</a:t>
            </a:r>
            <a:br>
              <a:rPr lang="en-US" sz="1600">
                <a:solidFill>
                  <a:srgbClr val="FF0000"/>
                </a:solidFill>
              </a:rPr>
            </a:br>
            <a:r>
              <a:rPr lang="en-US" sz="1600">
                <a:solidFill>
                  <a:srgbClr val="FF0000"/>
                </a:solidFill>
              </a:rPr>
              <a:t>log</a:t>
            </a:r>
          </a:p>
        </p:txBody>
      </p:sp>
      <p:pic>
        <p:nvPicPr>
          <p:cNvPr id="30" name="Picture 53" descr="MCj02909300000[1]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484313" y="1568450"/>
            <a:ext cx="290512" cy="43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43" descr="MCj04316290000[1]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1398588" y="2152650"/>
            <a:ext cx="1025525" cy="1025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35" name="Rectangle 31"/>
          <p:cNvSpPr>
            <a:spLocks noChangeArrowheads="1"/>
          </p:cNvSpPr>
          <p:nvPr/>
        </p:nvSpPr>
        <p:spPr bwMode="auto">
          <a:xfrm>
            <a:off x="5235575" y="1806575"/>
            <a:ext cx="501650" cy="250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36" name="Rectangle 32"/>
          <p:cNvSpPr>
            <a:spLocks noChangeArrowheads="1"/>
          </p:cNvSpPr>
          <p:nvPr/>
        </p:nvSpPr>
        <p:spPr bwMode="auto">
          <a:xfrm>
            <a:off x="2425700" y="1851025"/>
            <a:ext cx="501650" cy="250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37" name="Rectangle 33"/>
          <p:cNvSpPr>
            <a:spLocks noChangeArrowheads="1"/>
          </p:cNvSpPr>
          <p:nvPr/>
        </p:nvSpPr>
        <p:spPr bwMode="auto">
          <a:xfrm>
            <a:off x="6572250" y="1795463"/>
            <a:ext cx="501650" cy="2508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38" name="Rectangle 34"/>
          <p:cNvSpPr>
            <a:spLocks noChangeArrowheads="1"/>
          </p:cNvSpPr>
          <p:nvPr/>
        </p:nvSpPr>
        <p:spPr bwMode="auto">
          <a:xfrm>
            <a:off x="5289550" y="2111375"/>
            <a:ext cx="141288" cy="120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39" name="Rectangle 35"/>
          <p:cNvSpPr>
            <a:spLocks noChangeArrowheads="1"/>
          </p:cNvSpPr>
          <p:nvPr/>
        </p:nvSpPr>
        <p:spPr bwMode="auto">
          <a:xfrm>
            <a:off x="3754438" y="2220913"/>
            <a:ext cx="141287" cy="1206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"/>
                            </p:stCondLst>
                            <p:childTnLst>
                              <p:par>
                                <p:cTn id="18" presetID="1" presetClass="entr" presetSubtype="0" fill="hold" grpId="2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96296E-6 L 0.13576 -2.96296E-6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" y="0"/>
                                    </p:animMotion>
                                  </p:childTnLst>
                                </p:cTn>
                              </p:par>
                              <p:par>
                                <p:cTn id="31" presetID="35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3.33333E-6 L -0.15486 0.08564 " pathEditMode="relative" rAng="0" ptsTypes="AA">
                                      <p:cBhvr>
                                        <p:cTn id="32" dur="5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7" y="4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35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69 0.00162 L -0.14583 0.00162 " pathEditMode="relative" rAng="0" ptsTypes="AA">
                                      <p:cBhvr>
                                        <p:cTn id="43" dur="10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" presetClass="entr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35" presetClass="path" presetSubtype="0" accel="50000" decel="5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56 -0.00093 L -0.15278 0.0831 " pathEditMode="relative" rAng="0" ptsTypes="AA">
                                      <p:cBhvr>
                                        <p:cTn id="49" dur="5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" y="4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1" presetClass="exit" presetSubtype="0" fill="hold" grpId="5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500"/>
                            </p:stCondLst>
                            <p:childTnLst>
                              <p:par>
                                <p:cTn id="59" presetID="63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-4.44444E-6 L 0.15104 -4.44444E-6 " pathEditMode="relative" rAng="0" ptsTypes="AA">
                                      <p:cBhvr>
                                        <p:cTn id="60" dur="1000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3500"/>
                            </p:stCondLst>
                            <p:childTnLst>
                              <p:par>
                                <p:cTn id="6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500"/>
                            </p:stCondLst>
                            <p:childTnLst>
                              <p:par>
                                <p:cTn id="6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7.40741E-7 L 0.0191 0.07292 " pathEditMode="relative" rAng="0" ptsTypes="AA">
                                      <p:cBhvr>
                                        <p:cTn id="66" dur="50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" y="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4000"/>
                            </p:stCondLst>
                            <p:childTnLst>
                              <p:par>
                                <p:cTn id="6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2.59259E-6 L 0.04583 0.05416 L 0.23229 0.05416 " pathEditMode="relative" rAng="0" ptsTypes="AAA">
                                      <p:cBhvr>
                                        <p:cTn id="8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" y="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000"/>
                            </p:stCondLst>
                            <p:childTnLst>
                              <p:par>
                                <p:cTn id="8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0.01944 L 5E-6 -0.03334 " pathEditMode="relative" rAng="0" ptsTypes="AA">
                                      <p:cBhvr>
                                        <p:cTn id="87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29" grpId="1"/>
      <p:bldP spid="29" grpId="2"/>
      <p:bldP spid="21535" grpId="0" animBg="1"/>
      <p:bldP spid="21535" grpId="1" animBg="1"/>
      <p:bldP spid="21535" grpId="2" animBg="1"/>
      <p:bldP spid="21536" grpId="0" animBg="1"/>
      <p:bldP spid="21536" grpId="1" animBg="1"/>
      <p:bldP spid="21536" grpId="2" animBg="1"/>
      <p:bldP spid="21537" grpId="0" animBg="1"/>
      <p:bldP spid="21537" grpId="1" animBg="1"/>
      <p:bldP spid="21537" grpId="2" animBg="1"/>
      <p:bldP spid="21538" grpId="0" animBg="1"/>
      <p:bldP spid="21538" grpId="1" animBg="1"/>
      <p:bldP spid="21538" grpId="2" animBg="1"/>
      <p:bldP spid="21538" grpId="3" animBg="1"/>
      <p:bldP spid="21538" grpId="4" animBg="1"/>
      <p:bldP spid="21538" grpId="5" animBg="1"/>
      <p:bldP spid="21539" grpId="0" animBg="1"/>
      <p:bldP spid="21539" grpId="1" animBg="1"/>
      <p:bldP spid="21539" grpId="2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Discussion</a:t>
            </a:r>
          </a:p>
        </p:txBody>
      </p:sp>
      <p:sp>
        <p:nvSpPr>
          <p:cNvPr id="194457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517650"/>
            <a:ext cx="7772400" cy="4673600"/>
          </a:xfrm>
        </p:spPr>
        <p:txBody>
          <a:bodyPr/>
          <a:lstStyle/>
          <a:p>
            <a:pPr eaLnBrk="1" hangingPunct="1"/>
            <a:r>
              <a:rPr lang="de-DE" smtClean="0"/>
              <a:t>Isn't this too pessimistic? Bob isn't malicious!</a:t>
            </a:r>
          </a:p>
          <a:p>
            <a:pPr lvl="1" eaLnBrk="1" hangingPunct="1"/>
            <a:r>
              <a:rPr lang="de-DE" sz="2000" smtClean="0"/>
              <a:t>Hacker attacks, software bugs, disgruntled employees, operator error, ..., can have the same effect</a:t>
            </a:r>
          </a:p>
          <a:p>
            <a:pPr lvl="1" eaLnBrk="1" hangingPunct="1"/>
            <a:r>
              <a:rPr lang="de-DE" sz="2000" smtClean="0"/>
              <a:t>Difficult to come up with a more restrictive fault model</a:t>
            </a:r>
          </a:p>
          <a:p>
            <a:pPr lvl="1" eaLnBrk="1" hangingPunct="1"/>
            <a:r>
              <a:rPr lang="de-DE" sz="2000" smtClean="0"/>
              <a:t>Alice (or some other customer) could be malicious</a:t>
            </a:r>
          </a:p>
          <a:p>
            <a:pPr lvl="1" eaLnBrk="1" hangingPunct="1"/>
            <a:endParaRPr lang="de-DE" sz="1200" smtClean="0"/>
          </a:p>
          <a:p>
            <a:pPr eaLnBrk="1" hangingPunct="1"/>
            <a:r>
              <a:rPr lang="de-DE" smtClean="0"/>
              <a:t>Shouldn't Bob use fault tolerance instead?</a:t>
            </a:r>
          </a:p>
          <a:p>
            <a:pPr lvl="1" eaLnBrk="1" hangingPunct="1"/>
            <a:r>
              <a:rPr lang="de-DE" sz="2000" smtClean="0"/>
              <a:t>Bob certainly should mask faults whenever possible</a:t>
            </a:r>
          </a:p>
          <a:p>
            <a:pPr lvl="1" eaLnBrk="1" hangingPunct="1"/>
            <a:r>
              <a:rPr lang="de-DE" sz="2000" smtClean="0"/>
              <a:t>But: Masking is never perfect; Alice still needs to check</a:t>
            </a:r>
          </a:p>
          <a:p>
            <a:pPr lvl="1" eaLnBrk="1" hangingPunct="1"/>
            <a:endParaRPr lang="de-DE" sz="1200" smtClean="0"/>
          </a:p>
          <a:p>
            <a:pPr eaLnBrk="1" hangingPunct="1"/>
            <a:r>
              <a:rPr lang="de-DE" smtClean="0"/>
              <a:t>Why would a provider want to deploy this?</a:t>
            </a:r>
          </a:p>
          <a:p>
            <a:pPr lvl="1" eaLnBrk="1" hangingPunct="1"/>
            <a:r>
              <a:rPr lang="de-DE" sz="2000" smtClean="0"/>
              <a:t>Attractive to prospective customers</a:t>
            </a:r>
          </a:p>
          <a:p>
            <a:pPr lvl="1" eaLnBrk="1" hangingPunct="1"/>
            <a:r>
              <a:rPr lang="de-DE" sz="2000" smtClean="0"/>
              <a:t>Helps with handling angry support calls</a:t>
            </a: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F1DBB7B1-6C47-4E3F-AEE8-B43DA55FFB06}" type="slidenum">
              <a:rPr lang="en-GB" smtClean="0"/>
              <a:pPr/>
              <a:t>11</a:t>
            </a:fld>
            <a:endParaRPr lang="en-GB" smtClean="0"/>
          </a:p>
        </p:txBody>
      </p:sp>
      <p:sp>
        <p:nvSpPr>
          <p:cNvPr id="2355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© 2009 Andreas Haeberlen</a:t>
            </a:r>
            <a:endParaRPr lang="en-GB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45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45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45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45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Discussion: Guarantees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527175"/>
            <a:ext cx="7956550" cy="4794250"/>
          </a:xfrm>
        </p:spPr>
        <p:txBody>
          <a:bodyPr/>
          <a:lstStyle/>
          <a:p>
            <a:r>
              <a:rPr lang="de-DE" smtClean="0"/>
              <a:t>Are these the right guarantees?</a:t>
            </a:r>
          </a:p>
          <a:p>
            <a:endParaRPr lang="de-DE" sz="1000" smtClean="0"/>
          </a:p>
          <a:p>
            <a:pPr lvl="1"/>
            <a:r>
              <a:rPr lang="de-DE" smtClean="0"/>
              <a:t>Completeness: "No false negatives"</a:t>
            </a:r>
          </a:p>
          <a:p>
            <a:pPr lvl="2"/>
            <a:r>
              <a:rPr lang="de-DE" sz="2000" smtClean="0">
                <a:solidFill>
                  <a:srgbClr val="00FF00"/>
                </a:solidFill>
              </a:rPr>
              <a:t>Could be relaxed</a:t>
            </a:r>
            <a:r>
              <a:rPr lang="de-DE" sz="2000" smtClean="0">
                <a:solidFill>
                  <a:srgbClr val="66FF33"/>
                </a:solidFill>
              </a:rPr>
              <a:t>:</a:t>
            </a:r>
            <a:r>
              <a:rPr lang="de-DE" sz="2000" smtClean="0"/>
              <a:t> e.g., probabilistic completeness</a:t>
            </a:r>
          </a:p>
          <a:p>
            <a:endParaRPr lang="de-DE" sz="1000" smtClean="0"/>
          </a:p>
          <a:p>
            <a:pPr lvl="1"/>
            <a:r>
              <a:rPr lang="de-DE" smtClean="0"/>
              <a:t>Accuracy: "No false positives"</a:t>
            </a:r>
          </a:p>
          <a:p>
            <a:pPr lvl="2"/>
            <a:r>
              <a:rPr lang="de-DE" sz="2000" smtClean="0">
                <a:solidFill>
                  <a:schemeClr val="hlink"/>
                </a:solidFill>
              </a:rPr>
              <a:t>Cannot be relaxed safely</a:t>
            </a:r>
            <a:r>
              <a:rPr lang="de-DE" sz="2000" smtClean="0"/>
              <a:t> if the detection of a fault can have serious legal/financial consequences for Bob</a:t>
            </a:r>
          </a:p>
          <a:p>
            <a:endParaRPr lang="de-DE" sz="1000" smtClean="0"/>
          </a:p>
          <a:p>
            <a:pPr lvl="1"/>
            <a:r>
              <a:rPr lang="de-DE" smtClean="0"/>
              <a:t>Verifiability: "Produce enough evidence to convince a third party"</a:t>
            </a:r>
          </a:p>
          <a:p>
            <a:pPr lvl="2"/>
            <a:r>
              <a:rPr lang="de-DE" sz="2000" smtClean="0">
                <a:solidFill>
                  <a:srgbClr val="66FF33"/>
                </a:solidFill>
              </a:rPr>
              <a:t>Could be relaxed:</a:t>
            </a:r>
            <a:r>
              <a:rPr lang="de-DE" sz="2000" smtClean="0"/>
              <a:t> e.g., evidence only needs to convince a specific third party</a:t>
            </a:r>
          </a:p>
        </p:txBody>
      </p:sp>
      <p:sp>
        <p:nvSpPr>
          <p:cNvPr id="2458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© 2009 Andreas Haeberlen</a:t>
            </a:r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4581" name="Slide Number Placeholder 5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BDBE124-6785-494B-A74E-8B376A440827}" type="slidenum">
              <a:rPr lang="en-GB" smtClean="0"/>
              <a:pPr/>
              <a:t>12</a:t>
            </a:fld>
            <a:endParaRPr lang="en-GB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Content Placeholder 5" descr="threateningcloud1.jpg"/>
          <p:cNvPicPr>
            <a:picLocks noChangeAspect="1"/>
          </p:cNvPicPr>
          <p:nvPr/>
        </p:nvPicPr>
        <p:blipFill>
          <a:blip r:embed="rId2" cstate="print">
            <a:lum bright="54000" contrast="-60000"/>
          </a:blip>
          <a:srcRect/>
          <a:stretch>
            <a:fillRect/>
          </a:stretch>
        </p:blipFill>
        <p:spPr bwMode="auto">
          <a:xfrm>
            <a:off x="1195388" y="2400300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16" descr="nice_cloud.jpg"/>
          <p:cNvPicPr>
            <a:picLocks noChangeAspect="1"/>
          </p:cNvPicPr>
          <p:nvPr/>
        </p:nvPicPr>
        <p:blipFill>
          <a:blip r:embed="rId3" cstate="print">
            <a:lum bright="54000" contrast="-60000"/>
          </a:blip>
          <a:srcRect/>
          <a:stretch>
            <a:fillRect/>
          </a:stretch>
        </p:blipFill>
        <p:spPr bwMode="auto">
          <a:xfrm>
            <a:off x="6134100" y="2390775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17" descr="cloudx1.jpg"/>
          <p:cNvPicPr>
            <a:picLocks noChangeAspect="1"/>
          </p:cNvPicPr>
          <p:nvPr/>
        </p:nvPicPr>
        <p:blipFill>
          <a:blip r:embed="rId4" cstate="print">
            <a:lum bright="54000" contrast="-60000"/>
          </a:blip>
          <a:srcRect/>
          <a:stretch>
            <a:fillRect/>
          </a:stretch>
        </p:blipFill>
        <p:spPr bwMode="auto">
          <a:xfrm>
            <a:off x="3676650" y="2390775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Outline</a:t>
            </a:r>
          </a:p>
        </p:txBody>
      </p:sp>
      <p:pic>
        <p:nvPicPr>
          <p:cNvPr id="6" name="Content Placeholder 5" descr="threateningcloud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04913" y="2400300"/>
            <a:ext cx="1981200" cy="1981200"/>
          </a:xfrm>
        </p:spPr>
      </p:pic>
      <p:sp>
        <p:nvSpPr>
          <p:cNvPr id="2560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B2DFC6D5-7A3D-48D7-906A-E7858D311354}" type="slidenum">
              <a:rPr lang="en-GB" smtClean="0"/>
              <a:pPr/>
              <a:t>13</a:t>
            </a:fld>
            <a:endParaRPr lang="en-GB" smtClean="0"/>
          </a:p>
        </p:txBody>
      </p:sp>
      <p:sp>
        <p:nvSpPr>
          <p:cNvPr id="2560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© 2009 Andreas Haeberlen</a:t>
            </a:r>
            <a:endParaRPr lang="en-GB" smtClean="0">
              <a:solidFill>
                <a:schemeClr val="tx1"/>
              </a:solidFill>
            </a:endParaRPr>
          </a:p>
        </p:txBody>
      </p:sp>
      <p:pic>
        <p:nvPicPr>
          <p:cNvPr id="7" name="Picture 6" descr="cloudx1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76650" y="2400300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10" name="Picture 7" descr="nice_cloud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25" y="2390775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654175" y="4514850"/>
            <a:ext cx="11064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Problem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116388" y="4514850"/>
            <a:ext cx="10969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Solution</a:t>
            </a:r>
          </a:p>
        </p:txBody>
      </p:sp>
      <p:sp>
        <p:nvSpPr>
          <p:cNvPr id="25613" name="TextBox 14"/>
          <p:cNvSpPr txBox="1">
            <a:spLocks noChangeArrowheads="1"/>
          </p:cNvSpPr>
          <p:nvPr/>
        </p:nvSpPr>
        <p:spPr bwMode="auto">
          <a:xfrm>
            <a:off x="6276975" y="4514850"/>
            <a:ext cx="1746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Call for action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066800" y="5010150"/>
            <a:ext cx="24003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>
                <a:solidFill>
                  <a:srgbClr val="00CC00"/>
                </a:solidFill>
              </a:rPr>
              <a:t>Split administrative</a:t>
            </a:r>
            <a:br>
              <a:rPr lang="en-US">
                <a:solidFill>
                  <a:srgbClr val="00CC00"/>
                </a:solidFill>
              </a:rPr>
            </a:br>
            <a:r>
              <a:rPr lang="en-US">
                <a:solidFill>
                  <a:srgbClr val="00CC00"/>
                </a:solidFill>
              </a:rPr>
              <a:t>domain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600450" y="5000625"/>
            <a:ext cx="21050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>
                <a:solidFill>
                  <a:srgbClr val="00CC00"/>
                </a:solidFill>
              </a:rPr>
              <a:t>Make the cloud</a:t>
            </a:r>
            <a:br>
              <a:rPr lang="en-US">
                <a:solidFill>
                  <a:srgbClr val="00CC00"/>
                </a:solidFill>
              </a:rPr>
            </a:br>
            <a:r>
              <a:rPr lang="en-US">
                <a:solidFill>
                  <a:srgbClr val="00CC00"/>
                </a:solidFill>
              </a:rPr>
              <a:t>accountable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1" grpId="0"/>
      <p:bldP spid="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Is the technology ready?</a:t>
            </a:r>
          </a:p>
        </p:txBody>
      </p:sp>
      <p:sp>
        <p:nvSpPr>
          <p:cNvPr id="1946627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581150"/>
            <a:ext cx="7772400" cy="4943475"/>
          </a:xfrm>
        </p:spPr>
        <p:txBody>
          <a:bodyPr/>
          <a:lstStyle/>
          <a:p>
            <a:pPr eaLnBrk="1" hangingPunct="1">
              <a:defRPr/>
            </a:pPr>
            <a:r>
              <a:rPr lang="de-DE" smtClean="0"/>
              <a:t>Cloud accountability should:</a:t>
            </a:r>
          </a:p>
          <a:p>
            <a:pPr lvl="1" eaLnBrk="1" hangingPunct="1">
              <a:defRPr/>
            </a:pPr>
            <a:r>
              <a:rPr lang="de-DE" sz="2000" smtClean="0"/>
              <a:t>Deliver provable guarantees</a:t>
            </a:r>
          </a:p>
          <a:p>
            <a:pPr lvl="1" eaLnBrk="1" hangingPunct="1">
              <a:defRPr/>
            </a:pPr>
            <a:r>
              <a:rPr lang="de-DE" sz="2000" smtClean="0"/>
              <a:t>Work for most cloud applications</a:t>
            </a:r>
          </a:p>
          <a:p>
            <a:pPr lvl="1" eaLnBrk="1" hangingPunct="1">
              <a:defRPr/>
            </a:pPr>
            <a:r>
              <a:rPr lang="de-DE" sz="2000" smtClean="0"/>
              <a:t>Require no changes to application code</a:t>
            </a:r>
          </a:p>
          <a:p>
            <a:pPr lvl="1" eaLnBrk="1" hangingPunct="1">
              <a:defRPr/>
            </a:pPr>
            <a:r>
              <a:rPr lang="de-DE" sz="2000" smtClean="0"/>
              <a:t>Cover a wide spectrum of properties</a:t>
            </a:r>
          </a:p>
          <a:p>
            <a:pPr lvl="1" eaLnBrk="1" hangingPunct="1">
              <a:defRPr/>
            </a:pPr>
            <a:r>
              <a:rPr lang="de-DE" sz="2000" smtClean="0"/>
              <a:t>Have a low overhead</a:t>
            </a:r>
          </a:p>
          <a:p>
            <a:pPr eaLnBrk="1" hangingPunct="1">
              <a:defRPr/>
            </a:pPr>
            <a:endParaRPr lang="de-DE" sz="16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defRPr/>
            </a:pPr>
            <a:r>
              <a:rPr lang="de-DE" smtClean="0"/>
              <a:t>Can existing techniques deliver this?</a:t>
            </a:r>
          </a:p>
          <a:p>
            <a:pPr lvl="1" eaLnBrk="1" hangingPunct="1">
              <a:defRPr/>
            </a:pPr>
            <a:r>
              <a:rPr lang="de-DE" sz="2000" smtClean="0"/>
              <a:t>CATS, Repeat&amp;Compare, AIP, PeerReview, </a:t>
            </a:r>
            <a:br>
              <a:rPr lang="de-DE" sz="2000" smtClean="0"/>
            </a:br>
            <a:r>
              <a:rPr lang="de-DE" sz="2000" smtClean="0"/>
              <a:t>NetReview, AudIt, ...</a:t>
            </a:r>
          </a:p>
          <a:p>
            <a:pPr lvl="1" eaLnBrk="1" hangingPunct="1">
              <a:defRPr/>
            </a:pPr>
            <a:endParaRPr lang="de-DE" sz="1600" smtClean="0"/>
          </a:p>
          <a:p>
            <a:pPr eaLnBrk="1" hangingPunct="1">
              <a:defRPr/>
            </a:pPr>
            <a:r>
              <a:rPr lang="de-DE" smtClean="0"/>
              <a:t>More research is needed!</a:t>
            </a:r>
            <a:endParaRPr lang="de-DE" sz="2000" smtClean="0"/>
          </a:p>
          <a:p>
            <a:pPr lvl="1" eaLnBrk="1" hangingPunct="1">
              <a:defRPr/>
            </a:pPr>
            <a:endParaRPr lang="de-DE" sz="200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A6873EFB-4E59-45F5-9235-94F2E1466828}" type="slidenum">
              <a:rPr lang="en-GB" smtClean="0"/>
              <a:pPr/>
              <a:t>14</a:t>
            </a:fld>
            <a:endParaRPr lang="en-GB" smtClean="0"/>
          </a:p>
        </p:txBody>
      </p:sp>
      <p:sp>
        <p:nvSpPr>
          <p:cNvPr id="2662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© 2009 Andreas Haeberlen</a:t>
            </a:r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4983163" y="2047875"/>
            <a:ext cx="466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sz="2800" b="1">
                <a:solidFill>
                  <a:srgbClr val="00CC00"/>
                </a:solidFill>
                <a:sym typeface="Wingdings" pitchFamily="2" charset="2"/>
              </a:rPr>
              <a:t></a:t>
            </a:r>
            <a:endParaRPr lang="en-US" sz="2800" b="1">
              <a:solidFill>
                <a:srgbClr val="00CC00"/>
              </a:solidFill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497513" y="2419350"/>
            <a:ext cx="4667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sz="2800" b="1">
                <a:solidFill>
                  <a:srgbClr val="00CC00"/>
                </a:solidFill>
                <a:sym typeface="Wingdings" pitchFamily="2" charset="2"/>
              </a:rPr>
              <a:t></a:t>
            </a:r>
            <a:endParaRPr lang="en-US" sz="2800" b="1">
              <a:solidFill>
                <a:srgbClr val="00CC00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6270625" y="2724150"/>
            <a:ext cx="387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sz="2800" b="1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889625" y="3095625"/>
            <a:ext cx="387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sz="2800" b="1">
                <a:solidFill>
                  <a:srgbClr val="FF0000"/>
                </a:solidFill>
              </a:rPr>
              <a:t>?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203700" y="3457575"/>
            <a:ext cx="3873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sz="2800" b="1">
                <a:solidFill>
                  <a:srgbClr val="FF0000"/>
                </a:solidFill>
              </a:rPr>
              <a:t>?</a:t>
            </a:r>
          </a:p>
        </p:txBody>
      </p:sp>
      <p:cxnSp>
        <p:nvCxnSpPr>
          <p:cNvPr id="12" name="Straight Connector 11"/>
          <p:cNvCxnSpPr>
            <a:cxnSpLocks noChangeShapeType="1"/>
          </p:cNvCxnSpPr>
          <p:nvPr/>
        </p:nvCxnSpPr>
        <p:spPr bwMode="auto">
          <a:xfrm>
            <a:off x="1819275" y="4918075"/>
            <a:ext cx="590550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3" name="Straight Connector 12"/>
          <p:cNvCxnSpPr>
            <a:cxnSpLocks noChangeShapeType="1"/>
          </p:cNvCxnSpPr>
          <p:nvPr/>
        </p:nvCxnSpPr>
        <p:spPr bwMode="auto">
          <a:xfrm>
            <a:off x="1847850" y="5203825"/>
            <a:ext cx="1152525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6" name="Straight Connector 15"/>
          <p:cNvCxnSpPr>
            <a:cxnSpLocks noChangeShapeType="1"/>
          </p:cNvCxnSpPr>
          <p:nvPr/>
        </p:nvCxnSpPr>
        <p:spPr bwMode="auto">
          <a:xfrm>
            <a:off x="2600325" y="4918075"/>
            <a:ext cx="1952625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8" name="Straight Connector 17"/>
          <p:cNvCxnSpPr>
            <a:cxnSpLocks noChangeShapeType="1"/>
          </p:cNvCxnSpPr>
          <p:nvPr/>
        </p:nvCxnSpPr>
        <p:spPr bwMode="auto">
          <a:xfrm>
            <a:off x="4676775" y="4918075"/>
            <a:ext cx="381000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1" name="Straight Connector 20"/>
          <p:cNvCxnSpPr>
            <a:cxnSpLocks noChangeShapeType="1"/>
          </p:cNvCxnSpPr>
          <p:nvPr/>
        </p:nvCxnSpPr>
        <p:spPr bwMode="auto">
          <a:xfrm>
            <a:off x="5229225" y="4918075"/>
            <a:ext cx="1304925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4" name="Straight Connector 23"/>
          <p:cNvCxnSpPr>
            <a:cxnSpLocks noChangeShapeType="1"/>
          </p:cNvCxnSpPr>
          <p:nvPr/>
        </p:nvCxnSpPr>
        <p:spPr bwMode="auto">
          <a:xfrm>
            <a:off x="3162300" y="5203825"/>
            <a:ext cx="609600" cy="0"/>
          </a:xfrm>
          <a:prstGeom prst="line">
            <a:avLst/>
          </a:prstGeom>
          <a:noFill/>
          <a:ln w="25400" algn="ctr">
            <a:solidFill>
              <a:srgbClr val="FF0000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800"/>
                            </p:stCondLst>
                            <p:childTnLst>
                              <p:par>
                                <p:cTn id="47" presetID="1" presetClass="entr" presetSubtype="0" fill="hold" grpId="0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Cloud"/>
          <p:cNvSpPr>
            <a:spLocks noChangeAspect="1" noEditPoints="1" noChangeArrowheads="1"/>
          </p:cNvSpPr>
          <p:nvPr/>
        </p:nvSpPr>
        <p:spPr bwMode="auto">
          <a:xfrm rot="268469">
            <a:off x="5051425" y="1766888"/>
            <a:ext cx="1939925" cy="130016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CC99"/>
          </a:solidFill>
          <a:ln w="9525">
            <a:noFill/>
            <a:miter lim="800000"/>
            <a:headEnd/>
            <a:tailEnd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  <a:defRPr/>
            </a:pPr>
            <a:endParaRPr lang="en-US">
              <a:cs typeface="+mn-cs"/>
            </a:endParaRPr>
          </a:p>
        </p:txBody>
      </p:sp>
      <p:sp>
        <p:nvSpPr>
          <p:cNvPr id="24" name="Rounded Rectangle 23"/>
          <p:cNvSpPr>
            <a:spLocks noChangeArrowheads="1"/>
          </p:cNvSpPr>
          <p:nvPr/>
        </p:nvSpPr>
        <p:spPr bwMode="auto">
          <a:xfrm>
            <a:off x="5591175" y="1981200"/>
            <a:ext cx="876300" cy="866775"/>
          </a:xfrm>
          <a:prstGeom prst="roundRect">
            <a:avLst>
              <a:gd name="adj" fmla="val 16667"/>
            </a:avLst>
          </a:prstGeom>
          <a:solidFill>
            <a:srgbClr val="00FF00"/>
          </a:solidFill>
          <a:ln w="19050" algn="ctr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  <a:tabLst>
                <a:tab pos="6061075" algn="l"/>
                <a:tab pos="6400800" algn="l"/>
                <a:tab pos="7202488" algn="l"/>
              </a:tabLst>
            </a:pPr>
            <a:endParaRPr lang="de-DE"/>
          </a:p>
        </p:txBody>
      </p:sp>
      <p:sp>
        <p:nvSpPr>
          <p:cNvPr id="2765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Work in progress: AVM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7100" y="3663950"/>
            <a:ext cx="7772400" cy="2590800"/>
          </a:xfrm>
        </p:spPr>
        <p:txBody>
          <a:bodyPr/>
          <a:lstStyle/>
          <a:p>
            <a:pPr eaLnBrk="1" hangingPunct="1"/>
            <a:r>
              <a:rPr lang="en-US" smtClean="0"/>
              <a:t>Goal: Provide accountability for arbitrary unmodified software</a:t>
            </a:r>
          </a:p>
          <a:p>
            <a:pPr eaLnBrk="1" hangingPunct="1"/>
            <a:r>
              <a:rPr lang="en-US" smtClean="0"/>
              <a:t>Idea: </a:t>
            </a:r>
            <a:r>
              <a:rPr lang="en-US" smtClean="0">
                <a:solidFill>
                  <a:srgbClr val="FF9900"/>
                </a:solidFill>
              </a:rPr>
              <a:t>Accountable virtual machine (AVM)</a:t>
            </a:r>
          </a:p>
          <a:p>
            <a:pPr lvl="1" eaLnBrk="1" hangingPunct="1"/>
            <a:r>
              <a:rPr lang="en-US" sz="2000" smtClean="0"/>
              <a:t>Cloud records enough data to enable determinstic replay</a:t>
            </a:r>
          </a:p>
          <a:p>
            <a:pPr lvl="1" eaLnBrk="1" hangingPunct="1"/>
            <a:r>
              <a:rPr lang="en-US" sz="2000" smtClean="0"/>
              <a:t>Alice can replay log with a known-good copy of the software</a:t>
            </a:r>
          </a:p>
          <a:p>
            <a:pPr lvl="1" eaLnBrk="1" hangingPunct="1"/>
            <a:r>
              <a:rPr lang="en-US" sz="2000" smtClean="0"/>
              <a:t>Can audit any part of the original execution</a:t>
            </a:r>
          </a:p>
          <a:p>
            <a:pPr lvl="1" eaLnBrk="1" hangingPunct="1"/>
            <a:endParaRPr lang="en-US" sz="2000" smtClean="0"/>
          </a:p>
          <a:p>
            <a:pPr eaLnBrk="1" hangingPunct="1">
              <a:buFont typeface="Wingdings" pitchFamily="2" charset="2"/>
              <a:buNone/>
            </a:pPr>
            <a:endParaRPr lang="en-US" smtClean="0"/>
          </a:p>
        </p:txBody>
      </p:sp>
      <p:sp>
        <p:nvSpPr>
          <p:cNvPr id="2765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6479A65F-6E77-4FD1-955A-24E5D194F9F7}" type="slidenum">
              <a:rPr lang="en-GB" smtClean="0"/>
              <a:pPr/>
              <a:t>15</a:t>
            </a:fld>
            <a:endParaRPr lang="en-GB" smtClean="0"/>
          </a:p>
        </p:txBody>
      </p:sp>
      <p:sp>
        <p:nvSpPr>
          <p:cNvPr id="2765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© 2009 Andreas Haeberlen</a:t>
            </a:r>
            <a:endParaRPr lang="en-GB" smtClean="0">
              <a:solidFill>
                <a:schemeClr val="tx1"/>
              </a:solidFill>
            </a:endParaRPr>
          </a:p>
        </p:txBody>
      </p:sp>
      <p:pic>
        <p:nvPicPr>
          <p:cNvPr id="27656" name="Picture 41" descr="MCj043262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70075" y="2160588"/>
            <a:ext cx="7397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7" name="Picture 5" descr="MCj0432623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50088" y="2163763"/>
            <a:ext cx="760412" cy="76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8" name="Picture 59" descr="MCj0431632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640013" y="2319338"/>
            <a:ext cx="584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9" name="TextBox 13"/>
          <p:cNvSpPr txBox="1">
            <a:spLocks noChangeArrowheads="1"/>
          </p:cNvSpPr>
          <p:nvPr/>
        </p:nvSpPr>
        <p:spPr bwMode="auto">
          <a:xfrm>
            <a:off x="1927225" y="2847975"/>
            <a:ext cx="71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Alice</a:t>
            </a:r>
          </a:p>
        </p:txBody>
      </p:sp>
      <p:sp>
        <p:nvSpPr>
          <p:cNvPr id="27660" name="TextBox 14"/>
          <p:cNvSpPr txBox="1">
            <a:spLocks noChangeArrowheads="1"/>
          </p:cNvSpPr>
          <p:nvPr/>
        </p:nvSpPr>
        <p:spPr bwMode="auto">
          <a:xfrm>
            <a:off x="7099300" y="2847975"/>
            <a:ext cx="6175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Bob</a:t>
            </a:r>
          </a:p>
        </p:txBody>
      </p:sp>
      <p:pic>
        <p:nvPicPr>
          <p:cNvPr id="27661" name="Picture 2" descr="C:\Users\ahae\AppData\Local\Microsoft\Windows\Temporary Internet Files\Content.IE5\WLXXAP26\MCj04315730000[1]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18163" y="2019300"/>
            <a:ext cx="744537" cy="74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6" descr="MCBS00979_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933950" y="2605088"/>
            <a:ext cx="581025" cy="620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6186488" y="1266825"/>
            <a:ext cx="1584325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sz="1600">
                <a:solidFill>
                  <a:srgbClr val="FF0000"/>
                </a:solidFill>
              </a:rPr>
              <a:t>Virtual machine</a:t>
            </a:r>
          </a:p>
        </p:txBody>
      </p:sp>
      <p:cxnSp>
        <p:nvCxnSpPr>
          <p:cNvPr id="28" name="Straight Arrow Connector 27"/>
          <p:cNvCxnSpPr>
            <a:cxnSpLocks noChangeShapeType="1"/>
          </p:cNvCxnSpPr>
          <p:nvPr/>
        </p:nvCxnSpPr>
        <p:spPr bwMode="auto">
          <a:xfrm rot="5400000">
            <a:off x="6319838" y="1614487"/>
            <a:ext cx="400050" cy="333375"/>
          </a:xfrm>
          <a:prstGeom prst="straightConnector1">
            <a:avLst/>
          </a:prstGeom>
          <a:noFill/>
          <a:ln w="19050" algn="ctr">
            <a:solidFill>
              <a:srgbClr val="FF0000"/>
            </a:solidFill>
            <a:round/>
            <a:headEnd/>
            <a:tailEnd type="arrow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990600" y="1490663"/>
            <a:ext cx="7656513" cy="3916362"/>
          </a:xfrm>
        </p:spPr>
        <p:txBody>
          <a:bodyPr/>
          <a:lstStyle/>
          <a:p>
            <a:pPr eaLnBrk="1" hangingPunct="1"/>
            <a:r>
              <a:rPr lang="en-US" smtClean="0"/>
              <a:t>Problem: Current cloud designs carry risks </a:t>
            </a:r>
            <a:br>
              <a:rPr lang="en-US" smtClean="0"/>
            </a:br>
            <a:r>
              <a:rPr lang="en-US" smtClean="0"/>
              <a:t>for both customers and providers</a:t>
            </a:r>
          </a:p>
          <a:p>
            <a:pPr lvl="1" eaLnBrk="1" hangingPunct="1"/>
            <a:r>
              <a:rPr lang="en-US" sz="2000" smtClean="0"/>
              <a:t>Customer loses control over his computation and data</a:t>
            </a:r>
          </a:p>
          <a:p>
            <a:pPr lvl="1" eaLnBrk="1" hangingPunct="1"/>
            <a:r>
              <a:rPr lang="en-US" sz="2000" smtClean="0"/>
              <a:t>Split administration </a:t>
            </a:r>
            <a:r>
              <a:rPr lang="en-US" sz="2000" smtClean="0">
                <a:sym typeface="Symbol" pitchFamily="18" charset="2"/>
              </a:rPr>
              <a:t> Difficult to detect+resolve problems</a:t>
            </a:r>
          </a:p>
          <a:p>
            <a:pPr lvl="1" eaLnBrk="1" hangingPunct="1"/>
            <a:endParaRPr lang="en-US" sz="1000" smtClean="0"/>
          </a:p>
          <a:p>
            <a:pPr eaLnBrk="1" hangingPunct="1"/>
            <a:r>
              <a:rPr lang="en-US" smtClean="0"/>
              <a:t>Proposed solution: The accountable cloud</a:t>
            </a:r>
          </a:p>
          <a:p>
            <a:pPr lvl="1" eaLnBrk="1" hangingPunct="1"/>
            <a:r>
              <a:rPr lang="en-US" sz="2000" smtClean="0"/>
              <a:t>Can verify correct operation, produce evidence</a:t>
            </a:r>
          </a:p>
          <a:p>
            <a:pPr lvl="1" eaLnBrk="1" hangingPunct="1"/>
            <a:r>
              <a:rPr lang="en-US" sz="2000" smtClean="0"/>
              <a:t>Provable guarantees </a:t>
            </a:r>
            <a:r>
              <a:rPr lang="en-US" sz="2000" smtClean="0">
                <a:sym typeface="Symbol" pitchFamily="18" charset="2"/>
              </a:rPr>
              <a:t> solid foundation for both sides</a:t>
            </a:r>
          </a:p>
          <a:p>
            <a:pPr lvl="1" eaLnBrk="1" hangingPunct="1"/>
            <a:r>
              <a:rPr lang="en-US" sz="2000" smtClean="0">
                <a:sym typeface="Symbol" pitchFamily="18" charset="2"/>
              </a:rPr>
              <a:t>Discussion: Guarantees, fault model, incentives, ...</a:t>
            </a:r>
            <a:endParaRPr lang="en-US" sz="2000" smtClean="0"/>
          </a:p>
          <a:p>
            <a:pPr lvl="1" eaLnBrk="1" hangingPunct="1"/>
            <a:endParaRPr lang="en-US" sz="1000" smtClean="0"/>
          </a:p>
          <a:p>
            <a:pPr eaLnBrk="1" hangingPunct="1"/>
            <a:r>
              <a:rPr lang="en-US" smtClean="0"/>
              <a:t>Lots of research opportunities</a:t>
            </a:r>
            <a:endParaRPr lang="en-US" sz="200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911C517-2711-4D86-B5B4-C4D42685D9C2}" type="slidenum">
              <a:rPr lang="en-GB" smtClean="0"/>
              <a:pPr/>
              <a:t>16</a:t>
            </a:fld>
            <a:endParaRPr lang="en-GB" smtClean="0"/>
          </a:p>
        </p:txBody>
      </p:sp>
      <p:sp>
        <p:nvSpPr>
          <p:cNvPr id="2867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© 2009 Andreas Haeberlen</a:t>
            </a:r>
            <a:endParaRPr lang="en-GB" smtClean="0">
              <a:solidFill>
                <a:schemeClr val="tx1"/>
              </a:solidFill>
            </a:endParaRPr>
          </a:p>
        </p:txBody>
      </p:sp>
      <p:sp>
        <p:nvSpPr>
          <p:cNvPr id="28678" name="TextBox 5"/>
          <p:cNvSpPr txBox="1">
            <a:spLocks noChangeArrowheads="1"/>
          </p:cNvSpPr>
          <p:nvPr/>
        </p:nvSpPr>
        <p:spPr bwMode="auto">
          <a:xfrm>
            <a:off x="3856038" y="5853113"/>
            <a:ext cx="14081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>
                <a:solidFill>
                  <a:srgbClr val="FF0000"/>
                </a:solidFill>
              </a:rPr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Content Placeholder 5" descr="threateningcloud1.jpg"/>
          <p:cNvPicPr>
            <a:picLocks noChangeAspect="1"/>
          </p:cNvPicPr>
          <p:nvPr/>
        </p:nvPicPr>
        <p:blipFill>
          <a:blip r:embed="rId2" cstate="print">
            <a:lum bright="54000" contrast="-60000"/>
          </a:blip>
          <a:srcRect/>
          <a:stretch>
            <a:fillRect/>
          </a:stretch>
        </p:blipFill>
        <p:spPr bwMode="auto">
          <a:xfrm>
            <a:off x="1195388" y="2400300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16" descr="nice_cloud.jpg"/>
          <p:cNvPicPr>
            <a:picLocks noChangeAspect="1"/>
          </p:cNvPicPr>
          <p:nvPr/>
        </p:nvPicPr>
        <p:blipFill>
          <a:blip r:embed="rId3" cstate="print">
            <a:lum bright="54000" contrast="-60000"/>
          </a:blip>
          <a:srcRect/>
          <a:stretch>
            <a:fillRect/>
          </a:stretch>
        </p:blipFill>
        <p:spPr bwMode="auto">
          <a:xfrm>
            <a:off x="6134100" y="2390775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17" descr="cloudx1.jpg"/>
          <p:cNvPicPr>
            <a:picLocks noChangeAspect="1"/>
          </p:cNvPicPr>
          <p:nvPr/>
        </p:nvPicPr>
        <p:blipFill>
          <a:blip r:embed="rId4" cstate="print">
            <a:lum bright="54000" contrast="-60000"/>
          </a:blip>
          <a:srcRect/>
          <a:stretch>
            <a:fillRect/>
          </a:stretch>
        </p:blipFill>
        <p:spPr bwMode="auto">
          <a:xfrm>
            <a:off x="3676650" y="2390775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Outline</a:t>
            </a:r>
          </a:p>
        </p:txBody>
      </p:sp>
      <p:pic>
        <p:nvPicPr>
          <p:cNvPr id="14342" name="Content Placeholder 5" descr="threateningcloud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04913" y="2400300"/>
            <a:ext cx="1981200" cy="1981200"/>
          </a:xfrm>
        </p:spPr>
      </p:pic>
      <p:sp>
        <p:nvSpPr>
          <p:cNvPr id="14343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17BAF336-FF17-4813-A44C-E6193A69D93E}" type="slidenum">
              <a:rPr lang="en-GB" smtClean="0"/>
              <a:pPr/>
              <a:t>2</a:t>
            </a:fld>
            <a:endParaRPr lang="en-GB" smtClean="0"/>
          </a:p>
        </p:txBody>
      </p:sp>
      <p:sp>
        <p:nvSpPr>
          <p:cNvPr id="1434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© 2009 Andreas Haeberlen</a:t>
            </a:r>
            <a:endParaRPr lang="en-GB" smtClean="0">
              <a:solidFill>
                <a:schemeClr val="tx1"/>
              </a:solidFill>
            </a:endParaRPr>
          </a:p>
        </p:txBody>
      </p:sp>
      <p:pic>
        <p:nvPicPr>
          <p:cNvPr id="7" name="Picture 6" descr="cloudx1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76650" y="2400300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nice_cloud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25" y="2390775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7" name="TextBox 12"/>
          <p:cNvSpPr txBox="1">
            <a:spLocks noChangeArrowheads="1"/>
          </p:cNvSpPr>
          <p:nvPr/>
        </p:nvSpPr>
        <p:spPr bwMode="auto">
          <a:xfrm>
            <a:off x="1654175" y="4514850"/>
            <a:ext cx="11064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Problem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116388" y="4514850"/>
            <a:ext cx="10969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Solution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276975" y="4514850"/>
            <a:ext cx="1746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Call for action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The benefits of cloud computing</a:t>
            </a:r>
          </a:p>
        </p:txBody>
      </p:sp>
      <p:sp>
        <p:nvSpPr>
          <p:cNvPr id="193843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4313238"/>
            <a:ext cx="7772400" cy="1878012"/>
          </a:xfrm>
        </p:spPr>
        <p:txBody>
          <a:bodyPr/>
          <a:lstStyle/>
          <a:p>
            <a:pPr eaLnBrk="1" hangingPunct="1"/>
            <a:r>
              <a:rPr lang="de-DE" smtClean="0"/>
              <a:t>The cloud enables Alice to:</a:t>
            </a:r>
          </a:p>
          <a:p>
            <a:pPr lvl="1" eaLnBrk="1" hangingPunct="1"/>
            <a:r>
              <a:rPr lang="de-DE" sz="2000" smtClean="0"/>
              <a:t>obtain resources on demand</a:t>
            </a:r>
          </a:p>
          <a:p>
            <a:pPr lvl="1" eaLnBrk="1" hangingPunct="1"/>
            <a:r>
              <a:rPr lang="de-DE" sz="2000" smtClean="0"/>
              <a:t>pay only for what she actually uses</a:t>
            </a:r>
          </a:p>
          <a:p>
            <a:pPr lvl="1" eaLnBrk="1" hangingPunct="1"/>
            <a:r>
              <a:rPr lang="de-DE" sz="2000" smtClean="0"/>
              <a:t>benefit from economies of scale</a:t>
            </a:r>
          </a:p>
          <a:p>
            <a:pPr eaLnBrk="1" hangingPunct="1"/>
            <a:r>
              <a:rPr lang="de-DE" smtClean="0"/>
              <a:t>But...</a:t>
            </a:r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F1C989C-653C-4AD6-8185-B0FB3BAB57E6}" type="slidenum">
              <a:rPr lang="en-GB" smtClean="0"/>
              <a:pPr/>
              <a:t>3</a:t>
            </a:fld>
            <a:endParaRPr lang="en-GB" smtClean="0"/>
          </a:p>
        </p:txBody>
      </p:sp>
      <p:sp>
        <p:nvSpPr>
          <p:cNvPr id="1536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© 2009 Andreas Haeberlen</a:t>
            </a:r>
            <a:endParaRPr lang="en-GB" smtClean="0">
              <a:solidFill>
                <a:schemeClr val="tx1"/>
              </a:solidFill>
            </a:endParaRPr>
          </a:p>
        </p:txBody>
      </p:sp>
      <p:pic>
        <p:nvPicPr>
          <p:cNvPr id="15366" name="Picture 41" descr="MCj043262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03500" y="3027363"/>
            <a:ext cx="7397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 descr="MCj0432623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78513" y="3030538"/>
            <a:ext cx="760412" cy="76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8" name="Picture 12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3878263" y="165735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12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4192588" y="186690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Picture 12" descr="greenguy"/>
          <p:cNvPicPr>
            <a:picLocks noChangeAspect="1" noChangeArrowheads="1"/>
          </p:cNvPicPr>
          <p:nvPr/>
        </p:nvPicPr>
        <p:blipFill>
          <a:blip r:embed="rId6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3992563" y="203835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1" name="Picture 12" descr="greenguy"/>
          <p:cNvPicPr>
            <a:picLocks noChangeAspect="1" noChangeArrowheads="1"/>
          </p:cNvPicPr>
          <p:nvPr/>
        </p:nvPicPr>
        <p:blipFill>
          <a:blip r:embed="rId6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4516438" y="162877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2" name="Picture 12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4735513" y="202882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3" name="Picture 13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4849813" y="169545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51" descr="MCj0431616000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384300" y="2797175"/>
            <a:ext cx="9461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51" descr="MCj0431616000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60525" y="2940050"/>
            <a:ext cx="9461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51" descr="MCj0431616000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136650" y="2959100"/>
            <a:ext cx="94615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39"/>
          <p:cNvGrpSpPr>
            <a:grpSpLocks/>
          </p:cNvGrpSpPr>
          <p:nvPr/>
        </p:nvGrpSpPr>
        <p:grpSpPr bwMode="auto">
          <a:xfrm>
            <a:off x="6737350" y="2633663"/>
            <a:ext cx="1939925" cy="1300162"/>
            <a:chOff x="6737139" y="2633668"/>
            <a:chExt cx="1940138" cy="1300162"/>
          </a:xfrm>
        </p:grpSpPr>
        <p:sp>
          <p:nvSpPr>
            <p:cNvPr id="8" name="Cloud"/>
            <p:cNvSpPr>
              <a:spLocks noChangeAspect="1" noEditPoints="1" noChangeArrowheads="1"/>
            </p:cNvSpPr>
            <p:nvPr/>
          </p:nvSpPr>
          <p:spPr bwMode="auto">
            <a:xfrm rot="268469">
              <a:off x="6737139" y="2633668"/>
              <a:ext cx="1940138" cy="1300162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noFill/>
              <a:miter lim="800000"/>
              <a:headEnd/>
              <a:tailEnd/>
            </a:ln>
            <a:effectLst>
              <a:outerShdw blurRad="508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defRPr/>
              </a:pPr>
              <a:endParaRPr lang="en-US">
                <a:cs typeface="+mn-cs"/>
              </a:endParaRPr>
            </a:p>
          </p:txBody>
        </p:sp>
        <p:pic>
          <p:nvPicPr>
            <p:cNvPr id="15399" name="Picture 51" descr="MCj04316160000[1]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747002" y="2882904"/>
              <a:ext cx="736600" cy="736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400" name="Picture 51" descr="MCj04316160000[1]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356477" y="2892429"/>
              <a:ext cx="736600" cy="736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401" name="Picture 51" descr="MCj04316160000[1]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6965952" y="2901954"/>
              <a:ext cx="736600" cy="736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5378" name="Picture 59" descr="MCj04316320000[1]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373438" y="3186113"/>
            <a:ext cx="584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9" name="Picture 12" descr="greenguy"/>
          <p:cNvPicPr>
            <a:picLocks noChangeAspect="1" noChangeArrowheads="1"/>
          </p:cNvPicPr>
          <p:nvPr/>
        </p:nvPicPr>
        <p:blipFill>
          <a:blip r:embed="rId6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3554413" y="180022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80" name="Picture 22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5192713" y="199072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81" name="Picture 23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5602288" y="167640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82" name="Picture 12" descr="greenguy"/>
          <p:cNvPicPr>
            <a:picLocks noChangeAspect="1" noChangeArrowheads="1"/>
          </p:cNvPicPr>
          <p:nvPr/>
        </p:nvPicPr>
        <p:blipFill>
          <a:blip r:embed="rId6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5297488" y="150495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83" name="Picture 12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4183063" y="141922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84" name="TextBox 29"/>
          <p:cNvSpPr txBox="1">
            <a:spLocks noChangeArrowheads="1"/>
          </p:cNvSpPr>
          <p:nvPr/>
        </p:nvSpPr>
        <p:spPr bwMode="auto">
          <a:xfrm>
            <a:off x="2660650" y="3714750"/>
            <a:ext cx="71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Alice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5946775" y="3714750"/>
            <a:ext cx="6175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Bob</a:t>
            </a:r>
          </a:p>
        </p:txBody>
      </p:sp>
      <p:sp>
        <p:nvSpPr>
          <p:cNvPr id="15386" name="TextBox 31"/>
          <p:cNvSpPr txBox="1">
            <a:spLocks noChangeArrowheads="1"/>
          </p:cNvSpPr>
          <p:nvPr/>
        </p:nvSpPr>
        <p:spPr bwMode="auto">
          <a:xfrm>
            <a:off x="2135188" y="1457325"/>
            <a:ext cx="13430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Alice's</a:t>
            </a:r>
            <a:br>
              <a:rPr lang="en-US"/>
            </a:br>
            <a:r>
              <a:rPr lang="en-US"/>
              <a:t>customers</a:t>
            </a:r>
          </a:p>
        </p:txBody>
      </p:sp>
      <p:cxnSp>
        <p:nvCxnSpPr>
          <p:cNvPr id="33" name="Straight Arrow Connector 32"/>
          <p:cNvCxnSpPr>
            <a:cxnSpLocks noChangeShapeType="1"/>
          </p:cNvCxnSpPr>
          <p:nvPr/>
        </p:nvCxnSpPr>
        <p:spPr bwMode="auto">
          <a:xfrm>
            <a:off x="5762625" y="2152650"/>
            <a:ext cx="1190625" cy="64770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 type="stealth" w="lg" len="lg"/>
            <a:tailEnd type="stealth" w="lg" len="lg"/>
          </a:ln>
        </p:spPr>
      </p:cxnSp>
      <p:grpSp>
        <p:nvGrpSpPr>
          <p:cNvPr id="3" name="Group 41"/>
          <p:cNvGrpSpPr>
            <a:grpSpLocks/>
          </p:cNvGrpSpPr>
          <p:nvPr/>
        </p:nvGrpSpPr>
        <p:grpSpPr bwMode="auto">
          <a:xfrm>
            <a:off x="4000500" y="2733675"/>
            <a:ext cx="1924050" cy="1638300"/>
            <a:chOff x="4000500" y="2733675"/>
            <a:chExt cx="1924050" cy="1638300"/>
          </a:xfrm>
        </p:grpSpPr>
        <p:cxnSp>
          <p:nvCxnSpPr>
            <p:cNvPr id="15392" name="Straight Arrow Connector 26"/>
            <p:cNvCxnSpPr>
              <a:cxnSpLocks noChangeShapeType="1"/>
            </p:cNvCxnSpPr>
            <p:nvPr/>
          </p:nvCxnSpPr>
          <p:spPr bwMode="auto">
            <a:xfrm>
              <a:off x="4000500" y="3514725"/>
              <a:ext cx="1924050" cy="1588"/>
            </a:xfrm>
            <a:prstGeom prst="straightConnector1">
              <a:avLst/>
            </a:prstGeom>
            <a:noFill/>
            <a:ln w="19050" algn="ctr">
              <a:solidFill>
                <a:schemeClr val="tx1"/>
              </a:solidFill>
              <a:round/>
              <a:headEnd/>
              <a:tailEnd type="stealth" w="lg" len="lg"/>
            </a:ln>
          </p:spPr>
        </p:cxnSp>
        <p:pic>
          <p:nvPicPr>
            <p:cNvPr id="15393" name="Picture 2" descr="C:\Users\ahae\AppData\Local\Microsoft\Windows\Temporary Internet Files\Content.IE5\WLXXAP26\MCj04315730000[1].png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4161038" y="2733675"/>
              <a:ext cx="744218" cy="7491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94" name="Picture 3" descr="C:\Users\ahae\AppData\Local\Microsoft\Windows\Temporary Internet Files\Content.IE5\YQI4I7RD\MCj04338800000[1].png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5076824" y="2943224"/>
              <a:ext cx="561861" cy="5618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95" name="Picture 33" descr="bag_of_money_small_trans.gif"/>
            <p:cNvPicPr>
              <a:picLocks noChangeAspect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4324350" y="3524250"/>
              <a:ext cx="6858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96" name="Picture 34" descr="bag_of_money_small_trans.gif"/>
            <p:cNvPicPr>
              <a:picLocks noChangeAspect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4705350" y="3609975"/>
              <a:ext cx="6858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5397" name="Picture 35" descr="bag_of_money_small_trans.gif"/>
            <p:cNvPicPr>
              <a:picLocks noChangeAspect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4524375" y="3686175"/>
              <a:ext cx="685800" cy="685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cxnSp>
        <p:nvCxnSpPr>
          <p:cNvPr id="37" name="Straight Connector 36"/>
          <p:cNvCxnSpPr>
            <a:cxnSpLocks noChangeShapeType="1"/>
          </p:cNvCxnSpPr>
          <p:nvPr/>
        </p:nvCxnSpPr>
        <p:spPr bwMode="auto">
          <a:xfrm flipV="1">
            <a:off x="1047750" y="2819400"/>
            <a:ext cx="1666875" cy="1000125"/>
          </a:xfrm>
          <a:prstGeom prst="line">
            <a:avLst/>
          </a:prstGeom>
          <a:noFill/>
          <a:ln w="63500" algn="ctr">
            <a:solidFill>
              <a:srgbClr val="CC0000"/>
            </a:solidFill>
            <a:round/>
            <a:headEnd/>
            <a:tailEnd/>
          </a:ln>
        </p:spPr>
      </p:cxnSp>
      <p:cxnSp>
        <p:nvCxnSpPr>
          <p:cNvPr id="38" name="Straight Connector 37"/>
          <p:cNvCxnSpPr>
            <a:cxnSpLocks noChangeShapeType="1"/>
          </p:cNvCxnSpPr>
          <p:nvPr/>
        </p:nvCxnSpPr>
        <p:spPr bwMode="auto">
          <a:xfrm>
            <a:off x="1047750" y="2771775"/>
            <a:ext cx="1581150" cy="1057275"/>
          </a:xfrm>
          <a:prstGeom prst="line">
            <a:avLst/>
          </a:prstGeom>
          <a:noFill/>
          <a:ln w="63500" algn="ctr">
            <a:solidFill>
              <a:srgbClr val="CC0000"/>
            </a:solidFill>
            <a:round/>
            <a:headEnd/>
            <a:tailEnd/>
          </a:ln>
        </p:spPr>
      </p:cxnSp>
      <p:cxnSp>
        <p:nvCxnSpPr>
          <p:cNvPr id="39" name="Straight Arrow Connector 38"/>
          <p:cNvCxnSpPr>
            <a:cxnSpLocks noChangeShapeType="1"/>
          </p:cNvCxnSpPr>
          <p:nvPr/>
        </p:nvCxnSpPr>
        <p:spPr bwMode="auto">
          <a:xfrm flipV="1">
            <a:off x="2333625" y="2238375"/>
            <a:ext cx="1495425" cy="628650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 type="stealth" w="lg" len="lg"/>
            <a:tailEnd type="stealth" w="lg" len="lg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3819525" y="1447800"/>
            <a:ext cx="1704975" cy="1844675"/>
            <a:chOff x="2406" y="912"/>
            <a:chExt cx="1074" cy="116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27" name="Cube 26"/>
            <p:cNvSpPr/>
            <p:nvPr/>
          </p:nvSpPr>
          <p:spPr bwMode="auto">
            <a:xfrm>
              <a:off x="2406" y="912"/>
              <a:ext cx="1074" cy="1074"/>
            </a:xfrm>
            <a:prstGeom prst="cube">
              <a:avLst/>
            </a:prstGeom>
            <a:gradFill flip="none" rotWithShape="1">
              <a:gsLst>
                <a:gs pos="0">
                  <a:schemeClr val="tx1"/>
                </a:gs>
                <a:gs pos="50000">
                  <a:schemeClr val="tx1">
                    <a:lumMod val="65000"/>
                    <a:lumOff val="35000"/>
                  </a:schemeClr>
                </a:gs>
                <a:gs pos="100000">
                  <a:schemeClr val="bg2">
                    <a:lumMod val="10000"/>
                    <a:lumOff val="90000"/>
                  </a:schemeClr>
                </a:gs>
              </a:gsLst>
              <a:lin ang="13500000" scaled="1"/>
              <a:tileRect/>
            </a:gra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de-DE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597" y="1094"/>
              <a:ext cx="405" cy="98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defRPr/>
              </a:pPr>
              <a:r>
                <a:rPr lang="en-US" sz="9600" b="1">
                  <a:solidFill>
                    <a:srgbClr val="7F7F7F"/>
                  </a:solidFill>
                  <a:latin typeface="Arial" charset="0"/>
                  <a:ea typeface="NSimSun" pitchFamily="49" charset="-122"/>
                  <a:cs typeface="Aharoni" pitchFamily="2" charset="-79"/>
                </a:rPr>
                <a:t>?</a:t>
              </a:r>
            </a:p>
          </p:txBody>
        </p:sp>
      </p:grp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969963" y="304800"/>
            <a:ext cx="7894637" cy="990600"/>
          </a:xfrm>
        </p:spPr>
        <p:txBody>
          <a:bodyPr/>
          <a:lstStyle/>
          <a:p>
            <a:pPr eaLnBrk="1" hangingPunct="1"/>
            <a:r>
              <a:rPr lang="de-DE" smtClean="0"/>
              <a:t>Problem: Split administrative domain</a:t>
            </a:r>
          </a:p>
        </p:txBody>
      </p:sp>
      <p:sp>
        <p:nvSpPr>
          <p:cNvPr id="193945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3898900"/>
            <a:ext cx="7772400" cy="2511425"/>
          </a:xfrm>
        </p:spPr>
        <p:txBody>
          <a:bodyPr/>
          <a:lstStyle/>
          <a:p>
            <a:pPr eaLnBrk="1" hangingPunct="1"/>
            <a:r>
              <a:rPr lang="de-DE" smtClean="0"/>
              <a:t>Control and information about Alice's service are now split between Alice and Bob</a:t>
            </a:r>
          </a:p>
          <a:p>
            <a:pPr lvl="1" eaLnBrk="1" hangingPunct="1"/>
            <a:r>
              <a:rPr lang="de-DE" sz="2000" smtClean="0"/>
              <a:t>Alice cannot control cloud machines or observe their status</a:t>
            </a:r>
            <a:br>
              <a:rPr lang="de-DE" sz="2000" smtClean="0"/>
            </a:br>
            <a:r>
              <a:rPr lang="de-DE" sz="2000" smtClean="0"/>
              <a:t>  </a:t>
            </a:r>
            <a:r>
              <a:rPr lang="de-DE" sz="2000" smtClean="0">
                <a:sym typeface="Symbol" pitchFamily="18" charset="2"/>
              </a:rPr>
              <a:t> Alice must have a lot of trust in Bob </a:t>
            </a:r>
            <a:endParaRPr lang="de-DE" sz="2000" smtClean="0"/>
          </a:p>
          <a:p>
            <a:pPr lvl="1" eaLnBrk="1" hangingPunct="1"/>
            <a:r>
              <a:rPr lang="de-DE" sz="2000" smtClean="0"/>
              <a:t>Bob does not understand the details of Alice's software</a:t>
            </a:r>
            <a:br>
              <a:rPr lang="de-DE" sz="2000" smtClean="0"/>
            </a:br>
            <a:r>
              <a:rPr lang="de-DE" sz="2000" smtClean="0"/>
              <a:t>  </a:t>
            </a:r>
            <a:r>
              <a:rPr lang="de-DE" sz="2000" smtClean="0">
                <a:sym typeface="Symbol" pitchFamily="18" charset="2"/>
              </a:rPr>
              <a:t> Difficult to perform many administrative tasks</a:t>
            </a:r>
            <a:endParaRPr lang="de-DE" sz="2000" smtClean="0"/>
          </a:p>
        </p:txBody>
      </p:sp>
      <p:sp>
        <p:nvSpPr>
          <p:cNvPr id="16389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0F1D0230-8971-4F54-B991-6D2A50CAB8B5}" type="slidenum">
              <a:rPr lang="en-GB" smtClean="0"/>
              <a:pPr/>
              <a:t>4</a:t>
            </a:fld>
            <a:endParaRPr lang="en-GB" smtClean="0"/>
          </a:p>
        </p:txBody>
      </p:sp>
      <p:sp>
        <p:nvSpPr>
          <p:cNvPr id="1639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© 2009 Andreas Haeberlen</a:t>
            </a:r>
            <a:endParaRPr lang="en-GB" smtClean="0">
              <a:solidFill>
                <a:schemeClr val="tx1"/>
              </a:solidFill>
            </a:endParaRPr>
          </a:p>
        </p:txBody>
      </p:sp>
      <p:pic>
        <p:nvPicPr>
          <p:cNvPr id="16391" name="Picture 41" descr="MCj043262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22375" y="2093913"/>
            <a:ext cx="7397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078663" y="215265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3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392988" y="236220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4" name="Picture 12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192963" y="253365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5" name="Picture 12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716838" y="212407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6" name="Picture 11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935913" y="252412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7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8050213" y="219075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28"/>
          <p:cNvGrpSpPr>
            <a:grpSpLocks/>
          </p:cNvGrpSpPr>
          <p:nvPr/>
        </p:nvGrpSpPr>
        <p:grpSpPr bwMode="auto">
          <a:xfrm>
            <a:off x="3670300" y="1738313"/>
            <a:ext cx="1939925" cy="1300162"/>
            <a:chOff x="3670088" y="1738318"/>
            <a:chExt cx="1940138" cy="1300162"/>
          </a:xfrm>
        </p:grpSpPr>
        <p:sp>
          <p:nvSpPr>
            <p:cNvPr id="7" name="Cloud"/>
            <p:cNvSpPr>
              <a:spLocks noChangeAspect="1" noEditPoints="1" noChangeArrowheads="1"/>
            </p:cNvSpPr>
            <p:nvPr/>
          </p:nvSpPr>
          <p:spPr bwMode="auto">
            <a:xfrm rot="268469">
              <a:off x="3670088" y="1738318"/>
              <a:ext cx="1940138" cy="1300162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noFill/>
              <a:miter lim="800000"/>
              <a:headEnd/>
              <a:tailEnd/>
            </a:ln>
            <a:effectLst>
              <a:outerShdw blurRad="508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defRPr/>
              </a:pPr>
              <a:endParaRPr lang="en-US">
                <a:cs typeface="+mn-cs"/>
              </a:endParaRPr>
            </a:p>
          </p:txBody>
        </p:sp>
        <p:pic>
          <p:nvPicPr>
            <p:cNvPr id="16445" name="Picture 51" descr="MCj04316160000[1]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679951" y="1987554"/>
              <a:ext cx="736600" cy="736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446" name="Picture 51" descr="MCj04316160000[1]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289426" y="1997079"/>
              <a:ext cx="736600" cy="736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6447" name="Picture 51" descr="MCj04316160000[1]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898901" y="2006604"/>
              <a:ext cx="736600" cy="736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6399" name="Picture 59" descr="MCj0431632000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54213" y="2124075"/>
            <a:ext cx="684212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400" name="Picture 12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6754813" y="229552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401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383463" y="191452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402" name="TextBox 19"/>
          <p:cNvSpPr txBox="1">
            <a:spLocks noChangeArrowheads="1"/>
          </p:cNvSpPr>
          <p:nvPr/>
        </p:nvSpPr>
        <p:spPr bwMode="auto">
          <a:xfrm>
            <a:off x="1270000" y="2819400"/>
            <a:ext cx="71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Alice</a:t>
            </a:r>
          </a:p>
        </p:txBody>
      </p:sp>
      <p:sp>
        <p:nvSpPr>
          <p:cNvPr id="16403" name="TextBox 20"/>
          <p:cNvSpPr txBox="1">
            <a:spLocks noChangeArrowheads="1"/>
          </p:cNvSpPr>
          <p:nvPr/>
        </p:nvSpPr>
        <p:spPr bwMode="auto">
          <a:xfrm>
            <a:off x="5289550" y="3219450"/>
            <a:ext cx="6175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Bob</a:t>
            </a:r>
          </a:p>
        </p:txBody>
      </p:sp>
      <p:sp>
        <p:nvSpPr>
          <p:cNvPr id="16404" name="TextBox 21"/>
          <p:cNvSpPr txBox="1">
            <a:spLocks noChangeArrowheads="1"/>
          </p:cNvSpPr>
          <p:nvPr/>
        </p:nvSpPr>
        <p:spPr bwMode="auto">
          <a:xfrm>
            <a:off x="6935788" y="2905125"/>
            <a:ext cx="13430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Alice's </a:t>
            </a:r>
            <a:br>
              <a:rPr lang="en-US"/>
            </a:br>
            <a:r>
              <a:rPr lang="en-US"/>
              <a:t>customers</a:t>
            </a:r>
          </a:p>
        </p:txBody>
      </p:sp>
      <p:cxnSp>
        <p:nvCxnSpPr>
          <p:cNvPr id="16405" name="Straight Arrow Connector 22"/>
          <p:cNvCxnSpPr>
            <a:cxnSpLocks noChangeShapeType="1"/>
          </p:cNvCxnSpPr>
          <p:nvPr/>
        </p:nvCxnSpPr>
        <p:spPr bwMode="auto">
          <a:xfrm>
            <a:off x="2733675" y="2457450"/>
            <a:ext cx="781050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 type="stealth" w="lg" len="lg"/>
            <a:tailEnd type="stealth" w="lg" len="lg"/>
          </a:ln>
        </p:spPr>
      </p:cxnSp>
      <p:pic>
        <p:nvPicPr>
          <p:cNvPr id="16406" name="Picture 5" descr="MCj04326230000[1]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40338" y="2544763"/>
            <a:ext cx="760412" cy="76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407" name="Straight Arrow Connector 24"/>
          <p:cNvCxnSpPr>
            <a:cxnSpLocks noChangeShapeType="1"/>
          </p:cNvCxnSpPr>
          <p:nvPr/>
        </p:nvCxnSpPr>
        <p:spPr bwMode="auto">
          <a:xfrm>
            <a:off x="5810250" y="2457450"/>
            <a:ext cx="781050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 type="stealth" w="lg" len="lg"/>
            <a:tailEnd type="stealth" w="lg" len="lg"/>
          </a:ln>
        </p:spPr>
      </p:cxnSp>
      <p:grpSp>
        <p:nvGrpSpPr>
          <p:cNvPr id="4" name="Group 27"/>
          <p:cNvGrpSpPr>
            <a:grpSpLocks/>
          </p:cNvGrpSpPr>
          <p:nvPr/>
        </p:nvGrpSpPr>
        <p:grpSpPr bwMode="auto">
          <a:xfrm>
            <a:off x="2841625" y="1781175"/>
            <a:ext cx="584200" cy="627063"/>
            <a:chOff x="1809750" y="1323975"/>
            <a:chExt cx="1704975" cy="1831590"/>
          </a:xfrm>
        </p:grpSpPr>
        <p:sp>
          <p:nvSpPr>
            <p:cNvPr id="31" name="Cube 30"/>
            <p:cNvSpPr/>
            <p:nvPr/>
          </p:nvSpPr>
          <p:spPr bwMode="auto">
            <a:xfrm>
              <a:off x="1809750" y="1323975"/>
              <a:ext cx="1704975" cy="1706391"/>
            </a:xfrm>
            <a:prstGeom prst="cube">
              <a:avLst/>
            </a:prstGeom>
            <a:gradFill flip="none" rotWithShape="1">
              <a:gsLst>
                <a:gs pos="0">
                  <a:schemeClr val="tx1"/>
                </a:gs>
                <a:gs pos="50000">
                  <a:schemeClr val="tx1">
                    <a:lumMod val="65000"/>
                    <a:lumOff val="35000"/>
                  </a:schemeClr>
                </a:gs>
                <a:gs pos="100000">
                  <a:schemeClr val="bg2">
                    <a:lumMod val="10000"/>
                    <a:lumOff val="90000"/>
                  </a:schemeClr>
                </a:gs>
              </a:gsLst>
              <a:lin ang="13500000" scaled="1"/>
              <a:tileRect/>
            </a:gra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de-DE"/>
            </a:p>
          </p:txBody>
        </p:sp>
        <p:sp>
          <p:nvSpPr>
            <p:cNvPr id="16443" name="TextBox 31"/>
            <p:cNvSpPr txBox="1">
              <a:spLocks noChangeArrowheads="1"/>
            </p:cNvSpPr>
            <p:nvPr/>
          </p:nvSpPr>
          <p:spPr bwMode="auto">
            <a:xfrm>
              <a:off x="2138700" y="1639286"/>
              <a:ext cx="643997" cy="1516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2800" b="1">
                  <a:solidFill>
                    <a:srgbClr val="7F7F7F"/>
                  </a:solidFill>
                  <a:latin typeface="Arial" charset="0"/>
                  <a:ea typeface="PMingLiU" pitchFamily="18" charset="-120"/>
                </a:rPr>
                <a:t>?</a:t>
              </a:r>
            </a:p>
          </p:txBody>
        </p:sp>
      </p:grpSp>
      <p:grpSp>
        <p:nvGrpSpPr>
          <p:cNvPr id="5" name="Group 60"/>
          <p:cNvGrpSpPr>
            <a:grpSpLocks/>
          </p:cNvGrpSpPr>
          <p:nvPr/>
        </p:nvGrpSpPr>
        <p:grpSpPr bwMode="auto">
          <a:xfrm>
            <a:off x="6116638" y="1855788"/>
            <a:ext cx="206375" cy="222250"/>
            <a:chOff x="1809750" y="1323975"/>
            <a:chExt cx="1704975" cy="1849894"/>
          </a:xfrm>
        </p:grpSpPr>
        <p:sp>
          <p:nvSpPr>
            <p:cNvPr id="34" name="Cube 33"/>
            <p:cNvSpPr/>
            <p:nvPr/>
          </p:nvSpPr>
          <p:spPr bwMode="auto">
            <a:xfrm>
              <a:off x="1809750" y="1323975"/>
              <a:ext cx="1704975" cy="1704541"/>
            </a:xfrm>
            <a:prstGeom prst="cube">
              <a:avLst/>
            </a:prstGeom>
            <a:gradFill flip="none" rotWithShape="1">
              <a:gsLst>
                <a:gs pos="0">
                  <a:schemeClr val="tx1"/>
                </a:gs>
                <a:gs pos="50000">
                  <a:schemeClr val="tx1">
                    <a:lumMod val="65000"/>
                    <a:lumOff val="35000"/>
                  </a:schemeClr>
                </a:gs>
                <a:gs pos="100000">
                  <a:schemeClr val="bg2">
                    <a:lumMod val="10000"/>
                    <a:lumOff val="90000"/>
                  </a:schemeClr>
                </a:gs>
              </a:gsLst>
              <a:lin ang="13500000" scaled="1"/>
              <a:tileRect/>
            </a:gra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de-DE"/>
            </a:p>
          </p:txBody>
        </p:sp>
        <p:sp>
          <p:nvSpPr>
            <p:cNvPr id="16441" name="TextBox 34"/>
            <p:cNvSpPr txBox="1">
              <a:spLocks noChangeArrowheads="1"/>
            </p:cNvSpPr>
            <p:nvPr/>
          </p:nvSpPr>
          <p:spPr bwMode="auto">
            <a:xfrm>
              <a:off x="2137626" y="1641100"/>
              <a:ext cx="642649" cy="1532769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600" b="1">
                  <a:solidFill>
                    <a:srgbClr val="7F7F7F"/>
                  </a:solidFill>
                  <a:latin typeface="Arial" charset="0"/>
                  <a:ea typeface="PMingLiU" pitchFamily="18" charset="-120"/>
                </a:rPr>
                <a:t>?</a:t>
              </a:r>
            </a:p>
          </p:txBody>
        </p:sp>
      </p:grpSp>
      <p:grpSp>
        <p:nvGrpSpPr>
          <p:cNvPr id="6" name="Group 60"/>
          <p:cNvGrpSpPr>
            <a:grpSpLocks/>
          </p:cNvGrpSpPr>
          <p:nvPr/>
        </p:nvGrpSpPr>
        <p:grpSpPr bwMode="auto">
          <a:xfrm>
            <a:off x="6294438" y="2071688"/>
            <a:ext cx="206375" cy="222250"/>
            <a:chOff x="1809750" y="1323975"/>
            <a:chExt cx="1704975" cy="1849894"/>
          </a:xfrm>
        </p:grpSpPr>
        <p:sp>
          <p:nvSpPr>
            <p:cNvPr id="37" name="Cube 36"/>
            <p:cNvSpPr/>
            <p:nvPr/>
          </p:nvSpPr>
          <p:spPr bwMode="auto">
            <a:xfrm>
              <a:off x="1809750" y="1323975"/>
              <a:ext cx="1704975" cy="1704541"/>
            </a:xfrm>
            <a:prstGeom prst="cube">
              <a:avLst/>
            </a:prstGeom>
            <a:gradFill flip="none" rotWithShape="1">
              <a:gsLst>
                <a:gs pos="0">
                  <a:schemeClr val="tx1"/>
                </a:gs>
                <a:gs pos="50000">
                  <a:schemeClr val="tx1">
                    <a:lumMod val="65000"/>
                    <a:lumOff val="35000"/>
                  </a:schemeClr>
                </a:gs>
                <a:gs pos="100000">
                  <a:schemeClr val="bg2">
                    <a:lumMod val="10000"/>
                    <a:lumOff val="90000"/>
                  </a:schemeClr>
                </a:gs>
              </a:gsLst>
              <a:lin ang="13500000" scaled="1"/>
              <a:tileRect/>
            </a:gra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de-DE"/>
            </a:p>
          </p:txBody>
        </p:sp>
        <p:sp>
          <p:nvSpPr>
            <p:cNvPr id="16439" name="TextBox 37"/>
            <p:cNvSpPr txBox="1">
              <a:spLocks noChangeArrowheads="1"/>
            </p:cNvSpPr>
            <p:nvPr/>
          </p:nvSpPr>
          <p:spPr bwMode="auto">
            <a:xfrm>
              <a:off x="2137626" y="1641100"/>
              <a:ext cx="642649" cy="1532769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600" b="1">
                  <a:solidFill>
                    <a:srgbClr val="7F7F7F"/>
                  </a:solidFill>
                  <a:latin typeface="Arial" charset="0"/>
                  <a:ea typeface="PMingLiU" pitchFamily="18" charset="-120"/>
                </a:rPr>
                <a:t>?</a:t>
              </a:r>
            </a:p>
          </p:txBody>
        </p:sp>
      </p:grpSp>
      <p:grpSp>
        <p:nvGrpSpPr>
          <p:cNvPr id="8" name="Group 54"/>
          <p:cNvGrpSpPr>
            <a:grpSpLocks/>
          </p:cNvGrpSpPr>
          <p:nvPr/>
        </p:nvGrpSpPr>
        <p:grpSpPr bwMode="auto">
          <a:xfrm>
            <a:off x="6002338" y="2166938"/>
            <a:ext cx="204787" cy="222250"/>
            <a:chOff x="1809750" y="1323975"/>
            <a:chExt cx="1704975" cy="1849894"/>
          </a:xfrm>
        </p:grpSpPr>
        <p:sp>
          <p:nvSpPr>
            <p:cNvPr id="40" name="Cube 39"/>
            <p:cNvSpPr/>
            <p:nvPr/>
          </p:nvSpPr>
          <p:spPr bwMode="auto">
            <a:xfrm>
              <a:off x="1809750" y="1323975"/>
              <a:ext cx="1704975" cy="1704541"/>
            </a:xfrm>
            <a:prstGeom prst="cube">
              <a:avLst/>
            </a:prstGeom>
            <a:gradFill flip="none" rotWithShape="1">
              <a:gsLst>
                <a:gs pos="0">
                  <a:schemeClr val="tx1"/>
                </a:gs>
                <a:gs pos="50000">
                  <a:schemeClr val="tx1">
                    <a:lumMod val="65000"/>
                    <a:lumOff val="35000"/>
                  </a:schemeClr>
                </a:gs>
                <a:gs pos="100000">
                  <a:schemeClr val="bg2">
                    <a:lumMod val="10000"/>
                    <a:lumOff val="90000"/>
                  </a:schemeClr>
                </a:gs>
              </a:gsLst>
              <a:lin ang="13500000" scaled="1"/>
              <a:tileRect/>
            </a:gra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de-DE"/>
            </a:p>
          </p:txBody>
        </p:sp>
        <p:sp>
          <p:nvSpPr>
            <p:cNvPr id="16437" name="TextBox 40"/>
            <p:cNvSpPr txBox="1">
              <a:spLocks noChangeArrowheads="1"/>
            </p:cNvSpPr>
            <p:nvPr/>
          </p:nvSpPr>
          <p:spPr bwMode="auto">
            <a:xfrm>
              <a:off x="2140168" y="1641100"/>
              <a:ext cx="647632" cy="1532769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600" b="1">
                  <a:solidFill>
                    <a:srgbClr val="7F7F7F"/>
                  </a:solidFill>
                  <a:latin typeface="Arial" charset="0"/>
                  <a:ea typeface="PMingLiU" pitchFamily="18" charset="-120"/>
                </a:rPr>
                <a:t>?</a:t>
              </a:r>
            </a:p>
          </p:txBody>
        </p:sp>
      </p:grpSp>
      <p:grpSp>
        <p:nvGrpSpPr>
          <p:cNvPr id="9" name="Group 51"/>
          <p:cNvGrpSpPr>
            <a:grpSpLocks/>
          </p:cNvGrpSpPr>
          <p:nvPr/>
        </p:nvGrpSpPr>
        <p:grpSpPr bwMode="auto">
          <a:xfrm flipH="1">
            <a:off x="6804025" y="2308225"/>
            <a:ext cx="225425" cy="309563"/>
            <a:chOff x="1368733" y="2112352"/>
            <a:chExt cx="488875" cy="672479"/>
          </a:xfrm>
        </p:grpSpPr>
        <p:sp>
          <p:nvSpPr>
            <p:cNvPr id="43" name="Freeform 42"/>
            <p:cNvSpPr/>
            <p:nvPr/>
          </p:nvSpPr>
          <p:spPr bwMode="auto">
            <a:xfrm>
              <a:off x="1375619" y="2112352"/>
              <a:ext cx="478546" cy="672479"/>
            </a:xfrm>
            <a:custGeom>
              <a:avLst/>
              <a:gdLst>
                <a:gd name="connsiteX0" fmla="*/ 3197 w 475850"/>
                <a:gd name="connsiteY0" fmla="*/ 585621 h 671946"/>
                <a:gd name="connsiteX1" fmla="*/ 9592 w 475850"/>
                <a:gd name="connsiteY1" fmla="*/ 499297 h 671946"/>
                <a:gd name="connsiteX2" fmla="*/ 38366 w 475850"/>
                <a:gd name="connsiteY2" fmla="*/ 422564 h 671946"/>
                <a:gd name="connsiteX3" fmla="*/ 102311 w 475850"/>
                <a:gd name="connsiteY3" fmla="*/ 358620 h 671946"/>
                <a:gd name="connsiteX4" fmla="*/ 127888 w 475850"/>
                <a:gd name="connsiteY4" fmla="*/ 345831 h 671946"/>
                <a:gd name="connsiteX5" fmla="*/ 124691 w 475850"/>
                <a:gd name="connsiteY5" fmla="*/ 320253 h 671946"/>
                <a:gd name="connsiteX6" fmla="*/ 57550 w 475850"/>
                <a:gd name="connsiteY6" fmla="*/ 294676 h 671946"/>
                <a:gd name="connsiteX7" fmla="*/ 35169 w 475850"/>
                <a:gd name="connsiteY7" fmla="*/ 169985 h 671946"/>
                <a:gd name="connsiteX8" fmla="*/ 99113 w 475850"/>
                <a:gd name="connsiteY8" fmla="*/ 54885 h 671946"/>
                <a:gd name="connsiteX9" fmla="*/ 236593 w 475850"/>
                <a:gd name="connsiteY9" fmla="*/ 533 h 671946"/>
                <a:gd name="connsiteX10" fmla="*/ 351692 w 475850"/>
                <a:gd name="connsiteY10" fmla="*/ 51688 h 671946"/>
                <a:gd name="connsiteX11" fmla="*/ 406045 w 475850"/>
                <a:gd name="connsiteY11" fmla="*/ 147604 h 671946"/>
                <a:gd name="connsiteX12" fmla="*/ 380467 w 475850"/>
                <a:gd name="connsiteY12" fmla="*/ 157196 h 671946"/>
                <a:gd name="connsiteX13" fmla="*/ 393256 w 475850"/>
                <a:gd name="connsiteY13" fmla="*/ 192365 h 671946"/>
                <a:gd name="connsiteX14" fmla="*/ 386862 w 475850"/>
                <a:gd name="connsiteY14" fmla="*/ 262704 h 671946"/>
                <a:gd name="connsiteX15" fmla="*/ 351692 w 475850"/>
                <a:gd name="connsiteY15" fmla="*/ 317056 h 671946"/>
                <a:gd name="connsiteX16" fmla="*/ 345298 w 475850"/>
                <a:gd name="connsiteY16" fmla="*/ 323451 h 671946"/>
                <a:gd name="connsiteX17" fmla="*/ 380467 w 475850"/>
                <a:gd name="connsiteY17" fmla="*/ 339437 h 671946"/>
                <a:gd name="connsiteX18" fmla="*/ 428425 w 475850"/>
                <a:gd name="connsiteY18" fmla="*/ 387395 h 671946"/>
                <a:gd name="connsiteX19" fmla="*/ 460397 w 475850"/>
                <a:gd name="connsiteY19" fmla="*/ 473719 h 671946"/>
                <a:gd name="connsiteX20" fmla="*/ 460397 w 475850"/>
                <a:gd name="connsiteY20" fmla="*/ 553649 h 671946"/>
                <a:gd name="connsiteX21" fmla="*/ 367678 w 475850"/>
                <a:gd name="connsiteY21" fmla="*/ 633579 h 671946"/>
                <a:gd name="connsiteX22" fmla="*/ 147071 w 475850"/>
                <a:gd name="connsiteY22" fmla="*/ 671946 h 671946"/>
                <a:gd name="connsiteX23" fmla="*/ 147071 w 475850"/>
                <a:gd name="connsiteY23" fmla="*/ 671946 h 671946"/>
                <a:gd name="connsiteX24" fmla="*/ 28775 w 475850"/>
                <a:gd name="connsiteY24" fmla="*/ 630382 h 671946"/>
                <a:gd name="connsiteX25" fmla="*/ 3197 w 475850"/>
                <a:gd name="connsiteY25" fmla="*/ 585621 h 671946"/>
                <a:gd name="connsiteX0" fmla="*/ 11723 w 484376"/>
                <a:gd name="connsiteY0" fmla="*/ 585621 h 683669"/>
                <a:gd name="connsiteX1" fmla="*/ 18118 w 484376"/>
                <a:gd name="connsiteY1" fmla="*/ 499297 h 683669"/>
                <a:gd name="connsiteX2" fmla="*/ 46892 w 484376"/>
                <a:gd name="connsiteY2" fmla="*/ 422564 h 683669"/>
                <a:gd name="connsiteX3" fmla="*/ 110837 w 484376"/>
                <a:gd name="connsiteY3" fmla="*/ 358620 h 683669"/>
                <a:gd name="connsiteX4" fmla="*/ 136414 w 484376"/>
                <a:gd name="connsiteY4" fmla="*/ 345831 h 683669"/>
                <a:gd name="connsiteX5" fmla="*/ 133217 w 484376"/>
                <a:gd name="connsiteY5" fmla="*/ 320253 h 683669"/>
                <a:gd name="connsiteX6" fmla="*/ 66076 w 484376"/>
                <a:gd name="connsiteY6" fmla="*/ 294676 h 683669"/>
                <a:gd name="connsiteX7" fmla="*/ 43695 w 484376"/>
                <a:gd name="connsiteY7" fmla="*/ 169985 h 683669"/>
                <a:gd name="connsiteX8" fmla="*/ 107639 w 484376"/>
                <a:gd name="connsiteY8" fmla="*/ 54885 h 683669"/>
                <a:gd name="connsiteX9" fmla="*/ 245119 w 484376"/>
                <a:gd name="connsiteY9" fmla="*/ 533 h 683669"/>
                <a:gd name="connsiteX10" fmla="*/ 360218 w 484376"/>
                <a:gd name="connsiteY10" fmla="*/ 51688 h 683669"/>
                <a:gd name="connsiteX11" fmla="*/ 414571 w 484376"/>
                <a:gd name="connsiteY11" fmla="*/ 147604 h 683669"/>
                <a:gd name="connsiteX12" fmla="*/ 388993 w 484376"/>
                <a:gd name="connsiteY12" fmla="*/ 157196 h 683669"/>
                <a:gd name="connsiteX13" fmla="*/ 401782 w 484376"/>
                <a:gd name="connsiteY13" fmla="*/ 192365 h 683669"/>
                <a:gd name="connsiteX14" fmla="*/ 395388 w 484376"/>
                <a:gd name="connsiteY14" fmla="*/ 262704 h 683669"/>
                <a:gd name="connsiteX15" fmla="*/ 360218 w 484376"/>
                <a:gd name="connsiteY15" fmla="*/ 317056 h 683669"/>
                <a:gd name="connsiteX16" fmla="*/ 353824 w 484376"/>
                <a:gd name="connsiteY16" fmla="*/ 323451 h 683669"/>
                <a:gd name="connsiteX17" fmla="*/ 388993 w 484376"/>
                <a:gd name="connsiteY17" fmla="*/ 339437 h 683669"/>
                <a:gd name="connsiteX18" fmla="*/ 436951 w 484376"/>
                <a:gd name="connsiteY18" fmla="*/ 387395 h 683669"/>
                <a:gd name="connsiteX19" fmla="*/ 468923 w 484376"/>
                <a:gd name="connsiteY19" fmla="*/ 473719 h 683669"/>
                <a:gd name="connsiteX20" fmla="*/ 468923 w 484376"/>
                <a:gd name="connsiteY20" fmla="*/ 553649 h 683669"/>
                <a:gd name="connsiteX21" fmla="*/ 376204 w 484376"/>
                <a:gd name="connsiteY21" fmla="*/ 633579 h 683669"/>
                <a:gd name="connsiteX22" fmla="*/ 155597 w 484376"/>
                <a:gd name="connsiteY22" fmla="*/ 671946 h 683669"/>
                <a:gd name="connsiteX23" fmla="*/ 235527 w 484376"/>
                <a:gd name="connsiteY23" fmla="*/ 563241 h 683669"/>
                <a:gd name="connsiteX24" fmla="*/ 37301 w 484376"/>
                <a:gd name="connsiteY24" fmla="*/ 630382 h 683669"/>
                <a:gd name="connsiteX25" fmla="*/ 11723 w 484376"/>
                <a:gd name="connsiteY25" fmla="*/ 585621 h 683669"/>
                <a:gd name="connsiteX0" fmla="*/ 3197 w 475850"/>
                <a:gd name="connsiteY0" fmla="*/ 585621 h 672479"/>
                <a:gd name="connsiteX1" fmla="*/ 9592 w 475850"/>
                <a:gd name="connsiteY1" fmla="*/ 499297 h 672479"/>
                <a:gd name="connsiteX2" fmla="*/ 38366 w 475850"/>
                <a:gd name="connsiteY2" fmla="*/ 422564 h 672479"/>
                <a:gd name="connsiteX3" fmla="*/ 102311 w 475850"/>
                <a:gd name="connsiteY3" fmla="*/ 358620 h 672479"/>
                <a:gd name="connsiteX4" fmla="*/ 127888 w 475850"/>
                <a:gd name="connsiteY4" fmla="*/ 345831 h 672479"/>
                <a:gd name="connsiteX5" fmla="*/ 124691 w 475850"/>
                <a:gd name="connsiteY5" fmla="*/ 320253 h 672479"/>
                <a:gd name="connsiteX6" fmla="*/ 57550 w 475850"/>
                <a:gd name="connsiteY6" fmla="*/ 294676 h 672479"/>
                <a:gd name="connsiteX7" fmla="*/ 35169 w 475850"/>
                <a:gd name="connsiteY7" fmla="*/ 169985 h 672479"/>
                <a:gd name="connsiteX8" fmla="*/ 99113 w 475850"/>
                <a:gd name="connsiteY8" fmla="*/ 54885 h 672479"/>
                <a:gd name="connsiteX9" fmla="*/ 236593 w 475850"/>
                <a:gd name="connsiteY9" fmla="*/ 533 h 672479"/>
                <a:gd name="connsiteX10" fmla="*/ 351692 w 475850"/>
                <a:gd name="connsiteY10" fmla="*/ 51688 h 672479"/>
                <a:gd name="connsiteX11" fmla="*/ 406045 w 475850"/>
                <a:gd name="connsiteY11" fmla="*/ 147604 h 672479"/>
                <a:gd name="connsiteX12" fmla="*/ 380467 w 475850"/>
                <a:gd name="connsiteY12" fmla="*/ 157196 h 672479"/>
                <a:gd name="connsiteX13" fmla="*/ 393256 w 475850"/>
                <a:gd name="connsiteY13" fmla="*/ 192365 h 672479"/>
                <a:gd name="connsiteX14" fmla="*/ 386862 w 475850"/>
                <a:gd name="connsiteY14" fmla="*/ 262704 h 672479"/>
                <a:gd name="connsiteX15" fmla="*/ 351692 w 475850"/>
                <a:gd name="connsiteY15" fmla="*/ 317056 h 672479"/>
                <a:gd name="connsiteX16" fmla="*/ 345298 w 475850"/>
                <a:gd name="connsiteY16" fmla="*/ 323451 h 672479"/>
                <a:gd name="connsiteX17" fmla="*/ 380467 w 475850"/>
                <a:gd name="connsiteY17" fmla="*/ 339437 h 672479"/>
                <a:gd name="connsiteX18" fmla="*/ 428425 w 475850"/>
                <a:gd name="connsiteY18" fmla="*/ 387395 h 672479"/>
                <a:gd name="connsiteX19" fmla="*/ 460397 w 475850"/>
                <a:gd name="connsiteY19" fmla="*/ 473719 h 672479"/>
                <a:gd name="connsiteX20" fmla="*/ 460397 w 475850"/>
                <a:gd name="connsiteY20" fmla="*/ 553649 h 672479"/>
                <a:gd name="connsiteX21" fmla="*/ 367678 w 475850"/>
                <a:gd name="connsiteY21" fmla="*/ 633579 h 672479"/>
                <a:gd name="connsiteX22" fmla="*/ 147071 w 475850"/>
                <a:gd name="connsiteY22" fmla="*/ 671946 h 672479"/>
                <a:gd name="connsiteX23" fmla="*/ 28775 w 475850"/>
                <a:gd name="connsiteY23" fmla="*/ 630382 h 672479"/>
                <a:gd name="connsiteX24" fmla="*/ 3197 w 475850"/>
                <a:gd name="connsiteY24" fmla="*/ 585621 h 672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5850" h="672479">
                  <a:moveTo>
                    <a:pt x="3197" y="585621"/>
                  </a:moveTo>
                  <a:cubicBezTo>
                    <a:pt x="0" y="563773"/>
                    <a:pt x="3731" y="526473"/>
                    <a:pt x="9592" y="499297"/>
                  </a:cubicBezTo>
                  <a:cubicBezTo>
                    <a:pt x="15454" y="472121"/>
                    <a:pt x="22913" y="446010"/>
                    <a:pt x="38366" y="422564"/>
                  </a:cubicBezTo>
                  <a:cubicBezTo>
                    <a:pt x="53819" y="399118"/>
                    <a:pt x="87391" y="371409"/>
                    <a:pt x="102311" y="358620"/>
                  </a:cubicBezTo>
                  <a:cubicBezTo>
                    <a:pt x="117231" y="345831"/>
                    <a:pt x="124158" y="352225"/>
                    <a:pt x="127888" y="345831"/>
                  </a:cubicBezTo>
                  <a:cubicBezTo>
                    <a:pt x="131618" y="339437"/>
                    <a:pt x="136414" y="328779"/>
                    <a:pt x="124691" y="320253"/>
                  </a:cubicBezTo>
                  <a:cubicBezTo>
                    <a:pt x="112968" y="311727"/>
                    <a:pt x="72470" y="319721"/>
                    <a:pt x="57550" y="294676"/>
                  </a:cubicBezTo>
                  <a:cubicBezTo>
                    <a:pt x="42630" y="269631"/>
                    <a:pt x="28242" y="209950"/>
                    <a:pt x="35169" y="169985"/>
                  </a:cubicBezTo>
                  <a:cubicBezTo>
                    <a:pt x="42096" y="130020"/>
                    <a:pt x="65542" y="83127"/>
                    <a:pt x="99113" y="54885"/>
                  </a:cubicBezTo>
                  <a:cubicBezTo>
                    <a:pt x="132684" y="26643"/>
                    <a:pt x="194497" y="1066"/>
                    <a:pt x="236593" y="533"/>
                  </a:cubicBezTo>
                  <a:cubicBezTo>
                    <a:pt x="278689" y="0"/>
                    <a:pt x="323450" y="27176"/>
                    <a:pt x="351692" y="51688"/>
                  </a:cubicBezTo>
                  <a:cubicBezTo>
                    <a:pt x="379934" y="76200"/>
                    <a:pt x="401249" y="130019"/>
                    <a:pt x="406045" y="147604"/>
                  </a:cubicBezTo>
                  <a:cubicBezTo>
                    <a:pt x="410841" y="165189"/>
                    <a:pt x="382598" y="149736"/>
                    <a:pt x="380467" y="157196"/>
                  </a:cubicBezTo>
                  <a:cubicBezTo>
                    <a:pt x="378336" y="164656"/>
                    <a:pt x="392190" y="174780"/>
                    <a:pt x="393256" y="192365"/>
                  </a:cubicBezTo>
                  <a:cubicBezTo>
                    <a:pt x="394322" y="209950"/>
                    <a:pt x="393789" y="241922"/>
                    <a:pt x="386862" y="262704"/>
                  </a:cubicBezTo>
                  <a:cubicBezTo>
                    <a:pt x="379935" y="283486"/>
                    <a:pt x="358619" y="306932"/>
                    <a:pt x="351692" y="317056"/>
                  </a:cubicBezTo>
                  <a:cubicBezTo>
                    <a:pt x="344765" y="327180"/>
                    <a:pt x="340502" y="319721"/>
                    <a:pt x="345298" y="323451"/>
                  </a:cubicBezTo>
                  <a:cubicBezTo>
                    <a:pt x="350094" y="327181"/>
                    <a:pt x="366613" y="328780"/>
                    <a:pt x="380467" y="339437"/>
                  </a:cubicBezTo>
                  <a:cubicBezTo>
                    <a:pt x="394322" y="350094"/>
                    <a:pt x="415103" y="365015"/>
                    <a:pt x="428425" y="387395"/>
                  </a:cubicBezTo>
                  <a:cubicBezTo>
                    <a:pt x="441747" y="409775"/>
                    <a:pt x="455068" y="446010"/>
                    <a:pt x="460397" y="473719"/>
                  </a:cubicBezTo>
                  <a:cubicBezTo>
                    <a:pt x="465726" y="501428"/>
                    <a:pt x="475850" y="527006"/>
                    <a:pt x="460397" y="553649"/>
                  </a:cubicBezTo>
                  <a:cubicBezTo>
                    <a:pt x="444944" y="580292"/>
                    <a:pt x="419899" y="613863"/>
                    <a:pt x="367678" y="633579"/>
                  </a:cubicBezTo>
                  <a:cubicBezTo>
                    <a:pt x="315457" y="653295"/>
                    <a:pt x="203555" y="672479"/>
                    <a:pt x="147071" y="671946"/>
                  </a:cubicBezTo>
                  <a:cubicBezTo>
                    <a:pt x="90587" y="671413"/>
                    <a:pt x="52754" y="644769"/>
                    <a:pt x="28775" y="630382"/>
                  </a:cubicBezTo>
                  <a:cubicBezTo>
                    <a:pt x="4796" y="615995"/>
                    <a:pt x="6394" y="607469"/>
                    <a:pt x="3197" y="585621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6435" name="TextBox 53"/>
            <p:cNvSpPr txBox="1">
              <a:spLocks noChangeArrowheads="1"/>
            </p:cNvSpPr>
            <p:nvPr/>
          </p:nvSpPr>
          <p:spPr bwMode="auto">
            <a:xfrm>
              <a:off x="1368733" y="2199218"/>
              <a:ext cx="488875" cy="490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1000"/>
                <a:t>?</a:t>
              </a:r>
            </a:p>
          </p:txBody>
        </p:sp>
      </p:grpSp>
      <p:grpSp>
        <p:nvGrpSpPr>
          <p:cNvPr id="10" name="Group 39"/>
          <p:cNvGrpSpPr>
            <a:grpSpLocks/>
          </p:cNvGrpSpPr>
          <p:nvPr/>
        </p:nvGrpSpPr>
        <p:grpSpPr bwMode="auto">
          <a:xfrm>
            <a:off x="7158038" y="2166938"/>
            <a:ext cx="225425" cy="309562"/>
            <a:chOff x="1368734" y="2112352"/>
            <a:chExt cx="488875" cy="672479"/>
          </a:xfrm>
        </p:grpSpPr>
        <p:sp>
          <p:nvSpPr>
            <p:cNvPr id="46" name="Freeform 45"/>
            <p:cNvSpPr/>
            <p:nvPr/>
          </p:nvSpPr>
          <p:spPr bwMode="auto">
            <a:xfrm>
              <a:off x="1375620" y="2112352"/>
              <a:ext cx="478546" cy="672479"/>
            </a:xfrm>
            <a:custGeom>
              <a:avLst/>
              <a:gdLst>
                <a:gd name="connsiteX0" fmla="*/ 3197 w 475850"/>
                <a:gd name="connsiteY0" fmla="*/ 585621 h 671946"/>
                <a:gd name="connsiteX1" fmla="*/ 9592 w 475850"/>
                <a:gd name="connsiteY1" fmla="*/ 499297 h 671946"/>
                <a:gd name="connsiteX2" fmla="*/ 38366 w 475850"/>
                <a:gd name="connsiteY2" fmla="*/ 422564 h 671946"/>
                <a:gd name="connsiteX3" fmla="*/ 102311 w 475850"/>
                <a:gd name="connsiteY3" fmla="*/ 358620 h 671946"/>
                <a:gd name="connsiteX4" fmla="*/ 127888 w 475850"/>
                <a:gd name="connsiteY4" fmla="*/ 345831 h 671946"/>
                <a:gd name="connsiteX5" fmla="*/ 124691 w 475850"/>
                <a:gd name="connsiteY5" fmla="*/ 320253 h 671946"/>
                <a:gd name="connsiteX6" fmla="*/ 57550 w 475850"/>
                <a:gd name="connsiteY6" fmla="*/ 294676 h 671946"/>
                <a:gd name="connsiteX7" fmla="*/ 35169 w 475850"/>
                <a:gd name="connsiteY7" fmla="*/ 169985 h 671946"/>
                <a:gd name="connsiteX8" fmla="*/ 99113 w 475850"/>
                <a:gd name="connsiteY8" fmla="*/ 54885 h 671946"/>
                <a:gd name="connsiteX9" fmla="*/ 236593 w 475850"/>
                <a:gd name="connsiteY9" fmla="*/ 533 h 671946"/>
                <a:gd name="connsiteX10" fmla="*/ 351692 w 475850"/>
                <a:gd name="connsiteY10" fmla="*/ 51688 h 671946"/>
                <a:gd name="connsiteX11" fmla="*/ 406045 w 475850"/>
                <a:gd name="connsiteY11" fmla="*/ 147604 h 671946"/>
                <a:gd name="connsiteX12" fmla="*/ 380467 w 475850"/>
                <a:gd name="connsiteY12" fmla="*/ 157196 h 671946"/>
                <a:gd name="connsiteX13" fmla="*/ 393256 w 475850"/>
                <a:gd name="connsiteY13" fmla="*/ 192365 h 671946"/>
                <a:gd name="connsiteX14" fmla="*/ 386862 w 475850"/>
                <a:gd name="connsiteY14" fmla="*/ 262704 h 671946"/>
                <a:gd name="connsiteX15" fmla="*/ 351692 w 475850"/>
                <a:gd name="connsiteY15" fmla="*/ 317056 h 671946"/>
                <a:gd name="connsiteX16" fmla="*/ 345298 w 475850"/>
                <a:gd name="connsiteY16" fmla="*/ 323451 h 671946"/>
                <a:gd name="connsiteX17" fmla="*/ 380467 w 475850"/>
                <a:gd name="connsiteY17" fmla="*/ 339437 h 671946"/>
                <a:gd name="connsiteX18" fmla="*/ 428425 w 475850"/>
                <a:gd name="connsiteY18" fmla="*/ 387395 h 671946"/>
                <a:gd name="connsiteX19" fmla="*/ 460397 w 475850"/>
                <a:gd name="connsiteY19" fmla="*/ 473719 h 671946"/>
                <a:gd name="connsiteX20" fmla="*/ 460397 w 475850"/>
                <a:gd name="connsiteY20" fmla="*/ 553649 h 671946"/>
                <a:gd name="connsiteX21" fmla="*/ 367678 w 475850"/>
                <a:gd name="connsiteY21" fmla="*/ 633579 h 671946"/>
                <a:gd name="connsiteX22" fmla="*/ 147071 w 475850"/>
                <a:gd name="connsiteY22" fmla="*/ 671946 h 671946"/>
                <a:gd name="connsiteX23" fmla="*/ 147071 w 475850"/>
                <a:gd name="connsiteY23" fmla="*/ 671946 h 671946"/>
                <a:gd name="connsiteX24" fmla="*/ 28775 w 475850"/>
                <a:gd name="connsiteY24" fmla="*/ 630382 h 671946"/>
                <a:gd name="connsiteX25" fmla="*/ 3197 w 475850"/>
                <a:gd name="connsiteY25" fmla="*/ 585621 h 671946"/>
                <a:gd name="connsiteX0" fmla="*/ 11723 w 484376"/>
                <a:gd name="connsiteY0" fmla="*/ 585621 h 683669"/>
                <a:gd name="connsiteX1" fmla="*/ 18118 w 484376"/>
                <a:gd name="connsiteY1" fmla="*/ 499297 h 683669"/>
                <a:gd name="connsiteX2" fmla="*/ 46892 w 484376"/>
                <a:gd name="connsiteY2" fmla="*/ 422564 h 683669"/>
                <a:gd name="connsiteX3" fmla="*/ 110837 w 484376"/>
                <a:gd name="connsiteY3" fmla="*/ 358620 h 683669"/>
                <a:gd name="connsiteX4" fmla="*/ 136414 w 484376"/>
                <a:gd name="connsiteY4" fmla="*/ 345831 h 683669"/>
                <a:gd name="connsiteX5" fmla="*/ 133217 w 484376"/>
                <a:gd name="connsiteY5" fmla="*/ 320253 h 683669"/>
                <a:gd name="connsiteX6" fmla="*/ 66076 w 484376"/>
                <a:gd name="connsiteY6" fmla="*/ 294676 h 683669"/>
                <a:gd name="connsiteX7" fmla="*/ 43695 w 484376"/>
                <a:gd name="connsiteY7" fmla="*/ 169985 h 683669"/>
                <a:gd name="connsiteX8" fmla="*/ 107639 w 484376"/>
                <a:gd name="connsiteY8" fmla="*/ 54885 h 683669"/>
                <a:gd name="connsiteX9" fmla="*/ 245119 w 484376"/>
                <a:gd name="connsiteY9" fmla="*/ 533 h 683669"/>
                <a:gd name="connsiteX10" fmla="*/ 360218 w 484376"/>
                <a:gd name="connsiteY10" fmla="*/ 51688 h 683669"/>
                <a:gd name="connsiteX11" fmla="*/ 414571 w 484376"/>
                <a:gd name="connsiteY11" fmla="*/ 147604 h 683669"/>
                <a:gd name="connsiteX12" fmla="*/ 388993 w 484376"/>
                <a:gd name="connsiteY12" fmla="*/ 157196 h 683669"/>
                <a:gd name="connsiteX13" fmla="*/ 401782 w 484376"/>
                <a:gd name="connsiteY13" fmla="*/ 192365 h 683669"/>
                <a:gd name="connsiteX14" fmla="*/ 395388 w 484376"/>
                <a:gd name="connsiteY14" fmla="*/ 262704 h 683669"/>
                <a:gd name="connsiteX15" fmla="*/ 360218 w 484376"/>
                <a:gd name="connsiteY15" fmla="*/ 317056 h 683669"/>
                <a:gd name="connsiteX16" fmla="*/ 353824 w 484376"/>
                <a:gd name="connsiteY16" fmla="*/ 323451 h 683669"/>
                <a:gd name="connsiteX17" fmla="*/ 388993 w 484376"/>
                <a:gd name="connsiteY17" fmla="*/ 339437 h 683669"/>
                <a:gd name="connsiteX18" fmla="*/ 436951 w 484376"/>
                <a:gd name="connsiteY18" fmla="*/ 387395 h 683669"/>
                <a:gd name="connsiteX19" fmla="*/ 468923 w 484376"/>
                <a:gd name="connsiteY19" fmla="*/ 473719 h 683669"/>
                <a:gd name="connsiteX20" fmla="*/ 468923 w 484376"/>
                <a:gd name="connsiteY20" fmla="*/ 553649 h 683669"/>
                <a:gd name="connsiteX21" fmla="*/ 376204 w 484376"/>
                <a:gd name="connsiteY21" fmla="*/ 633579 h 683669"/>
                <a:gd name="connsiteX22" fmla="*/ 155597 w 484376"/>
                <a:gd name="connsiteY22" fmla="*/ 671946 h 683669"/>
                <a:gd name="connsiteX23" fmla="*/ 235527 w 484376"/>
                <a:gd name="connsiteY23" fmla="*/ 563241 h 683669"/>
                <a:gd name="connsiteX24" fmla="*/ 37301 w 484376"/>
                <a:gd name="connsiteY24" fmla="*/ 630382 h 683669"/>
                <a:gd name="connsiteX25" fmla="*/ 11723 w 484376"/>
                <a:gd name="connsiteY25" fmla="*/ 585621 h 683669"/>
                <a:gd name="connsiteX0" fmla="*/ 3197 w 475850"/>
                <a:gd name="connsiteY0" fmla="*/ 585621 h 672479"/>
                <a:gd name="connsiteX1" fmla="*/ 9592 w 475850"/>
                <a:gd name="connsiteY1" fmla="*/ 499297 h 672479"/>
                <a:gd name="connsiteX2" fmla="*/ 38366 w 475850"/>
                <a:gd name="connsiteY2" fmla="*/ 422564 h 672479"/>
                <a:gd name="connsiteX3" fmla="*/ 102311 w 475850"/>
                <a:gd name="connsiteY3" fmla="*/ 358620 h 672479"/>
                <a:gd name="connsiteX4" fmla="*/ 127888 w 475850"/>
                <a:gd name="connsiteY4" fmla="*/ 345831 h 672479"/>
                <a:gd name="connsiteX5" fmla="*/ 124691 w 475850"/>
                <a:gd name="connsiteY5" fmla="*/ 320253 h 672479"/>
                <a:gd name="connsiteX6" fmla="*/ 57550 w 475850"/>
                <a:gd name="connsiteY6" fmla="*/ 294676 h 672479"/>
                <a:gd name="connsiteX7" fmla="*/ 35169 w 475850"/>
                <a:gd name="connsiteY7" fmla="*/ 169985 h 672479"/>
                <a:gd name="connsiteX8" fmla="*/ 99113 w 475850"/>
                <a:gd name="connsiteY8" fmla="*/ 54885 h 672479"/>
                <a:gd name="connsiteX9" fmla="*/ 236593 w 475850"/>
                <a:gd name="connsiteY9" fmla="*/ 533 h 672479"/>
                <a:gd name="connsiteX10" fmla="*/ 351692 w 475850"/>
                <a:gd name="connsiteY10" fmla="*/ 51688 h 672479"/>
                <a:gd name="connsiteX11" fmla="*/ 406045 w 475850"/>
                <a:gd name="connsiteY11" fmla="*/ 147604 h 672479"/>
                <a:gd name="connsiteX12" fmla="*/ 380467 w 475850"/>
                <a:gd name="connsiteY12" fmla="*/ 157196 h 672479"/>
                <a:gd name="connsiteX13" fmla="*/ 393256 w 475850"/>
                <a:gd name="connsiteY13" fmla="*/ 192365 h 672479"/>
                <a:gd name="connsiteX14" fmla="*/ 386862 w 475850"/>
                <a:gd name="connsiteY14" fmla="*/ 262704 h 672479"/>
                <a:gd name="connsiteX15" fmla="*/ 351692 w 475850"/>
                <a:gd name="connsiteY15" fmla="*/ 317056 h 672479"/>
                <a:gd name="connsiteX16" fmla="*/ 345298 w 475850"/>
                <a:gd name="connsiteY16" fmla="*/ 323451 h 672479"/>
                <a:gd name="connsiteX17" fmla="*/ 380467 w 475850"/>
                <a:gd name="connsiteY17" fmla="*/ 339437 h 672479"/>
                <a:gd name="connsiteX18" fmla="*/ 428425 w 475850"/>
                <a:gd name="connsiteY18" fmla="*/ 387395 h 672479"/>
                <a:gd name="connsiteX19" fmla="*/ 460397 w 475850"/>
                <a:gd name="connsiteY19" fmla="*/ 473719 h 672479"/>
                <a:gd name="connsiteX20" fmla="*/ 460397 w 475850"/>
                <a:gd name="connsiteY20" fmla="*/ 553649 h 672479"/>
                <a:gd name="connsiteX21" fmla="*/ 367678 w 475850"/>
                <a:gd name="connsiteY21" fmla="*/ 633579 h 672479"/>
                <a:gd name="connsiteX22" fmla="*/ 147071 w 475850"/>
                <a:gd name="connsiteY22" fmla="*/ 671946 h 672479"/>
                <a:gd name="connsiteX23" fmla="*/ 28775 w 475850"/>
                <a:gd name="connsiteY23" fmla="*/ 630382 h 672479"/>
                <a:gd name="connsiteX24" fmla="*/ 3197 w 475850"/>
                <a:gd name="connsiteY24" fmla="*/ 585621 h 672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5850" h="672479">
                  <a:moveTo>
                    <a:pt x="3197" y="585621"/>
                  </a:moveTo>
                  <a:cubicBezTo>
                    <a:pt x="0" y="563773"/>
                    <a:pt x="3731" y="526473"/>
                    <a:pt x="9592" y="499297"/>
                  </a:cubicBezTo>
                  <a:cubicBezTo>
                    <a:pt x="15454" y="472121"/>
                    <a:pt x="22913" y="446010"/>
                    <a:pt x="38366" y="422564"/>
                  </a:cubicBezTo>
                  <a:cubicBezTo>
                    <a:pt x="53819" y="399118"/>
                    <a:pt x="87391" y="371409"/>
                    <a:pt x="102311" y="358620"/>
                  </a:cubicBezTo>
                  <a:cubicBezTo>
                    <a:pt x="117231" y="345831"/>
                    <a:pt x="124158" y="352225"/>
                    <a:pt x="127888" y="345831"/>
                  </a:cubicBezTo>
                  <a:cubicBezTo>
                    <a:pt x="131618" y="339437"/>
                    <a:pt x="136414" y="328779"/>
                    <a:pt x="124691" y="320253"/>
                  </a:cubicBezTo>
                  <a:cubicBezTo>
                    <a:pt x="112968" y="311727"/>
                    <a:pt x="72470" y="319721"/>
                    <a:pt x="57550" y="294676"/>
                  </a:cubicBezTo>
                  <a:cubicBezTo>
                    <a:pt x="42630" y="269631"/>
                    <a:pt x="28242" y="209950"/>
                    <a:pt x="35169" y="169985"/>
                  </a:cubicBezTo>
                  <a:cubicBezTo>
                    <a:pt x="42096" y="130020"/>
                    <a:pt x="65542" y="83127"/>
                    <a:pt x="99113" y="54885"/>
                  </a:cubicBezTo>
                  <a:cubicBezTo>
                    <a:pt x="132684" y="26643"/>
                    <a:pt x="194497" y="1066"/>
                    <a:pt x="236593" y="533"/>
                  </a:cubicBezTo>
                  <a:cubicBezTo>
                    <a:pt x="278689" y="0"/>
                    <a:pt x="323450" y="27176"/>
                    <a:pt x="351692" y="51688"/>
                  </a:cubicBezTo>
                  <a:cubicBezTo>
                    <a:pt x="379934" y="76200"/>
                    <a:pt x="401249" y="130019"/>
                    <a:pt x="406045" y="147604"/>
                  </a:cubicBezTo>
                  <a:cubicBezTo>
                    <a:pt x="410841" y="165189"/>
                    <a:pt x="382598" y="149736"/>
                    <a:pt x="380467" y="157196"/>
                  </a:cubicBezTo>
                  <a:cubicBezTo>
                    <a:pt x="378336" y="164656"/>
                    <a:pt x="392190" y="174780"/>
                    <a:pt x="393256" y="192365"/>
                  </a:cubicBezTo>
                  <a:cubicBezTo>
                    <a:pt x="394322" y="209950"/>
                    <a:pt x="393789" y="241922"/>
                    <a:pt x="386862" y="262704"/>
                  </a:cubicBezTo>
                  <a:cubicBezTo>
                    <a:pt x="379935" y="283486"/>
                    <a:pt x="358619" y="306932"/>
                    <a:pt x="351692" y="317056"/>
                  </a:cubicBezTo>
                  <a:cubicBezTo>
                    <a:pt x="344765" y="327180"/>
                    <a:pt x="340502" y="319721"/>
                    <a:pt x="345298" y="323451"/>
                  </a:cubicBezTo>
                  <a:cubicBezTo>
                    <a:pt x="350094" y="327181"/>
                    <a:pt x="366613" y="328780"/>
                    <a:pt x="380467" y="339437"/>
                  </a:cubicBezTo>
                  <a:cubicBezTo>
                    <a:pt x="394322" y="350094"/>
                    <a:pt x="415103" y="365015"/>
                    <a:pt x="428425" y="387395"/>
                  </a:cubicBezTo>
                  <a:cubicBezTo>
                    <a:pt x="441747" y="409775"/>
                    <a:pt x="455068" y="446010"/>
                    <a:pt x="460397" y="473719"/>
                  </a:cubicBezTo>
                  <a:cubicBezTo>
                    <a:pt x="465726" y="501428"/>
                    <a:pt x="475850" y="527006"/>
                    <a:pt x="460397" y="553649"/>
                  </a:cubicBezTo>
                  <a:cubicBezTo>
                    <a:pt x="444944" y="580292"/>
                    <a:pt x="419899" y="613863"/>
                    <a:pt x="367678" y="633579"/>
                  </a:cubicBezTo>
                  <a:cubicBezTo>
                    <a:pt x="315457" y="653295"/>
                    <a:pt x="203555" y="672479"/>
                    <a:pt x="147071" y="671946"/>
                  </a:cubicBezTo>
                  <a:cubicBezTo>
                    <a:pt x="90587" y="671413"/>
                    <a:pt x="52754" y="644769"/>
                    <a:pt x="28775" y="630382"/>
                  </a:cubicBezTo>
                  <a:cubicBezTo>
                    <a:pt x="4796" y="615995"/>
                    <a:pt x="6394" y="607469"/>
                    <a:pt x="3197" y="585621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6433" name="TextBox 41"/>
            <p:cNvSpPr txBox="1">
              <a:spLocks noChangeArrowheads="1"/>
            </p:cNvSpPr>
            <p:nvPr/>
          </p:nvSpPr>
          <p:spPr bwMode="auto">
            <a:xfrm>
              <a:off x="1368734" y="2199218"/>
              <a:ext cx="488875" cy="490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1000"/>
                <a:t>?</a:t>
              </a:r>
            </a:p>
          </p:txBody>
        </p:sp>
      </p:grpSp>
      <p:grpSp>
        <p:nvGrpSpPr>
          <p:cNvPr id="11" name="Group 48"/>
          <p:cNvGrpSpPr>
            <a:grpSpLocks/>
          </p:cNvGrpSpPr>
          <p:nvPr/>
        </p:nvGrpSpPr>
        <p:grpSpPr bwMode="auto">
          <a:xfrm flipH="1">
            <a:off x="7251700" y="2546350"/>
            <a:ext cx="225425" cy="309563"/>
            <a:chOff x="1368733" y="2112352"/>
            <a:chExt cx="488875" cy="672479"/>
          </a:xfrm>
        </p:grpSpPr>
        <p:sp>
          <p:nvSpPr>
            <p:cNvPr id="49" name="Freeform 48"/>
            <p:cNvSpPr/>
            <p:nvPr/>
          </p:nvSpPr>
          <p:spPr bwMode="auto">
            <a:xfrm>
              <a:off x="1375619" y="2112352"/>
              <a:ext cx="478546" cy="672479"/>
            </a:xfrm>
            <a:custGeom>
              <a:avLst/>
              <a:gdLst>
                <a:gd name="connsiteX0" fmla="*/ 3197 w 475850"/>
                <a:gd name="connsiteY0" fmla="*/ 585621 h 671946"/>
                <a:gd name="connsiteX1" fmla="*/ 9592 w 475850"/>
                <a:gd name="connsiteY1" fmla="*/ 499297 h 671946"/>
                <a:gd name="connsiteX2" fmla="*/ 38366 w 475850"/>
                <a:gd name="connsiteY2" fmla="*/ 422564 h 671946"/>
                <a:gd name="connsiteX3" fmla="*/ 102311 w 475850"/>
                <a:gd name="connsiteY3" fmla="*/ 358620 h 671946"/>
                <a:gd name="connsiteX4" fmla="*/ 127888 w 475850"/>
                <a:gd name="connsiteY4" fmla="*/ 345831 h 671946"/>
                <a:gd name="connsiteX5" fmla="*/ 124691 w 475850"/>
                <a:gd name="connsiteY5" fmla="*/ 320253 h 671946"/>
                <a:gd name="connsiteX6" fmla="*/ 57550 w 475850"/>
                <a:gd name="connsiteY6" fmla="*/ 294676 h 671946"/>
                <a:gd name="connsiteX7" fmla="*/ 35169 w 475850"/>
                <a:gd name="connsiteY7" fmla="*/ 169985 h 671946"/>
                <a:gd name="connsiteX8" fmla="*/ 99113 w 475850"/>
                <a:gd name="connsiteY8" fmla="*/ 54885 h 671946"/>
                <a:gd name="connsiteX9" fmla="*/ 236593 w 475850"/>
                <a:gd name="connsiteY9" fmla="*/ 533 h 671946"/>
                <a:gd name="connsiteX10" fmla="*/ 351692 w 475850"/>
                <a:gd name="connsiteY10" fmla="*/ 51688 h 671946"/>
                <a:gd name="connsiteX11" fmla="*/ 406045 w 475850"/>
                <a:gd name="connsiteY11" fmla="*/ 147604 h 671946"/>
                <a:gd name="connsiteX12" fmla="*/ 380467 w 475850"/>
                <a:gd name="connsiteY12" fmla="*/ 157196 h 671946"/>
                <a:gd name="connsiteX13" fmla="*/ 393256 w 475850"/>
                <a:gd name="connsiteY13" fmla="*/ 192365 h 671946"/>
                <a:gd name="connsiteX14" fmla="*/ 386862 w 475850"/>
                <a:gd name="connsiteY14" fmla="*/ 262704 h 671946"/>
                <a:gd name="connsiteX15" fmla="*/ 351692 w 475850"/>
                <a:gd name="connsiteY15" fmla="*/ 317056 h 671946"/>
                <a:gd name="connsiteX16" fmla="*/ 345298 w 475850"/>
                <a:gd name="connsiteY16" fmla="*/ 323451 h 671946"/>
                <a:gd name="connsiteX17" fmla="*/ 380467 w 475850"/>
                <a:gd name="connsiteY17" fmla="*/ 339437 h 671946"/>
                <a:gd name="connsiteX18" fmla="*/ 428425 w 475850"/>
                <a:gd name="connsiteY18" fmla="*/ 387395 h 671946"/>
                <a:gd name="connsiteX19" fmla="*/ 460397 w 475850"/>
                <a:gd name="connsiteY19" fmla="*/ 473719 h 671946"/>
                <a:gd name="connsiteX20" fmla="*/ 460397 w 475850"/>
                <a:gd name="connsiteY20" fmla="*/ 553649 h 671946"/>
                <a:gd name="connsiteX21" fmla="*/ 367678 w 475850"/>
                <a:gd name="connsiteY21" fmla="*/ 633579 h 671946"/>
                <a:gd name="connsiteX22" fmla="*/ 147071 w 475850"/>
                <a:gd name="connsiteY22" fmla="*/ 671946 h 671946"/>
                <a:gd name="connsiteX23" fmla="*/ 147071 w 475850"/>
                <a:gd name="connsiteY23" fmla="*/ 671946 h 671946"/>
                <a:gd name="connsiteX24" fmla="*/ 28775 w 475850"/>
                <a:gd name="connsiteY24" fmla="*/ 630382 h 671946"/>
                <a:gd name="connsiteX25" fmla="*/ 3197 w 475850"/>
                <a:gd name="connsiteY25" fmla="*/ 585621 h 671946"/>
                <a:gd name="connsiteX0" fmla="*/ 11723 w 484376"/>
                <a:gd name="connsiteY0" fmla="*/ 585621 h 683669"/>
                <a:gd name="connsiteX1" fmla="*/ 18118 w 484376"/>
                <a:gd name="connsiteY1" fmla="*/ 499297 h 683669"/>
                <a:gd name="connsiteX2" fmla="*/ 46892 w 484376"/>
                <a:gd name="connsiteY2" fmla="*/ 422564 h 683669"/>
                <a:gd name="connsiteX3" fmla="*/ 110837 w 484376"/>
                <a:gd name="connsiteY3" fmla="*/ 358620 h 683669"/>
                <a:gd name="connsiteX4" fmla="*/ 136414 w 484376"/>
                <a:gd name="connsiteY4" fmla="*/ 345831 h 683669"/>
                <a:gd name="connsiteX5" fmla="*/ 133217 w 484376"/>
                <a:gd name="connsiteY5" fmla="*/ 320253 h 683669"/>
                <a:gd name="connsiteX6" fmla="*/ 66076 w 484376"/>
                <a:gd name="connsiteY6" fmla="*/ 294676 h 683669"/>
                <a:gd name="connsiteX7" fmla="*/ 43695 w 484376"/>
                <a:gd name="connsiteY7" fmla="*/ 169985 h 683669"/>
                <a:gd name="connsiteX8" fmla="*/ 107639 w 484376"/>
                <a:gd name="connsiteY8" fmla="*/ 54885 h 683669"/>
                <a:gd name="connsiteX9" fmla="*/ 245119 w 484376"/>
                <a:gd name="connsiteY9" fmla="*/ 533 h 683669"/>
                <a:gd name="connsiteX10" fmla="*/ 360218 w 484376"/>
                <a:gd name="connsiteY10" fmla="*/ 51688 h 683669"/>
                <a:gd name="connsiteX11" fmla="*/ 414571 w 484376"/>
                <a:gd name="connsiteY11" fmla="*/ 147604 h 683669"/>
                <a:gd name="connsiteX12" fmla="*/ 388993 w 484376"/>
                <a:gd name="connsiteY12" fmla="*/ 157196 h 683669"/>
                <a:gd name="connsiteX13" fmla="*/ 401782 w 484376"/>
                <a:gd name="connsiteY13" fmla="*/ 192365 h 683669"/>
                <a:gd name="connsiteX14" fmla="*/ 395388 w 484376"/>
                <a:gd name="connsiteY14" fmla="*/ 262704 h 683669"/>
                <a:gd name="connsiteX15" fmla="*/ 360218 w 484376"/>
                <a:gd name="connsiteY15" fmla="*/ 317056 h 683669"/>
                <a:gd name="connsiteX16" fmla="*/ 353824 w 484376"/>
                <a:gd name="connsiteY16" fmla="*/ 323451 h 683669"/>
                <a:gd name="connsiteX17" fmla="*/ 388993 w 484376"/>
                <a:gd name="connsiteY17" fmla="*/ 339437 h 683669"/>
                <a:gd name="connsiteX18" fmla="*/ 436951 w 484376"/>
                <a:gd name="connsiteY18" fmla="*/ 387395 h 683669"/>
                <a:gd name="connsiteX19" fmla="*/ 468923 w 484376"/>
                <a:gd name="connsiteY19" fmla="*/ 473719 h 683669"/>
                <a:gd name="connsiteX20" fmla="*/ 468923 w 484376"/>
                <a:gd name="connsiteY20" fmla="*/ 553649 h 683669"/>
                <a:gd name="connsiteX21" fmla="*/ 376204 w 484376"/>
                <a:gd name="connsiteY21" fmla="*/ 633579 h 683669"/>
                <a:gd name="connsiteX22" fmla="*/ 155597 w 484376"/>
                <a:gd name="connsiteY22" fmla="*/ 671946 h 683669"/>
                <a:gd name="connsiteX23" fmla="*/ 235527 w 484376"/>
                <a:gd name="connsiteY23" fmla="*/ 563241 h 683669"/>
                <a:gd name="connsiteX24" fmla="*/ 37301 w 484376"/>
                <a:gd name="connsiteY24" fmla="*/ 630382 h 683669"/>
                <a:gd name="connsiteX25" fmla="*/ 11723 w 484376"/>
                <a:gd name="connsiteY25" fmla="*/ 585621 h 683669"/>
                <a:gd name="connsiteX0" fmla="*/ 3197 w 475850"/>
                <a:gd name="connsiteY0" fmla="*/ 585621 h 672479"/>
                <a:gd name="connsiteX1" fmla="*/ 9592 w 475850"/>
                <a:gd name="connsiteY1" fmla="*/ 499297 h 672479"/>
                <a:gd name="connsiteX2" fmla="*/ 38366 w 475850"/>
                <a:gd name="connsiteY2" fmla="*/ 422564 h 672479"/>
                <a:gd name="connsiteX3" fmla="*/ 102311 w 475850"/>
                <a:gd name="connsiteY3" fmla="*/ 358620 h 672479"/>
                <a:gd name="connsiteX4" fmla="*/ 127888 w 475850"/>
                <a:gd name="connsiteY4" fmla="*/ 345831 h 672479"/>
                <a:gd name="connsiteX5" fmla="*/ 124691 w 475850"/>
                <a:gd name="connsiteY5" fmla="*/ 320253 h 672479"/>
                <a:gd name="connsiteX6" fmla="*/ 57550 w 475850"/>
                <a:gd name="connsiteY6" fmla="*/ 294676 h 672479"/>
                <a:gd name="connsiteX7" fmla="*/ 35169 w 475850"/>
                <a:gd name="connsiteY7" fmla="*/ 169985 h 672479"/>
                <a:gd name="connsiteX8" fmla="*/ 99113 w 475850"/>
                <a:gd name="connsiteY8" fmla="*/ 54885 h 672479"/>
                <a:gd name="connsiteX9" fmla="*/ 236593 w 475850"/>
                <a:gd name="connsiteY9" fmla="*/ 533 h 672479"/>
                <a:gd name="connsiteX10" fmla="*/ 351692 w 475850"/>
                <a:gd name="connsiteY10" fmla="*/ 51688 h 672479"/>
                <a:gd name="connsiteX11" fmla="*/ 406045 w 475850"/>
                <a:gd name="connsiteY11" fmla="*/ 147604 h 672479"/>
                <a:gd name="connsiteX12" fmla="*/ 380467 w 475850"/>
                <a:gd name="connsiteY12" fmla="*/ 157196 h 672479"/>
                <a:gd name="connsiteX13" fmla="*/ 393256 w 475850"/>
                <a:gd name="connsiteY13" fmla="*/ 192365 h 672479"/>
                <a:gd name="connsiteX14" fmla="*/ 386862 w 475850"/>
                <a:gd name="connsiteY14" fmla="*/ 262704 h 672479"/>
                <a:gd name="connsiteX15" fmla="*/ 351692 w 475850"/>
                <a:gd name="connsiteY15" fmla="*/ 317056 h 672479"/>
                <a:gd name="connsiteX16" fmla="*/ 345298 w 475850"/>
                <a:gd name="connsiteY16" fmla="*/ 323451 h 672479"/>
                <a:gd name="connsiteX17" fmla="*/ 380467 w 475850"/>
                <a:gd name="connsiteY17" fmla="*/ 339437 h 672479"/>
                <a:gd name="connsiteX18" fmla="*/ 428425 w 475850"/>
                <a:gd name="connsiteY18" fmla="*/ 387395 h 672479"/>
                <a:gd name="connsiteX19" fmla="*/ 460397 w 475850"/>
                <a:gd name="connsiteY19" fmla="*/ 473719 h 672479"/>
                <a:gd name="connsiteX20" fmla="*/ 460397 w 475850"/>
                <a:gd name="connsiteY20" fmla="*/ 553649 h 672479"/>
                <a:gd name="connsiteX21" fmla="*/ 367678 w 475850"/>
                <a:gd name="connsiteY21" fmla="*/ 633579 h 672479"/>
                <a:gd name="connsiteX22" fmla="*/ 147071 w 475850"/>
                <a:gd name="connsiteY22" fmla="*/ 671946 h 672479"/>
                <a:gd name="connsiteX23" fmla="*/ 28775 w 475850"/>
                <a:gd name="connsiteY23" fmla="*/ 630382 h 672479"/>
                <a:gd name="connsiteX24" fmla="*/ 3197 w 475850"/>
                <a:gd name="connsiteY24" fmla="*/ 585621 h 672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5850" h="672479">
                  <a:moveTo>
                    <a:pt x="3197" y="585621"/>
                  </a:moveTo>
                  <a:cubicBezTo>
                    <a:pt x="0" y="563773"/>
                    <a:pt x="3731" y="526473"/>
                    <a:pt x="9592" y="499297"/>
                  </a:cubicBezTo>
                  <a:cubicBezTo>
                    <a:pt x="15454" y="472121"/>
                    <a:pt x="22913" y="446010"/>
                    <a:pt x="38366" y="422564"/>
                  </a:cubicBezTo>
                  <a:cubicBezTo>
                    <a:pt x="53819" y="399118"/>
                    <a:pt x="87391" y="371409"/>
                    <a:pt x="102311" y="358620"/>
                  </a:cubicBezTo>
                  <a:cubicBezTo>
                    <a:pt x="117231" y="345831"/>
                    <a:pt x="124158" y="352225"/>
                    <a:pt x="127888" y="345831"/>
                  </a:cubicBezTo>
                  <a:cubicBezTo>
                    <a:pt x="131618" y="339437"/>
                    <a:pt x="136414" y="328779"/>
                    <a:pt x="124691" y="320253"/>
                  </a:cubicBezTo>
                  <a:cubicBezTo>
                    <a:pt x="112968" y="311727"/>
                    <a:pt x="72470" y="319721"/>
                    <a:pt x="57550" y="294676"/>
                  </a:cubicBezTo>
                  <a:cubicBezTo>
                    <a:pt x="42630" y="269631"/>
                    <a:pt x="28242" y="209950"/>
                    <a:pt x="35169" y="169985"/>
                  </a:cubicBezTo>
                  <a:cubicBezTo>
                    <a:pt x="42096" y="130020"/>
                    <a:pt x="65542" y="83127"/>
                    <a:pt x="99113" y="54885"/>
                  </a:cubicBezTo>
                  <a:cubicBezTo>
                    <a:pt x="132684" y="26643"/>
                    <a:pt x="194497" y="1066"/>
                    <a:pt x="236593" y="533"/>
                  </a:cubicBezTo>
                  <a:cubicBezTo>
                    <a:pt x="278689" y="0"/>
                    <a:pt x="323450" y="27176"/>
                    <a:pt x="351692" y="51688"/>
                  </a:cubicBezTo>
                  <a:cubicBezTo>
                    <a:pt x="379934" y="76200"/>
                    <a:pt x="401249" y="130019"/>
                    <a:pt x="406045" y="147604"/>
                  </a:cubicBezTo>
                  <a:cubicBezTo>
                    <a:pt x="410841" y="165189"/>
                    <a:pt x="382598" y="149736"/>
                    <a:pt x="380467" y="157196"/>
                  </a:cubicBezTo>
                  <a:cubicBezTo>
                    <a:pt x="378336" y="164656"/>
                    <a:pt x="392190" y="174780"/>
                    <a:pt x="393256" y="192365"/>
                  </a:cubicBezTo>
                  <a:cubicBezTo>
                    <a:pt x="394322" y="209950"/>
                    <a:pt x="393789" y="241922"/>
                    <a:pt x="386862" y="262704"/>
                  </a:cubicBezTo>
                  <a:cubicBezTo>
                    <a:pt x="379935" y="283486"/>
                    <a:pt x="358619" y="306932"/>
                    <a:pt x="351692" y="317056"/>
                  </a:cubicBezTo>
                  <a:cubicBezTo>
                    <a:pt x="344765" y="327180"/>
                    <a:pt x="340502" y="319721"/>
                    <a:pt x="345298" y="323451"/>
                  </a:cubicBezTo>
                  <a:cubicBezTo>
                    <a:pt x="350094" y="327181"/>
                    <a:pt x="366613" y="328780"/>
                    <a:pt x="380467" y="339437"/>
                  </a:cubicBezTo>
                  <a:cubicBezTo>
                    <a:pt x="394322" y="350094"/>
                    <a:pt x="415103" y="365015"/>
                    <a:pt x="428425" y="387395"/>
                  </a:cubicBezTo>
                  <a:cubicBezTo>
                    <a:pt x="441747" y="409775"/>
                    <a:pt x="455068" y="446010"/>
                    <a:pt x="460397" y="473719"/>
                  </a:cubicBezTo>
                  <a:cubicBezTo>
                    <a:pt x="465726" y="501428"/>
                    <a:pt x="475850" y="527006"/>
                    <a:pt x="460397" y="553649"/>
                  </a:cubicBezTo>
                  <a:cubicBezTo>
                    <a:pt x="444944" y="580292"/>
                    <a:pt x="419899" y="613863"/>
                    <a:pt x="367678" y="633579"/>
                  </a:cubicBezTo>
                  <a:cubicBezTo>
                    <a:pt x="315457" y="653295"/>
                    <a:pt x="203555" y="672479"/>
                    <a:pt x="147071" y="671946"/>
                  </a:cubicBezTo>
                  <a:cubicBezTo>
                    <a:pt x="90587" y="671413"/>
                    <a:pt x="52754" y="644769"/>
                    <a:pt x="28775" y="630382"/>
                  </a:cubicBezTo>
                  <a:cubicBezTo>
                    <a:pt x="4796" y="615995"/>
                    <a:pt x="6394" y="607469"/>
                    <a:pt x="3197" y="585621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6431" name="TextBox 50"/>
            <p:cNvSpPr txBox="1">
              <a:spLocks noChangeArrowheads="1"/>
            </p:cNvSpPr>
            <p:nvPr/>
          </p:nvSpPr>
          <p:spPr bwMode="auto">
            <a:xfrm>
              <a:off x="1368733" y="2199218"/>
              <a:ext cx="488875" cy="490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1000"/>
                <a:t>?</a:t>
              </a:r>
            </a:p>
          </p:txBody>
        </p:sp>
      </p:grpSp>
      <p:grpSp>
        <p:nvGrpSpPr>
          <p:cNvPr id="12" name="Group 30"/>
          <p:cNvGrpSpPr>
            <a:grpSpLocks/>
          </p:cNvGrpSpPr>
          <p:nvPr/>
        </p:nvGrpSpPr>
        <p:grpSpPr bwMode="auto">
          <a:xfrm>
            <a:off x="7464425" y="1930400"/>
            <a:ext cx="223838" cy="309563"/>
            <a:chOff x="1368734" y="2112352"/>
            <a:chExt cx="488875" cy="672479"/>
          </a:xfrm>
        </p:grpSpPr>
        <p:sp>
          <p:nvSpPr>
            <p:cNvPr id="52" name="Freeform 51"/>
            <p:cNvSpPr/>
            <p:nvPr/>
          </p:nvSpPr>
          <p:spPr bwMode="auto">
            <a:xfrm>
              <a:off x="1375668" y="2112352"/>
              <a:ext cx="478472" cy="672479"/>
            </a:xfrm>
            <a:custGeom>
              <a:avLst/>
              <a:gdLst>
                <a:gd name="connsiteX0" fmla="*/ 3197 w 475850"/>
                <a:gd name="connsiteY0" fmla="*/ 585621 h 671946"/>
                <a:gd name="connsiteX1" fmla="*/ 9592 w 475850"/>
                <a:gd name="connsiteY1" fmla="*/ 499297 h 671946"/>
                <a:gd name="connsiteX2" fmla="*/ 38366 w 475850"/>
                <a:gd name="connsiteY2" fmla="*/ 422564 h 671946"/>
                <a:gd name="connsiteX3" fmla="*/ 102311 w 475850"/>
                <a:gd name="connsiteY3" fmla="*/ 358620 h 671946"/>
                <a:gd name="connsiteX4" fmla="*/ 127888 w 475850"/>
                <a:gd name="connsiteY4" fmla="*/ 345831 h 671946"/>
                <a:gd name="connsiteX5" fmla="*/ 124691 w 475850"/>
                <a:gd name="connsiteY5" fmla="*/ 320253 h 671946"/>
                <a:gd name="connsiteX6" fmla="*/ 57550 w 475850"/>
                <a:gd name="connsiteY6" fmla="*/ 294676 h 671946"/>
                <a:gd name="connsiteX7" fmla="*/ 35169 w 475850"/>
                <a:gd name="connsiteY7" fmla="*/ 169985 h 671946"/>
                <a:gd name="connsiteX8" fmla="*/ 99113 w 475850"/>
                <a:gd name="connsiteY8" fmla="*/ 54885 h 671946"/>
                <a:gd name="connsiteX9" fmla="*/ 236593 w 475850"/>
                <a:gd name="connsiteY9" fmla="*/ 533 h 671946"/>
                <a:gd name="connsiteX10" fmla="*/ 351692 w 475850"/>
                <a:gd name="connsiteY10" fmla="*/ 51688 h 671946"/>
                <a:gd name="connsiteX11" fmla="*/ 406045 w 475850"/>
                <a:gd name="connsiteY11" fmla="*/ 147604 h 671946"/>
                <a:gd name="connsiteX12" fmla="*/ 380467 w 475850"/>
                <a:gd name="connsiteY12" fmla="*/ 157196 h 671946"/>
                <a:gd name="connsiteX13" fmla="*/ 393256 w 475850"/>
                <a:gd name="connsiteY13" fmla="*/ 192365 h 671946"/>
                <a:gd name="connsiteX14" fmla="*/ 386862 w 475850"/>
                <a:gd name="connsiteY14" fmla="*/ 262704 h 671946"/>
                <a:gd name="connsiteX15" fmla="*/ 351692 w 475850"/>
                <a:gd name="connsiteY15" fmla="*/ 317056 h 671946"/>
                <a:gd name="connsiteX16" fmla="*/ 345298 w 475850"/>
                <a:gd name="connsiteY16" fmla="*/ 323451 h 671946"/>
                <a:gd name="connsiteX17" fmla="*/ 380467 w 475850"/>
                <a:gd name="connsiteY17" fmla="*/ 339437 h 671946"/>
                <a:gd name="connsiteX18" fmla="*/ 428425 w 475850"/>
                <a:gd name="connsiteY18" fmla="*/ 387395 h 671946"/>
                <a:gd name="connsiteX19" fmla="*/ 460397 w 475850"/>
                <a:gd name="connsiteY19" fmla="*/ 473719 h 671946"/>
                <a:gd name="connsiteX20" fmla="*/ 460397 w 475850"/>
                <a:gd name="connsiteY20" fmla="*/ 553649 h 671946"/>
                <a:gd name="connsiteX21" fmla="*/ 367678 w 475850"/>
                <a:gd name="connsiteY21" fmla="*/ 633579 h 671946"/>
                <a:gd name="connsiteX22" fmla="*/ 147071 w 475850"/>
                <a:gd name="connsiteY22" fmla="*/ 671946 h 671946"/>
                <a:gd name="connsiteX23" fmla="*/ 147071 w 475850"/>
                <a:gd name="connsiteY23" fmla="*/ 671946 h 671946"/>
                <a:gd name="connsiteX24" fmla="*/ 28775 w 475850"/>
                <a:gd name="connsiteY24" fmla="*/ 630382 h 671946"/>
                <a:gd name="connsiteX25" fmla="*/ 3197 w 475850"/>
                <a:gd name="connsiteY25" fmla="*/ 585621 h 671946"/>
                <a:gd name="connsiteX0" fmla="*/ 11723 w 484376"/>
                <a:gd name="connsiteY0" fmla="*/ 585621 h 683669"/>
                <a:gd name="connsiteX1" fmla="*/ 18118 w 484376"/>
                <a:gd name="connsiteY1" fmla="*/ 499297 h 683669"/>
                <a:gd name="connsiteX2" fmla="*/ 46892 w 484376"/>
                <a:gd name="connsiteY2" fmla="*/ 422564 h 683669"/>
                <a:gd name="connsiteX3" fmla="*/ 110837 w 484376"/>
                <a:gd name="connsiteY3" fmla="*/ 358620 h 683669"/>
                <a:gd name="connsiteX4" fmla="*/ 136414 w 484376"/>
                <a:gd name="connsiteY4" fmla="*/ 345831 h 683669"/>
                <a:gd name="connsiteX5" fmla="*/ 133217 w 484376"/>
                <a:gd name="connsiteY5" fmla="*/ 320253 h 683669"/>
                <a:gd name="connsiteX6" fmla="*/ 66076 w 484376"/>
                <a:gd name="connsiteY6" fmla="*/ 294676 h 683669"/>
                <a:gd name="connsiteX7" fmla="*/ 43695 w 484376"/>
                <a:gd name="connsiteY7" fmla="*/ 169985 h 683669"/>
                <a:gd name="connsiteX8" fmla="*/ 107639 w 484376"/>
                <a:gd name="connsiteY8" fmla="*/ 54885 h 683669"/>
                <a:gd name="connsiteX9" fmla="*/ 245119 w 484376"/>
                <a:gd name="connsiteY9" fmla="*/ 533 h 683669"/>
                <a:gd name="connsiteX10" fmla="*/ 360218 w 484376"/>
                <a:gd name="connsiteY10" fmla="*/ 51688 h 683669"/>
                <a:gd name="connsiteX11" fmla="*/ 414571 w 484376"/>
                <a:gd name="connsiteY11" fmla="*/ 147604 h 683669"/>
                <a:gd name="connsiteX12" fmla="*/ 388993 w 484376"/>
                <a:gd name="connsiteY12" fmla="*/ 157196 h 683669"/>
                <a:gd name="connsiteX13" fmla="*/ 401782 w 484376"/>
                <a:gd name="connsiteY13" fmla="*/ 192365 h 683669"/>
                <a:gd name="connsiteX14" fmla="*/ 395388 w 484376"/>
                <a:gd name="connsiteY14" fmla="*/ 262704 h 683669"/>
                <a:gd name="connsiteX15" fmla="*/ 360218 w 484376"/>
                <a:gd name="connsiteY15" fmla="*/ 317056 h 683669"/>
                <a:gd name="connsiteX16" fmla="*/ 353824 w 484376"/>
                <a:gd name="connsiteY16" fmla="*/ 323451 h 683669"/>
                <a:gd name="connsiteX17" fmla="*/ 388993 w 484376"/>
                <a:gd name="connsiteY17" fmla="*/ 339437 h 683669"/>
                <a:gd name="connsiteX18" fmla="*/ 436951 w 484376"/>
                <a:gd name="connsiteY18" fmla="*/ 387395 h 683669"/>
                <a:gd name="connsiteX19" fmla="*/ 468923 w 484376"/>
                <a:gd name="connsiteY19" fmla="*/ 473719 h 683669"/>
                <a:gd name="connsiteX20" fmla="*/ 468923 w 484376"/>
                <a:gd name="connsiteY20" fmla="*/ 553649 h 683669"/>
                <a:gd name="connsiteX21" fmla="*/ 376204 w 484376"/>
                <a:gd name="connsiteY21" fmla="*/ 633579 h 683669"/>
                <a:gd name="connsiteX22" fmla="*/ 155597 w 484376"/>
                <a:gd name="connsiteY22" fmla="*/ 671946 h 683669"/>
                <a:gd name="connsiteX23" fmla="*/ 235527 w 484376"/>
                <a:gd name="connsiteY23" fmla="*/ 563241 h 683669"/>
                <a:gd name="connsiteX24" fmla="*/ 37301 w 484376"/>
                <a:gd name="connsiteY24" fmla="*/ 630382 h 683669"/>
                <a:gd name="connsiteX25" fmla="*/ 11723 w 484376"/>
                <a:gd name="connsiteY25" fmla="*/ 585621 h 683669"/>
                <a:gd name="connsiteX0" fmla="*/ 3197 w 475850"/>
                <a:gd name="connsiteY0" fmla="*/ 585621 h 672479"/>
                <a:gd name="connsiteX1" fmla="*/ 9592 w 475850"/>
                <a:gd name="connsiteY1" fmla="*/ 499297 h 672479"/>
                <a:gd name="connsiteX2" fmla="*/ 38366 w 475850"/>
                <a:gd name="connsiteY2" fmla="*/ 422564 h 672479"/>
                <a:gd name="connsiteX3" fmla="*/ 102311 w 475850"/>
                <a:gd name="connsiteY3" fmla="*/ 358620 h 672479"/>
                <a:gd name="connsiteX4" fmla="*/ 127888 w 475850"/>
                <a:gd name="connsiteY4" fmla="*/ 345831 h 672479"/>
                <a:gd name="connsiteX5" fmla="*/ 124691 w 475850"/>
                <a:gd name="connsiteY5" fmla="*/ 320253 h 672479"/>
                <a:gd name="connsiteX6" fmla="*/ 57550 w 475850"/>
                <a:gd name="connsiteY6" fmla="*/ 294676 h 672479"/>
                <a:gd name="connsiteX7" fmla="*/ 35169 w 475850"/>
                <a:gd name="connsiteY7" fmla="*/ 169985 h 672479"/>
                <a:gd name="connsiteX8" fmla="*/ 99113 w 475850"/>
                <a:gd name="connsiteY8" fmla="*/ 54885 h 672479"/>
                <a:gd name="connsiteX9" fmla="*/ 236593 w 475850"/>
                <a:gd name="connsiteY9" fmla="*/ 533 h 672479"/>
                <a:gd name="connsiteX10" fmla="*/ 351692 w 475850"/>
                <a:gd name="connsiteY10" fmla="*/ 51688 h 672479"/>
                <a:gd name="connsiteX11" fmla="*/ 406045 w 475850"/>
                <a:gd name="connsiteY11" fmla="*/ 147604 h 672479"/>
                <a:gd name="connsiteX12" fmla="*/ 380467 w 475850"/>
                <a:gd name="connsiteY12" fmla="*/ 157196 h 672479"/>
                <a:gd name="connsiteX13" fmla="*/ 393256 w 475850"/>
                <a:gd name="connsiteY13" fmla="*/ 192365 h 672479"/>
                <a:gd name="connsiteX14" fmla="*/ 386862 w 475850"/>
                <a:gd name="connsiteY14" fmla="*/ 262704 h 672479"/>
                <a:gd name="connsiteX15" fmla="*/ 351692 w 475850"/>
                <a:gd name="connsiteY15" fmla="*/ 317056 h 672479"/>
                <a:gd name="connsiteX16" fmla="*/ 345298 w 475850"/>
                <a:gd name="connsiteY16" fmla="*/ 323451 h 672479"/>
                <a:gd name="connsiteX17" fmla="*/ 380467 w 475850"/>
                <a:gd name="connsiteY17" fmla="*/ 339437 h 672479"/>
                <a:gd name="connsiteX18" fmla="*/ 428425 w 475850"/>
                <a:gd name="connsiteY18" fmla="*/ 387395 h 672479"/>
                <a:gd name="connsiteX19" fmla="*/ 460397 w 475850"/>
                <a:gd name="connsiteY19" fmla="*/ 473719 h 672479"/>
                <a:gd name="connsiteX20" fmla="*/ 460397 w 475850"/>
                <a:gd name="connsiteY20" fmla="*/ 553649 h 672479"/>
                <a:gd name="connsiteX21" fmla="*/ 367678 w 475850"/>
                <a:gd name="connsiteY21" fmla="*/ 633579 h 672479"/>
                <a:gd name="connsiteX22" fmla="*/ 147071 w 475850"/>
                <a:gd name="connsiteY22" fmla="*/ 671946 h 672479"/>
                <a:gd name="connsiteX23" fmla="*/ 28775 w 475850"/>
                <a:gd name="connsiteY23" fmla="*/ 630382 h 672479"/>
                <a:gd name="connsiteX24" fmla="*/ 3197 w 475850"/>
                <a:gd name="connsiteY24" fmla="*/ 585621 h 672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5850" h="672479">
                  <a:moveTo>
                    <a:pt x="3197" y="585621"/>
                  </a:moveTo>
                  <a:cubicBezTo>
                    <a:pt x="0" y="563773"/>
                    <a:pt x="3731" y="526473"/>
                    <a:pt x="9592" y="499297"/>
                  </a:cubicBezTo>
                  <a:cubicBezTo>
                    <a:pt x="15454" y="472121"/>
                    <a:pt x="22913" y="446010"/>
                    <a:pt x="38366" y="422564"/>
                  </a:cubicBezTo>
                  <a:cubicBezTo>
                    <a:pt x="53819" y="399118"/>
                    <a:pt x="87391" y="371409"/>
                    <a:pt x="102311" y="358620"/>
                  </a:cubicBezTo>
                  <a:cubicBezTo>
                    <a:pt x="117231" y="345831"/>
                    <a:pt x="124158" y="352225"/>
                    <a:pt x="127888" y="345831"/>
                  </a:cubicBezTo>
                  <a:cubicBezTo>
                    <a:pt x="131618" y="339437"/>
                    <a:pt x="136414" y="328779"/>
                    <a:pt x="124691" y="320253"/>
                  </a:cubicBezTo>
                  <a:cubicBezTo>
                    <a:pt x="112968" y="311727"/>
                    <a:pt x="72470" y="319721"/>
                    <a:pt x="57550" y="294676"/>
                  </a:cubicBezTo>
                  <a:cubicBezTo>
                    <a:pt x="42630" y="269631"/>
                    <a:pt x="28242" y="209950"/>
                    <a:pt x="35169" y="169985"/>
                  </a:cubicBezTo>
                  <a:cubicBezTo>
                    <a:pt x="42096" y="130020"/>
                    <a:pt x="65542" y="83127"/>
                    <a:pt x="99113" y="54885"/>
                  </a:cubicBezTo>
                  <a:cubicBezTo>
                    <a:pt x="132684" y="26643"/>
                    <a:pt x="194497" y="1066"/>
                    <a:pt x="236593" y="533"/>
                  </a:cubicBezTo>
                  <a:cubicBezTo>
                    <a:pt x="278689" y="0"/>
                    <a:pt x="323450" y="27176"/>
                    <a:pt x="351692" y="51688"/>
                  </a:cubicBezTo>
                  <a:cubicBezTo>
                    <a:pt x="379934" y="76200"/>
                    <a:pt x="401249" y="130019"/>
                    <a:pt x="406045" y="147604"/>
                  </a:cubicBezTo>
                  <a:cubicBezTo>
                    <a:pt x="410841" y="165189"/>
                    <a:pt x="382598" y="149736"/>
                    <a:pt x="380467" y="157196"/>
                  </a:cubicBezTo>
                  <a:cubicBezTo>
                    <a:pt x="378336" y="164656"/>
                    <a:pt x="392190" y="174780"/>
                    <a:pt x="393256" y="192365"/>
                  </a:cubicBezTo>
                  <a:cubicBezTo>
                    <a:pt x="394322" y="209950"/>
                    <a:pt x="393789" y="241922"/>
                    <a:pt x="386862" y="262704"/>
                  </a:cubicBezTo>
                  <a:cubicBezTo>
                    <a:pt x="379935" y="283486"/>
                    <a:pt x="358619" y="306932"/>
                    <a:pt x="351692" y="317056"/>
                  </a:cubicBezTo>
                  <a:cubicBezTo>
                    <a:pt x="344765" y="327180"/>
                    <a:pt x="340502" y="319721"/>
                    <a:pt x="345298" y="323451"/>
                  </a:cubicBezTo>
                  <a:cubicBezTo>
                    <a:pt x="350094" y="327181"/>
                    <a:pt x="366613" y="328780"/>
                    <a:pt x="380467" y="339437"/>
                  </a:cubicBezTo>
                  <a:cubicBezTo>
                    <a:pt x="394322" y="350094"/>
                    <a:pt x="415103" y="365015"/>
                    <a:pt x="428425" y="387395"/>
                  </a:cubicBezTo>
                  <a:cubicBezTo>
                    <a:pt x="441747" y="409775"/>
                    <a:pt x="455068" y="446010"/>
                    <a:pt x="460397" y="473719"/>
                  </a:cubicBezTo>
                  <a:cubicBezTo>
                    <a:pt x="465726" y="501428"/>
                    <a:pt x="475850" y="527006"/>
                    <a:pt x="460397" y="553649"/>
                  </a:cubicBezTo>
                  <a:cubicBezTo>
                    <a:pt x="444944" y="580292"/>
                    <a:pt x="419899" y="613863"/>
                    <a:pt x="367678" y="633579"/>
                  </a:cubicBezTo>
                  <a:cubicBezTo>
                    <a:pt x="315457" y="653295"/>
                    <a:pt x="203555" y="672479"/>
                    <a:pt x="147071" y="671946"/>
                  </a:cubicBezTo>
                  <a:cubicBezTo>
                    <a:pt x="90587" y="671413"/>
                    <a:pt x="52754" y="644769"/>
                    <a:pt x="28775" y="630382"/>
                  </a:cubicBezTo>
                  <a:cubicBezTo>
                    <a:pt x="4796" y="615995"/>
                    <a:pt x="6394" y="607469"/>
                    <a:pt x="3197" y="585621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6429" name="TextBox 32"/>
            <p:cNvSpPr txBox="1">
              <a:spLocks noChangeArrowheads="1"/>
            </p:cNvSpPr>
            <p:nvPr/>
          </p:nvSpPr>
          <p:spPr bwMode="auto">
            <a:xfrm>
              <a:off x="1368734" y="2199218"/>
              <a:ext cx="488875" cy="490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1000"/>
                <a:t>?</a:t>
              </a:r>
            </a:p>
          </p:txBody>
        </p:sp>
      </p:grpSp>
      <p:grpSp>
        <p:nvGrpSpPr>
          <p:cNvPr id="13" name="Group 33"/>
          <p:cNvGrpSpPr>
            <a:grpSpLocks/>
          </p:cNvGrpSpPr>
          <p:nvPr/>
        </p:nvGrpSpPr>
        <p:grpSpPr bwMode="auto">
          <a:xfrm>
            <a:off x="7470775" y="2376488"/>
            <a:ext cx="225425" cy="309562"/>
            <a:chOff x="1368734" y="2112352"/>
            <a:chExt cx="488875" cy="672479"/>
          </a:xfrm>
        </p:grpSpPr>
        <p:sp>
          <p:nvSpPr>
            <p:cNvPr id="55" name="Freeform 54"/>
            <p:cNvSpPr/>
            <p:nvPr/>
          </p:nvSpPr>
          <p:spPr bwMode="auto">
            <a:xfrm>
              <a:off x="1375620" y="2112352"/>
              <a:ext cx="478548" cy="672479"/>
            </a:xfrm>
            <a:custGeom>
              <a:avLst/>
              <a:gdLst>
                <a:gd name="connsiteX0" fmla="*/ 3197 w 475850"/>
                <a:gd name="connsiteY0" fmla="*/ 585621 h 671946"/>
                <a:gd name="connsiteX1" fmla="*/ 9592 w 475850"/>
                <a:gd name="connsiteY1" fmla="*/ 499297 h 671946"/>
                <a:gd name="connsiteX2" fmla="*/ 38366 w 475850"/>
                <a:gd name="connsiteY2" fmla="*/ 422564 h 671946"/>
                <a:gd name="connsiteX3" fmla="*/ 102311 w 475850"/>
                <a:gd name="connsiteY3" fmla="*/ 358620 h 671946"/>
                <a:gd name="connsiteX4" fmla="*/ 127888 w 475850"/>
                <a:gd name="connsiteY4" fmla="*/ 345831 h 671946"/>
                <a:gd name="connsiteX5" fmla="*/ 124691 w 475850"/>
                <a:gd name="connsiteY5" fmla="*/ 320253 h 671946"/>
                <a:gd name="connsiteX6" fmla="*/ 57550 w 475850"/>
                <a:gd name="connsiteY6" fmla="*/ 294676 h 671946"/>
                <a:gd name="connsiteX7" fmla="*/ 35169 w 475850"/>
                <a:gd name="connsiteY7" fmla="*/ 169985 h 671946"/>
                <a:gd name="connsiteX8" fmla="*/ 99113 w 475850"/>
                <a:gd name="connsiteY8" fmla="*/ 54885 h 671946"/>
                <a:gd name="connsiteX9" fmla="*/ 236593 w 475850"/>
                <a:gd name="connsiteY9" fmla="*/ 533 h 671946"/>
                <a:gd name="connsiteX10" fmla="*/ 351692 w 475850"/>
                <a:gd name="connsiteY10" fmla="*/ 51688 h 671946"/>
                <a:gd name="connsiteX11" fmla="*/ 406045 w 475850"/>
                <a:gd name="connsiteY11" fmla="*/ 147604 h 671946"/>
                <a:gd name="connsiteX12" fmla="*/ 380467 w 475850"/>
                <a:gd name="connsiteY12" fmla="*/ 157196 h 671946"/>
                <a:gd name="connsiteX13" fmla="*/ 393256 w 475850"/>
                <a:gd name="connsiteY13" fmla="*/ 192365 h 671946"/>
                <a:gd name="connsiteX14" fmla="*/ 386862 w 475850"/>
                <a:gd name="connsiteY14" fmla="*/ 262704 h 671946"/>
                <a:gd name="connsiteX15" fmla="*/ 351692 w 475850"/>
                <a:gd name="connsiteY15" fmla="*/ 317056 h 671946"/>
                <a:gd name="connsiteX16" fmla="*/ 345298 w 475850"/>
                <a:gd name="connsiteY16" fmla="*/ 323451 h 671946"/>
                <a:gd name="connsiteX17" fmla="*/ 380467 w 475850"/>
                <a:gd name="connsiteY17" fmla="*/ 339437 h 671946"/>
                <a:gd name="connsiteX18" fmla="*/ 428425 w 475850"/>
                <a:gd name="connsiteY18" fmla="*/ 387395 h 671946"/>
                <a:gd name="connsiteX19" fmla="*/ 460397 w 475850"/>
                <a:gd name="connsiteY19" fmla="*/ 473719 h 671946"/>
                <a:gd name="connsiteX20" fmla="*/ 460397 w 475850"/>
                <a:gd name="connsiteY20" fmla="*/ 553649 h 671946"/>
                <a:gd name="connsiteX21" fmla="*/ 367678 w 475850"/>
                <a:gd name="connsiteY21" fmla="*/ 633579 h 671946"/>
                <a:gd name="connsiteX22" fmla="*/ 147071 w 475850"/>
                <a:gd name="connsiteY22" fmla="*/ 671946 h 671946"/>
                <a:gd name="connsiteX23" fmla="*/ 147071 w 475850"/>
                <a:gd name="connsiteY23" fmla="*/ 671946 h 671946"/>
                <a:gd name="connsiteX24" fmla="*/ 28775 w 475850"/>
                <a:gd name="connsiteY24" fmla="*/ 630382 h 671946"/>
                <a:gd name="connsiteX25" fmla="*/ 3197 w 475850"/>
                <a:gd name="connsiteY25" fmla="*/ 585621 h 671946"/>
                <a:gd name="connsiteX0" fmla="*/ 11723 w 484376"/>
                <a:gd name="connsiteY0" fmla="*/ 585621 h 683669"/>
                <a:gd name="connsiteX1" fmla="*/ 18118 w 484376"/>
                <a:gd name="connsiteY1" fmla="*/ 499297 h 683669"/>
                <a:gd name="connsiteX2" fmla="*/ 46892 w 484376"/>
                <a:gd name="connsiteY2" fmla="*/ 422564 h 683669"/>
                <a:gd name="connsiteX3" fmla="*/ 110837 w 484376"/>
                <a:gd name="connsiteY3" fmla="*/ 358620 h 683669"/>
                <a:gd name="connsiteX4" fmla="*/ 136414 w 484376"/>
                <a:gd name="connsiteY4" fmla="*/ 345831 h 683669"/>
                <a:gd name="connsiteX5" fmla="*/ 133217 w 484376"/>
                <a:gd name="connsiteY5" fmla="*/ 320253 h 683669"/>
                <a:gd name="connsiteX6" fmla="*/ 66076 w 484376"/>
                <a:gd name="connsiteY6" fmla="*/ 294676 h 683669"/>
                <a:gd name="connsiteX7" fmla="*/ 43695 w 484376"/>
                <a:gd name="connsiteY7" fmla="*/ 169985 h 683669"/>
                <a:gd name="connsiteX8" fmla="*/ 107639 w 484376"/>
                <a:gd name="connsiteY8" fmla="*/ 54885 h 683669"/>
                <a:gd name="connsiteX9" fmla="*/ 245119 w 484376"/>
                <a:gd name="connsiteY9" fmla="*/ 533 h 683669"/>
                <a:gd name="connsiteX10" fmla="*/ 360218 w 484376"/>
                <a:gd name="connsiteY10" fmla="*/ 51688 h 683669"/>
                <a:gd name="connsiteX11" fmla="*/ 414571 w 484376"/>
                <a:gd name="connsiteY11" fmla="*/ 147604 h 683669"/>
                <a:gd name="connsiteX12" fmla="*/ 388993 w 484376"/>
                <a:gd name="connsiteY12" fmla="*/ 157196 h 683669"/>
                <a:gd name="connsiteX13" fmla="*/ 401782 w 484376"/>
                <a:gd name="connsiteY13" fmla="*/ 192365 h 683669"/>
                <a:gd name="connsiteX14" fmla="*/ 395388 w 484376"/>
                <a:gd name="connsiteY14" fmla="*/ 262704 h 683669"/>
                <a:gd name="connsiteX15" fmla="*/ 360218 w 484376"/>
                <a:gd name="connsiteY15" fmla="*/ 317056 h 683669"/>
                <a:gd name="connsiteX16" fmla="*/ 353824 w 484376"/>
                <a:gd name="connsiteY16" fmla="*/ 323451 h 683669"/>
                <a:gd name="connsiteX17" fmla="*/ 388993 w 484376"/>
                <a:gd name="connsiteY17" fmla="*/ 339437 h 683669"/>
                <a:gd name="connsiteX18" fmla="*/ 436951 w 484376"/>
                <a:gd name="connsiteY18" fmla="*/ 387395 h 683669"/>
                <a:gd name="connsiteX19" fmla="*/ 468923 w 484376"/>
                <a:gd name="connsiteY19" fmla="*/ 473719 h 683669"/>
                <a:gd name="connsiteX20" fmla="*/ 468923 w 484376"/>
                <a:gd name="connsiteY20" fmla="*/ 553649 h 683669"/>
                <a:gd name="connsiteX21" fmla="*/ 376204 w 484376"/>
                <a:gd name="connsiteY21" fmla="*/ 633579 h 683669"/>
                <a:gd name="connsiteX22" fmla="*/ 155597 w 484376"/>
                <a:gd name="connsiteY22" fmla="*/ 671946 h 683669"/>
                <a:gd name="connsiteX23" fmla="*/ 235527 w 484376"/>
                <a:gd name="connsiteY23" fmla="*/ 563241 h 683669"/>
                <a:gd name="connsiteX24" fmla="*/ 37301 w 484376"/>
                <a:gd name="connsiteY24" fmla="*/ 630382 h 683669"/>
                <a:gd name="connsiteX25" fmla="*/ 11723 w 484376"/>
                <a:gd name="connsiteY25" fmla="*/ 585621 h 683669"/>
                <a:gd name="connsiteX0" fmla="*/ 3197 w 475850"/>
                <a:gd name="connsiteY0" fmla="*/ 585621 h 672479"/>
                <a:gd name="connsiteX1" fmla="*/ 9592 w 475850"/>
                <a:gd name="connsiteY1" fmla="*/ 499297 h 672479"/>
                <a:gd name="connsiteX2" fmla="*/ 38366 w 475850"/>
                <a:gd name="connsiteY2" fmla="*/ 422564 h 672479"/>
                <a:gd name="connsiteX3" fmla="*/ 102311 w 475850"/>
                <a:gd name="connsiteY3" fmla="*/ 358620 h 672479"/>
                <a:gd name="connsiteX4" fmla="*/ 127888 w 475850"/>
                <a:gd name="connsiteY4" fmla="*/ 345831 h 672479"/>
                <a:gd name="connsiteX5" fmla="*/ 124691 w 475850"/>
                <a:gd name="connsiteY5" fmla="*/ 320253 h 672479"/>
                <a:gd name="connsiteX6" fmla="*/ 57550 w 475850"/>
                <a:gd name="connsiteY6" fmla="*/ 294676 h 672479"/>
                <a:gd name="connsiteX7" fmla="*/ 35169 w 475850"/>
                <a:gd name="connsiteY7" fmla="*/ 169985 h 672479"/>
                <a:gd name="connsiteX8" fmla="*/ 99113 w 475850"/>
                <a:gd name="connsiteY8" fmla="*/ 54885 h 672479"/>
                <a:gd name="connsiteX9" fmla="*/ 236593 w 475850"/>
                <a:gd name="connsiteY9" fmla="*/ 533 h 672479"/>
                <a:gd name="connsiteX10" fmla="*/ 351692 w 475850"/>
                <a:gd name="connsiteY10" fmla="*/ 51688 h 672479"/>
                <a:gd name="connsiteX11" fmla="*/ 406045 w 475850"/>
                <a:gd name="connsiteY11" fmla="*/ 147604 h 672479"/>
                <a:gd name="connsiteX12" fmla="*/ 380467 w 475850"/>
                <a:gd name="connsiteY12" fmla="*/ 157196 h 672479"/>
                <a:gd name="connsiteX13" fmla="*/ 393256 w 475850"/>
                <a:gd name="connsiteY13" fmla="*/ 192365 h 672479"/>
                <a:gd name="connsiteX14" fmla="*/ 386862 w 475850"/>
                <a:gd name="connsiteY14" fmla="*/ 262704 h 672479"/>
                <a:gd name="connsiteX15" fmla="*/ 351692 w 475850"/>
                <a:gd name="connsiteY15" fmla="*/ 317056 h 672479"/>
                <a:gd name="connsiteX16" fmla="*/ 345298 w 475850"/>
                <a:gd name="connsiteY16" fmla="*/ 323451 h 672479"/>
                <a:gd name="connsiteX17" fmla="*/ 380467 w 475850"/>
                <a:gd name="connsiteY17" fmla="*/ 339437 h 672479"/>
                <a:gd name="connsiteX18" fmla="*/ 428425 w 475850"/>
                <a:gd name="connsiteY18" fmla="*/ 387395 h 672479"/>
                <a:gd name="connsiteX19" fmla="*/ 460397 w 475850"/>
                <a:gd name="connsiteY19" fmla="*/ 473719 h 672479"/>
                <a:gd name="connsiteX20" fmla="*/ 460397 w 475850"/>
                <a:gd name="connsiteY20" fmla="*/ 553649 h 672479"/>
                <a:gd name="connsiteX21" fmla="*/ 367678 w 475850"/>
                <a:gd name="connsiteY21" fmla="*/ 633579 h 672479"/>
                <a:gd name="connsiteX22" fmla="*/ 147071 w 475850"/>
                <a:gd name="connsiteY22" fmla="*/ 671946 h 672479"/>
                <a:gd name="connsiteX23" fmla="*/ 28775 w 475850"/>
                <a:gd name="connsiteY23" fmla="*/ 630382 h 672479"/>
                <a:gd name="connsiteX24" fmla="*/ 3197 w 475850"/>
                <a:gd name="connsiteY24" fmla="*/ 585621 h 672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5850" h="672479">
                  <a:moveTo>
                    <a:pt x="3197" y="585621"/>
                  </a:moveTo>
                  <a:cubicBezTo>
                    <a:pt x="0" y="563773"/>
                    <a:pt x="3731" y="526473"/>
                    <a:pt x="9592" y="499297"/>
                  </a:cubicBezTo>
                  <a:cubicBezTo>
                    <a:pt x="15454" y="472121"/>
                    <a:pt x="22913" y="446010"/>
                    <a:pt x="38366" y="422564"/>
                  </a:cubicBezTo>
                  <a:cubicBezTo>
                    <a:pt x="53819" y="399118"/>
                    <a:pt x="87391" y="371409"/>
                    <a:pt x="102311" y="358620"/>
                  </a:cubicBezTo>
                  <a:cubicBezTo>
                    <a:pt x="117231" y="345831"/>
                    <a:pt x="124158" y="352225"/>
                    <a:pt x="127888" y="345831"/>
                  </a:cubicBezTo>
                  <a:cubicBezTo>
                    <a:pt x="131618" y="339437"/>
                    <a:pt x="136414" y="328779"/>
                    <a:pt x="124691" y="320253"/>
                  </a:cubicBezTo>
                  <a:cubicBezTo>
                    <a:pt x="112968" y="311727"/>
                    <a:pt x="72470" y="319721"/>
                    <a:pt x="57550" y="294676"/>
                  </a:cubicBezTo>
                  <a:cubicBezTo>
                    <a:pt x="42630" y="269631"/>
                    <a:pt x="28242" y="209950"/>
                    <a:pt x="35169" y="169985"/>
                  </a:cubicBezTo>
                  <a:cubicBezTo>
                    <a:pt x="42096" y="130020"/>
                    <a:pt x="65542" y="83127"/>
                    <a:pt x="99113" y="54885"/>
                  </a:cubicBezTo>
                  <a:cubicBezTo>
                    <a:pt x="132684" y="26643"/>
                    <a:pt x="194497" y="1066"/>
                    <a:pt x="236593" y="533"/>
                  </a:cubicBezTo>
                  <a:cubicBezTo>
                    <a:pt x="278689" y="0"/>
                    <a:pt x="323450" y="27176"/>
                    <a:pt x="351692" y="51688"/>
                  </a:cubicBezTo>
                  <a:cubicBezTo>
                    <a:pt x="379934" y="76200"/>
                    <a:pt x="401249" y="130019"/>
                    <a:pt x="406045" y="147604"/>
                  </a:cubicBezTo>
                  <a:cubicBezTo>
                    <a:pt x="410841" y="165189"/>
                    <a:pt x="382598" y="149736"/>
                    <a:pt x="380467" y="157196"/>
                  </a:cubicBezTo>
                  <a:cubicBezTo>
                    <a:pt x="378336" y="164656"/>
                    <a:pt x="392190" y="174780"/>
                    <a:pt x="393256" y="192365"/>
                  </a:cubicBezTo>
                  <a:cubicBezTo>
                    <a:pt x="394322" y="209950"/>
                    <a:pt x="393789" y="241922"/>
                    <a:pt x="386862" y="262704"/>
                  </a:cubicBezTo>
                  <a:cubicBezTo>
                    <a:pt x="379935" y="283486"/>
                    <a:pt x="358619" y="306932"/>
                    <a:pt x="351692" y="317056"/>
                  </a:cubicBezTo>
                  <a:cubicBezTo>
                    <a:pt x="344765" y="327180"/>
                    <a:pt x="340502" y="319721"/>
                    <a:pt x="345298" y="323451"/>
                  </a:cubicBezTo>
                  <a:cubicBezTo>
                    <a:pt x="350094" y="327181"/>
                    <a:pt x="366613" y="328780"/>
                    <a:pt x="380467" y="339437"/>
                  </a:cubicBezTo>
                  <a:cubicBezTo>
                    <a:pt x="394322" y="350094"/>
                    <a:pt x="415103" y="365015"/>
                    <a:pt x="428425" y="387395"/>
                  </a:cubicBezTo>
                  <a:cubicBezTo>
                    <a:pt x="441747" y="409775"/>
                    <a:pt x="455068" y="446010"/>
                    <a:pt x="460397" y="473719"/>
                  </a:cubicBezTo>
                  <a:cubicBezTo>
                    <a:pt x="465726" y="501428"/>
                    <a:pt x="475850" y="527006"/>
                    <a:pt x="460397" y="553649"/>
                  </a:cubicBezTo>
                  <a:cubicBezTo>
                    <a:pt x="444944" y="580292"/>
                    <a:pt x="419899" y="613863"/>
                    <a:pt x="367678" y="633579"/>
                  </a:cubicBezTo>
                  <a:cubicBezTo>
                    <a:pt x="315457" y="653295"/>
                    <a:pt x="203555" y="672479"/>
                    <a:pt x="147071" y="671946"/>
                  </a:cubicBezTo>
                  <a:cubicBezTo>
                    <a:pt x="90587" y="671413"/>
                    <a:pt x="52754" y="644769"/>
                    <a:pt x="28775" y="630382"/>
                  </a:cubicBezTo>
                  <a:cubicBezTo>
                    <a:pt x="4796" y="615995"/>
                    <a:pt x="6394" y="607469"/>
                    <a:pt x="3197" y="585621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6427" name="TextBox 35"/>
            <p:cNvSpPr txBox="1">
              <a:spLocks noChangeArrowheads="1"/>
            </p:cNvSpPr>
            <p:nvPr/>
          </p:nvSpPr>
          <p:spPr bwMode="auto">
            <a:xfrm>
              <a:off x="1368734" y="2199218"/>
              <a:ext cx="488875" cy="490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1000"/>
                <a:t>?</a:t>
              </a:r>
            </a:p>
          </p:txBody>
        </p:sp>
      </p:grpSp>
      <p:grpSp>
        <p:nvGrpSpPr>
          <p:cNvPr id="14" name="Group 45"/>
          <p:cNvGrpSpPr>
            <a:grpSpLocks/>
          </p:cNvGrpSpPr>
          <p:nvPr/>
        </p:nvGrpSpPr>
        <p:grpSpPr bwMode="auto">
          <a:xfrm flipH="1">
            <a:off x="7764463" y="2136775"/>
            <a:ext cx="225425" cy="309563"/>
            <a:chOff x="1368733" y="2112352"/>
            <a:chExt cx="488875" cy="672479"/>
          </a:xfrm>
        </p:grpSpPr>
        <p:sp>
          <p:nvSpPr>
            <p:cNvPr id="58" name="Freeform 57"/>
            <p:cNvSpPr/>
            <p:nvPr/>
          </p:nvSpPr>
          <p:spPr bwMode="auto">
            <a:xfrm>
              <a:off x="1375619" y="2112352"/>
              <a:ext cx="478548" cy="672479"/>
            </a:xfrm>
            <a:custGeom>
              <a:avLst/>
              <a:gdLst>
                <a:gd name="connsiteX0" fmla="*/ 3197 w 475850"/>
                <a:gd name="connsiteY0" fmla="*/ 585621 h 671946"/>
                <a:gd name="connsiteX1" fmla="*/ 9592 w 475850"/>
                <a:gd name="connsiteY1" fmla="*/ 499297 h 671946"/>
                <a:gd name="connsiteX2" fmla="*/ 38366 w 475850"/>
                <a:gd name="connsiteY2" fmla="*/ 422564 h 671946"/>
                <a:gd name="connsiteX3" fmla="*/ 102311 w 475850"/>
                <a:gd name="connsiteY3" fmla="*/ 358620 h 671946"/>
                <a:gd name="connsiteX4" fmla="*/ 127888 w 475850"/>
                <a:gd name="connsiteY4" fmla="*/ 345831 h 671946"/>
                <a:gd name="connsiteX5" fmla="*/ 124691 w 475850"/>
                <a:gd name="connsiteY5" fmla="*/ 320253 h 671946"/>
                <a:gd name="connsiteX6" fmla="*/ 57550 w 475850"/>
                <a:gd name="connsiteY6" fmla="*/ 294676 h 671946"/>
                <a:gd name="connsiteX7" fmla="*/ 35169 w 475850"/>
                <a:gd name="connsiteY7" fmla="*/ 169985 h 671946"/>
                <a:gd name="connsiteX8" fmla="*/ 99113 w 475850"/>
                <a:gd name="connsiteY8" fmla="*/ 54885 h 671946"/>
                <a:gd name="connsiteX9" fmla="*/ 236593 w 475850"/>
                <a:gd name="connsiteY9" fmla="*/ 533 h 671946"/>
                <a:gd name="connsiteX10" fmla="*/ 351692 w 475850"/>
                <a:gd name="connsiteY10" fmla="*/ 51688 h 671946"/>
                <a:gd name="connsiteX11" fmla="*/ 406045 w 475850"/>
                <a:gd name="connsiteY11" fmla="*/ 147604 h 671946"/>
                <a:gd name="connsiteX12" fmla="*/ 380467 w 475850"/>
                <a:gd name="connsiteY12" fmla="*/ 157196 h 671946"/>
                <a:gd name="connsiteX13" fmla="*/ 393256 w 475850"/>
                <a:gd name="connsiteY13" fmla="*/ 192365 h 671946"/>
                <a:gd name="connsiteX14" fmla="*/ 386862 w 475850"/>
                <a:gd name="connsiteY14" fmla="*/ 262704 h 671946"/>
                <a:gd name="connsiteX15" fmla="*/ 351692 w 475850"/>
                <a:gd name="connsiteY15" fmla="*/ 317056 h 671946"/>
                <a:gd name="connsiteX16" fmla="*/ 345298 w 475850"/>
                <a:gd name="connsiteY16" fmla="*/ 323451 h 671946"/>
                <a:gd name="connsiteX17" fmla="*/ 380467 w 475850"/>
                <a:gd name="connsiteY17" fmla="*/ 339437 h 671946"/>
                <a:gd name="connsiteX18" fmla="*/ 428425 w 475850"/>
                <a:gd name="connsiteY18" fmla="*/ 387395 h 671946"/>
                <a:gd name="connsiteX19" fmla="*/ 460397 w 475850"/>
                <a:gd name="connsiteY19" fmla="*/ 473719 h 671946"/>
                <a:gd name="connsiteX20" fmla="*/ 460397 w 475850"/>
                <a:gd name="connsiteY20" fmla="*/ 553649 h 671946"/>
                <a:gd name="connsiteX21" fmla="*/ 367678 w 475850"/>
                <a:gd name="connsiteY21" fmla="*/ 633579 h 671946"/>
                <a:gd name="connsiteX22" fmla="*/ 147071 w 475850"/>
                <a:gd name="connsiteY22" fmla="*/ 671946 h 671946"/>
                <a:gd name="connsiteX23" fmla="*/ 147071 w 475850"/>
                <a:gd name="connsiteY23" fmla="*/ 671946 h 671946"/>
                <a:gd name="connsiteX24" fmla="*/ 28775 w 475850"/>
                <a:gd name="connsiteY24" fmla="*/ 630382 h 671946"/>
                <a:gd name="connsiteX25" fmla="*/ 3197 w 475850"/>
                <a:gd name="connsiteY25" fmla="*/ 585621 h 671946"/>
                <a:gd name="connsiteX0" fmla="*/ 11723 w 484376"/>
                <a:gd name="connsiteY0" fmla="*/ 585621 h 683669"/>
                <a:gd name="connsiteX1" fmla="*/ 18118 w 484376"/>
                <a:gd name="connsiteY1" fmla="*/ 499297 h 683669"/>
                <a:gd name="connsiteX2" fmla="*/ 46892 w 484376"/>
                <a:gd name="connsiteY2" fmla="*/ 422564 h 683669"/>
                <a:gd name="connsiteX3" fmla="*/ 110837 w 484376"/>
                <a:gd name="connsiteY3" fmla="*/ 358620 h 683669"/>
                <a:gd name="connsiteX4" fmla="*/ 136414 w 484376"/>
                <a:gd name="connsiteY4" fmla="*/ 345831 h 683669"/>
                <a:gd name="connsiteX5" fmla="*/ 133217 w 484376"/>
                <a:gd name="connsiteY5" fmla="*/ 320253 h 683669"/>
                <a:gd name="connsiteX6" fmla="*/ 66076 w 484376"/>
                <a:gd name="connsiteY6" fmla="*/ 294676 h 683669"/>
                <a:gd name="connsiteX7" fmla="*/ 43695 w 484376"/>
                <a:gd name="connsiteY7" fmla="*/ 169985 h 683669"/>
                <a:gd name="connsiteX8" fmla="*/ 107639 w 484376"/>
                <a:gd name="connsiteY8" fmla="*/ 54885 h 683669"/>
                <a:gd name="connsiteX9" fmla="*/ 245119 w 484376"/>
                <a:gd name="connsiteY9" fmla="*/ 533 h 683669"/>
                <a:gd name="connsiteX10" fmla="*/ 360218 w 484376"/>
                <a:gd name="connsiteY10" fmla="*/ 51688 h 683669"/>
                <a:gd name="connsiteX11" fmla="*/ 414571 w 484376"/>
                <a:gd name="connsiteY11" fmla="*/ 147604 h 683669"/>
                <a:gd name="connsiteX12" fmla="*/ 388993 w 484376"/>
                <a:gd name="connsiteY12" fmla="*/ 157196 h 683669"/>
                <a:gd name="connsiteX13" fmla="*/ 401782 w 484376"/>
                <a:gd name="connsiteY13" fmla="*/ 192365 h 683669"/>
                <a:gd name="connsiteX14" fmla="*/ 395388 w 484376"/>
                <a:gd name="connsiteY14" fmla="*/ 262704 h 683669"/>
                <a:gd name="connsiteX15" fmla="*/ 360218 w 484376"/>
                <a:gd name="connsiteY15" fmla="*/ 317056 h 683669"/>
                <a:gd name="connsiteX16" fmla="*/ 353824 w 484376"/>
                <a:gd name="connsiteY16" fmla="*/ 323451 h 683669"/>
                <a:gd name="connsiteX17" fmla="*/ 388993 w 484376"/>
                <a:gd name="connsiteY17" fmla="*/ 339437 h 683669"/>
                <a:gd name="connsiteX18" fmla="*/ 436951 w 484376"/>
                <a:gd name="connsiteY18" fmla="*/ 387395 h 683669"/>
                <a:gd name="connsiteX19" fmla="*/ 468923 w 484376"/>
                <a:gd name="connsiteY19" fmla="*/ 473719 h 683669"/>
                <a:gd name="connsiteX20" fmla="*/ 468923 w 484376"/>
                <a:gd name="connsiteY20" fmla="*/ 553649 h 683669"/>
                <a:gd name="connsiteX21" fmla="*/ 376204 w 484376"/>
                <a:gd name="connsiteY21" fmla="*/ 633579 h 683669"/>
                <a:gd name="connsiteX22" fmla="*/ 155597 w 484376"/>
                <a:gd name="connsiteY22" fmla="*/ 671946 h 683669"/>
                <a:gd name="connsiteX23" fmla="*/ 235527 w 484376"/>
                <a:gd name="connsiteY23" fmla="*/ 563241 h 683669"/>
                <a:gd name="connsiteX24" fmla="*/ 37301 w 484376"/>
                <a:gd name="connsiteY24" fmla="*/ 630382 h 683669"/>
                <a:gd name="connsiteX25" fmla="*/ 11723 w 484376"/>
                <a:gd name="connsiteY25" fmla="*/ 585621 h 683669"/>
                <a:gd name="connsiteX0" fmla="*/ 3197 w 475850"/>
                <a:gd name="connsiteY0" fmla="*/ 585621 h 672479"/>
                <a:gd name="connsiteX1" fmla="*/ 9592 w 475850"/>
                <a:gd name="connsiteY1" fmla="*/ 499297 h 672479"/>
                <a:gd name="connsiteX2" fmla="*/ 38366 w 475850"/>
                <a:gd name="connsiteY2" fmla="*/ 422564 h 672479"/>
                <a:gd name="connsiteX3" fmla="*/ 102311 w 475850"/>
                <a:gd name="connsiteY3" fmla="*/ 358620 h 672479"/>
                <a:gd name="connsiteX4" fmla="*/ 127888 w 475850"/>
                <a:gd name="connsiteY4" fmla="*/ 345831 h 672479"/>
                <a:gd name="connsiteX5" fmla="*/ 124691 w 475850"/>
                <a:gd name="connsiteY5" fmla="*/ 320253 h 672479"/>
                <a:gd name="connsiteX6" fmla="*/ 57550 w 475850"/>
                <a:gd name="connsiteY6" fmla="*/ 294676 h 672479"/>
                <a:gd name="connsiteX7" fmla="*/ 35169 w 475850"/>
                <a:gd name="connsiteY7" fmla="*/ 169985 h 672479"/>
                <a:gd name="connsiteX8" fmla="*/ 99113 w 475850"/>
                <a:gd name="connsiteY8" fmla="*/ 54885 h 672479"/>
                <a:gd name="connsiteX9" fmla="*/ 236593 w 475850"/>
                <a:gd name="connsiteY9" fmla="*/ 533 h 672479"/>
                <a:gd name="connsiteX10" fmla="*/ 351692 w 475850"/>
                <a:gd name="connsiteY10" fmla="*/ 51688 h 672479"/>
                <a:gd name="connsiteX11" fmla="*/ 406045 w 475850"/>
                <a:gd name="connsiteY11" fmla="*/ 147604 h 672479"/>
                <a:gd name="connsiteX12" fmla="*/ 380467 w 475850"/>
                <a:gd name="connsiteY12" fmla="*/ 157196 h 672479"/>
                <a:gd name="connsiteX13" fmla="*/ 393256 w 475850"/>
                <a:gd name="connsiteY13" fmla="*/ 192365 h 672479"/>
                <a:gd name="connsiteX14" fmla="*/ 386862 w 475850"/>
                <a:gd name="connsiteY14" fmla="*/ 262704 h 672479"/>
                <a:gd name="connsiteX15" fmla="*/ 351692 w 475850"/>
                <a:gd name="connsiteY15" fmla="*/ 317056 h 672479"/>
                <a:gd name="connsiteX16" fmla="*/ 345298 w 475850"/>
                <a:gd name="connsiteY16" fmla="*/ 323451 h 672479"/>
                <a:gd name="connsiteX17" fmla="*/ 380467 w 475850"/>
                <a:gd name="connsiteY17" fmla="*/ 339437 h 672479"/>
                <a:gd name="connsiteX18" fmla="*/ 428425 w 475850"/>
                <a:gd name="connsiteY18" fmla="*/ 387395 h 672479"/>
                <a:gd name="connsiteX19" fmla="*/ 460397 w 475850"/>
                <a:gd name="connsiteY19" fmla="*/ 473719 h 672479"/>
                <a:gd name="connsiteX20" fmla="*/ 460397 w 475850"/>
                <a:gd name="connsiteY20" fmla="*/ 553649 h 672479"/>
                <a:gd name="connsiteX21" fmla="*/ 367678 w 475850"/>
                <a:gd name="connsiteY21" fmla="*/ 633579 h 672479"/>
                <a:gd name="connsiteX22" fmla="*/ 147071 w 475850"/>
                <a:gd name="connsiteY22" fmla="*/ 671946 h 672479"/>
                <a:gd name="connsiteX23" fmla="*/ 28775 w 475850"/>
                <a:gd name="connsiteY23" fmla="*/ 630382 h 672479"/>
                <a:gd name="connsiteX24" fmla="*/ 3197 w 475850"/>
                <a:gd name="connsiteY24" fmla="*/ 585621 h 672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5850" h="672479">
                  <a:moveTo>
                    <a:pt x="3197" y="585621"/>
                  </a:moveTo>
                  <a:cubicBezTo>
                    <a:pt x="0" y="563773"/>
                    <a:pt x="3731" y="526473"/>
                    <a:pt x="9592" y="499297"/>
                  </a:cubicBezTo>
                  <a:cubicBezTo>
                    <a:pt x="15454" y="472121"/>
                    <a:pt x="22913" y="446010"/>
                    <a:pt x="38366" y="422564"/>
                  </a:cubicBezTo>
                  <a:cubicBezTo>
                    <a:pt x="53819" y="399118"/>
                    <a:pt x="87391" y="371409"/>
                    <a:pt x="102311" y="358620"/>
                  </a:cubicBezTo>
                  <a:cubicBezTo>
                    <a:pt x="117231" y="345831"/>
                    <a:pt x="124158" y="352225"/>
                    <a:pt x="127888" y="345831"/>
                  </a:cubicBezTo>
                  <a:cubicBezTo>
                    <a:pt x="131618" y="339437"/>
                    <a:pt x="136414" y="328779"/>
                    <a:pt x="124691" y="320253"/>
                  </a:cubicBezTo>
                  <a:cubicBezTo>
                    <a:pt x="112968" y="311727"/>
                    <a:pt x="72470" y="319721"/>
                    <a:pt x="57550" y="294676"/>
                  </a:cubicBezTo>
                  <a:cubicBezTo>
                    <a:pt x="42630" y="269631"/>
                    <a:pt x="28242" y="209950"/>
                    <a:pt x="35169" y="169985"/>
                  </a:cubicBezTo>
                  <a:cubicBezTo>
                    <a:pt x="42096" y="130020"/>
                    <a:pt x="65542" y="83127"/>
                    <a:pt x="99113" y="54885"/>
                  </a:cubicBezTo>
                  <a:cubicBezTo>
                    <a:pt x="132684" y="26643"/>
                    <a:pt x="194497" y="1066"/>
                    <a:pt x="236593" y="533"/>
                  </a:cubicBezTo>
                  <a:cubicBezTo>
                    <a:pt x="278689" y="0"/>
                    <a:pt x="323450" y="27176"/>
                    <a:pt x="351692" y="51688"/>
                  </a:cubicBezTo>
                  <a:cubicBezTo>
                    <a:pt x="379934" y="76200"/>
                    <a:pt x="401249" y="130019"/>
                    <a:pt x="406045" y="147604"/>
                  </a:cubicBezTo>
                  <a:cubicBezTo>
                    <a:pt x="410841" y="165189"/>
                    <a:pt x="382598" y="149736"/>
                    <a:pt x="380467" y="157196"/>
                  </a:cubicBezTo>
                  <a:cubicBezTo>
                    <a:pt x="378336" y="164656"/>
                    <a:pt x="392190" y="174780"/>
                    <a:pt x="393256" y="192365"/>
                  </a:cubicBezTo>
                  <a:cubicBezTo>
                    <a:pt x="394322" y="209950"/>
                    <a:pt x="393789" y="241922"/>
                    <a:pt x="386862" y="262704"/>
                  </a:cubicBezTo>
                  <a:cubicBezTo>
                    <a:pt x="379935" y="283486"/>
                    <a:pt x="358619" y="306932"/>
                    <a:pt x="351692" y="317056"/>
                  </a:cubicBezTo>
                  <a:cubicBezTo>
                    <a:pt x="344765" y="327180"/>
                    <a:pt x="340502" y="319721"/>
                    <a:pt x="345298" y="323451"/>
                  </a:cubicBezTo>
                  <a:cubicBezTo>
                    <a:pt x="350094" y="327181"/>
                    <a:pt x="366613" y="328780"/>
                    <a:pt x="380467" y="339437"/>
                  </a:cubicBezTo>
                  <a:cubicBezTo>
                    <a:pt x="394322" y="350094"/>
                    <a:pt x="415103" y="365015"/>
                    <a:pt x="428425" y="387395"/>
                  </a:cubicBezTo>
                  <a:cubicBezTo>
                    <a:pt x="441747" y="409775"/>
                    <a:pt x="455068" y="446010"/>
                    <a:pt x="460397" y="473719"/>
                  </a:cubicBezTo>
                  <a:cubicBezTo>
                    <a:pt x="465726" y="501428"/>
                    <a:pt x="475850" y="527006"/>
                    <a:pt x="460397" y="553649"/>
                  </a:cubicBezTo>
                  <a:cubicBezTo>
                    <a:pt x="444944" y="580292"/>
                    <a:pt x="419899" y="613863"/>
                    <a:pt x="367678" y="633579"/>
                  </a:cubicBezTo>
                  <a:cubicBezTo>
                    <a:pt x="315457" y="653295"/>
                    <a:pt x="203555" y="672479"/>
                    <a:pt x="147071" y="671946"/>
                  </a:cubicBezTo>
                  <a:cubicBezTo>
                    <a:pt x="90587" y="671413"/>
                    <a:pt x="52754" y="644769"/>
                    <a:pt x="28775" y="630382"/>
                  </a:cubicBezTo>
                  <a:cubicBezTo>
                    <a:pt x="4796" y="615995"/>
                    <a:pt x="6394" y="607469"/>
                    <a:pt x="3197" y="585621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6425" name="TextBox 47"/>
            <p:cNvSpPr txBox="1">
              <a:spLocks noChangeArrowheads="1"/>
            </p:cNvSpPr>
            <p:nvPr/>
          </p:nvSpPr>
          <p:spPr bwMode="auto">
            <a:xfrm>
              <a:off x="1368733" y="2199218"/>
              <a:ext cx="488875" cy="490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1000"/>
                <a:t>?</a:t>
              </a:r>
            </a:p>
          </p:txBody>
        </p:sp>
      </p:grpSp>
      <p:grpSp>
        <p:nvGrpSpPr>
          <p:cNvPr id="15" name="Group 42"/>
          <p:cNvGrpSpPr>
            <a:grpSpLocks/>
          </p:cNvGrpSpPr>
          <p:nvPr/>
        </p:nvGrpSpPr>
        <p:grpSpPr bwMode="auto">
          <a:xfrm>
            <a:off x="8018463" y="2535238"/>
            <a:ext cx="225425" cy="309562"/>
            <a:chOff x="1368733" y="2112352"/>
            <a:chExt cx="488875" cy="672479"/>
          </a:xfrm>
        </p:grpSpPr>
        <p:sp>
          <p:nvSpPr>
            <p:cNvPr id="61" name="Freeform 60"/>
            <p:cNvSpPr/>
            <p:nvPr/>
          </p:nvSpPr>
          <p:spPr bwMode="auto">
            <a:xfrm>
              <a:off x="1375619" y="2112352"/>
              <a:ext cx="478546" cy="672479"/>
            </a:xfrm>
            <a:custGeom>
              <a:avLst/>
              <a:gdLst>
                <a:gd name="connsiteX0" fmla="*/ 3197 w 475850"/>
                <a:gd name="connsiteY0" fmla="*/ 585621 h 671946"/>
                <a:gd name="connsiteX1" fmla="*/ 9592 w 475850"/>
                <a:gd name="connsiteY1" fmla="*/ 499297 h 671946"/>
                <a:gd name="connsiteX2" fmla="*/ 38366 w 475850"/>
                <a:gd name="connsiteY2" fmla="*/ 422564 h 671946"/>
                <a:gd name="connsiteX3" fmla="*/ 102311 w 475850"/>
                <a:gd name="connsiteY3" fmla="*/ 358620 h 671946"/>
                <a:gd name="connsiteX4" fmla="*/ 127888 w 475850"/>
                <a:gd name="connsiteY4" fmla="*/ 345831 h 671946"/>
                <a:gd name="connsiteX5" fmla="*/ 124691 w 475850"/>
                <a:gd name="connsiteY5" fmla="*/ 320253 h 671946"/>
                <a:gd name="connsiteX6" fmla="*/ 57550 w 475850"/>
                <a:gd name="connsiteY6" fmla="*/ 294676 h 671946"/>
                <a:gd name="connsiteX7" fmla="*/ 35169 w 475850"/>
                <a:gd name="connsiteY7" fmla="*/ 169985 h 671946"/>
                <a:gd name="connsiteX8" fmla="*/ 99113 w 475850"/>
                <a:gd name="connsiteY8" fmla="*/ 54885 h 671946"/>
                <a:gd name="connsiteX9" fmla="*/ 236593 w 475850"/>
                <a:gd name="connsiteY9" fmla="*/ 533 h 671946"/>
                <a:gd name="connsiteX10" fmla="*/ 351692 w 475850"/>
                <a:gd name="connsiteY10" fmla="*/ 51688 h 671946"/>
                <a:gd name="connsiteX11" fmla="*/ 406045 w 475850"/>
                <a:gd name="connsiteY11" fmla="*/ 147604 h 671946"/>
                <a:gd name="connsiteX12" fmla="*/ 380467 w 475850"/>
                <a:gd name="connsiteY12" fmla="*/ 157196 h 671946"/>
                <a:gd name="connsiteX13" fmla="*/ 393256 w 475850"/>
                <a:gd name="connsiteY13" fmla="*/ 192365 h 671946"/>
                <a:gd name="connsiteX14" fmla="*/ 386862 w 475850"/>
                <a:gd name="connsiteY14" fmla="*/ 262704 h 671946"/>
                <a:gd name="connsiteX15" fmla="*/ 351692 w 475850"/>
                <a:gd name="connsiteY15" fmla="*/ 317056 h 671946"/>
                <a:gd name="connsiteX16" fmla="*/ 345298 w 475850"/>
                <a:gd name="connsiteY16" fmla="*/ 323451 h 671946"/>
                <a:gd name="connsiteX17" fmla="*/ 380467 w 475850"/>
                <a:gd name="connsiteY17" fmla="*/ 339437 h 671946"/>
                <a:gd name="connsiteX18" fmla="*/ 428425 w 475850"/>
                <a:gd name="connsiteY18" fmla="*/ 387395 h 671946"/>
                <a:gd name="connsiteX19" fmla="*/ 460397 w 475850"/>
                <a:gd name="connsiteY19" fmla="*/ 473719 h 671946"/>
                <a:gd name="connsiteX20" fmla="*/ 460397 w 475850"/>
                <a:gd name="connsiteY20" fmla="*/ 553649 h 671946"/>
                <a:gd name="connsiteX21" fmla="*/ 367678 w 475850"/>
                <a:gd name="connsiteY21" fmla="*/ 633579 h 671946"/>
                <a:gd name="connsiteX22" fmla="*/ 147071 w 475850"/>
                <a:gd name="connsiteY22" fmla="*/ 671946 h 671946"/>
                <a:gd name="connsiteX23" fmla="*/ 147071 w 475850"/>
                <a:gd name="connsiteY23" fmla="*/ 671946 h 671946"/>
                <a:gd name="connsiteX24" fmla="*/ 28775 w 475850"/>
                <a:gd name="connsiteY24" fmla="*/ 630382 h 671946"/>
                <a:gd name="connsiteX25" fmla="*/ 3197 w 475850"/>
                <a:gd name="connsiteY25" fmla="*/ 585621 h 671946"/>
                <a:gd name="connsiteX0" fmla="*/ 11723 w 484376"/>
                <a:gd name="connsiteY0" fmla="*/ 585621 h 683669"/>
                <a:gd name="connsiteX1" fmla="*/ 18118 w 484376"/>
                <a:gd name="connsiteY1" fmla="*/ 499297 h 683669"/>
                <a:gd name="connsiteX2" fmla="*/ 46892 w 484376"/>
                <a:gd name="connsiteY2" fmla="*/ 422564 h 683669"/>
                <a:gd name="connsiteX3" fmla="*/ 110837 w 484376"/>
                <a:gd name="connsiteY3" fmla="*/ 358620 h 683669"/>
                <a:gd name="connsiteX4" fmla="*/ 136414 w 484376"/>
                <a:gd name="connsiteY4" fmla="*/ 345831 h 683669"/>
                <a:gd name="connsiteX5" fmla="*/ 133217 w 484376"/>
                <a:gd name="connsiteY5" fmla="*/ 320253 h 683669"/>
                <a:gd name="connsiteX6" fmla="*/ 66076 w 484376"/>
                <a:gd name="connsiteY6" fmla="*/ 294676 h 683669"/>
                <a:gd name="connsiteX7" fmla="*/ 43695 w 484376"/>
                <a:gd name="connsiteY7" fmla="*/ 169985 h 683669"/>
                <a:gd name="connsiteX8" fmla="*/ 107639 w 484376"/>
                <a:gd name="connsiteY8" fmla="*/ 54885 h 683669"/>
                <a:gd name="connsiteX9" fmla="*/ 245119 w 484376"/>
                <a:gd name="connsiteY9" fmla="*/ 533 h 683669"/>
                <a:gd name="connsiteX10" fmla="*/ 360218 w 484376"/>
                <a:gd name="connsiteY10" fmla="*/ 51688 h 683669"/>
                <a:gd name="connsiteX11" fmla="*/ 414571 w 484376"/>
                <a:gd name="connsiteY11" fmla="*/ 147604 h 683669"/>
                <a:gd name="connsiteX12" fmla="*/ 388993 w 484376"/>
                <a:gd name="connsiteY12" fmla="*/ 157196 h 683669"/>
                <a:gd name="connsiteX13" fmla="*/ 401782 w 484376"/>
                <a:gd name="connsiteY13" fmla="*/ 192365 h 683669"/>
                <a:gd name="connsiteX14" fmla="*/ 395388 w 484376"/>
                <a:gd name="connsiteY14" fmla="*/ 262704 h 683669"/>
                <a:gd name="connsiteX15" fmla="*/ 360218 w 484376"/>
                <a:gd name="connsiteY15" fmla="*/ 317056 h 683669"/>
                <a:gd name="connsiteX16" fmla="*/ 353824 w 484376"/>
                <a:gd name="connsiteY16" fmla="*/ 323451 h 683669"/>
                <a:gd name="connsiteX17" fmla="*/ 388993 w 484376"/>
                <a:gd name="connsiteY17" fmla="*/ 339437 h 683669"/>
                <a:gd name="connsiteX18" fmla="*/ 436951 w 484376"/>
                <a:gd name="connsiteY18" fmla="*/ 387395 h 683669"/>
                <a:gd name="connsiteX19" fmla="*/ 468923 w 484376"/>
                <a:gd name="connsiteY19" fmla="*/ 473719 h 683669"/>
                <a:gd name="connsiteX20" fmla="*/ 468923 w 484376"/>
                <a:gd name="connsiteY20" fmla="*/ 553649 h 683669"/>
                <a:gd name="connsiteX21" fmla="*/ 376204 w 484376"/>
                <a:gd name="connsiteY21" fmla="*/ 633579 h 683669"/>
                <a:gd name="connsiteX22" fmla="*/ 155597 w 484376"/>
                <a:gd name="connsiteY22" fmla="*/ 671946 h 683669"/>
                <a:gd name="connsiteX23" fmla="*/ 235527 w 484376"/>
                <a:gd name="connsiteY23" fmla="*/ 563241 h 683669"/>
                <a:gd name="connsiteX24" fmla="*/ 37301 w 484376"/>
                <a:gd name="connsiteY24" fmla="*/ 630382 h 683669"/>
                <a:gd name="connsiteX25" fmla="*/ 11723 w 484376"/>
                <a:gd name="connsiteY25" fmla="*/ 585621 h 683669"/>
                <a:gd name="connsiteX0" fmla="*/ 3197 w 475850"/>
                <a:gd name="connsiteY0" fmla="*/ 585621 h 672479"/>
                <a:gd name="connsiteX1" fmla="*/ 9592 w 475850"/>
                <a:gd name="connsiteY1" fmla="*/ 499297 h 672479"/>
                <a:gd name="connsiteX2" fmla="*/ 38366 w 475850"/>
                <a:gd name="connsiteY2" fmla="*/ 422564 h 672479"/>
                <a:gd name="connsiteX3" fmla="*/ 102311 w 475850"/>
                <a:gd name="connsiteY3" fmla="*/ 358620 h 672479"/>
                <a:gd name="connsiteX4" fmla="*/ 127888 w 475850"/>
                <a:gd name="connsiteY4" fmla="*/ 345831 h 672479"/>
                <a:gd name="connsiteX5" fmla="*/ 124691 w 475850"/>
                <a:gd name="connsiteY5" fmla="*/ 320253 h 672479"/>
                <a:gd name="connsiteX6" fmla="*/ 57550 w 475850"/>
                <a:gd name="connsiteY6" fmla="*/ 294676 h 672479"/>
                <a:gd name="connsiteX7" fmla="*/ 35169 w 475850"/>
                <a:gd name="connsiteY7" fmla="*/ 169985 h 672479"/>
                <a:gd name="connsiteX8" fmla="*/ 99113 w 475850"/>
                <a:gd name="connsiteY8" fmla="*/ 54885 h 672479"/>
                <a:gd name="connsiteX9" fmla="*/ 236593 w 475850"/>
                <a:gd name="connsiteY9" fmla="*/ 533 h 672479"/>
                <a:gd name="connsiteX10" fmla="*/ 351692 w 475850"/>
                <a:gd name="connsiteY10" fmla="*/ 51688 h 672479"/>
                <a:gd name="connsiteX11" fmla="*/ 406045 w 475850"/>
                <a:gd name="connsiteY11" fmla="*/ 147604 h 672479"/>
                <a:gd name="connsiteX12" fmla="*/ 380467 w 475850"/>
                <a:gd name="connsiteY12" fmla="*/ 157196 h 672479"/>
                <a:gd name="connsiteX13" fmla="*/ 393256 w 475850"/>
                <a:gd name="connsiteY13" fmla="*/ 192365 h 672479"/>
                <a:gd name="connsiteX14" fmla="*/ 386862 w 475850"/>
                <a:gd name="connsiteY14" fmla="*/ 262704 h 672479"/>
                <a:gd name="connsiteX15" fmla="*/ 351692 w 475850"/>
                <a:gd name="connsiteY15" fmla="*/ 317056 h 672479"/>
                <a:gd name="connsiteX16" fmla="*/ 345298 w 475850"/>
                <a:gd name="connsiteY16" fmla="*/ 323451 h 672479"/>
                <a:gd name="connsiteX17" fmla="*/ 380467 w 475850"/>
                <a:gd name="connsiteY17" fmla="*/ 339437 h 672479"/>
                <a:gd name="connsiteX18" fmla="*/ 428425 w 475850"/>
                <a:gd name="connsiteY18" fmla="*/ 387395 h 672479"/>
                <a:gd name="connsiteX19" fmla="*/ 460397 w 475850"/>
                <a:gd name="connsiteY19" fmla="*/ 473719 h 672479"/>
                <a:gd name="connsiteX20" fmla="*/ 460397 w 475850"/>
                <a:gd name="connsiteY20" fmla="*/ 553649 h 672479"/>
                <a:gd name="connsiteX21" fmla="*/ 367678 w 475850"/>
                <a:gd name="connsiteY21" fmla="*/ 633579 h 672479"/>
                <a:gd name="connsiteX22" fmla="*/ 147071 w 475850"/>
                <a:gd name="connsiteY22" fmla="*/ 671946 h 672479"/>
                <a:gd name="connsiteX23" fmla="*/ 28775 w 475850"/>
                <a:gd name="connsiteY23" fmla="*/ 630382 h 672479"/>
                <a:gd name="connsiteX24" fmla="*/ 3197 w 475850"/>
                <a:gd name="connsiteY24" fmla="*/ 585621 h 672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5850" h="672479">
                  <a:moveTo>
                    <a:pt x="3197" y="585621"/>
                  </a:moveTo>
                  <a:cubicBezTo>
                    <a:pt x="0" y="563773"/>
                    <a:pt x="3731" y="526473"/>
                    <a:pt x="9592" y="499297"/>
                  </a:cubicBezTo>
                  <a:cubicBezTo>
                    <a:pt x="15454" y="472121"/>
                    <a:pt x="22913" y="446010"/>
                    <a:pt x="38366" y="422564"/>
                  </a:cubicBezTo>
                  <a:cubicBezTo>
                    <a:pt x="53819" y="399118"/>
                    <a:pt x="87391" y="371409"/>
                    <a:pt x="102311" y="358620"/>
                  </a:cubicBezTo>
                  <a:cubicBezTo>
                    <a:pt x="117231" y="345831"/>
                    <a:pt x="124158" y="352225"/>
                    <a:pt x="127888" y="345831"/>
                  </a:cubicBezTo>
                  <a:cubicBezTo>
                    <a:pt x="131618" y="339437"/>
                    <a:pt x="136414" y="328779"/>
                    <a:pt x="124691" y="320253"/>
                  </a:cubicBezTo>
                  <a:cubicBezTo>
                    <a:pt x="112968" y="311727"/>
                    <a:pt x="72470" y="319721"/>
                    <a:pt x="57550" y="294676"/>
                  </a:cubicBezTo>
                  <a:cubicBezTo>
                    <a:pt x="42630" y="269631"/>
                    <a:pt x="28242" y="209950"/>
                    <a:pt x="35169" y="169985"/>
                  </a:cubicBezTo>
                  <a:cubicBezTo>
                    <a:pt x="42096" y="130020"/>
                    <a:pt x="65542" y="83127"/>
                    <a:pt x="99113" y="54885"/>
                  </a:cubicBezTo>
                  <a:cubicBezTo>
                    <a:pt x="132684" y="26643"/>
                    <a:pt x="194497" y="1066"/>
                    <a:pt x="236593" y="533"/>
                  </a:cubicBezTo>
                  <a:cubicBezTo>
                    <a:pt x="278689" y="0"/>
                    <a:pt x="323450" y="27176"/>
                    <a:pt x="351692" y="51688"/>
                  </a:cubicBezTo>
                  <a:cubicBezTo>
                    <a:pt x="379934" y="76200"/>
                    <a:pt x="401249" y="130019"/>
                    <a:pt x="406045" y="147604"/>
                  </a:cubicBezTo>
                  <a:cubicBezTo>
                    <a:pt x="410841" y="165189"/>
                    <a:pt x="382598" y="149736"/>
                    <a:pt x="380467" y="157196"/>
                  </a:cubicBezTo>
                  <a:cubicBezTo>
                    <a:pt x="378336" y="164656"/>
                    <a:pt x="392190" y="174780"/>
                    <a:pt x="393256" y="192365"/>
                  </a:cubicBezTo>
                  <a:cubicBezTo>
                    <a:pt x="394322" y="209950"/>
                    <a:pt x="393789" y="241922"/>
                    <a:pt x="386862" y="262704"/>
                  </a:cubicBezTo>
                  <a:cubicBezTo>
                    <a:pt x="379935" y="283486"/>
                    <a:pt x="358619" y="306932"/>
                    <a:pt x="351692" y="317056"/>
                  </a:cubicBezTo>
                  <a:cubicBezTo>
                    <a:pt x="344765" y="327180"/>
                    <a:pt x="340502" y="319721"/>
                    <a:pt x="345298" y="323451"/>
                  </a:cubicBezTo>
                  <a:cubicBezTo>
                    <a:pt x="350094" y="327181"/>
                    <a:pt x="366613" y="328780"/>
                    <a:pt x="380467" y="339437"/>
                  </a:cubicBezTo>
                  <a:cubicBezTo>
                    <a:pt x="394322" y="350094"/>
                    <a:pt x="415103" y="365015"/>
                    <a:pt x="428425" y="387395"/>
                  </a:cubicBezTo>
                  <a:cubicBezTo>
                    <a:pt x="441747" y="409775"/>
                    <a:pt x="455068" y="446010"/>
                    <a:pt x="460397" y="473719"/>
                  </a:cubicBezTo>
                  <a:cubicBezTo>
                    <a:pt x="465726" y="501428"/>
                    <a:pt x="475850" y="527006"/>
                    <a:pt x="460397" y="553649"/>
                  </a:cubicBezTo>
                  <a:cubicBezTo>
                    <a:pt x="444944" y="580292"/>
                    <a:pt x="419899" y="613863"/>
                    <a:pt x="367678" y="633579"/>
                  </a:cubicBezTo>
                  <a:cubicBezTo>
                    <a:pt x="315457" y="653295"/>
                    <a:pt x="203555" y="672479"/>
                    <a:pt x="147071" y="671946"/>
                  </a:cubicBezTo>
                  <a:cubicBezTo>
                    <a:pt x="90587" y="671413"/>
                    <a:pt x="52754" y="644769"/>
                    <a:pt x="28775" y="630382"/>
                  </a:cubicBezTo>
                  <a:cubicBezTo>
                    <a:pt x="4796" y="615995"/>
                    <a:pt x="6394" y="607469"/>
                    <a:pt x="3197" y="585621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6423" name="TextBox 44"/>
            <p:cNvSpPr txBox="1">
              <a:spLocks noChangeArrowheads="1"/>
            </p:cNvSpPr>
            <p:nvPr/>
          </p:nvSpPr>
          <p:spPr bwMode="auto">
            <a:xfrm>
              <a:off x="1368733" y="2199218"/>
              <a:ext cx="488875" cy="490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1000"/>
                <a:t>?</a:t>
              </a:r>
            </a:p>
          </p:txBody>
        </p:sp>
      </p:grpSp>
      <p:grpSp>
        <p:nvGrpSpPr>
          <p:cNvPr id="16" name="Group 36"/>
          <p:cNvGrpSpPr>
            <a:grpSpLocks/>
          </p:cNvGrpSpPr>
          <p:nvPr/>
        </p:nvGrpSpPr>
        <p:grpSpPr bwMode="auto">
          <a:xfrm>
            <a:off x="8131175" y="2205038"/>
            <a:ext cx="225425" cy="309562"/>
            <a:chOff x="1368734" y="2112352"/>
            <a:chExt cx="488875" cy="672479"/>
          </a:xfrm>
        </p:grpSpPr>
        <p:sp>
          <p:nvSpPr>
            <p:cNvPr id="64" name="Freeform 63"/>
            <p:cNvSpPr/>
            <p:nvPr/>
          </p:nvSpPr>
          <p:spPr bwMode="auto">
            <a:xfrm>
              <a:off x="1375620" y="2112352"/>
              <a:ext cx="478548" cy="672479"/>
            </a:xfrm>
            <a:custGeom>
              <a:avLst/>
              <a:gdLst>
                <a:gd name="connsiteX0" fmla="*/ 3197 w 475850"/>
                <a:gd name="connsiteY0" fmla="*/ 585621 h 671946"/>
                <a:gd name="connsiteX1" fmla="*/ 9592 w 475850"/>
                <a:gd name="connsiteY1" fmla="*/ 499297 h 671946"/>
                <a:gd name="connsiteX2" fmla="*/ 38366 w 475850"/>
                <a:gd name="connsiteY2" fmla="*/ 422564 h 671946"/>
                <a:gd name="connsiteX3" fmla="*/ 102311 w 475850"/>
                <a:gd name="connsiteY3" fmla="*/ 358620 h 671946"/>
                <a:gd name="connsiteX4" fmla="*/ 127888 w 475850"/>
                <a:gd name="connsiteY4" fmla="*/ 345831 h 671946"/>
                <a:gd name="connsiteX5" fmla="*/ 124691 w 475850"/>
                <a:gd name="connsiteY5" fmla="*/ 320253 h 671946"/>
                <a:gd name="connsiteX6" fmla="*/ 57550 w 475850"/>
                <a:gd name="connsiteY6" fmla="*/ 294676 h 671946"/>
                <a:gd name="connsiteX7" fmla="*/ 35169 w 475850"/>
                <a:gd name="connsiteY7" fmla="*/ 169985 h 671946"/>
                <a:gd name="connsiteX8" fmla="*/ 99113 w 475850"/>
                <a:gd name="connsiteY8" fmla="*/ 54885 h 671946"/>
                <a:gd name="connsiteX9" fmla="*/ 236593 w 475850"/>
                <a:gd name="connsiteY9" fmla="*/ 533 h 671946"/>
                <a:gd name="connsiteX10" fmla="*/ 351692 w 475850"/>
                <a:gd name="connsiteY10" fmla="*/ 51688 h 671946"/>
                <a:gd name="connsiteX11" fmla="*/ 406045 w 475850"/>
                <a:gd name="connsiteY11" fmla="*/ 147604 h 671946"/>
                <a:gd name="connsiteX12" fmla="*/ 380467 w 475850"/>
                <a:gd name="connsiteY12" fmla="*/ 157196 h 671946"/>
                <a:gd name="connsiteX13" fmla="*/ 393256 w 475850"/>
                <a:gd name="connsiteY13" fmla="*/ 192365 h 671946"/>
                <a:gd name="connsiteX14" fmla="*/ 386862 w 475850"/>
                <a:gd name="connsiteY14" fmla="*/ 262704 h 671946"/>
                <a:gd name="connsiteX15" fmla="*/ 351692 w 475850"/>
                <a:gd name="connsiteY15" fmla="*/ 317056 h 671946"/>
                <a:gd name="connsiteX16" fmla="*/ 345298 w 475850"/>
                <a:gd name="connsiteY16" fmla="*/ 323451 h 671946"/>
                <a:gd name="connsiteX17" fmla="*/ 380467 w 475850"/>
                <a:gd name="connsiteY17" fmla="*/ 339437 h 671946"/>
                <a:gd name="connsiteX18" fmla="*/ 428425 w 475850"/>
                <a:gd name="connsiteY18" fmla="*/ 387395 h 671946"/>
                <a:gd name="connsiteX19" fmla="*/ 460397 w 475850"/>
                <a:gd name="connsiteY19" fmla="*/ 473719 h 671946"/>
                <a:gd name="connsiteX20" fmla="*/ 460397 w 475850"/>
                <a:gd name="connsiteY20" fmla="*/ 553649 h 671946"/>
                <a:gd name="connsiteX21" fmla="*/ 367678 w 475850"/>
                <a:gd name="connsiteY21" fmla="*/ 633579 h 671946"/>
                <a:gd name="connsiteX22" fmla="*/ 147071 w 475850"/>
                <a:gd name="connsiteY22" fmla="*/ 671946 h 671946"/>
                <a:gd name="connsiteX23" fmla="*/ 147071 w 475850"/>
                <a:gd name="connsiteY23" fmla="*/ 671946 h 671946"/>
                <a:gd name="connsiteX24" fmla="*/ 28775 w 475850"/>
                <a:gd name="connsiteY24" fmla="*/ 630382 h 671946"/>
                <a:gd name="connsiteX25" fmla="*/ 3197 w 475850"/>
                <a:gd name="connsiteY25" fmla="*/ 585621 h 671946"/>
                <a:gd name="connsiteX0" fmla="*/ 11723 w 484376"/>
                <a:gd name="connsiteY0" fmla="*/ 585621 h 683669"/>
                <a:gd name="connsiteX1" fmla="*/ 18118 w 484376"/>
                <a:gd name="connsiteY1" fmla="*/ 499297 h 683669"/>
                <a:gd name="connsiteX2" fmla="*/ 46892 w 484376"/>
                <a:gd name="connsiteY2" fmla="*/ 422564 h 683669"/>
                <a:gd name="connsiteX3" fmla="*/ 110837 w 484376"/>
                <a:gd name="connsiteY3" fmla="*/ 358620 h 683669"/>
                <a:gd name="connsiteX4" fmla="*/ 136414 w 484376"/>
                <a:gd name="connsiteY4" fmla="*/ 345831 h 683669"/>
                <a:gd name="connsiteX5" fmla="*/ 133217 w 484376"/>
                <a:gd name="connsiteY5" fmla="*/ 320253 h 683669"/>
                <a:gd name="connsiteX6" fmla="*/ 66076 w 484376"/>
                <a:gd name="connsiteY6" fmla="*/ 294676 h 683669"/>
                <a:gd name="connsiteX7" fmla="*/ 43695 w 484376"/>
                <a:gd name="connsiteY7" fmla="*/ 169985 h 683669"/>
                <a:gd name="connsiteX8" fmla="*/ 107639 w 484376"/>
                <a:gd name="connsiteY8" fmla="*/ 54885 h 683669"/>
                <a:gd name="connsiteX9" fmla="*/ 245119 w 484376"/>
                <a:gd name="connsiteY9" fmla="*/ 533 h 683669"/>
                <a:gd name="connsiteX10" fmla="*/ 360218 w 484376"/>
                <a:gd name="connsiteY10" fmla="*/ 51688 h 683669"/>
                <a:gd name="connsiteX11" fmla="*/ 414571 w 484376"/>
                <a:gd name="connsiteY11" fmla="*/ 147604 h 683669"/>
                <a:gd name="connsiteX12" fmla="*/ 388993 w 484376"/>
                <a:gd name="connsiteY12" fmla="*/ 157196 h 683669"/>
                <a:gd name="connsiteX13" fmla="*/ 401782 w 484376"/>
                <a:gd name="connsiteY13" fmla="*/ 192365 h 683669"/>
                <a:gd name="connsiteX14" fmla="*/ 395388 w 484376"/>
                <a:gd name="connsiteY14" fmla="*/ 262704 h 683669"/>
                <a:gd name="connsiteX15" fmla="*/ 360218 w 484376"/>
                <a:gd name="connsiteY15" fmla="*/ 317056 h 683669"/>
                <a:gd name="connsiteX16" fmla="*/ 353824 w 484376"/>
                <a:gd name="connsiteY16" fmla="*/ 323451 h 683669"/>
                <a:gd name="connsiteX17" fmla="*/ 388993 w 484376"/>
                <a:gd name="connsiteY17" fmla="*/ 339437 h 683669"/>
                <a:gd name="connsiteX18" fmla="*/ 436951 w 484376"/>
                <a:gd name="connsiteY18" fmla="*/ 387395 h 683669"/>
                <a:gd name="connsiteX19" fmla="*/ 468923 w 484376"/>
                <a:gd name="connsiteY19" fmla="*/ 473719 h 683669"/>
                <a:gd name="connsiteX20" fmla="*/ 468923 w 484376"/>
                <a:gd name="connsiteY20" fmla="*/ 553649 h 683669"/>
                <a:gd name="connsiteX21" fmla="*/ 376204 w 484376"/>
                <a:gd name="connsiteY21" fmla="*/ 633579 h 683669"/>
                <a:gd name="connsiteX22" fmla="*/ 155597 w 484376"/>
                <a:gd name="connsiteY22" fmla="*/ 671946 h 683669"/>
                <a:gd name="connsiteX23" fmla="*/ 235527 w 484376"/>
                <a:gd name="connsiteY23" fmla="*/ 563241 h 683669"/>
                <a:gd name="connsiteX24" fmla="*/ 37301 w 484376"/>
                <a:gd name="connsiteY24" fmla="*/ 630382 h 683669"/>
                <a:gd name="connsiteX25" fmla="*/ 11723 w 484376"/>
                <a:gd name="connsiteY25" fmla="*/ 585621 h 683669"/>
                <a:gd name="connsiteX0" fmla="*/ 3197 w 475850"/>
                <a:gd name="connsiteY0" fmla="*/ 585621 h 672479"/>
                <a:gd name="connsiteX1" fmla="*/ 9592 w 475850"/>
                <a:gd name="connsiteY1" fmla="*/ 499297 h 672479"/>
                <a:gd name="connsiteX2" fmla="*/ 38366 w 475850"/>
                <a:gd name="connsiteY2" fmla="*/ 422564 h 672479"/>
                <a:gd name="connsiteX3" fmla="*/ 102311 w 475850"/>
                <a:gd name="connsiteY3" fmla="*/ 358620 h 672479"/>
                <a:gd name="connsiteX4" fmla="*/ 127888 w 475850"/>
                <a:gd name="connsiteY4" fmla="*/ 345831 h 672479"/>
                <a:gd name="connsiteX5" fmla="*/ 124691 w 475850"/>
                <a:gd name="connsiteY5" fmla="*/ 320253 h 672479"/>
                <a:gd name="connsiteX6" fmla="*/ 57550 w 475850"/>
                <a:gd name="connsiteY6" fmla="*/ 294676 h 672479"/>
                <a:gd name="connsiteX7" fmla="*/ 35169 w 475850"/>
                <a:gd name="connsiteY7" fmla="*/ 169985 h 672479"/>
                <a:gd name="connsiteX8" fmla="*/ 99113 w 475850"/>
                <a:gd name="connsiteY8" fmla="*/ 54885 h 672479"/>
                <a:gd name="connsiteX9" fmla="*/ 236593 w 475850"/>
                <a:gd name="connsiteY9" fmla="*/ 533 h 672479"/>
                <a:gd name="connsiteX10" fmla="*/ 351692 w 475850"/>
                <a:gd name="connsiteY10" fmla="*/ 51688 h 672479"/>
                <a:gd name="connsiteX11" fmla="*/ 406045 w 475850"/>
                <a:gd name="connsiteY11" fmla="*/ 147604 h 672479"/>
                <a:gd name="connsiteX12" fmla="*/ 380467 w 475850"/>
                <a:gd name="connsiteY12" fmla="*/ 157196 h 672479"/>
                <a:gd name="connsiteX13" fmla="*/ 393256 w 475850"/>
                <a:gd name="connsiteY13" fmla="*/ 192365 h 672479"/>
                <a:gd name="connsiteX14" fmla="*/ 386862 w 475850"/>
                <a:gd name="connsiteY14" fmla="*/ 262704 h 672479"/>
                <a:gd name="connsiteX15" fmla="*/ 351692 w 475850"/>
                <a:gd name="connsiteY15" fmla="*/ 317056 h 672479"/>
                <a:gd name="connsiteX16" fmla="*/ 345298 w 475850"/>
                <a:gd name="connsiteY16" fmla="*/ 323451 h 672479"/>
                <a:gd name="connsiteX17" fmla="*/ 380467 w 475850"/>
                <a:gd name="connsiteY17" fmla="*/ 339437 h 672479"/>
                <a:gd name="connsiteX18" fmla="*/ 428425 w 475850"/>
                <a:gd name="connsiteY18" fmla="*/ 387395 h 672479"/>
                <a:gd name="connsiteX19" fmla="*/ 460397 w 475850"/>
                <a:gd name="connsiteY19" fmla="*/ 473719 h 672479"/>
                <a:gd name="connsiteX20" fmla="*/ 460397 w 475850"/>
                <a:gd name="connsiteY20" fmla="*/ 553649 h 672479"/>
                <a:gd name="connsiteX21" fmla="*/ 367678 w 475850"/>
                <a:gd name="connsiteY21" fmla="*/ 633579 h 672479"/>
                <a:gd name="connsiteX22" fmla="*/ 147071 w 475850"/>
                <a:gd name="connsiteY22" fmla="*/ 671946 h 672479"/>
                <a:gd name="connsiteX23" fmla="*/ 28775 w 475850"/>
                <a:gd name="connsiteY23" fmla="*/ 630382 h 672479"/>
                <a:gd name="connsiteX24" fmla="*/ 3197 w 475850"/>
                <a:gd name="connsiteY24" fmla="*/ 585621 h 672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5850" h="672479">
                  <a:moveTo>
                    <a:pt x="3197" y="585621"/>
                  </a:moveTo>
                  <a:cubicBezTo>
                    <a:pt x="0" y="563773"/>
                    <a:pt x="3731" y="526473"/>
                    <a:pt x="9592" y="499297"/>
                  </a:cubicBezTo>
                  <a:cubicBezTo>
                    <a:pt x="15454" y="472121"/>
                    <a:pt x="22913" y="446010"/>
                    <a:pt x="38366" y="422564"/>
                  </a:cubicBezTo>
                  <a:cubicBezTo>
                    <a:pt x="53819" y="399118"/>
                    <a:pt x="87391" y="371409"/>
                    <a:pt x="102311" y="358620"/>
                  </a:cubicBezTo>
                  <a:cubicBezTo>
                    <a:pt x="117231" y="345831"/>
                    <a:pt x="124158" y="352225"/>
                    <a:pt x="127888" y="345831"/>
                  </a:cubicBezTo>
                  <a:cubicBezTo>
                    <a:pt x="131618" y="339437"/>
                    <a:pt x="136414" y="328779"/>
                    <a:pt x="124691" y="320253"/>
                  </a:cubicBezTo>
                  <a:cubicBezTo>
                    <a:pt x="112968" y="311727"/>
                    <a:pt x="72470" y="319721"/>
                    <a:pt x="57550" y="294676"/>
                  </a:cubicBezTo>
                  <a:cubicBezTo>
                    <a:pt x="42630" y="269631"/>
                    <a:pt x="28242" y="209950"/>
                    <a:pt x="35169" y="169985"/>
                  </a:cubicBezTo>
                  <a:cubicBezTo>
                    <a:pt x="42096" y="130020"/>
                    <a:pt x="65542" y="83127"/>
                    <a:pt x="99113" y="54885"/>
                  </a:cubicBezTo>
                  <a:cubicBezTo>
                    <a:pt x="132684" y="26643"/>
                    <a:pt x="194497" y="1066"/>
                    <a:pt x="236593" y="533"/>
                  </a:cubicBezTo>
                  <a:cubicBezTo>
                    <a:pt x="278689" y="0"/>
                    <a:pt x="323450" y="27176"/>
                    <a:pt x="351692" y="51688"/>
                  </a:cubicBezTo>
                  <a:cubicBezTo>
                    <a:pt x="379934" y="76200"/>
                    <a:pt x="401249" y="130019"/>
                    <a:pt x="406045" y="147604"/>
                  </a:cubicBezTo>
                  <a:cubicBezTo>
                    <a:pt x="410841" y="165189"/>
                    <a:pt x="382598" y="149736"/>
                    <a:pt x="380467" y="157196"/>
                  </a:cubicBezTo>
                  <a:cubicBezTo>
                    <a:pt x="378336" y="164656"/>
                    <a:pt x="392190" y="174780"/>
                    <a:pt x="393256" y="192365"/>
                  </a:cubicBezTo>
                  <a:cubicBezTo>
                    <a:pt x="394322" y="209950"/>
                    <a:pt x="393789" y="241922"/>
                    <a:pt x="386862" y="262704"/>
                  </a:cubicBezTo>
                  <a:cubicBezTo>
                    <a:pt x="379935" y="283486"/>
                    <a:pt x="358619" y="306932"/>
                    <a:pt x="351692" y="317056"/>
                  </a:cubicBezTo>
                  <a:cubicBezTo>
                    <a:pt x="344765" y="327180"/>
                    <a:pt x="340502" y="319721"/>
                    <a:pt x="345298" y="323451"/>
                  </a:cubicBezTo>
                  <a:cubicBezTo>
                    <a:pt x="350094" y="327181"/>
                    <a:pt x="366613" y="328780"/>
                    <a:pt x="380467" y="339437"/>
                  </a:cubicBezTo>
                  <a:cubicBezTo>
                    <a:pt x="394322" y="350094"/>
                    <a:pt x="415103" y="365015"/>
                    <a:pt x="428425" y="387395"/>
                  </a:cubicBezTo>
                  <a:cubicBezTo>
                    <a:pt x="441747" y="409775"/>
                    <a:pt x="455068" y="446010"/>
                    <a:pt x="460397" y="473719"/>
                  </a:cubicBezTo>
                  <a:cubicBezTo>
                    <a:pt x="465726" y="501428"/>
                    <a:pt x="475850" y="527006"/>
                    <a:pt x="460397" y="553649"/>
                  </a:cubicBezTo>
                  <a:cubicBezTo>
                    <a:pt x="444944" y="580292"/>
                    <a:pt x="419899" y="613863"/>
                    <a:pt x="367678" y="633579"/>
                  </a:cubicBezTo>
                  <a:cubicBezTo>
                    <a:pt x="315457" y="653295"/>
                    <a:pt x="203555" y="672479"/>
                    <a:pt x="147071" y="671946"/>
                  </a:cubicBezTo>
                  <a:cubicBezTo>
                    <a:pt x="90587" y="671413"/>
                    <a:pt x="52754" y="644769"/>
                    <a:pt x="28775" y="630382"/>
                  </a:cubicBezTo>
                  <a:cubicBezTo>
                    <a:pt x="4796" y="615995"/>
                    <a:pt x="6394" y="607469"/>
                    <a:pt x="3197" y="585621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6421" name="TextBox 38"/>
            <p:cNvSpPr txBox="1">
              <a:spLocks noChangeArrowheads="1"/>
            </p:cNvSpPr>
            <p:nvPr/>
          </p:nvSpPr>
          <p:spPr bwMode="auto">
            <a:xfrm>
              <a:off x="1368734" y="2199218"/>
              <a:ext cx="488875" cy="490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1000"/>
                <a:t>?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Problem: Split administrative domain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3708400"/>
            <a:ext cx="7772400" cy="2701925"/>
          </a:xfrm>
        </p:spPr>
        <p:txBody>
          <a:bodyPr/>
          <a:lstStyle/>
          <a:p>
            <a:pPr eaLnBrk="1" hangingPunct="1"/>
            <a:r>
              <a:rPr lang="de-DE" smtClean="0"/>
              <a:t>What if there is a problem with the cloud?</a:t>
            </a:r>
          </a:p>
          <a:p>
            <a:pPr lvl="1" eaLnBrk="1" hangingPunct="1"/>
            <a:r>
              <a:rPr lang="de-DE" sz="2000" smtClean="0"/>
              <a:t>Misconfiguration</a:t>
            </a:r>
          </a:p>
          <a:p>
            <a:pPr lvl="1" eaLnBrk="1" hangingPunct="1"/>
            <a:r>
              <a:rPr lang="de-DE" sz="2000" smtClean="0"/>
              <a:t>Insufficient allocation of resources</a:t>
            </a:r>
          </a:p>
          <a:p>
            <a:pPr lvl="1" eaLnBrk="1" hangingPunct="1"/>
            <a:r>
              <a:rPr lang="de-DE" sz="2000" smtClean="0"/>
              <a:t>Hacker attack</a:t>
            </a:r>
          </a:p>
          <a:p>
            <a:pPr lvl="1" eaLnBrk="1" hangingPunct="1"/>
            <a:r>
              <a:rPr lang="de-DE" sz="2000" smtClean="0"/>
              <a:t>Data loss or unavailability</a:t>
            </a:r>
          </a:p>
          <a:p>
            <a:pPr lvl="1" eaLnBrk="1" hangingPunct="1"/>
            <a:r>
              <a:rPr lang="de-DE" sz="2000" smtClean="0"/>
              <a:t>Hardware malfunction</a:t>
            </a:r>
          </a:p>
          <a:p>
            <a:pPr lvl="1" eaLnBrk="1" hangingPunct="1"/>
            <a:r>
              <a:rPr lang="de-DE" sz="2000" smtClean="0"/>
              <a:t>...</a:t>
            </a:r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743A8169-3A7D-49E1-A05D-676731386DB6}" type="slidenum">
              <a:rPr lang="en-GB" smtClean="0"/>
              <a:pPr/>
              <a:t>5</a:t>
            </a:fld>
            <a:endParaRPr lang="en-GB" smtClean="0"/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© 2009 Andreas Haeberlen</a:t>
            </a:r>
            <a:endParaRPr lang="en-GB" smtClean="0">
              <a:solidFill>
                <a:schemeClr val="tx1"/>
              </a:solidFill>
            </a:endParaRPr>
          </a:p>
        </p:txBody>
      </p:sp>
      <p:pic>
        <p:nvPicPr>
          <p:cNvPr id="17414" name="Picture 41" descr="MCj043262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22375" y="2093913"/>
            <a:ext cx="7397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5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078663" y="215265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6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392988" y="236220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7" name="Picture 12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192963" y="253365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8" name="Picture 12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716838" y="212407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9" name="Picture 11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935913" y="252412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0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8050213" y="219075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7421" name="Group 28"/>
          <p:cNvGrpSpPr>
            <a:grpSpLocks/>
          </p:cNvGrpSpPr>
          <p:nvPr/>
        </p:nvGrpSpPr>
        <p:grpSpPr bwMode="auto">
          <a:xfrm>
            <a:off x="3670300" y="1738313"/>
            <a:ext cx="1939925" cy="1300162"/>
            <a:chOff x="3670088" y="1738318"/>
            <a:chExt cx="1940138" cy="1300162"/>
          </a:xfrm>
        </p:grpSpPr>
        <p:sp>
          <p:nvSpPr>
            <p:cNvPr id="7" name="Cloud"/>
            <p:cNvSpPr>
              <a:spLocks noChangeAspect="1" noEditPoints="1" noChangeArrowheads="1"/>
            </p:cNvSpPr>
            <p:nvPr/>
          </p:nvSpPr>
          <p:spPr bwMode="auto">
            <a:xfrm rot="268469">
              <a:off x="3670088" y="1738318"/>
              <a:ext cx="1940138" cy="1300162"/>
            </a:xfrm>
            <a:custGeom>
              <a:avLst/>
              <a:gdLst>
                <a:gd name="T0" fmla="*/ 67 w 21600"/>
                <a:gd name="T1" fmla="*/ 10800 h 21600"/>
                <a:gd name="T2" fmla="*/ 10800 w 21600"/>
                <a:gd name="T3" fmla="*/ 21577 h 21600"/>
                <a:gd name="T4" fmla="*/ 21582 w 21600"/>
                <a:gd name="T5" fmla="*/ 10800 h 21600"/>
                <a:gd name="T6" fmla="*/ 10800 w 21600"/>
                <a:gd name="T7" fmla="*/ 1235 h 21600"/>
                <a:gd name="T8" fmla="*/ 2977 w 21600"/>
                <a:gd name="T9" fmla="*/ 3262 h 21600"/>
                <a:gd name="T10" fmla="*/ 17087 w 21600"/>
                <a:gd name="T11" fmla="*/ 173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0" y="8613"/>
                    <a:pt x="0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5" y="13940"/>
                    <a:pt x="475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300"/>
                    <a:pt x="6247" y="20300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7"/>
                    <a:pt x="11036" y="21597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7"/>
                    <a:pt x="15802" y="18947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0"/>
                    <a:pt x="16758" y="0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0"/>
                    <a:pt x="13174" y="0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50"/>
                    <a:pt x="9358" y="650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2"/>
                    <a:pt x="5288" y="1972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10"/>
                    <a:pt x="2172" y="13110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solidFill>
              <a:srgbClr val="FFBE7D"/>
            </a:solidFill>
            <a:ln w="9525">
              <a:noFill/>
              <a:miter lim="800000"/>
              <a:headEnd/>
              <a:tailEnd/>
            </a:ln>
            <a:effectLst>
              <a:outerShdw blurRad="50800" dist="508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defRPr/>
              </a:pPr>
              <a:endParaRPr lang="en-US">
                <a:cs typeface="+mn-cs"/>
              </a:endParaRPr>
            </a:p>
          </p:txBody>
        </p:sp>
        <p:pic>
          <p:nvPicPr>
            <p:cNvPr id="17432" name="Picture 51" descr="MCj04316160000[1]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679951" y="1987554"/>
              <a:ext cx="736600" cy="736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33" name="Picture 51" descr="MCj04316160000[1]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4289426" y="1997079"/>
              <a:ext cx="736600" cy="736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34" name="Picture 51" descr="MCj04316160000[1]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898901" y="2006604"/>
              <a:ext cx="736600" cy="736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7422" name="Picture 59" descr="MCj0431632000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54213" y="2124075"/>
            <a:ext cx="684212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3" name="Picture 12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6754813" y="229552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24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383463" y="191452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5" name="TextBox 19"/>
          <p:cNvSpPr txBox="1">
            <a:spLocks noChangeArrowheads="1"/>
          </p:cNvSpPr>
          <p:nvPr/>
        </p:nvSpPr>
        <p:spPr bwMode="auto">
          <a:xfrm>
            <a:off x="1270000" y="2819400"/>
            <a:ext cx="71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Alice</a:t>
            </a:r>
          </a:p>
        </p:txBody>
      </p:sp>
      <p:sp>
        <p:nvSpPr>
          <p:cNvPr id="17426" name="TextBox 20"/>
          <p:cNvSpPr txBox="1">
            <a:spLocks noChangeArrowheads="1"/>
          </p:cNvSpPr>
          <p:nvPr/>
        </p:nvSpPr>
        <p:spPr bwMode="auto">
          <a:xfrm>
            <a:off x="5289550" y="3219450"/>
            <a:ext cx="6175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Bob</a:t>
            </a:r>
          </a:p>
        </p:txBody>
      </p:sp>
      <p:sp>
        <p:nvSpPr>
          <p:cNvPr id="17427" name="TextBox 21"/>
          <p:cNvSpPr txBox="1">
            <a:spLocks noChangeArrowheads="1"/>
          </p:cNvSpPr>
          <p:nvPr/>
        </p:nvSpPr>
        <p:spPr bwMode="auto">
          <a:xfrm>
            <a:off x="6935788" y="2905125"/>
            <a:ext cx="13430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Alice's </a:t>
            </a:r>
            <a:br>
              <a:rPr lang="en-US"/>
            </a:br>
            <a:r>
              <a:rPr lang="en-US"/>
              <a:t>customers</a:t>
            </a:r>
          </a:p>
        </p:txBody>
      </p:sp>
      <p:cxnSp>
        <p:nvCxnSpPr>
          <p:cNvPr id="17428" name="Straight Arrow Connector 22"/>
          <p:cNvCxnSpPr>
            <a:cxnSpLocks noChangeShapeType="1"/>
          </p:cNvCxnSpPr>
          <p:nvPr/>
        </p:nvCxnSpPr>
        <p:spPr bwMode="auto">
          <a:xfrm>
            <a:off x="2733675" y="2457450"/>
            <a:ext cx="781050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 type="stealth" w="lg" len="lg"/>
            <a:tailEnd type="stealth" w="lg" len="lg"/>
          </a:ln>
        </p:spPr>
      </p:cxnSp>
      <p:pic>
        <p:nvPicPr>
          <p:cNvPr id="17429" name="Picture 5" descr="MCj04326230000[1]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40338" y="2544763"/>
            <a:ext cx="760412" cy="76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7430" name="Straight Arrow Connector 24"/>
          <p:cNvCxnSpPr>
            <a:cxnSpLocks noChangeShapeType="1"/>
          </p:cNvCxnSpPr>
          <p:nvPr/>
        </p:nvCxnSpPr>
        <p:spPr bwMode="auto">
          <a:xfrm>
            <a:off x="5810250" y="2457450"/>
            <a:ext cx="781050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 type="stealth" w="lg" len="lg"/>
            <a:tailEnd type="stealth" w="lg" len="lg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969963" y="304800"/>
            <a:ext cx="7970837" cy="990600"/>
          </a:xfrm>
        </p:spPr>
        <p:txBody>
          <a:bodyPr/>
          <a:lstStyle/>
          <a:p>
            <a:pPr eaLnBrk="1" hangingPunct="1"/>
            <a:r>
              <a:rPr lang="de-DE" smtClean="0"/>
              <a:t>Handling problems: Alice's perspective</a:t>
            </a: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37C27873-62A3-4EE5-8399-A24A170BE6E9}" type="slidenum">
              <a:rPr lang="en-GB" smtClean="0"/>
              <a:pPr/>
              <a:t>6</a:t>
            </a:fld>
            <a:endParaRPr lang="en-GB" smtClean="0"/>
          </a:p>
        </p:txBody>
      </p:sp>
      <p:sp>
        <p:nvSpPr>
          <p:cNvPr id="1843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© 2009 Andreas Haeberlen</a:t>
            </a:r>
            <a:endParaRPr lang="en-GB" smtClean="0">
              <a:solidFill>
                <a:schemeClr val="tx1"/>
              </a:solidFill>
            </a:endParaRPr>
          </a:p>
        </p:txBody>
      </p:sp>
      <p:pic>
        <p:nvPicPr>
          <p:cNvPr id="18437" name="Picture 41" descr="MCj043262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22375" y="2093913"/>
            <a:ext cx="7397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loud"/>
          <p:cNvSpPr>
            <a:spLocks noChangeAspect="1" noEditPoints="1" noChangeArrowheads="1"/>
          </p:cNvSpPr>
          <p:nvPr/>
        </p:nvSpPr>
        <p:spPr bwMode="auto">
          <a:xfrm rot="268469">
            <a:off x="3670300" y="1738313"/>
            <a:ext cx="1939925" cy="130016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  <a:defRPr/>
            </a:pPr>
            <a:endParaRPr lang="en-US">
              <a:cs typeface="+mn-cs"/>
            </a:endParaRPr>
          </a:p>
        </p:txBody>
      </p:sp>
      <p:pic>
        <p:nvPicPr>
          <p:cNvPr id="18439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078663" y="215265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0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392988" y="236220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1" name="Picture 12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192963" y="253365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2" name="Picture 12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716838" y="212407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3" name="Picture 11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935913" y="252412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4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8050213" y="219075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5" name="Picture 59" descr="MCj0431632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54213" y="2124075"/>
            <a:ext cx="684212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6" name="Picture 12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6754813" y="229552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47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383463" y="191452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48" name="TextBox 16"/>
          <p:cNvSpPr txBox="1">
            <a:spLocks noChangeArrowheads="1"/>
          </p:cNvSpPr>
          <p:nvPr/>
        </p:nvSpPr>
        <p:spPr bwMode="auto">
          <a:xfrm>
            <a:off x="1270000" y="2819400"/>
            <a:ext cx="71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Alice</a:t>
            </a:r>
          </a:p>
        </p:txBody>
      </p:sp>
      <p:sp>
        <p:nvSpPr>
          <p:cNvPr id="18449" name="TextBox 17"/>
          <p:cNvSpPr txBox="1">
            <a:spLocks noChangeArrowheads="1"/>
          </p:cNvSpPr>
          <p:nvPr/>
        </p:nvSpPr>
        <p:spPr bwMode="auto">
          <a:xfrm>
            <a:off x="6935788" y="2905125"/>
            <a:ext cx="13430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Alice's </a:t>
            </a:r>
            <a:br>
              <a:rPr lang="en-US"/>
            </a:br>
            <a:r>
              <a:rPr lang="en-US"/>
              <a:t>customers</a:t>
            </a:r>
          </a:p>
        </p:txBody>
      </p:sp>
      <p:cxnSp>
        <p:nvCxnSpPr>
          <p:cNvPr id="18450" name="Straight Arrow Connector 18"/>
          <p:cNvCxnSpPr>
            <a:cxnSpLocks noChangeShapeType="1"/>
          </p:cNvCxnSpPr>
          <p:nvPr/>
        </p:nvCxnSpPr>
        <p:spPr bwMode="auto">
          <a:xfrm>
            <a:off x="5810250" y="2457450"/>
            <a:ext cx="781050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 type="stealth" w="lg" len="lg"/>
            <a:tailEnd type="stealth" w="lg" len="lg"/>
          </a:ln>
        </p:spPr>
      </p:cxnSp>
      <p:sp>
        <p:nvSpPr>
          <p:cNvPr id="18451" name="TextBox 19"/>
          <p:cNvSpPr txBox="1">
            <a:spLocks noChangeArrowheads="1"/>
          </p:cNvSpPr>
          <p:nvPr/>
        </p:nvSpPr>
        <p:spPr bwMode="auto">
          <a:xfrm>
            <a:off x="4067175" y="1914525"/>
            <a:ext cx="2095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>
                <a:solidFill>
                  <a:srgbClr val="595959"/>
                </a:solidFill>
              </a:rPr>
              <a:t>?</a:t>
            </a:r>
          </a:p>
        </p:txBody>
      </p:sp>
      <p:sp>
        <p:nvSpPr>
          <p:cNvPr id="18452" name="TextBox 20"/>
          <p:cNvSpPr txBox="1">
            <a:spLocks noChangeArrowheads="1"/>
          </p:cNvSpPr>
          <p:nvPr/>
        </p:nvSpPr>
        <p:spPr bwMode="auto">
          <a:xfrm>
            <a:off x="5191125" y="1952625"/>
            <a:ext cx="20955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sz="3000">
                <a:solidFill>
                  <a:srgbClr val="595959"/>
                </a:solidFill>
              </a:rPr>
              <a:t>?</a:t>
            </a:r>
          </a:p>
        </p:txBody>
      </p:sp>
      <p:sp>
        <p:nvSpPr>
          <p:cNvPr id="18453" name="TextBox 21"/>
          <p:cNvSpPr txBox="1">
            <a:spLocks noChangeArrowheads="1"/>
          </p:cNvSpPr>
          <p:nvPr/>
        </p:nvSpPr>
        <p:spPr bwMode="auto">
          <a:xfrm>
            <a:off x="4800600" y="1828800"/>
            <a:ext cx="2095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sz="2400">
                <a:solidFill>
                  <a:srgbClr val="595959"/>
                </a:solidFill>
              </a:rPr>
              <a:t>?</a:t>
            </a:r>
          </a:p>
        </p:txBody>
      </p:sp>
      <p:sp>
        <p:nvSpPr>
          <p:cNvPr id="18454" name="TextBox 22"/>
          <p:cNvSpPr txBox="1">
            <a:spLocks noChangeArrowheads="1"/>
          </p:cNvSpPr>
          <p:nvPr/>
        </p:nvSpPr>
        <p:spPr bwMode="auto">
          <a:xfrm>
            <a:off x="4429125" y="1914525"/>
            <a:ext cx="20955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sz="3000">
                <a:solidFill>
                  <a:srgbClr val="595959"/>
                </a:solidFill>
              </a:rPr>
              <a:t>?</a:t>
            </a:r>
          </a:p>
        </p:txBody>
      </p:sp>
      <p:sp>
        <p:nvSpPr>
          <p:cNvPr id="18455" name="TextBox 23"/>
          <p:cNvSpPr txBox="1">
            <a:spLocks noChangeArrowheads="1"/>
          </p:cNvSpPr>
          <p:nvPr/>
        </p:nvSpPr>
        <p:spPr bwMode="auto">
          <a:xfrm>
            <a:off x="5000625" y="2352675"/>
            <a:ext cx="2095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>
                <a:solidFill>
                  <a:srgbClr val="595959"/>
                </a:solidFill>
              </a:rPr>
              <a:t>?</a:t>
            </a:r>
          </a:p>
        </p:txBody>
      </p:sp>
      <p:sp>
        <p:nvSpPr>
          <p:cNvPr id="18456" name="TextBox 24"/>
          <p:cNvSpPr txBox="1">
            <a:spLocks noChangeArrowheads="1"/>
          </p:cNvSpPr>
          <p:nvPr/>
        </p:nvSpPr>
        <p:spPr bwMode="auto">
          <a:xfrm>
            <a:off x="4714875" y="2181225"/>
            <a:ext cx="2095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sz="2600">
                <a:solidFill>
                  <a:srgbClr val="595959"/>
                </a:solidFill>
              </a:rPr>
              <a:t>?</a:t>
            </a:r>
          </a:p>
        </p:txBody>
      </p:sp>
      <p:sp>
        <p:nvSpPr>
          <p:cNvPr id="18457" name="TextBox 25"/>
          <p:cNvSpPr txBox="1">
            <a:spLocks noChangeArrowheads="1"/>
          </p:cNvSpPr>
          <p:nvPr/>
        </p:nvSpPr>
        <p:spPr bwMode="auto">
          <a:xfrm>
            <a:off x="3981450" y="2371725"/>
            <a:ext cx="20955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sz="2200">
                <a:solidFill>
                  <a:srgbClr val="595959"/>
                </a:solidFill>
              </a:rPr>
              <a:t>?</a:t>
            </a:r>
          </a:p>
        </p:txBody>
      </p:sp>
      <p:sp>
        <p:nvSpPr>
          <p:cNvPr id="18458" name="TextBox 26"/>
          <p:cNvSpPr txBox="1">
            <a:spLocks noChangeArrowheads="1"/>
          </p:cNvSpPr>
          <p:nvPr/>
        </p:nvSpPr>
        <p:spPr bwMode="auto">
          <a:xfrm>
            <a:off x="4343400" y="2390775"/>
            <a:ext cx="209550" cy="49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 sz="2600">
                <a:solidFill>
                  <a:srgbClr val="595959"/>
                </a:solidFill>
              </a:rPr>
              <a:t>?</a:t>
            </a:r>
          </a:p>
        </p:txBody>
      </p:sp>
      <p:cxnSp>
        <p:nvCxnSpPr>
          <p:cNvPr id="18459" name="Straight Arrow Connector 27"/>
          <p:cNvCxnSpPr>
            <a:cxnSpLocks noChangeShapeType="1"/>
          </p:cNvCxnSpPr>
          <p:nvPr/>
        </p:nvCxnSpPr>
        <p:spPr bwMode="auto">
          <a:xfrm>
            <a:off x="2733675" y="2457450"/>
            <a:ext cx="781050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 type="stealth" w="lg" len="lg"/>
            <a:tailEnd type="stealth" w="lg" len="lg"/>
          </a:ln>
        </p:spPr>
      </p:cxnSp>
      <p:sp>
        <p:nvSpPr>
          <p:cNvPr id="18460" name="TextBox 28"/>
          <p:cNvSpPr txBox="1">
            <a:spLocks noChangeArrowheads="1"/>
          </p:cNvSpPr>
          <p:nvPr/>
        </p:nvSpPr>
        <p:spPr bwMode="auto">
          <a:xfrm>
            <a:off x="5289550" y="3219450"/>
            <a:ext cx="6175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Bob</a:t>
            </a:r>
          </a:p>
        </p:txBody>
      </p:sp>
      <p:pic>
        <p:nvPicPr>
          <p:cNvPr id="18461" name="Picture 5" descr="MCj0432623000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40338" y="2544763"/>
            <a:ext cx="760412" cy="76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Content Placeholder 2"/>
          <p:cNvSpPr txBox="1">
            <a:spLocks/>
          </p:cNvSpPr>
          <p:nvPr/>
        </p:nvSpPr>
        <p:spPr bwMode="auto">
          <a:xfrm>
            <a:off x="981075" y="3905250"/>
            <a:ext cx="3810000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/>
              <a:t>If something is wrong, how will I know?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/>
              <a:t>How can I tell if it's my software or the cloud?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/>
              <a:t>If it's the cloud, how can I convince Bob?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800"/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800"/>
          </a:p>
        </p:txBody>
      </p:sp>
      <p:cxnSp>
        <p:nvCxnSpPr>
          <p:cNvPr id="18463" name="Straight Connector 32"/>
          <p:cNvCxnSpPr>
            <a:cxnSpLocks noChangeShapeType="1"/>
          </p:cNvCxnSpPr>
          <p:nvPr/>
        </p:nvCxnSpPr>
        <p:spPr bwMode="auto">
          <a:xfrm rot="5400000">
            <a:off x="3419475" y="5153025"/>
            <a:ext cx="2628900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7" presetID="3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8" dur="500" fill="hold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Content Placeholder 2"/>
          <p:cNvSpPr txBox="1">
            <a:spLocks/>
          </p:cNvSpPr>
          <p:nvPr/>
        </p:nvSpPr>
        <p:spPr bwMode="auto">
          <a:xfrm>
            <a:off x="981075" y="3905250"/>
            <a:ext cx="3810000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>
                <a:solidFill>
                  <a:srgbClr val="A6A6A6"/>
                </a:solidFill>
              </a:rPr>
              <a:t>If something is wrong, how will I know?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>
                <a:solidFill>
                  <a:srgbClr val="A6A6A6"/>
                </a:solidFill>
              </a:rPr>
              <a:t>How can I tell if it's my software or the cloud?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>
                <a:solidFill>
                  <a:srgbClr val="A6A6A6"/>
                </a:solidFill>
              </a:rPr>
              <a:t>If it's the cloud, how can I convince Bob?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800"/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80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Handling problems: Bob's perspective</a:t>
            </a: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1A59654-C2FC-458C-A9E0-CB79B8BC9050}" type="slidenum">
              <a:rPr lang="en-GB" smtClean="0"/>
              <a:pPr/>
              <a:t>7</a:t>
            </a:fld>
            <a:endParaRPr lang="en-GB" smtClean="0"/>
          </a:p>
        </p:txBody>
      </p:sp>
      <p:sp>
        <p:nvSpPr>
          <p:cNvPr id="1946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© 2009 Andreas Haeberlen</a:t>
            </a:r>
            <a:endParaRPr lang="en-GB" smtClean="0">
              <a:solidFill>
                <a:schemeClr val="tx1"/>
              </a:solidFill>
            </a:endParaRPr>
          </a:p>
        </p:txBody>
      </p:sp>
      <p:pic>
        <p:nvPicPr>
          <p:cNvPr id="19462" name="Picture 41" descr="MCj043262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22375" y="2093913"/>
            <a:ext cx="7397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loud"/>
          <p:cNvSpPr>
            <a:spLocks noChangeAspect="1" noEditPoints="1" noChangeArrowheads="1"/>
          </p:cNvSpPr>
          <p:nvPr/>
        </p:nvSpPr>
        <p:spPr bwMode="auto">
          <a:xfrm rot="268469">
            <a:off x="3670300" y="1738313"/>
            <a:ext cx="1939925" cy="130016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noFill/>
            <a:miter lim="800000"/>
            <a:headEnd/>
            <a:tailEnd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  <a:defRPr/>
            </a:pPr>
            <a:endParaRPr lang="en-US">
              <a:cs typeface="+mn-cs"/>
            </a:endParaRPr>
          </a:p>
        </p:txBody>
      </p:sp>
      <p:pic>
        <p:nvPicPr>
          <p:cNvPr id="19464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078663" y="215265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5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392988" y="236220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6" name="Picture 12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192963" y="253365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7" name="Picture 12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716838" y="212407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8" name="Picture 11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935913" y="252412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9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8050213" y="219075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0" name="Picture 51" descr="MCj0431616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9950" y="1987550"/>
            <a:ext cx="7366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1" name="Picture 51" descr="MCj0431616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89425" y="1997075"/>
            <a:ext cx="7366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2" name="Picture 51" descr="MCj0431616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98900" y="2006600"/>
            <a:ext cx="7366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3" name="Picture 12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6754813" y="229552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74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383463" y="191452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75" name="TextBox 18"/>
          <p:cNvSpPr txBox="1">
            <a:spLocks noChangeArrowheads="1"/>
          </p:cNvSpPr>
          <p:nvPr/>
        </p:nvSpPr>
        <p:spPr bwMode="auto">
          <a:xfrm>
            <a:off x="1270000" y="2819400"/>
            <a:ext cx="71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Alice</a:t>
            </a:r>
          </a:p>
        </p:txBody>
      </p:sp>
      <p:sp>
        <p:nvSpPr>
          <p:cNvPr id="19476" name="TextBox 19"/>
          <p:cNvSpPr txBox="1">
            <a:spLocks noChangeArrowheads="1"/>
          </p:cNvSpPr>
          <p:nvPr/>
        </p:nvSpPr>
        <p:spPr bwMode="auto">
          <a:xfrm>
            <a:off x="5289550" y="3219450"/>
            <a:ext cx="6175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Bob</a:t>
            </a:r>
          </a:p>
        </p:txBody>
      </p:sp>
      <p:sp>
        <p:nvSpPr>
          <p:cNvPr id="19477" name="TextBox 20"/>
          <p:cNvSpPr txBox="1">
            <a:spLocks noChangeArrowheads="1"/>
          </p:cNvSpPr>
          <p:nvPr/>
        </p:nvSpPr>
        <p:spPr bwMode="auto">
          <a:xfrm>
            <a:off x="6935788" y="2905125"/>
            <a:ext cx="13430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Alice's </a:t>
            </a:r>
            <a:br>
              <a:rPr lang="en-US"/>
            </a:br>
            <a:r>
              <a:rPr lang="en-US"/>
              <a:t>customers</a:t>
            </a:r>
          </a:p>
        </p:txBody>
      </p:sp>
      <p:cxnSp>
        <p:nvCxnSpPr>
          <p:cNvPr id="19478" name="Straight Arrow Connector 21"/>
          <p:cNvCxnSpPr>
            <a:cxnSpLocks noChangeShapeType="1"/>
          </p:cNvCxnSpPr>
          <p:nvPr/>
        </p:nvCxnSpPr>
        <p:spPr bwMode="auto">
          <a:xfrm>
            <a:off x="2009775" y="2457450"/>
            <a:ext cx="1676400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 type="none" w="lg" len="lg"/>
            <a:tailEnd type="stealth" w="lg" len="lg"/>
          </a:ln>
        </p:spPr>
      </p:cxnSp>
      <p:pic>
        <p:nvPicPr>
          <p:cNvPr id="19479" name="Picture 5" descr="MCj0432623000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240338" y="2544763"/>
            <a:ext cx="760412" cy="76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9480" name="Straight Arrow Connector 23"/>
          <p:cNvCxnSpPr>
            <a:cxnSpLocks noChangeShapeType="1"/>
          </p:cNvCxnSpPr>
          <p:nvPr/>
        </p:nvCxnSpPr>
        <p:spPr bwMode="auto">
          <a:xfrm>
            <a:off x="5810250" y="2457450"/>
            <a:ext cx="781050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 type="stealth" w="lg" len="lg"/>
            <a:tailEnd type="stealth" w="lg" len="lg"/>
          </a:ln>
        </p:spPr>
      </p:cxnSp>
      <p:grpSp>
        <p:nvGrpSpPr>
          <p:cNvPr id="19481" name="Group 24"/>
          <p:cNvGrpSpPr>
            <a:grpSpLocks/>
          </p:cNvGrpSpPr>
          <p:nvPr/>
        </p:nvGrpSpPr>
        <p:grpSpPr bwMode="auto">
          <a:xfrm>
            <a:off x="1376363" y="2112963"/>
            <a:ext cx="490537" cy="692150"/>
            <a:chOff x="1376929" y="2112352"/>
            <a:chExt cx="475850" cy="672479"/>
          </a:xfrm>
        </p:grpSpPr>
        <p:sp>
          <p:nvSpPr>
            <p:cNvPr id="26" name="Freeform 25"/>
            <p:cNvSpPr/>
            <p:nvPr/>
          </p:nvSpPr>
          <p:spPr bwMode="auto">
            <a:xfrm>
              <a:off x="1376929" y="2112352"/>
              <a:ext cx="475850" cy="672479"/>
            </a:xfrm>
            <a:custGeom>
              <a:avLst/>
              <a:gdLst>
                <a:gd name="connsiteX0" fmla="*/ 3197 w 475850"/>
                <a:gd name="connsiteY0" fmla="*/ 585621 h 671946"/>
                <a:gd name="connsiteX1" fmla="*/ 9592 w 475850"/>
                <a:gd name="connsiteY1" fmla="*/ 499297 h 671946"/>
                <a:gd name="connsiteX2" fmla="*/ 38366 w 475850"/>
                <a:gd name="connsiteY2" fmla="*/ 422564 h 671946"/>
                <a:gd name="connsiteX3" fmla="*/ 102311 w 475850"/>
                <a:gd name="connsiteY3" fmla="*/ 358620 h 671946"/>
                <a:gd name="connsiteX4" fmla="*/ 127888 w 475850"/>
                <a:gd name="connsiteY4" fmla="*/ 345831 h 671946"/>
                <a:gd name="connsiteX5" fmla="*/ 124691 w 475850"/>
                <a:gd name="connsiteY5" fmla="*/ 320253 h 671946"/>
                <a:gd name="connsiteX6" fmla="*/ 57550 w 475850"/>
                <a:gd name="connsiteY6" fmla="*/ 294676 h 671946"/>
                <a:gd name="connsiteX7" fmla="*/ 35169 w 475850"/>
                <a:gd name="connsiteY7" fmla="*/ 169985 h 671946"/>
                <a:gd name="connsiteX8" fmla="*/ 99113 w 475850"/>
                <a:gd name="connsiteY8" fmla="*/ 54885 h 671946"/>
                <a:gd name="connsiteX9" fmla="*/ 236593 w 475850"/>
                <a:gd name="connsiteY9" fmla="*/ 533 h 671946"/>
                <a:gd name="connsiteX10" fmla="*/ 351692 w 475850"/>
                <a:gd name="connsiteY10" fmla="*/ 51688 h 671946"/>
                <a:gd name="connsiteX11" fmla="*/ 406045 w 475850"/>
                <a:gd name="connsiteY11" fmla="*/ 147604 h 671946"/>
                <a:gd name="connsiteX12" fmla="*/ 380467 w 475850"/>
                <a:gd name="connsiteY12" fmla="*/ 157196 h 671946"/>
                <a:gd name="connsiteX13" fmla="*/ 393256 w 475850"/>
                <a:gd name="connsiteY13" fmla="*/ 192365 h 671946"/>
                <a:gd name="connsiteX14" fmla="*/ 386862 w 475850"/>
                <a:gd name="connsiteY14" fmla="*/ 262704 h 671946"/>
                <a:gd name="connsiteX15" fmla="*/ 351692 w 475850"/>
                <a:gd name="connsiteY15" fmla="*/ 317056 h 671946"/>
                <a:gd name="connsiteX16" fmla="*/ 345298 w 475850"/>
                <a:gd name="connsiteY16" fmla="*/ 323451 h 671946"/>
                <a:gd name="connsiteX17" fmla="*/ 380467 w 475850"/>
                <a:gd name="connsiteY17" fmla="*/ 339437 h 671946"/>
                <a:gd name="connsiteX18" fmla="*/ 428425 w 475850"/>
                <a:gd name="connsiteY18" fmla="*/ 387395 h 671946"/>
                <a:gd name="connsiteX19" fmla="*/ 460397 w 475850"/>
                <a:gd name="connsiteY19" fmla="*/ 473719 h 671946"/>
                <a:gd name="connsiteX20" fmla="*/ 460397 w 475850"/>
                <a:gd name="connsiteY20" fmla="*/ 553649 h 671946"/>
                <a:gd name="connsiteX21" fmla="*/ 367678 w 475850"/>
                <a:gd name="connsiteY21" fmla="*/ 633579 h 671946"/>
                <a:gd name="connsiteX22" fmla="*/ 147071 w 475850"/>
                <a:gd name="connsiteY22" fmla="*/ 671946 h 671946"/>
                <a:gd name="connsiteX23" fmla="*/ 147071 w 475850"/>
                <a:gd name="connsiteY23" fmla="*/ 671946 h 671946"/>
                <a:gd name="connsiteX24" fmla="*/ 28775 w 475850"/>
                <a:gd name="connsiteY24" fmla="*/ 630382 h 671946"/>
                <a:gd name="connsiteX25" fmla="*/ 3197 w 475850"/>
                <a:gd name="connsiteY25" fmla="*/ 585621 h 671946"/>
                <a:gd name="connsiteX0" fmla="*/ 11723 w 484376"/>
                <a:gd name="connsiteY0" fmla="*/ 585621 h 683669"/>
                <a:gd name="connsiteX1" fmla="*/ 18118 w 484376"/>
                <a:gd name="connsiteY1" fmla="*/ 499297 h 683669"/>
                <a:gd name="connsiteX2" fmla="*/ 46892 w 484376"/>
                <a:gd name="connsiteY2" fmla="*/ 422564 h 683669"/>
                <a:gd name="connsiteX3" fmla="*/ 110837 w 484376"/>
                <a:gd name="connsiteY3" fmla="*/ 358620 h 683669"/>
                <a:gd name="connsiteX4" fmla="*/ 136414 w 484376"/>
                <a:gd name="connsiteY4" fmla="*/ 345831 h 683669"/>
                <a:gd name="connsiteX5" fmla="*/ 133217 w 484376"/>
                <a:gd name="connsiteY5" fmla="*/ 320253 h 683669"/>
                <a:gd name="connsiteX6" fmla="*/ 66076 w 484376"/>
                <a:gd name="connsiteY6" fmla="*/ 294676 h 683669"/>
                <a:gd name="connsiteX7" fmla="*/ 43695 w 484376"/>
                <a:gd name="connsiteY7" fmla="*/ 169985 h 683669"/>
                <a:gd name="connsiteX8" fmla="*/ 107639 w 484376"/>
                <a:gd name="connsiteY8" fmla="*/ 54885 h 683669"/>
                <a:gd name="connsiteX9" fmla="*/ 245119 w 484376"/>
                <a:gd name="connsiteY9" fmla="*/ 533 h 683669"/>
                <a:gd name="connsiteX10" fmla="*/ 360218 w 484376"/>
                <a:gd name="connsiteY10" fmla="*/ 51688 h 683669"/>
                <a:gd name="connsiteX11" fmla="*/ 414571 w 484376"/>
                <a:gd name="connsiteY11" fmla="*/ 147604 h 683669"/>
                <a:gd name="connsiteX12" fmla="*/ 388993 w 484376"/>
                <a:gd name="connsiteY12" fmla="*/ 157196 h 683669"/>
                <a:gd name="connsiteX13" fmla="*/ 401782 w 484376"/>
                <a:gd name="connsiteY13" fmla="*/ 192365 h 683669"/>
                <a:gd name="connsiteX14" fmla="*/ 395388 w 484376"/>
                <a:gd name="connsiteY14" fmla="*/ 262704 h 683669"/>
                <a:gd name="connsiteX15" fmla="*/ 360218 w 484376"/>
                <a:gd name="connsiteY15" fmla="*/ 317056 h 683669"/>
                <a:gd name="connsiteX16" fmla="*/ 353824 w 484376"/>
                <a:gd name="connsiteY16" fmla="*/ 323451 h 683669"/>
                <a:gd name="connsiteX17" fmla="*/ 388993 w 484376"/>
                <a:gd name="connsiteY17" fmla="*/ 339437 h 683669"/>
                <a:gd name="connsiteX18" fmla="*/ 436951 w 484376"/>
                <a:gd name="connsiteY18" fmla="*/ 387395 h 683669"/>
                <a:gd name="connsiteX19" fmla="*/ 468923 w 484376"/>
                <a:gd name="connsiteY19" fmla="*/ 473719 h 683669"/>
                <a:gd name="connsiteX20" fmla="*/ 468923 w 484376"/>
                <a:gd name="connsiteY20" fmla="*/ 553649 h 683669"/>
                <a:gd name="connsiteX21" fmla="*/ 376204 w 484376"/>
                <a:gd name="connsiteY21" fmla="*/ 633579 h 683669"/>
                <a:gd name="connsiteX22" fmla="*/ 155597 w 484376"/>
                <a:gd name="connsiteY22" fmla="*/ 671946 h 683669"/>
                <a:gd name="connsiteX23" fmla="*/ 235527 w 484376"/>
                <a:gd name="connsiteY23" fmla="*/ 563241 h 683669"/>
                <a:gd name="connsiteX24" fmla="*/ 37301 w 484376"/>
                <a:gd name="connsiteY24" fmla="*/ 630382 h 683669"/>
                <a:gd name="connsiteX25" fmla="*/ 11723 w 484376"/>
                <a:gd name="connsiteY25" fmla="*/ 585621 h 683669"/>
                <a:gd name="connsiteX0" fmla="*/ 3197 w 475850"/>
                <a:gd name="connsiteY0" fmla="*/ 585621 h 672479"/>
                <a:gd name="connsiteX1" fmla="*/ 9592 w 475850"/>
                <a:gd name="connsiteY1" fmla="*/ 499297 h 672479"/>
                <a:gd name="connsiteX2" fmla="*/ 38366 w 475850"/>
                <a:gd name="connsiteY2" fmla="*/ 422564 h 672479"/>
                <a:gd name="connsiteX3" fmla="*/ 102311 w 475850"/>
                <a:gd name="connsiteY3" fmla="*/ 358620 h 672479"/>
                <a:gd name="connsiteX4" fmla="*/ 127888 w 475850"/>
                <a:gd name="connsiteY4" fmla="*/ 345831 h 672479"/>
                <a:gd name="connsiteX5" fmla="*/ 124691 w 475850"/>
                <a:gd name="connsiteY5" fmla="*/ 320253 h 672479"/>
                <a:gd name="connsiteX6" fmla="*/ 57550 w 475850"/>
                <a:gd name="connsiteY6" fmla="*/ 294676 h 672479"/>
                <a:gd name="connsiteX7" fmla="*/ 35169 w 475850"/>
                <a:gd name="connsiteY7" fmla="*/ 169985 h 672479"/>
                <a:gd name="connsiteX8" fmla="*/ 99113 w 475850"/>
                <a:gd name="connsiteY8" fmla="*/ 54885 h 672479"/>
                <a:gd name="connsiteX9" fmla="*/ 236593 w 475850"/>
                <a:gd name="connsiteY9" fmla="*/ 533 h 672479"/>
                <a:gd name="connsiteX10" fmla="*/ 351692 w 475850"/>
                <a:gd name="connsiteY10" fmla="*/ 51688 h 672479"/>
                <a:gd name="connsiteX11" fmla="*/ 406045 w 475850"/>
                <a:gd name="connsiteY11" fmla="*/ 147604 h 672479"/>
                <a:gd name="connsiteX12" fmla="*/ 380467 w 475850"/>
                <a:gd name="connsiteY12" fmla="*/ 157196 h 672479"/>
                <a:gd name="connsiteX13" fmla="*/ 393256 w 475850"/>
                <a:gd name="connsiteY13" fmla="*/ 192365 h 672479"/>
                <a:gd name="connsiteX14" fmla="*/ 386862 w 475850"/>
                <a:gd name="connsiteY14" fmla="*/ 262704 h 672479"/>
                <a:gd name="connsiteX15" fmla="*/ 351692 w 475850"/>
                <a:gd name="connsiteY15" fmla="*/ 317056 h 672479"/>
                <a:gd name="connsiteX16" fmla="*/ 345298 w 475850"/>
                <a:gd name="connsiteY16" fmla="*/ 323451 h 672479"/>
                <a:gd name="connsiteX17" fmla="*/ 380467 w 475850"/>
                <a:gd name="connsiteY17" fmla="*/ 339437 h 672479"/>
                <a:gd name="connsiteX18" fmla="*/ 428425 w 475850"/>
                <a:gd name="connsiteY18" fmla="*/ 387395 h 672479"/>
                <a:gd name="connsiteX19" fmla="*/ 460397 w 475850"/>
                <a:gd name="connsiteY19" fmla="*/ 473719 h 672479"/>
                <a:gd name="connsiteX20" fmla="*/ 460397 w 475850"/>
                <a:gd name="connsiteY20" fmla="*/ 553649 h 672479"/>
                <a:gd name="connsiteX21" fmla="*/ 367678 w 475850"/>
                <a:gd name="connsiteY21" fmla="*/ 633579 h 672479"/>
                <a:gd name="connsiteX22" fmla="*/ 147071 w 475850"/>
                <a:gd name="connsiteY22" fmla="*/ 671946 h 672479"/>
                <a:gd name="connsiteX23" fmla="*/ 28775 w 475850"/>
                <a:gd name="connsiteY23" fmla="*/ 630382 h 672479"/>
                <a:gd name="connsiteX24" fmla="*/ 3197 w 475850"/>
                <a:gd name="connsiteY24" fmla="*/ 585621 h 672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5850" h="672479">
                  <a:moveTo>
                    <a:pt x="3197" y="585621"/>
                  </a:moveTo>
                  <a:cubicBezTo>
                    <a:pt x="0" y="563773"/>
                    <a:pt x="3731" y="526473"/>
                    <a:pt x="9592" y="499297"/>
                  </a:cubicBezTo>
                  <a:cubicBezTo>
                    <a:pt x="15454" y="472121"/>
                    <a:pt x="22913" y="446010"/>
                    <a:pt x="38366" y="422564"/>
                  </a:cubicBezTo>
                  <a:cubicBezTo>
                    <a:pt x="53819" y="399118"/>
                    <a:pt x="87391" y="371409"/>
                    <a:pt x="102311" y="358620"/>
                  </a:cubicBezTo>
                  <a:cubicBezTo>
                    <a:pt x="117231" y="345831"/>
                    <a:pt x="124158" y="352225"/>
                    <a:pt x="127888" y="345831"/>
                  </a:cubicBezTo>
                  <a:cubicBezTo>
                    <a:pt x="131618" y="339437"/>
                    <a:pt x="136414" y="328779"/>
                    <a:pt x="124691" y="320253"/>
                  </a:cubicBezTo>
                  <a:cubicBezTo>
                    <a:pt x="112968" y="311727"/>
                    <a:pt x="72470" y="319721"/>
                    <a:pt x="57550" y="294676"/>
                  </a:cubicBezTo>
                  <a:cubicBezTo>
                    <a:pt x="42630" y="269631"/>
                    <a:pt x="28242" y="209950"/>
                    <a:pt x="35169" y="169985"/>
                  </a:cubicBezTo>
                  <a:cubicBezTo>
                    <a:pt x="42096" y="130020"/>
                    <a:pt x="65542" y="83127"/>
                    <a:pt x="99113" y="54885"/>
                  </a:cubicBezTo>
                  <a:cubicBezTo>
                    <a:pt x="132684" y="26643"/>
                    <a:pt x="194497" y="1066"/>
                    <a:pt x="236593" y="533"/>
                  </a:cubicBezTo>
                  <a:cubicBezTo>
                    <a:pt x="278689" y="0"/>
                    <a:pt x="323450" y="27176"/>
                    <a:pt x="351692" y="51688"/>
                  </a:cubicBezTo>
                  <a:cubicBezTo>
                    <a:pt x="379934" y="76200"/>
                    <a:pt x="401249" y="130019"/>
                    <a:pt x="406045" y="147604"/>
                  </a:cubicBezTo>
                  <a:cubicBezTo>
                    <a:pt x="410841" y="165189"/>
                    <a:pt x="382598" y="149736"/>
                    <a:pt x="380467" y="157196"/>
                  </a:cubicBezTo>
                  <a:cubicBezTo>
                    <a:pt x="378336" y="164656"/>
                    <a:pt x="392190" y="174780"/>
                    <a:pt x="393256" y="192365"/>
                  </a:cubicBezTo>
                  <a:cubicBezTo>
                    <a:pt x="394322" y="209950"/>
                    <a:pt x="393789" y="241922"/>
                    <a:pt x="386862" y="262704"/>
                  </a:cubicBezTo>
                  <a:cubicBezTo>
                    <a:pt x="379935" y="283486"/>
                    <a:pt x="358619" y="306932"/>
                    <a:pt x="351692" y="317056"/>
                  </a:cubicBezTo>
                  <a:cubicBezTo>
                    <a:pt x="344765" y="327180"/>
                    <a:pt x="340502" y="319721"/>
                    <a:pt x="345298" y="323451"/>
                  </a:cubicBezTo>
                  <a:cubicBezTo>
                    <a:pt x="350094" y="327181"/>
                    <a:pt x="366613" y="328780"/>
                    <a:pt x="380467" y="339437"/>
                  </a:cubicBezTo>
                  <a:cubicBezTo>
                    <a:pt x="394322" y="350094"/>
                    <a:pt x="415103" y="365015"/>
                    <a:pt x="428425" y="387395"/>
                  </a:cubicBezTo>
                  <a:cubicBezTo>
                    <a:pt x="441747" y="409775"/>
                    <a:pt x="455068" y="446010"/>
                    <a:pt x="460397" y="473719"/>
                  </a:cubicBezTo>
                  <a:cubicBezTo>
                    <a:pt x="465726" y="501428"/>
                    <a:pt x="475850" y="527006"/>
                    <a:pt x="460397" y="553649"/>
                  </a:cubicBezTo>
                  <a:cubicBezTo>
                    <a:pt x="444944" y="580292"/>
                    <a:pt x="419899" y="613863"/>
                    <a:pt x="367678" y="633579"/>
                  </a:cubicBezTo>
                  <a:cubicBezTo>
                    <a:pt x="315457" y="653295"/>
                    <a:pt x="203555" y="672479"/>
                    <a:pt x="147071" y="671946"/>
                  </a:cubicBezTo>
                  <a:cubicBezTo>
                    <a:pt x="90587" y="671413"/>
                    <a:pt x="52754" y="644769"/>
                    <a:pt x="28775" y="630382"/>
                  </a:cubicBezTo>
                  <a:cubicBezTo>
                    <a:pt x="4796" y="615995"/>
                    <a:pt x="6394" y="607469"/>
                    <a:pt x="3197" y="585621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9521" name="TextBox 26"/>
            <p:cNvSpPr txBox="1">
              <a:spLocks noChangeArrowheads="1"/>
            </p:cNvSpPr>
            <p:nvPr/>
          </p:nvSpPr>
          <p:spPr bwMode="auto">
            <a:xfrm>
              <a:off x="1447901" y="2199218"/>
              <a:ext cx="33054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2400"/>
                <a:t>?</a:t>
              </a:r>
            </a:p>
          </p:txBody>
        </p:sp>
      </p:grpSp>
      <p:grpSp>
        <p:nvGrpSpPr>
          <p:cNvPr id="19482" name="Group 27"/>
          <p:cNvGrpSpPr>
            <a:grpSpLocks/>
          </p:cNvGrpSpPr>
          <p:nvPr/>
        </p:nvGrpSpPr>
        <p:grpSpPr bwMode="auto">
          <a:xfrm>
            <a:off x="2549525" y="1781175"/>
            <a:ext cx="584200" cy="627063"/>
            <a:chOff x="1809750" y="1323975"/>
            <a:chExt cx="1704975" cy="1831590"/>
          </a:xfrm>
        </p:grpSpPr>
        <p:sp>
          <p:nvSpPr>
            <p:cNvPr id="29" name="Cube 28"/>
            <p:cNvSpPr/>
            <p:nvPr/>
          </p:nvSpPr>
          <p:spPr bwMode="auto">
            <a:xfrm>
              <a:off x="1809750" y="1323975"/>
              <a:ext cx="1704975" cy="1706391"/>
            </a:xfrm>
            <a:prstGeom prst="cube">
              <a:avLst/>
            </a:prstGeom>
            <a:gradFill flip="none" rotWithShape="1">
              <a:gsLst>
                <a:gs pos="0">
                  <a:schemeClr val="tx1"/>
                </a:gs>
                <a:gs pos="50000">
                  <a:schemeClr val="tx1">
                    <a:lumMod val="65000"/>
                    <a:lumOff val="35000"/>
                  </a:schemeClr>
                </a:gs>
                <a:gs pos="100000">
                  <a:schemeClr val="bg2">
                    <a:lumMod val="10000"/>
                    <a:lumOff val="90000"/>
                  </a:schemeClr>
                </a:gs>
              </a:gsLst>
              <a:lin ang="13500000" scaled="1"/>
              <a:tileRect/>
            </a:gra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de-DE"/>
            </a:p>
          </p:txBody>
        </p:sp>
        <p:sp>
          <p:nvSpPr>
            <p:cNvPr id="19519" name="TextBox 29"/>
            <p:cNvSpPr txBox="1">
              <a:spLocks noChangeArrowheads="1"/>
            </p:cNvSpPr>
            <p:nvPr/>
          </p:nvSpPr>
          <p:spPr bwMode="auto">
            <a:xfrm>
              <a:off x="2138700" y="1639286"/>
              <a:ext cx="643997" cy="15162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2800" b="1">
                  <a:solidFill>
                    <a:srgbClr val="7F7F7F"/>
                  </a:solidFill>
                  <a:latin typeface="Arial" charset="0"/>
                  <a:ea typeface="PMingLiU" pitchFamily="18" charset="-120"/>
                </a:rPr>
                <a:t>?</a:t>
              </a:r>
            </a:p>
          </p:txBody>
        </p:sp>
      </p:grpSp>
      <p:grpSp>
        <p:nvGrpSpPr>
          <p:cNvPr id="19483" name="Group 30"/>
          <p:cNvGrpSpPr>
            <a:grpSpLocks/>
          </p:cNvGrpSpPr>
          <p:nvPr/>
        </p:nvGrpSpPr>
        <p:grpSpPr bwMode="auto">
          <a:xfrm>
            <a:off x="7464425" y="1930400"/>
            <a:ext cx="223838" cy="309563"/>
            <a:chOff x="1368734" y="2112352"/>
            <a:chExt cx="488875" cy="672479"/>
          </a:xfrm>
        </p:grpSpPr>
        <p:sp>
          <p:nvSpPr>
            <p:cNvPr id="32" name="Freeform 31"/>
            <p:cNvSpPr/>
            <p:nvPr/>
          </p:nvSpPr>
          <p:spPr bwMode="auto">
            <a:xfrm>
              <a:off x="1375668" y="2112352"/>
              <a:ext cx="478472" cy="672479"/>
            </a:xfrm>
            <a:custGeom>
              <a:avLst/>
              <a:gdLst>
                <a:gd name="connsiteX0" fmla="*/ 3197 w 475850"/>
                <a:gd name="connsiteY0" fmla="*/ 585621 h 671946"/>
                <a:gd name="connsiteX1" fmla="*/ 9592 w 475850"/>
                <a:gd name="connsiteY1" fmla="*/ 499297 h 671946"/>
                <a:gd name="connsiteX2" fmla="*/ 38366 w 475850"/>
                <a:gd name="connsiteY2" fmla="*/ 422564 h 671946"/>
                <a:gd name="connsiteX3" fmla="*/ 102311 w 475850"/>
                <a:gd name="connsiteY3" fmla="*/ 358620 h 671946"/>
                <a:gd name="connsiteX4" fmla="*/ 127888 w 475850"/>
                <a:gd name="connsiteY4" fmla="*/ 345831 h 671946"/>
                <a:gd name="connsiteX5" fmla="*/ 124691 w 475850"/>
                <a:gd name="connsiteY5" fmla="*/ 320253 h 671946"/>
                <a:gd name="connsiteX6" fmla="*/ 57550 w 475850"/>
                <a:gd name="connsiteY6" fmla="*/ 294676 h 671946"/>
                <a:gd name="connsiteX7" fmla="*/ 35169 w 475850"/>
                <a:gd name="connsiteY7" fmla="*/ 169985 h 671946"/>
                <a:gd name="connsiteX8" fmla="*/ 99113 w 475850"/>
                <a:gd name="connsiteY8" fmla="*/ 54885 h 671946"/>
                <a:gd name="connsiteX9" fmla="*/ 236593 w 475850"/>
                <a:gd name="connsiteY9" fmla="*/ 533 h 671946"/>
                <a:gd name="connsiteX10" fmla="*/ 351692 w 475850"/>
                <a:gd name="connsiteY10" fmla="*/ 51688 h 671946"/>
                <a:gd name="connsiteX11" fmla="*/ 406045 w 475850"/>
                <a:gd name="connsiteY11" fmla="*/ 147604 h 671946"/>
                <a:gd name="connsiteX12" fmla="*/ 380467 w 475850"/>
                <a:gd name="connsiteY12" fmla="*/ 157196 h 671946"/>
                <a:gd name="connsiteX13" fmla="*/ 393256 w 475850"/>
                <a:gd name="connsiteY13" fmla="*/ 192365 h 671946"/>
                <a:gd name="connsiteX14" fmla="*/ 386862 w 475850"/>
                <a:gd name="connsiteY14" fmla="*/ 262704 h 671946"/>
                <a:gd name="connsiteX15" fmla="*/ 351692 w 475850"/>
                <a:gd name="connsiteY15" fmla="*/ 317056 h 671946"/>
                <a:gd name="connsiteX16" fmla="*/ 345298 w 475850"/>
                <a:gd name="connsiteY16" fmla="*/ 323451 h 671946"/>
                <a:gd name="connsiteX17" fmla="*/ 380467 w 475850"/>
                <a:gd name="connsiteY17" fmla="*/ 339437 h 671946"/>
                <a:gd name="connsiteX18" fmla="*/ 428425 w 475850"/>
                <a:gd name="connsiteY18" fmla="*/ 387395 h 671946"/>
                <a:gd name="connsiteX19" fmla="*/ 460397 w 475850"/>
                <a:gd name="connsiteY19" fmla="*/ 473719 h 671946"/>
                <a:gd name="connsiteX20" fmla="*/ 460397 w 475850"/>
                <a:gd name="connsiteY20" fmla="*/ 553649 h 671946"/>
                <a:gd name="connsiteX21" fmla="*/ 367678 w 475850"/>
                <a:gd name="connsiteY21" fmla="*/ 633579 h 671946"/>
                <a:gd name="connsiteX22" fmla="*/ 147071 w 475850"/>
                <a:gd name="connsiteY22" fmla="*/ 671946 h 671946"/>
                <a:gd name="connsiteX23" fmla="*/ 147071 w 475850"/>
                <a:gd name="connsiteY23" fmla="*/ 671946 h 671946"/>
                <a:gd name="connsiteX24" fmla="*/ 28775 w 475850"/>
                <a:gd name="connsiteY24" fmla="*/ 630382 h 671946"/>
                <a:gd name="connsiteX25" fmla="*/ 3197 w 475850"/>
                <a:gd name="connsiteY25" fmla="*/ 585621 h 671946"/>
                <a:gd name="connsiteX0" fmla="*/ 11723 w 484376"/>
                <a:gd name="connsiteY0" fmla="*/ 585621 h 683669"/>
                <a:gd name="connsiteX1" fmla="*/ 18118 w 484376"/>
                <a:gd name="connsiteY1" fmla="*/ 499297 h 683669"/>
                <a:gd name="connsiteX2" fmla="*/ 46892 w 484376"/>
                <a:gd name="connsiteY2" fmla="*/ 422564 h 683669"/>
                <a:gd name="connsiteX3" fmla="*/ 110837 w 484376"/>
                <a:gd name="connsiteY3" fmla="*/ 358620 h 683669"/>
                <a:gd name="connsiteX4" fmla="*/ 136414 w 484376"/>
                <a:gd name="connsiteY4" fmla="*/ 345831 h 683669"/>
                <a:gd name="connsiteX5" fmla="*/ 133217 w 484376"/>
                <a:gd name="connsiteY5" fmla="*/ 320253 h 683669"/>
                <a:gd name="connsiteX6" fmla="*/ 66076 w 484376"/>
                <a:gd name="connsiteY6" fmla="*/ 294676 h 683669"/>
                <a:gd name="connsiteX7" fmla="*/ 43695 w 484376"/>
                <a:gd name="connsiteY7" fmla="*/ 169985 h 683669"/>
                <a:gd name="connsiteX8" fmla="*/ 107639 w 484376"/>
                <a:gd name="connsiteY8" fmla="*/ 54885 h 683669"/>
                <a:gd name="connsiteX9" fmla="*/ 245119 w 484376"/>
                <a:gd name="connsiteY9" fmla="*/ 533 h 683669"/>
                <a:gd name="connsiteX10" fmla="*/ 360218 w 484376"/>
                <a:gd name="connsiteY10" fmla="*/ 51688 h 683669"/>
                <a:gd name="connsiteX11" fmla="*/ 414571 w 484376"/>
                <a:gd name="connsiteY11" fmla="*/ 147604 h 683669"/>
                <a:gd name="connsiteX12" fmla="*/ 388993 w 484376"/>
                <a:gd name="connsiteY12" fmla="*/ 157196 h 683669"/>
                <a:gd name="connsiteX13" fmla="*/ 401782 w 484376"/>
                <a:gd name="connsiteY13" fmla="*/ 192365 h 683669"/>
                <a:gd name="connsiteX14" fmla="*/ 395388 w 484376"/>
                <a:gd name="connsiteY14" fmla="*/ 262704 h 683669"/>
                <a:gd name="connsiteX15" fmla="*/ 360218 w 484376"/>
                <a:gd name="connsiteY15" fmla="*/ 317056 h 683669"/>
                <a:gd name="connsiteX16" fmla="*/ 353824 w 484376"/>
                <a:gd name="connsiteY16" fmla="*/ 323451 h 683669"/>
                <a:gd name="connsiteX17" fmla="*/ 388993 w 484376"/>
                <a:gd name="connsiteY17" fmla="*/ 339437 h 683669"/>
                <a:gd name="connsiteX18" fmla="*/ 436951 w 484376"/>
                <a:gd name="connsiteY18" fmla="*/ 387395 h 683669"/>
                <a:gd name="connsiteX19" fmla="*/ 468923 w 484376"/>
                <a:gd name="connsiteY19" fmla="*/ 473719 h 683669"/>
                <a:gd name="connsiteX20" fmla="*/ 468923 w 484376"/>
                <a:gd name="connsiteY20" fmla="*/ 553649 h 683669"/>
                <a:gd name="connsiteX21" fmla="*/ 376204 w 484376"/>
                <a:gd name="connsiteY21" fmla="*/ 633579 h 683669"/>
                <a:gd name="connsiteX22" fmla="*/ 155597 w 484376"/>
                <a:gd name="connsiteY22" fmla="*/ 671946 h 683669"/>
                <a:gd name="connsiteX23" fmla="*/ 235527 w 484376"/>
                <a:gd name="connsiteY23" fmla="*/ 563241 h 683669"/>
                <a:gd name="connsiteX24" fmla="*/ 37301 w 484376"/>
                <a:gd name="connsiteY24" fmla="*/ 630382 h 683669"/>
                <a:gd name="connsiteX25" fmla="*/ 11723 w 484376"/>
                <a:gd name="connsiteY25" fmla="*/ 585621 h 683669"/>
                <a:gd name="connsiteX0" fmla="*/ 3197 w 475850"/>
                <a:gd name="connsiteY0" fmla="*/ 585621 h 672479"/>
                <a:gd name="connsiteX1" fmla="*/ 9592 w 475850"/>
                <a:gd name="connsiteY1" fmla="*/ 499297 h 672479"/>
                <a:gd name="connsiteX2" fmla="*/ 38366 w 475850"/>
                <a:gd name="connsiteY2" fmla="*/ 422564 h 672479"/>
                <a:gd name="connsiteX3" fmla="*/ 102311 w 475850"/>
                <a:gd name="connsiteY3" fmla="*/ 358620 h 672479"/>
                <a:gd name="connsiteX4" fmla="*/ 127888 w 475850"/>
                <a:gd name="connsiteY4" fmla="*/ 345831 h 672479"/>
                <a:gd name="connsiteX5" fmla="*/ 124691 w 475850"/>
                <a:gd name="connsiteY5" fmla="*/ 320253 h 672479"/>
                <a:gd name="connsiteX6" fmla="*/ 57550 w 475850"/>
                <a:gd name="connsiteY6" fmla="*/ 294676 h 672479"/>
                <a:gd name="connsiteX7" fmla="*/ 35169 w 475850"/>
                <a:gd name="connsiteY7" fmla="*/ 169985 h 672479"/>
                <a:gd name="connsiteX8" fmla="*/ 99113 w 475850"/>
                <a:gd name="connsiteY8" fmla="*/ 54885 h 672479"/>
                <a:gd name="connsiteX9" fmla="*/ 236593 w 475850"/>
                <a:gd name="connsiteY9" fmla="*/ 533 h 672479"/>
                <a:gd name="connsiteX10" fmla="*/ 351692 w 475850"/>
                <a:gd name="connsiteY10" fmla="*/ 51688 h 672479"/>
                <a:gd name="connsiteX11" fmla="*/ 406045 w 475850"/>
                <a:gd name="connsiteY11" fmla="*/ 147604 h 672479"/>
                <a:gd name="connsiteX12" fmla="*/ 380467 w 475850"/>
                <a:gd name="connsiteY12" fmla="*/ 157196 h 672479"/>
                <a:gd name="connsiteX13" fmla="*/ 393256 w 475850"/>
                <a:gd name="connsiteY13" fmla="*/ 192365 h 672479"/>
                <a:gd name="connsiteX14" fmla="*/ 386862 w 475850"/>
                <a:gd name="connsiteY14" fmla="*/ 262704 h 672479"/>
                <a:gd name="connsiteX15" fmla="*/ 351692 w 475850"/>
                <a:gd name="connsiteY15" fmla="*/ 317056 h 672479"/>
                <a:gd name="connsiteX16" fmla="*/ 345298 w 475850"/>
                <a:gd name="connsiteY16" fmla="*/ 323451 h 672479"/>
                <a:gd name="connsiteX17" fmla="*/ 380467 w 475850"/>
                <a:gd name="connsiteY17" fmla="*/ 339437 h 672479"/>
                <a:gd name="connsiteX18" fmla="*/ 428425 w 475850"/>
                <a:gd name="connsiteY18" fmla="*/ 387395 h 672479"/>
                <a:gd name="connsiteX19" fmla="*/ 460397 w 475850"/>
                <a:gd name="connsiteY19" fmla="*/ 473719 h 672479"/>
                <a:gd name="connsiteX20" fmla="*/ 460397 w 475850"/>
                <a:gd name="connsiteY20" fmla="*/ 553649 h 672479"/>
                <a:gd name="connsiteX21" fmla="*/ 367678 w 475850"/>
                <a:gd name="connsiteY21" fmla="*/ 633579 h 672479"/>
                <a:gd name="connsiteX22" fmla="*/ 147071 w 475850"/>
                <a:gd name="connsiteY22" fmla="*/ 671946 h 672479"/>
                <a:gd name="connsiteX23" fmla="*/ 28775 w 475850"/>
                <a:gd name="connsiteY23" fmla="*/ 630382 h 672479"/>
                <a:gd name="connsiteX24" fmla="*/ 3197 w 475850"/>
                <a:gd name="connsiteY24" fmla="*/ 585621 h 672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5850" h="672479">
                  <a:moveTo>
                    <a:pt x="3197" y="585621"/>
                  </a:moveTo>
                  <a:cubicBezTo>
                    <a:pt x="0" y="563773"/>
                    <a:pt x="3731" y="526473"/>
                    <a:pt x="9592" y="499297"/>
                  </a:cubicBezTo>
                  <a:cubicBezTo>
                    <a:pt x="15454" y="472121"/>
                    <a:pt x="22913" y="446010"/>
                    <a:pt x="38366" y="422564"/>
                  </a:cubicBezTo>
                  <a:cubicBezTo>
                    <a:pt x="53819" y="399118"/>
                    <a:pt x="87391" y="371409"/>
                    <a:pt x="102311" y="358620"/>
                  </a:cubicBezTo>
                  <a:cubicBezTo>
                    <a:pt x="117231" y="345831"/>
                    <a:pt x="124158" y="352225"/>
                    <a:pt x="127888" y="345831"/>
                  </a:cubicBezTo>
                  <a:cubicBezTo>
                    <a:pt x="131618" y="339437"/>
                    <a:pt x="136414" y="328779"/>
                    <a:pt x="124691" y="320253"/>
                  </a:cubicBezTo>
                  <a:cubicBezTo>
                    <a:pt x="112968" y="311727"/>
                    <a:pt x="72470" y="319721"/>
                    <a:pt x="57550" y="294676"/>
                  </a:cubicBezTo>
                  <a:cubicBezTo>
                    <a:pt x="42630" y="269631"/>
                    <a:pt x="28242" y="209950"/>
                    <a:pt x="35169" y="169985"/>
                  </a:cubicBezTo>
                  <a:cubicBezTo>
                    <a:pt x="42096" y="130020"/>
                    <a:pt x="65542" y="83127"/>
                    <a:pt x="99113" y="54885"/>
                  </a:cubicBezTo>
                  <a:cubicBezTo>
                    <a:pt x="132684" y="26643"/>
                    <a:pt x="194497" y="1066"/>
                    <a:pt x="236593" y="533"/>
                  </a:cubicBezTo>
                  <a:cubicBezTo>
                    <a:pt x="278689" y="0"/>
                    <a:pt x="323450" y="27176"/>
                    <a:pt x="351692" y="51688"/>
                  </a:cubicBezTo>
                  <a:cubicBezTo>
                    <a:pt x="379934" y="76200"/>
                    <a:pt x="401249" y="130019"/>
                    <a:pt x="406045" y="147604"/>
                  </a:cubicBezTo>
                  <a:cubicBezTo>
                    <a:pt x="410841" y="165189"/>
                    <a:pt x="382598" y="149736"/>
                    <a:pt x="380467" y="157196"/>
                  </a:cubicBezTo>
                  <a:cubicBezTo>
                    <a:pt x="378336" y="164656"/>
                    <a:pt x="392190" y="174780"/>
                    <a:pt x="393256" y="192365"/>
                  </a:cubicBezTo>
                  <a:cubicBezTo>
                    <a:pt x="394322" y="209950"/>
                    <a:pt x="393789" y="241922"/>
                    <a:pt x="386862" y="262704"/>
                  </a:cubicBezTo>
                  <a:cubicBezTo>
                    <a:pt x="379935" y="283486"/>
                    <a:pt x="358619" y="306932"/>
                    <a:pt x="351692" y="317056"/>
                  </a:cubicBezTo>
                  <a:cubicBezTo>
                    <a:pt x="344765" y="327180"/>
                    <a:pt x="340502" y="319721"/>
                    <a:pt x="345298" y="323451"/>
                  </a:cubicBezTo>
                  <a:cubicBezTo>
                    <a:pt x="350094" y="327181"/>
                    <a:pt x="366613" y="328780"/>
                    <a:pt x="380467" y="339437"/>
                  </a:cubicBezTo>
                  <a:cubicBezTo>
                    <a:pt x="394322" y="350094"/>
                    <a:pt x="415103" y="365015"/>
                    <a:pt x="428425" y="387395"/>
                  </a:cubicBezTo>
                  <a:cubicBezTo>
                    <a:pt x="441747" y="409775"/>
                    <a:pt x="455068" y="446010"/>
                    <a:pt x="460397" y="473719"/>
                  </a:cubicBezTo>
                  <a:cubicBezTo>
                    <a:pt x="465726" y="501428"/>
                    <a:pt x="475850" y="527006"/>
                    <a:pt x="460397" y="553649"/>
                  </a:cubicBezTo>
                  <a:cubicBezTo>
                    <a:pt x="444944" y="580292"/>
                    <a:pt x="419899" y="613863"/>
                    <a:pt x="367678" y="633579"/>
                  </a:cubicBezTo>
                  <a:cubicBezTo>
                    <a:pt x="315457" y="653295"/>
                    <a:pt x="203555" y="672479"/>
                    <a:pt x="147071" y="671946"/>
                  </a:cubicBezTo>
                  <a:cubicBezTo>
                    <a:pt x="90587" y="671413"/>
                    <a:pt x="52754" y="644769"/>
                    <a:pt x="28775" y="630382"/>
                  </a:cubicBezTo>
                  <a:cubicBezTo>
                    <a:pt x="4796" y="615995"/>
                    <a:pt x="6394" y="607469"/>
                    <a:pt x="3197" y="585621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9517" name="TextBox 32"/>
            <p:cNvSpPr txBox="1">
              <a:spLocks noChangeArrowheads="1"/>
            </p:cNvSpPr>
            <p:nvPr/>
          </p:nvSpPr>
          <p:spPr bwMode="auto">
            <a:xfrm>
              <a:off x="1368734" y="2199218"/>
              <a:ext cx="488875" cy="490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1000"/>
                <a:t>?</a:t>
              </a:r>
            </a:p>
          </p:txBody>
        </p:sp>
      </p:grpSp>
      <p:grpSp>
        <p:nvGrpSpPr>
          <p:cNvPr id="19484" name="Group 33"/>
          <p:cNvGrpSpPr>
            <a:grpSpLocks/>
          </p:cNvGrpSpPr>
          <p:nvPr/>
        </p:nvGrpSpPr>
        <p:grpSpPr bwMode="auto">
          <a:xfrm>
            <a:off x="7470775" y="2376488"/>
            <a:ext cx="225425" cy="309562"/>
            <a:chOff x="1368734" y="2112352"/>
            <a:chExt cx="488875" cy="672479"/>
          </a:xfrm>
        </p:grpSpPr>
        <p:sp>
          <p:nvSpPr>
            <p:cNvPr id="35" name="Freeform 34"/>
            <p:cNvSpPr/>
            <p:nvPr/>
          </p:nvSpPr>
          <p:spPr bwMode="auto">
            <a:xfrm>
              <a:off x="1375620" y="2112352"/>
              <a:ext cx="478548" cy="672479"/>
            </a:xfrm>
            <a:custGeom>
              <a:avLst/>
              <a:gdLst>
                <a:gd name="connsiteX0" fmla="*/ 3197 w 475850"/>
                <a:gd name="connsiteY0" fmla="*/ 585621 h 671946"/>
                <a:gd name="connsiteX1" fmla="*/ 9592 w 475850"/>
                <a:gd name="connsiteY1" fmla="*/ 499297 h 671946"/>
                <a:gd name="connsiteX2" fmla="*/ 38366 w 475850"/>
                <a:gd name="connsiteY2" fmla="*/ 422564 h 671946"/>
                <a:gd name="connsiteX3" fmla="*/ 102311 w 475850"/>
                <a:gd name="connsiteY3" fmla="*/ 358620 h 671946"/>
                <a:gd name="connsiteX4" fmla="*/ 127888 w 475850"/>
                <a:gd name="connsiteY4" fmla="*/ 345831 h 671946"/>
                <a:gd name="connsiteX5" fmla="*/ 124691 w 475850"/>
                <a:gd name="connsiteY5" fmla="*/ 320253 h 671946"/>
                <a:gd name="connsiteX6" fmla="*/ 57550 w 475850"/>
                <a:gd name="connsiteY6" fmla="*/ 294676 h 671946"/>
                <a:gd name="connsiteX7" fmla="*/ 35169 w 475850"/>
                <a:gd name="connsiteY7" fmla="*/ 169985 h 671946"/>
                <a:gd name="connsiteX8" fmla="*/ 99113 w 475850"/>
                <a:gd name="connsiteY8" fmla="*/ 54885 h 671946"/>
                <a:gd name="connsiteX9" fmla="*/ 236593 w 475850"/>
                <a:gd name="connsiteY9" fmla="*/ 533 h 671946"/>
                <a:gd name="connsiteX10" fmla="*/ 351692 w 475850"/>
                <a:gd name="connsiteY10" fmla="*/ 51688 h 671946"/>
                <a:gd name="connsiteX11" fmla="*/ 406045 w 475850"/>
                <a:gd name="connsiteY11" fmla="*/ 147604 h 671946"/>
                <a:gd name="connsiteX12" fmla="*/ 380467 w 475850"/>
                <a:gd name="connsiteY12" fmla="*/ 157196 h 671946"/>
                <a:gd name="connsiteX13" fmla="*/ 393256 w 475850"/>
                <a:gd name="connsiteY13" fmla="*/ 192365 h 671946"/>
                <a:gd name="connsiteX14" fmla="*/ 386862 w 475850"/>
                <a:gd name="connsiteY14" fmla="*/ 262704 h 671946"/>
                <a:gd name="connsiteX15" fmla="*/ 351692 w 475850"/>
                <a:gd name="connsiteY15" fmla="*/ 317056 h 671946"/>
                <a:gd name="connsiteX16" fmla="*/ 345298 w 475850"/>
                <a:gd name="connsiteY16" fmla="*/ 323451 h 671946"/>
                <a:gd name="connsiteX17" fmla="*/ 380467 w 475850"/>
                <a:gd name="connsiteY17" fmla="*/ 339437 h 671946"/>
                <a:gd name="connsiteX18" fmla="*/ 428425 w 475850"/>
                <a:gd name="connsiteY18" fmla="*/ 387395 h 671946"/>
                <a:gd name="connsiteX19" fmla="*/ 460397 w 475850"/>
                <a:gd name="connsiteY19" fmla="*/ 473719 h 671946"/>
                <a:gd name="connsiteX20" fmla="*/ 460397 w 475850"/>
                <a:gd name="connsiteY20" fmla="*/ 553649 h 671946"/>
                <a:gd name="connsiteX21" fmla="*/ 367678 w 475850"/>
                <a:gd name="connsiteY21" fmla="*/ 633579 h 671946"/>
                <a:gd name="connsiteX22" fmla="*/ 147071 w 475850"/>
                <a:gd name="connsiteY22" fmla="*/ 671946 h 671946"/>
                <a:gd name="connsiteX23" fmla="*/ 147071 w 475850"/>
                <a:gd name="connsiteY23" fmla="*/ 671946 h 671946"/>
                <a:gd name="connsiteX24" fmla="*/ 28775 w 475850"/>
                <a:gd name="connsiteY24" fmla="*/ 630382 h 671946"/>
                <a:gd name="connsiteX25" fmla="*/ 3197 w 475850"/>
                <a:gd name="connsiteY25" fmla="*/ 585621 h 671946"/>
                <a:gd name="connsiteX0" fmla="*/ 11723 w 484376"/>
                <a:gd name="connsiteY0" fmla="*/ 585621 h 683669"/>
                <a:gd name="connsiteX1" fmla="*/ 18118 w 484376"/>
                <a:gd name="connsiteY1" fmla="*/ 499297 h 683669"/>
                <a:gd name="connsiteX2" fmla="*/ 46892 w 484376"/>
                <a:gd name="connsiteY2" fmla="*/ 422564 h 683669"/>
                <a:gd name="connsiteX3" fmla="*/ 110837 w 484376"/>
                <a:gd name="connsiteY3" fmla="*/ 358620 h 683669"/>
                <a:gd name="connsiteX4" fmla="*/ 136414 w 484376"/>
                <a:gd name="connsiteY4" fmla="*/ 345831 h 683669"/>
                <a:gd name="connsiteX5" fmla="*/ 133217 w 484376"/>
                <a:gd name="connsiteY5" fmla="*/ 320253 h 683669"/>
                <a:gd name="connsiteX6" fmla="*/ 66076 w 484376"/>
                <a:gd name="connsiteY6" fmla="*/ 294676 h 683669"/>
                <a:gd name="connsiteX7" fmla="*/ 43695 w 484376"/>
                <a:gd name="connsiteY7" fmla="*/ 169985 h 683669"/>
                <a:gd name="connsiteX8" fmla="*/ 107639 w 484376"/>
                <a:gd name="connsiteY8" fmla="*/ 54885 h 683669"/>
                <a:gd name="connsiteX9" fmla="*/ 245119 w 484376"/>
                <a:gd name="connsiteY9" fmla="*/ 533 h 683669"/>
                <a:gd name="connsiteX10" fmla="*/ 360218 w 484376"/>
                <a:gd name="connsiteY10" fmla="*/ 51688 h 683669"/>
                <a:gd name="connsiteX11" fmla="*/ 414571 w 484376"/>
                <a:gd name="connsiteY11" fmla="*/ 147604 h 683669"/>
                <a:gd name="connsiteX12" fmla="*/ 388993 w 484376"/>
                <a:gd name="connsiteY12" fmla="*/ 157196 h 683669"/>
                <a:gd name="connsiteX13" fmla="*/ 401782 w 484376"/>
                <a:gd name="connsiteY13" fmla="*/ 192365 h 683669"/>
                <a:gd name="connsiteX14" fmla="*/ 395388 w 484376"/>
                <a:gd name="connsiteY14" fmla="*/ 262704 h 683669"/>
                <a:gd name="connsiteX15" fmla="*/ 360218 w 484376"/>
                <a:gd name="connsiteY15" fmla="*/ 317056 h 683669"/>
                <a:gd name="connsiteX16" fmla="*/ 353824 w 484376"/>
                <a:gd name="connsiteY16" fmla="*/ 323451 h 683669"/>
                <a:gd name="connsiteX17" fmla="*/ 388993 w 484376"/>
                <a:gd name="connsiteY17" fmla="*/ 339437 h 683669"/>
                <a:gd name="connsiteX18" fmla="*/ 436951 w 484376"/>
                <a:gd name="connsiteY18" fmla="*/ 387395 h 683669"/>
                <a:gd name="connsiteX19" fmla="*/ 468923 w 484376"/>
                <a:gd name="connsiteY19" fmla="*/ 473719 h 683669"/>
                <a:gd name="connsiteX20" fmla="*/ 468923 w 484376"/>
                <a:gd name="connsiteY20" fmla="*/ 553649 h 683669"/>
                <a:gd name="connsiteX21" fmla="*/ 376204 w 484376"/>
                <a:gd name="connsiteY21" fmla="*/ 633579 h 683669"/>
                <a:gd name="connsiteX22" fmla="*/ 155597 w 484376"/>
                <a:gd name="connsiteY22" fmla="*/ 671946 h 683669"/>
                <a:gd name="connsiteX23" fmla="*/ 235527 w 484376"/>
                <a:gd name="connsiteY23" fmla="*/ 563241 h 683669"/>
                <a:gd name="connsiteX24" fmla="*/ 37301 w 484376"/>
                <a:gd name="connsiteY24" fmla="*/ 630382 h 683669"/>
                <a:gd name="connsiteX25" fmla="*/ 11723 w 484376"/>
                <a:gd name="connsiteY25" fmla="*/ 585621 h 683669"/>
                <a:gd name="connsiteX0" fmla="*/ 3197 w 475850"/>
                <a:gd name="connsiteY0" fmla="*/ 585621 h 672479"/>
                <a:gd name="connsiteX1" fmla="*/ 9592 w 475850"/>
                <a:gd name="connsiteY1" fmla="*/ 499297 h 672479"/>
                <a:gd name="connsiteX2" fmla="*/ 38366 w 475850"/>
                <a:gd name="connsiteY2" fmla="*/ 422564 h 672479"/>
                <a:gd name="connsiteX3" fmla="*/ 102311 w 475850"/>
                <a:gd name="connsiteY3" fmla="*/ 358620 h 672479"/>
                <a:gd name="connsiteX4" fmla="*/ 127888 w 475850"/>
                <a:gd name="connsiteY4" fmla="*/ 345831 h 672479"/>
                <a:gd name="connsiteX5" fmla="*/ 124691 w 475850"/>
                <a:gd name="connsiteY5" fmla="*/ 320253 h 672479"/>
                <a:gd name="connsiteX6" fmla="*/ 57550 w 475850"/>
                <a:gd name="connsiteY6" fmla="*/ 294676 h 672479"/>
                <a:gd name="connsiteX7" fmla="*/ 35169 w 475850"/>
                <a:gd name="connsiteY7" fmla="*/ 169985 h 672479"/>
                <a:gd name="connsiteX8" fmla="*/ 99113 w 475850"/>
                <a:gd name="connsiteY8" fmla="*/ 54885 h 672479"/>
                <a:gd name="connsiteX9" fmla="*/ 236593 w 475850"/>
                <a:gd name="connsiteY9" fmla="*/ 533 h 672479"/>
                <a:gd name="connsiteX10" fmla="*/ 351692 w 475850"/>
                <a:gd name="connsiteY10" fmla="*/ 51688 h 672479"/>
                <a:gd name="connsiteX11" fmla="*/ 406045 w 475850"/>
                <a:gd name="connsiteY11" fmla="*/ 147604 h 672479"/>
                <a:gd name="connsiteX12" fmla="*/ 380467 w 475850"/>
                <a:gd name="connsiteY12" fmla="*/ 157196 h 672479"/>
                <a:gd name="connsiteX13" fmla="*/ 393256 w 475850"/>
                <a:gd name="connsiteY13" fmla="*/ 192365 h 672479"/>
                <a:gd name="connsiteX14" fmla="*/ 386862 w 475850"/>
                <a:gd name="connsiteY14" fmla="*/ 262704 h 672479"/>
                <a:gd name="connsiteX15" fmla="*/ 351692 w 475850"/>
                <a:gd name="connsiteY15" fmla="*/ 317056 h 672479"/>
                <a:gd name="connsiteX16" fmla="*/ 345298 w 475850"/>
                <a:gd name="connsiteY16" fmla="*/ 323451 h 672479"/>
                <a:gd name="connsiteX17" fmla="*/ 380467 w 475850"/>
                <a:gd name="connsiteY17" fmla="*/ 339437 h 672479"/>
                <a:gd name="connsiteX18" fmla="*/ 428425 w 475850"/>
                <a:gd name="connsiteY18" fmla="*/ 387395 h 672479"/>
                <a:gd name="connsiteX19" fmla="*/ 460397 w 475850"/>
                <a:gd name="connsiteY19" fmla="*/ 473719 h 672479"/>
                <a:gd name="connsiteX20" fmla="*/ 460397 w 475850"/>
                <a:gd name="connsiteY20" fmla="*/ 553649 h 672479"/>
                <a:gd name="connsiteX21" fmla="*/ 367678 w 475850"/>
                <a:gd name="connsiteY21" fmla="*/ 633579 h 672479"/>
                <a:gd name="connsiteX22" fmla="*/ 147071 w 475850"/>
                <a:gd name="connsiteY22" fmla="*/ 671946 h 672479"/>
                <a:gd name="connsiteX23" fmla="*/ 28775 w 475850"/>
                <a:gd name="connsiteY23" fmla="*/ 630382 h 672479"/>
                <a:gd name="connsiteX24" fmla="*/ 3197 w 475850"/>
                <a:gd name="connsiteY24" fmla="*/ 585621 h 672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5850" h="672479">
                  <a:moveTo>
                    <a:pt x="3197" y="585621"/>
                  </a:moveTo>
                  <a:cubicBezTo>
                    <a:pt x="0" y="563773"/>
                    <a:pt x="3731" y="526473"/>
                    <a:pt x="9592" y="499297"/>
                  </a:cubicBezTo>
                  <a:cubicBezTo>
                    <a:pt x="15454" y="472121"/>
                    <a:pt x="22913" y="446010"/>
                    <a:pt x="38366" y="422564"/>
                  </a:cubicBezTo>
                  <a:cubicBezTo>
                    <a:pt x="53819" y="399118"/>
                    <a:pt x="87391" y="371409"/>
                    <a:pt x="102311" y="358620"/>
                  </a:cubicBezTo>
                  <a:cubicBezTo>
                    <a:pt x="117231" y="345831"/>
                    <a:pt x="124158" y="352225"/>
                    <a:pt x="127888" y="345831"/>
                  </a:cubicBezTo>
                  <a:cubicBezTo>
                    <a:pt x="131618" y="339437"/>
                    <a:pt x="136414" y="328779"/>
                    <a:pt x="124691" y="320253"/>
                  </a:cubicBezTo>
                  <a:cubicBezTo>
                    <a:pt x="112968" y="311727"/>
                    <a:pt x="72470" y="319721"/>
                    <a:pt x="57550" y="294676"/>
                  </a:cubicBezTo>
                  <a:cubicBezTo>
                    <a:pt x="42630" y="269631"/>
                    <a:pt x="28242" y="209950"/>
                    <a:pt x="35169" y="169985"/>
                  </a:cubicBezTo>
                  <a:cubicBezTo>
                    <a:pt x="42096" y="130020"/>
                    <a:pt x="65542" y="83127"/>
                    <a:pt x="99113" y="54885"/>
                  </a:cubicBezTo>
                  <a:cubicBezTo>
                    <a:pt x="132684" y="26643"/>
                    <a:pt x="194497" y="1066"/>
                    <a:pt x="236593" y="533"/>
                  </a:cubicBezTo>
                  <a:cubicBezTo>
                    <a:pt x="278689" y="0"/>
                    <a:pt x="323450" y="27176"/>
                    <a:pt x="351692" y="51688"/>
                  </a:cubicBezTo>
                  <a:cubicBezTo>
                    <a:pt x="379934" y="76200"/>
                    <a:pt x="401249" y="130019"/>
                    <a:pt x="406045" y="147604"/>
                  </a:cubicBezTo>
                  <a:cubicBezTo>
                    <a:pt x="410841" y="165189"/>
                    <a:pt x="382598" y="149736"/>
                    <a:pt x="380467" y="157196"/>
                  </a:cubicBezTo>
                  <a:cubicBezTo>
                    <a:pt x="378336" y="164656"/>
                    <a:pt x="392190" y="174780"/>
                    <a:pt x="393256" y="192365"/>
                  </a:cubicBezTo>
                  <a:cubicBezTo>
                    <a:pt x="394322" y="209950"/>
                    <a:pt x="393789" y="241922"/>
                    <a:pt x="386862" y="262704"/>
                  </a:cubicBezTo>
                  <a:cubicBezTo>
                    <a:pt x="379935" y="283486"/>
                    <a:pt x="358619" y="306932"/>
                    <a:pt x="351692" y="317056"/>
                  </a:cubicBezTo>
                  <a:cubicBezTo>
                    <a:pt x="344765" y="327180"/>
                    <a:pt x="340502" y="319721"/>
                    <a:pt x="345298" y="323451"/>
                  </a:cubicBezTo>
                  <a:cubicBezTo>
                    <a:pt x="350094" y="327181"/>
                    <a:pt x="366613" y="328780"/>
                    <a:pt x="380467" y="339437"/>
                  </a:cubicBezTo>
                  <a:cubicBezTo>
                    <a:pt x="394322" y="350094"/>
                    <a:pt x="415103" y="365015"/>
                    <a:pt x="428425" y="387395"/>
                  </a:cubicBezTo>
                  <a:cubicBezTo>
                    <a:pt x="441747" y="409775"/>
                    <a:pt x="455068" y="446010"/>
                    <a:pt x="460397" y="473719"/>
                  </a:cubicBezTo>
                  <a:cubicBezTo>
                    <a:pt x="465726" y="501428"/>
                    <a:pt x="475850" y="527006"/>
                    <a:pt x="460397" y="553649"/>
                  </a:cubicBezTo>
                  <a:cubicBezTo>
                    <a:pt x="444944" y="580292"/>
                    <a:pt x="419899" y="613863"/>
                    <a:pt x="367678" y="633579"/>
                  </a:cubicBezTo>
                  <a:cubicBezTo>
                    <a:pt x="315457" y="653295"/>
                    <a:pt x="203555" y="672479"/>
                    <a:pt x="147071" y="671946"/>
                  </a:cubicBezTo>
                  <a:cubicBezTo>
                    <a:pt x="90587" y="671413"/>
                    <a:pt x="52754" y="644769"/>
                    <a:pt x="28775" y="630382"/>
                  </a:cubicBezTo>
                  <a:cubicBezTo>
                    <a:pt x="4796" y="615995"/>
                    <a:pt x="6394" y="607469"/>
                    <a:pt x="3197" y="585621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9515" name="TextBox 35"/>
            <p:cNvSpPr txBox="1">
              <a:spLocks noChangeArrowheads="1"/>
            </p:cNvSpPr>
            <p:nvPr/>
          </p:nvSpPr>
          <p:spPr bwMode="auto">
            <a:xfrm>
              <a:off x="1368734" y="2199218"/>
              <a:ext cx="488875" cy="490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1000"/>
                <a:t>?</a:t>
              </a:r>
            </a:p>
          </p:txBody>
        </p:sp>
      </p:grpSp>
      <p:grpSp>
        <p:nvGrpSpPr>
          <p:cNvPr id="19485" name="Group 36"/>
          <p:cNvGrpSpPr>
            <a:grpSpLocks/>
          </p:cNvGrpSpPr>
          <p:nvPr/>
        </p:nvGrpSpPr>
        <p:grpSpPr bwMode="auto">
          <a:xfrm>
            <a:off x="8131175" y="2205038"/>
            <a:ext cx="225425" cy="309562"/>
            <a:chOff x="1368734" y="2112352"/>
            <a:chExt cx="488875" cy="672479"/>
          </a:xfrm>
        </p:grpSpPr>
        <p:sp>
          <p:nvSpPr>
            <p:cNvPr id="38" name="Freeform 37"/>
            <p:cNvSpPr/>
            <p:nvPr/>
          </p:nvSpPr>
          <p:spPr bwMode="auto">
            <a:xfrm>
              <a:off x="1375620" y="2112352"/>
              <a:ext cx="478548" cy="672479"/>
            </a:xfrm>
            <a:custGeom>
              <a:avLst/>
              <a:gdLst>
                <a:gd name="connsiteX0" fmla="*/ 3197 w 475850"/>
                <a:gd name="connsiteY0" fmla="*/ 585621 h 671946"/>
                <a:gd name="connsiteX1" fmla="*/ 9592 w 475850"/>
                <a:gd name="connsiteY1" fmla="*/ 499297 h 671946"/>
                <a:gd name="connsiteX2" fmla="*/ 38366 w 475850"/>
                <a:gd name="connsiteY2" fmla="*/ 422564 h 671946"/>
                <a:gd name="connsiteX3" fmla="*/ 102311 w 475850"/>
                <a:gd name="connsiteY3" fmla="*/ 358620 h 671946"/>
                <a:gd name="connsiteX4" fmla="*/ 127888 w 475850"/>
                <a:gd name="connsiteY4" fmla="*/ 345831 h 671946"/>
                <a:gd name="connsiteX5" fmla="*/ 124691 w 475850"/>
                <a:gd name="connsiteY5" fmla="*/ 320253 h 671946"/>
                <a:gd name="connsiteX6" fmla="*/ 57550 w 475850"/>
                <a:gd name="connsiteY6" fmla="*/ 294676 h 671946"/>
                <a:gd name="connsiteX7" fmla="*/ 35169 w 475850"/>
                <a:gd name="connsiteY7" fmla="*/ 169985 h 671946"/>
                <a:gd name="connsiteX8" fmla="*/ 99113 w 475850"/>
                <a:gd name="connsiteY8" fmla="*/ 54885 h 671946"/>
                <a:gd name="connsiteX9" fmla="*/ 236593 w 475850"/>
                <a:gd name="connsiteY9" fmla="*/ 533 h 671946"/>
                <a:gd name="connsiteX10" fmla="*/ 351692 w 475850"/>
                <a:gd name="connsiteY10" fmla="*/ 51688 h 671946"/>
                <a:gd name="connsiteX11" fmla="*/ 406045 w 475850"/>
                <a:gd name="connsiteY11" fmla="*/ 147604 h 671946"/>
                <a:gd name="connsiteX12" fmla="*/ 380467 w 475850"/>
                <a:gd name="connsiteY12" fmla="*/ 157196 h 671946"/>
                <a:gd name="connsiteX13" fmla="*/ 393256 w 475850"/>
                <a:gd name="connsiteY13" fmla="*/ 192365 h 671946"/>
                <a:gd name="connsiteX14" fmla="*/ 386862 w 475850"/>
                <a:gd name="connsiteY14" fmla="*/ 262704 h 671946"/>
                <a:gd name="connsiteX15" fmla="*/ 351692 w 475850"/>
                <a:gd name="connsiteY15" fmla="*/ 317056 h 671946"/>
                <a:gd name="connsiteX16" fmla="*/ 345298 w 475850"/>
                <a:gd name="connsiteY16" fmla="*/ 323451 h 671946"/>
                <a:gd name="connsiteX17" fmla="*/ 380467 w 475850"/>
                <a:gd name="connsiteY17" fmla="*/ 339437 h 671946"/>
                <a:gd name="connsiteX18" fmla="*/ 428425 w 475850"/>
                <a:gd name="connsiteY18" fmla="*/ 387395 h 671946"/>
                <a:gd name="connsiteX19" fmla="*/ 460397 w 475850"/>
                <a:gd name="connsiteY19" fmla="*/ 473719 h 671946"/>
                <a:gd name="connsiteX20" fmla="*/ 460397 w 475850"/>
                <a:gd name="connsiteY20" fmla="*/ 553649 h 671946"/>
                <a:gd name="connsiteX21" fmla="*/ 367678 w 475850"/>
                <a:gd name="connsiteY21" fmla="*/ 633579 h 671946"/>
                <a:gd name="connsiteX22" fmla="*/ 147071 w 475850"/>
                <a:gd name="connsiteY22" fmla="*/ 671946 h 671946"/>
                <a:gd name="connsiteX23" fmla="*/ 147071 w 475850"/>
                <a:gd name="connsiteY23" fmla="*/ 671946 h 671946"/>
                <a:gd name="connsiteX24" fmla="*/ 28775 w 475850"/>
                <a:gd name="connsiteY24" fmla="*/ 630382 h 671946"/>
                <a:gd name="connsiteX25" fmla="*/ 3197 w 475850"/>
                <a:gd name="connsiteY25" fmla="*/ 585621 h 671946"/>
                <a:gd name="connsiteX0" fmla="*/ 11723 w 484376"/>
                <a:gd name="connsiteY0" fmla="*/ 585621 h 683669"/>
                <a:gd name="connsiteX1" fmla="*/ 18118 w 484376"/>
                <a:gd name="connsiteY1" fmla="*/ 499297 h 683669"/>
                <a:gd name="connsiteX2" fmla="*/ 46892 w 484376"/>
                <a:gd name="connsiteY2" fmla="*/ 422564 h 683669"/>
                <a:gd name="connsiteX3" fmla="*/ 110837 w 484376"/>
                <a:gd name="connsiteY3" fmla="*/ 358620 h 683669"/>
                <a:gd name="connsiteX4" fmla="*/ 136414 w 484376"/>
                <a:gd name="connsiteY4" fmla="*/ 345831 h 683669"/>
                <a:gd name="connsiteX5" fmla="*/ 133217 w 484376"/>
                <a:gd name="connsiteY5" fmla="*/ 320253 h 683669"/>
                <a:gd name="connsiteX6" fmla="*/ 66076 w 484376"/>
                <a:gd name="connsiteY6" fmla="*/ 294676 h 683669"/>
                <a:gd name="connsiteX7" fmla="*/ 43695 w 484376"/>
                <a:gd name="connsiteY7" fmla="*/ 169985 h 683669"/>
                <a:gd name="connsiteX8" fmla="*/ 107639 w 484376"/>
                <a:gd name="connsiteY8" fmla="*/ 54885 h 683669"/>
                <a:gd name="connsiteX9" fmla="*/ 245119 w 484376"/>
                <a:gd name="connsiteY9" fmla="*/ 533 h 683669"/>
                <a:gd name="connsiteX10" fmla="*/ 360218 w 484376"/>
                <a:gd name="connsiteY10" fmla="*/ 51688 h 683669"/>
                <a:gd name="connsiteX11" fmla="*/ 414571 w 484376"/>
                <a:gd name="connsiteY11" fmla="*/ 147604 h 683669"/>
                <a:gd name="connsiteX12" fmla="*/ 388993 w 484376"/>
                <a:gd name="connsiteY12" fmla="*/ 157196 h 683669"/>
                <a:gd name="connsiteX13" fmla="*/ 401782 w 484376"/>
                <a:gd name="connsiteY13" fmla="*/ 192365 h 683669"/>
                <a:gd name="connsiteX14" fmla="*/ 395388 w 484376"/>
                <a:gd name="connsiteY14" fmla="*/ 262704 h 683669"/>
                <a:gd name="connsiteX15" fmla="*/ 360218 w 484376"/>
                <a:gd name="connsiteY15" fmla="*/ 317056 h 683669"/>
                <a:gd name="connsiteX16" fmla="*/ 353824 w 484376"/>
                <a:gd name="connsiteY16" fmla="*/ 323451 h 683669"/>
                <a:gd name="connsiteX17" fmla="*/ 388993 w 484376"/>
                <a:gd name="connsiteY17" fmla="*/ 339437 h 683669"/>
                <a:gd name="connsiteX18" fmla="*/ 436951 w 484376"/>
                <a:gd name="connsiteY18" fmla="*/ 387395 h 683669"/>
                <a:gd name="connsiteX19" fmla="*/ 468923 w 484376"/>
                <a:gd name="connsiteY19" fmla="*/ 473719 h 683669"/>
                <a:gd name="connsiteX20" fmla="*/ 468923 w 484376"/>
                <a:gd name="connsiteY20" fmla="*/ 553649 h 683669"/>
                <a:gd name="connsiteX21" fmla="*/ 376204 w 484376"/>
                <a:gd name="connsiteY21" fmla="*/ 633579 h 683669"/>
                <a:gd name="connsiteX22" fmla="*/ 155597 w 484376"/>
                <a:gd name="connsiteY22" fmla="*/ 671946 h 683669"/>
                <a:gd name="connsiteX23" fmla="*/ 235527 w 484376"/>
                <a:gd name="connsiteY23" fmla="*/ 563241 h 683669"/>
                <a:gd name="connsiteX24" fmla="*/ 37301 w 484376"/>
                <a:gd name="connsiteY24" fmla="*/ 630382 h 683669"/>
                <a:gd name="connsiteX25" fmla="*/ 11723 w 484376"/>
                <a:gd name="connsiteY25" fmla="*/ 585621 h 683669"/>
                <a:gd name="connsiteX0" fmla="*/ 3197 w 475850"/>
                <a:gd name="connsiteY0" fmla="*/ 585621 h 672479"/>
                <a:gd name="connsiteX1" fmla="*/ 9592 w 475850"/>
                <a:gd name="connsiteY1" fmla="*/ 499297 h 672479"/>
                <a:gd name="connsiteX2" fmla="*/ 38366 w 475850"/>
                <a:gd name="connsiteY2" fmla="*/ 422564 h 672479"/>
                <a:gd name="connsiteX3" fmla="*/ 102311 w 475850"/>
                <a:gd name="connsiteY3" fmla="*/ 358620 h 672479"/>
                <a:gd name="connsiteX4" fmla="*/ 127888 w 475850"/>
                <a:gd name="connsiteY4" fmla="*/ 345831 h 672479"/>
                <a:gd name="connsiteX5" fmla="*/ 124691 w 475850"/>
                <a:gd name="connsiteY5" fmla="*/ 320253 h 672479"/>
                <a:gd name="connsiteX6" fmla="*/ 57550 w 475850"/>
                <a:gd name="connsiteY6" fmla="*/ 294676 h 672479"/>
                <a:gd name="connsiteX7" fmla="*/ 35169 w 475850"/>
                <a:gd name="connsiteY7" fmla="*/ 169985 h 672479"/>
                <a:gd name="connsiteX8" fmla="*/ 99113 w 475850"/>
                <a:gd name="connsiteY8" fmla="*/ 54885 h 672479"/>
                <a:gd name="connsiteX9" fmla="*/ 236593 w 475850"/>
                <a:gd name="connsiteY9" fmla="*/ 533 h 672479"/>
                <a:gd name="connsiteX10" fmla="*/ 351692 w 475850"/>
                <a:gd name="connsiteY10" fmla="*/ 51688 h 672479"/>
                <a:gd name="connsiteX11" fmla="*/ 406045 w 475850"/>
                <a:gd name="connsiteY11" fmla="*/ 147604 h 672479"/>
                <a:gd name="connsiteX12" fmla="*/ 380467 w 475850"/>
                <a:gd name="connsiteY12" fmla="*/ 157196 h 672479"/>
                <a:gd name="connsiteX13" fmla="*/ 393256 w 475850"/>
                <a:gd name="connsiteY13" fmla="*/ 192365 h 672479"/>
                <a:gd name="connsiteX14" fmla="*/ 386862 w 475850"/>
                <a:gd name="connsiteY14" fmla="*/ 262704 h 672479"/>
                <a:gd name="connsiteX15" fmla="*/ 351692 w 475850"/>
                <a:gd name="connsiteY15" fmla="*/ 317056 h 672479"/>
                <a:gd name="connsiteX16" fmla="*/ 345298 w 475850"/>
                <a:gd name="connsiteY16" fmla="*/ 323451 h 672479"/>
                <a:gd name="connsiteX17" fmla="*/ 380467 w 475850"/>
                <a:gd name="connsiteY17" fmla="*/ 339437 h 672479"/>
                <a:gd name="connsiteX18" fmla="*/ 428425 w 475850"/>
                <a:gd name="connsiteY18" fmla="*/ 387395 h 672479"/>
                <a:gd name="connsiteX19" fmla="*/ 460397 w 475850"/>
                <a:gd name="connsiteY19" fmla="*/ 473719 h 672479"/>
                <a:gd name="connsiteX20" fmla="*/ 460397 w 475850"/>
                <a:gd name="connsiteY20" fmla="*/ 553649 h 672479"/>
                <a:gd name="connsiteX21" fmla="*/ 367678 w 475850"/>
                <a:gd name="connsiteY21" fmla="*/ 633579 h 672479"/>
                <a:gd name="connsiteX22" fmla="*/ 147071 w 475850"/>
                <a:gd name="connsiteY22" fmla="*/ 671946 h 672479"/>
                <a:gd name="connsiteX23" fmla="*/ 28775 w 475850"/>
                <a:gd name="connsiteY23" fmla="*/ 630382 h 672479"/>
                <a:gd name="connsiteX24" fmla="*/ 3197 w 475850"/>
                <a:gd name="connsiteY24" fmla="*/ 585621 h 672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5850" h="672479">
                  <a:moveTo>
                    <a:pt x="3197" y="585621"/>
                  </a:moveTo>
                  <a:cubicBezTo>
                    <a:pt x="0" y="563773"/>
                    <a:pt x="3731" y="526473"/>
                    <a:pt x="9592" y="499297"/>
                  </a:cubicBezTo>
                  <a:cubicBezTo>
                    <a:pt x="15454" y="472121"/>
                    <a:pt x="22913" y="446010"/>
                    <a:pt x="38366" y="422564"/>
                  </a:cubicBezTo>
                  <a:cubicBezTo>
                    <a:pt x="53819" y="399118"/>
                    <a:pt x="87391" y="371409"/>
                    <a:pt x="102311" y="358620"/>
                  </a:cubicBezTo>
                  <a:cubicBezTo>
                    <a:pt x="117231" y="345831"/>
                    <a:pt x="124158" y="352225"/>
                    <a:pt x="127888" y="345831"/>
                  </a:cubicBezTo>
                  <a:cubicBezTo>
                    <a:pt x="131618" y="339437"/>
                    <a:pt x="136414" y="328779"/>
                    <a:pt x="124691" y="320253"/>
                  </a:cubicBezTo>
                  <a:cubicBezTo>
                    <a:pt x="112968" y="311727"/>
                    <a:pt x="72470" y="319721"/>
                    <a:pt x="57550" y="294676"/>
                  </a:cubicBezTo>
                  <a:cubicBezTo>
                    <a:pt x="42630" y="269631"/>
                    <a:pt x="28242" y="209950"/>
                    <a:pt x="35169" y="169985"/>
                  </a:cubicBezTo>
                  <a:cubicBezTo>
                    <a:pt x="42096" y="130020"/>
                    <a:pt x="65542" y="83127"/>
                    <a:pt x="99113" y="54885"/>
                  </a:cubicBezTo>
                  <a:cubicBezTo>
                    <a:pt x="132684" y="26643"/>
                    <a:pt x="194497" y="1066"/>
                    <a:pt x="236593" y="533"/>
                  </a:cubicBezTo>
                  <a:cubicBezTo>
                    <a:pt x="278689" y="0"/>
                    <a:pt x="323450" y="27176"/>
                    <a:pt x="351692" y="51688"/>
                  </a:cubicBezTo>
                  <a:cubicBezTo>
                    <a:pt x="379934" y="76200"/>
                    <a:pt x="401249" y="130019"/>
                    <a:pt x="406045" y="147604"/>
                  </a:cubicBezTo>
                  <a:cubicBezTo>
                    <a:pt x="410841" y="165189"/>
                    <a:pt x="382598" y="149736"/>
                    <a:pt x="380467" y="157196"/>
                  </a:cubicBezTo>
                  <a:cubicBezTo>
                    <a:pt x="378336" y="164656"/>
                    <a:pt x="392190" y="174780"/>
                    <a:pt x="393256" y="192365"/>
                  </a:cubicBezTo>
                  <a:cubicBezTo>
                    <a:pt x="394322" y="209950"/>
                    <a:pt x="393789" y="241922"/>
                    <a:pt x="386862" y="262704"/>
                  </a:cubicBezTo>
                  <a:cubicBezTo>
                    <a:pt x="379935" y="283486"/>
                    <a:pt x="358619" y="306932"/>
                    <a:pt x="351692" y="317056"/>
                  </a:cubicBezTo>
                  <a:cubicBezTo>
                    <a:pt x="344765" y="327180"/>
                    <a:pt x="340502" y="319721"/>
                    <a:pt x="345298" y="323451"/>
                  </a:cubicBezTo>
                  <a:cubicBezTo>
                    <a:pt x="350094" y="327181"/>
                    <a:pt x="366613" y="328780"/>
                    <a:pt x="380467" y="339437"/>
                  </a:cubicBezTo>
                  <a:cubicBezTo>
                    <a:pt x="394322" y="350094"/>
                    <a:pt x="415103" y="365015"/>
                    <a:pt x="428425" y="387395"/>
                  </a:cubicBezTo>
                  <a:cubicBezTo>
                    <a:pt x="441747" y="409775"/>
                    <a:pt x="455068" y="446010"/>
                    <a:pt x="460397" y="473719"/>
                  </a:cubicBezTo>
                  <a:cubicBezTo>
                    <a:pt x="465726" y="501428"/>
                    <a:pt x="475850" y="527006"/>
                    <a:pt x="460397" y="553649"/>
                  </a:cubicBezTo>
                  <a:cubicBezTo>
                    <a:pt x="444944" y="580292"/>
                    <a:pt x="419899" y="613863"/>
                    <a:pt x="367678" y="633579"/>
                  </a:cubicBezTo>
                  <a:cubicBezTo>
                    <a:pt x="315457" y="653295"/>
                    <a:pt x="203555" y="672479"/>
                    <a:pt x="147071" y="671946"/>
                  </a:cubicBezTo>
                  <a:cubicBezTo>
                    <a:pt x="90587" y="671413"/>
                    <a:pt x="52754" y="644769"/>
                    <a:pt x="28775" y="630382"/>
                  </a:cubicBezTo>
                  <a:cubicBezTo>
                    <a:pt x="4796" y="615995"/>
                    <a:pt x="6394" y="607469"/>
                    <a:pt x="3197" y="585621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9513" name="TextBox 38"/>
            <p:cNvSpPr txBox="1">
              <a:spLocks noChangeArrowheads="1"/>
            </p:cNvSpPr>
            <p:nvPr/>
          </p:nvSpPr>
          <p:spPr bwMode="auto">
            <a:xfrm>
              <a:off x="1368734" y="2199218"/>
              <a:ext cx="488875" cy="490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1000"/>
                <a:t>?</a:t>
              </a:r>
            </a:p>
          </p:txBody>
        </p:sp>
      </p:grpSp>
      <p:grpSp>
        <p:nvGrpSpPr>
          <p:cNvPr id="19486" name="Group 39"/>
          <p:cNvGrpSpPr>
            <a:grpSpLocks/>
          </p:cNvGrpSpPr>
          <p:nvPr/>
        </p:nvGrpSpPr>
        <p:grpSpPr bwMode="auto">
          <a:xfrm>
            <a:off x="7158038" y="2166938"/>
            <a:ext cx="225425" cy="309562"/>
            <a:chOff x="1368734" y="2112352"/>
            <a:chExt cx="488875" cy="672479"/>
          </a:xfrm>
        </p:grpSpPr>
        <p:sp>
          <p:nvSpPr>
            <p:cNvPr id="41" name="Freeform 40"/>
            <p:cNvSpPr/>
            <p:nvPr/>
          </p:nvSpPr>
          <p:spPr bwMode="auto">
            <a:xfrm>
              <a:off x="1375620" y="2112352"/>
              <a:ext cx="478546" cy="672479"/>
            </a:xfrm>
            <a:custGeom>
              <a:avLst/>
              <a:gdLst>
                <a:gd name="connsiteX0" fmla="*/ 3197 w 475850"/>
                <a:gd name="connsiteY0" fmla="*/ 585621 h 671946"/>
                <a:gd name="connsiteX1" fmla="*/ 9592 w 475850"/>
                <a:gd name="connsiteY1" fmla="*/ 499297 h 671946"/>
                <a:gd name="connsiteX2" fmla="*/ 38366 w 475850"/>
                <a:gd name="connsiteY2" fmla="*/ 422564 h 671946"/>
                <a:gd name="connsiteX3" fmla="*/ 102311 w 475850"/>
                <a:gd name="connsiteY3" fmla="*/ 358620 h 671946"/>
                <a:gd name="connsiteX4" fmla="*/ 127888 w 475850"/>
                <a:gd name="connsiteY4" fmla="*/ 345831 h 671946"/>
                <a:gd name="connsiteX5" fmla="*/ 124691 w 475850"/>
                <a:gd name="connsiteY5" fmla="*/ 320253 h 671946"/>
                <a:gd name="connsiteX6" fmla="*/ 57550 w 475850"/>
                <a:gd name="connsiteY6" fmla="*/ 294676 h 671946"/>
                <a:gd name="connsiteX7" fmla="*/ 35169 w 475850"/>
                <a:gd name="connsiteY7" fmla="*/ 169985 h 671946"/>
                <a:gd name="connsiteX8" fmla="*/ 99113 w 475850"/>
                <a:gd name="connsiteY8" fmla="*/ 54885 h 671946"/>
                <a:gd name="connsiteX9" fmla="*/ 236593 w 475850"/>
                <a:gd name="connsiteY9" fmla="*/ 533 h 671946"/>
                <a:gd name="connsiteX10" fmla="*/ 351692 w 475850"/>
                <a:gd name="connsiteY10" fmla="*/ 51688 h 671946"/>
                <a:gd name="connsiteX11" fmla="*/ 406045 w 475850"/>
                <a:gd name="connsiteY11" fmla="*/ 147604 h 671946"/>
                <a:gd name="connsiteX12" fmla="*/ 380467 w 475850"/>
                <a:gd name="connsiteY12" fmla="*/ 157196 h 671946"/>
                <a:gd name="connsiteX13" fmla="*/ 393256 w 475850"/>
                <a:gd name="connsiteY13" fmla="*/ 192365 h 671946"/>
                <a:gd name="connsiteX14" fmla="*/ 386862 w 475850"/>
                <a:gd name="connsiteY14" fmla="*/ 262704 h 671946"/>
                <a:gd name="connsiteX15" fmla="*/ 351692 w 475850"/>
                <a:gd name="connsiteY15" fmla="*/ 317056 h 671946"/>
                <a:gd name="connsiteX16" fmla="*/ 345298 w 475850"/>
                <a:gd name="connsiteY16" fmla="*/ 323451 h 671946"/>
                <a:gd name="connsiteX17" fmla="*/ 380467 w 475850"/>
                <a:gd name="connsiteY17" fmla="*/ 339437 h 671946"/>
                <a:gd name="connsiteX18" fmla="*/ 428425 w 475850"/>
                <a:gd name="connsiteY18" fmla="*/ 387395 h 671946"/>
                <a:gd name="connsiteX19" fmla="*/ 460397 w 475850"/>
                <a:gd name="connsiteY19" fmla="*/ 473719 h 671946"/>
                <a:gd name="connsiteX20" fmla="*/ 460397 w 475850"/>
                <a:gd name="connsiteY20" fmla="*/ 553649 h 671946"/>
                <a:gd name="connsiteX21" fmla="*/ 367678 w 475850"/>
                <a:gd name="connsiteY21" fmla="*/ 633579 h 671946"/>
                <a:gd name="connsiteX22" fmla="*/ 147071 w 475850"/>
                <a:gd name="connsiteY22" fmla="*/ 671946 h 671946"/>
                <a:gd name="connsiteX23" fmla="*/ 147071 w 475850"/>
                <a:gd name="connsiteY23" fmla="*/ 671946 h 671946"/>
                <a:gd name="connsiteX24" fmla="*/ 28775 w 475850"/>
                <a:gd name="connsiteY24" fmla="*/ 630382 h 671946"/>
                <a:gd name="connsiteX25" fmla="*/ 3197 w 475850"/>
                <a:gd name="connsiteY25" fmla="*/ 585621 h 671946"/>
                <a:gd name="connsiteX0" fmla="*/ 11723 w 484376"/>
                <a:gd name="connsiteY0" fmla="*/ 585621 h 683669"/>
                <a:gd name="connsiteX1" fmla="*/ 18118 w 484376"/>
                <a:gd name="connsiteY1" fmla="*/ 499297 h 683669"/>
                <a:gd name="connsiteX2" fmla="*/ 46892 w 484376"/>
                <a:gd name="connsiteY2" fmla="*/ 422564 h 683669"/>
                <a:gd name="connsiteX3" fmla="*/ 110837 w 484376"/>
                <a:gd name="connsiteY3" fmla="*/ 358620 h 683669"/>
                <a:gd name="connsiteX4" fmla="*/ 136414 w 484376"/>
                <a:gd name="connsiteY4" fmla="*/ 345831 h 683669"/>
                <a:gd name="connsiteX5" fmla="*/ 133217 w 484376"/>
                <a:gd name="connsiteY5" fmla="*/ 320253 h 683669"/>
                <a:gd name="connsiteX6" fmla="*/ 66076 w 484376"/>
                <a:gd name="connsiteY6" fmla="*/ 294676 h 683669"/>
                <a:gd name="connsiteX7" fmla="*/ 43695 w 484376"/>
                <a:gd name="connsiteY7" fmla="*/ 169985 h 683669"/>
                <a:gd name="connsiteX8" fmla="*/ 107639 w 484376"/>
                <a:gd name="connsiteY8" fmla="*/ 54885 h 683669"/>
                <a:gd name="connsiteX9" fmla="*/ 245119 w 484376"/>
                <a:gd name="connsiteY9" fmla="*/ 533 h 683669"/>
                <a:gd name="connsiteX10" fmla="*/ 360218 w 484376"/>
                <a:gd name="connsiteY10" fmla="*/ 51688 h 683669"/>
                <a:gd name="connsiteX11" fmla="*/ 414571 w 484376"/>
                <a:gd name="connsiteY11" fmla="*/ 147604 h 683669"/>
                <a:gd name="connsiteX12" fmla="*/ 388993 w 484376"/>
                <a:gd name="connsiteY12" fmla="*/ 157196 h 683669"/>
                <a:gd name="connsiteX13" fmla="*/ 401782 w 484376"/>
                <a:gd name="connsiteY13" fmla="*/ 192365 h 683669"/>
                <a:gd name="connsiteX14" fmla="*/ 395388 w 484376"/>
                <a:gd name="connsiteY14" fmla="*/ 262704 h 683669"/>
                <a:gd name="connsiteX15" fmla="*/ 360218 w 484376"/>
                <a:gd name="connsiteY15" fmla="*/ 317056 h 683669"/>
                <a:gd name="connsiteX16" fmla="*/ 353824 w 484376"/>
                <a:gd name="connsiteY16" fmla="*/ 323451 h 683669"/>
                <a:gd name="connsiteX17" fmla="*/ 388993 w 484376"/>
                <a:gd name="connsiteY17" fmla="*/ 339437 h 683669"/>
                <a:gd name="connsiteX18" fmla="*/ 436951 w 484376"/>
                <a:gd name="connsiteY18" fmla="*/ 387395 h 683669"/>
                <a:gd name="connsiteX19" fmla="*/ 468923 w 484376"/>
                <a:gd name="connsiteY19" fmla="*/ 473719 h 683669"/>
                <a:gd name="connsiteX20" fmla="*/ 468923 w 484376"/>
                <a:gd name="connsiteY20" fmla="*/ 553649 h 683669"/>
                <a:gd name="connsiteX21" fmla="*/ 376204 w 484376"/>
                <a:gd name="connsiteY21" fmla="*/ 633579 h 683669"/>
                <a:gd name="connsiteX22" fmla="*/ 155597 w 484376"/>
                <a:gd name="connsiteY22" fmla="*/ 671946 h 683669"/>
                <a:gd name="connsiteX23" fmla="*/ 235527 w 484376"/>
                <a:gd name="connsiteY23" fmla="*/ 563241 h 683669"/>
                <a:gd name="connsiteX24" fmla="*/ 37301 w 484376"/>
                <a:gd name="connsiteY24" fmla="*/ 630382 h 683669"/>
                <a:gd name="connsiteX25" fmla="*/ 11723 w 484376"/>
                <a:gd name="connsiteY25" fmla="*/ 585621 h 683669"/>
                <a:gd name="connsiteX0" fmla="*/ 3197 w 475850"/>
                <a:gd name="connsiteY0" fmla="*/ 585621 h 672479"/>
                <a:gd name="connsiteX1" fmla="*/ 9592 w 475850"/>
                <a:gd name="connsiteY1" fmla="*/ 499297 h 672479"/>
                <a:gd name="connsiteX2" fmla="*/ 38366 w 475850"/>
                <a:gd name="connsiteY2" fmla="*/ 422564 h 672479"/>
                <a:gd name="connsiteX3" fmla="*/ 102311 w 475850"/>
                <a:gd name="connsiteY3" fmla="*/ 358620 h 672479"/>
                <a:gd name="connsiteX4" fmla="*/ 127888 w 475850"/>
                <a:gd name="connsiteY4" fmla="*/ 345831 h 672479"/>
                <a:gd name="connsiteX5" fmla="*/ 124691 w 475850"/>
                <a:gd name="connsiteY5" fmla="*/ 320253 h 672479"/>
                <a:gd name="connsiteX6" fmla="*/ 57550 w 475850"/>
                <a:gd name="connsiteY6" fmla="*/ 294676 h 672479"/>
                <a:gd name="connsiteX7" fmla="*/ 35169 w 475850"/>
                <a:gd name="connsiteY7" fmla="*/ 169985 h 672479"/>
                <a:gd name="connsiteX8" fmla="*/ 99113 w 475850"/>
                <a:gd name="connsiteY8" fmla="*/ 54885 h 672479"/>
                <a:gd name="connsiteX9" fmla="*/ 236593 w 475850"/>
                <a:gd name="connsiteY9" fmla="*/ 533 h 672479"/>
                <a:gd name="connsiteX10" fmla="*/ 351692 w 475850"/>
                <a:gd name="connsiteY10" fmla="*/ 51688 h 672479"/>
                <a:gd name="connsiteX11" fmla="*/ 406045 w 475850"/>
                <a:gd name="connsiteY11" fmla="*/ 147604 h 672479"/>
                <a:gd name="connsiteX12" fmla="*/ 380467 w 475850"/>
                <a:gd name="connsiteY12" fmla="*/ 157196 h 672479"/>
                <a:gd name="connsiteX13" fmla="*/ 393256 w 475850"/>
                <a:gd name="connsiteY13" fmla="*/ 192365 h 672479"/>
                <a:gd name="connsiteX14" fmla="*/ 386862 w 475850"/>
                <a:gd name="connsiteY14" fmla="*/ 262704 h 672479"/>
                <a:gd name="connsiteX15" fmla="*/ 351692 w 475850"/>
                <a:gd name="connsiteY15" fmla="*/ 317056 h 672479"/>
                <a:gd name="connsiteX16" fmla="*/ 345298 w 475850"/>
                <a:gd name="connsiteY16" fmla="*/ 323451 h 672479"/>
                <a:gd name="connsiteX17" fmla="*/ 380467 w 475850"/>
                <a:gd name="connsiteY17" fmla="*/ 339437 h 672479"/>
                <a:gd name="connsiteX18" fmla="*/ 428425 w 475850"/>
                <a:gd name="connsiteY18" fmla="*/ 387395 h 672479"/>
                <a:gd name="connsiteX19" fmla="*/ 460397 w 475850"/>
                <a:gd name="connsiteY19" fmla="*/ 473719 h 672479"/>
                <a:gd name="connsiteX20" fmla="*/ 460397 w 475850"/>
                <a:gd name="connsiteY20" fmla="*/ 553649 h 672479"/>
                <a:gd name="connsiteX21" fmla="*/ 367678 w 475850"/>
                <a:gd name="connsiteY21" fmla="*/ 633579 h 672479"/>
                <a:gd name="connsiteX22" fmla="*/ 147071 w 475850"/>
                <a:gd name="connsiteY22" fmla="*/ 671946 h 672479"/>
                <a:gd name="connsiteX23" fmla="*/ 28775 w 475850"/>
                <a:gd name="connsiteY23" fmla="*/ 630382 h 672479"/>
                <a:gd name="connsiteX24" fmla="*/ 3197 w 475850"/>
                <a:gd name="connsiteY24" fmla="*/ 585621 h 672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5850" h="672479">
                  <a:moveTo>
                    <a:pt x="3197" y="585621"/>
                  </a:moveTo>
                  <a:cubicBezTo>
                    <a:pt x="0" y="563773"/>
                    <a:pt x="3731" y="526473"/>
                    <a:pt x="9592" y="499297"/>
                  </a:cubicBezTo>
                  <a:cubicBezTo>
                    <a:pt x="15454" y="472121"/>
                    <a:pt x="22913" y="446010"/>
                    <a:pt x="38366" y="422564"/>
                  </a:cubicBezTo>
                  <a:cubicBezTo>
                    <a:pt x="53819" y="399118"/>
                    <a:pt x="87391" y="371409"/>
                    <a:pt x="102311" y="358620"/>
                  </a:cubicBezTo>
                  <a:cubicBezTo>
                    <a:pt x="117231" y="345831"/>
                    <a:pt x="124158" y="352225"/>
                    <a:pt x="127888" y="345831"/>
                  </a:cubicBezTo>
                  <a:cubicBezTo>
                    <a:pt x="131618" y="339437"/>
                    <a:pt x="136414" y="328779"/>
                    <a:pt x="124691" y="320253"/>
                  </a:cubicBezTo>
                  <a:cubicBezTo>
                    <a:pt x="112968" y="311727"/>
                    <a:pt x="72470" y="319721"/>
                    <a:pt x="57550" y="294676"/>
                  </a:cubicBezTo>
                  <a:cubicBezTo>
                    <a:pt x="42630" y="269631"/>
                    <a:pt x="28242" y="209950"/>
                    <a:pt x="35169" y="169985"/>
                  </a:cubicBezTo>
                  <a:cubicBezTo>
                    <a:pt x="42096" y="130020"/>
                    <a:pt x="65542" y="83127"/>
                    <a:pt x="99113" y="54885"/>
                  </a:cubicBezTo>
                  <a:cubicBezTo>
                    <a:pt x="132684" y="26643"/>
                    <a:pt x="194497" y="1066"/>
                    <a:pt x="236593" y="533"/>
                  </a:cubicBezTo>
                  <a:cubicBezTo>
                    <a:pt x="278689" y="0"/>
                    <a:pt x="323450" y="27176"/>
                    <a:pt x="351692" y="51688"/>
                  </a:cubicBezTo>
                  <a:cubicBezTo>
                    <a:pt x="379934" y="76200"/>
                    <a:pt x="401249" y="130019"/>
                    <a:pt x="406045" y="147604"/>
                  </a:cubicBezTo>
                  <a:cubicBezTo>
                    <a:pt x="410841" y="165189"/>
                    <a:pt x="382598" y="149736"/>
                    <a:pt x="380467" y="157196"/>
                  </a:cubicBezTo>
                  <a:cubicBezTo>
                    <a:pt x="378336" y="164656"/>
                    <a:pt x="392190" y="174780"/>
                    <a:pt x="393256" y="192365"/>
                  </a:cubicBezTo>
                  <a:cubicBezTo>
                    <a:pt x="394322" y="209950"/>
                    <a:pt x="393789" y="241922"/>
                    <a:pt x="386862" y="262704"/>
                  </a:cubicBezTo>
                  <a:cubicBezTo>
                    <a:pt x="379935" y="283486"/>
                    <a:pt x="358619" y="306932"/>
                    <a:pt x="351692" y="317056"/>
                  </a:cubicBezTo>
                  <a:cubicBezTo>
                    <a:pt x="344765" y="327180"/>
                    <a:pt x="340502" y="319721"/>
                    <a:pt x="345298" y="323451"/>
                  </a:cubicBezTo>
                  <a:cubicBezTo>
                    <a:pt x="350094" y="327181"/>
                    <a:pt x="366613" y="328780"/>
                    <a:pt x="380467" y="339437"/>
                  </a:cubicBezTo>
                  <a:cubicBezTo>
                    <a:pt x="394322" y="350094"/>
                    <a:pt x="415103" y="365015"/>
                    <a:pt x="428425" y="387395"/>
                  </a:cubicBezTo>
                  <a:cubicBezTo>
                    <a:pt x="441747" y="409775"/>
                    <a:pt x="455068" y="446010"/>
                    <a:pt x="460397" y="473719"/>
                  </a:cubicBezTo>
                  <a:cubicBezTo>
                    <a:pt x="465726" y="501428"/>
                    <a:pt x="475850" y="527006"/>
                    <a:pt x="460397" y="553649"/>
                  </a:cubicBezTo>
                  <a:cubicBezTo>
                    <a:pt x="444944" y="580292"/>
                    <a:pt x="419899" y="613863"/>
                    <a:pt x="367678" y="633579"/>
                  </a:cubicBezTo>
                  <a:cubicBezTo>
                    <a:pt x="315457" y="653295"/>
                    <a:pt x="203555" y="672479"/>
                    <a:pt x="147071" y="671946"/>
                  </a:cubicBezTo>
                  <a:cubicBezTo>
                    <a:pt x="90587" y="671413"/>
                    <a:pt x="52754" y="644769"/>
                    <a:pt x="28775" y="630382"/>
                  </a:cubicBezTo>
                  <a:cubicBezTo>
                    <a:pt x="4796" y="615995"/>
                    <a:pt x="6394" y="607469"/>
                    <a:pt x="3197" y="585621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9511" name="TextBox 41"/>
            <p:cNvSpPr txBox="1">
              <a:spLocks noChangeArrowheads="1"/>
            </p:cNvSpPr>
            <p:nvPr/>
          </p:nvSpPr>
          <p:spPr bwMode="auto">
            <a:xfrm>
              <a:off x="1368734" y="2199218"/>
              <a:ext cx="488875" cy="490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1000"/>
                <a:t>?</a:t>
              </a:r>
            </a:p>
          </p:txBody>
        </p:sp>
      </p:grpSp>
      <p:grpSp>
        <p:nvGrpSpPr>
          <p:cNvPr id="19487" name="Group 42"/>
          <p:cNvGrpSpPr>
            <a:grpSpLocks/>
          </p:cNvGrpSpPr>
          <p:nvPr/>
        </p:nvGrpSpPr>
        <p:grpSpPr bwMode="auto">
          <a:xfrm>
            <a:off x="8018463" y="2535238"/>
            <a:ext cx="225425" cy="309562"/>
            <a:chOff x="1368733" y="2112352"/>
            <a:chExt cx="488875" cy="672479"/>
          </a:xfrm>
        </p:grpSpPr>
        <p:sp>
          <p:nvSpPr>
            <p:cNvPr id="44" name="Freeform 43"/>
            <p:cNvSpPr/>
            <p:nvPr/>
          </p:nvSpPr>
          <p:spPr bwMode="auto">
            <a:xfrm>
              <a:off x="1375619" y="2112352"/>
              <a:ext cx="478546" cy="672479"/>
            </a:xfrm>
            <a:custGeom>
              <a:avLst/>
              <a:gdLst>
                <a:gd name="connsiteX0" fmla="*/ 3197 w 475850"/>
                <a:gd name="connsiteY0" fmla="*/ 585621 h 671946"/>
                <a:gd name="connsiteX1" fmla="*/ 9592 w 475850"/>
                <a:gd name="connsiteY1" fmla="*/ 499297 h 671946"/>
                <a:gd name="connsiteX2" fmla="*/ 38366 w 475850"/>
                <a:gd name="connsiteY2" fmla="*/ 422564 h 671946"/>
                <a:gd name="connsiteX3" fmla="*/ 102311 w 475850"/>
                <a:gd name="connsiteY3" fmla="*/ 358620 h 671946"/>
                <a:gd name="connsiteX4" fmla="*/ 127888 w 475850"/>
                <a:gd name="connsiteY4" fmla="*/ 345831 h 671946"/>
                <a:gd name="connsiteX5" fmla="*/ 124691 w 475850"/>
                <a:gd name="connsiteY5" fmla="*/ 320253 h 671946"/>
                <a:gd name="connsiteX6" fmla="*/ 57550 w 475850"/>
                <a:gd name="connsiteY6" fmla="*/ 294676 h 671946"/>
                <a:gd name="connsiteX7" fmla="*/ 35169 w 475850"/>
                <a:gd name="connsiteY7" fmla="*/ 169985 h 671946"/>
                <a:gd name="connsiteX8" fmla="*/ 99113 w 475850"/>
                <a:gd name="connsiteY8" fmla="*/ 54885 h 671946"/>
                <a:gd name="connsiteX9" fmla="*/ 236593 w 475850"/>
                <a:gd name="connsiteY9" fmla="*/ 533 h 671946"/>
                <a:gd name="connsiteX10" fmla="*/ 351692 w 475850"/>
                <a:gd name="connsiteY10" fmla="*/ 51688 h 671946"/>
                <a:gd name="connsiteX11" fmla="*/ 406045 w 475850"/>
                <a:gd name="connsiteY11" fmla="*/ 147604 h 671946"/>
                <a:gd name="connsiteX12" fmla="*/ 380467 w 475850"/>
                <a:gd name="connsiteY12" fmla="*/ 157196 h 671946"/>
                <a:gd name="connsiteX13" fmla="*/ 393256 w 475850"/>
                <a:gd name="connsiteY13" fmla="*/ 192365 h 671946"/>
                <a:gd name="connsiteX14" fmla="*/ 386862 w 475850"/>
                <a:gd name="connsiteY14" fmla="*/ 262704 h 671946"/>
                <a:gd name="connsiteX15" fmla="*/ 351692 w 475850"/>
                <a:gd name="connsiteY15" fmla="*/ 317056 h 671946"/>
                <a:gd name="connsiteX16" fmla="*/ 345298 w 475850"/>
                <a:gd name="connsiteY16" fmla="*/ 323451 h 671946"/>
                <a:gd name="connsiteX17" fmla="*/ 380467 w 475850"/>
                <a:gd name="connsiteY17" fmla="*/ 339437 h 671946"/>
                <a:gd name="connsiteX18" fmla="*/ 428425 w 475850"/>
                <a:gd name="connsiteY18" fmla="*/ 387395 h 671946"/>
                <a:gd name="connsiteX19" fmla="*/ 460397 w 475850"/>
                <a:gd name="connsiteY19" fmla="*/ 473719 h 671946"/>
                <a:gd name="connsiteX20" fmla="*/ 460397 w 475850"/>
                <a:gd name="connsiteY20" fmla="*/ 553649 h 671946"/>
                <a:gd name="connsiteX21" fmla="*/ 367678 w 475850"/>
                <a:gd name="connsiteY21" fmla="*/ 633579 h 671946"/>
                <a:gd name="connsiteX22" fmla="*/ 147071 w 475850"/>
                <a:gd name="connsiteY22" fmla="*/ 671946 h 671946"/>
                <a:gd name="connsiteX23" fmla="*/ 147071 w 475850"/>
                <a:gd name="connsiteY23" fmla="*/ 671946 h 671946"/>
                <a:gd name="connsiteX24" fmla="*/ 28775 w 475850"/>
                <a:gd name="connsiteY24" fmla="*/ 630382 h 671946"/>
                <a:gd name="connsiteX25" fmla="*/ 3197 w 475850"/>
                <a:gd name="connsiteY25" fmla="*/ 585621 h 671946"/>
                <a:gd name="connsiteX0" fmla="*/ 11723 w 484376"/>
                <a:gd name="connsiteY0" fmla="*/ 585621 h 683669"/>
                <a:gd name="connsiteX1" fmla="*/ 18118 w 484376"/>
                <a:gd name="connsiteY1" fmla="*/ 499297 h 683669"/>
                <a:gd name="connsiteX2" fmla="*/ 46892 w 484376"/>
                <a:gd name="connsiteY2" fmla="*/ 422564 h 683669"/>
                <a:gd name="connsiteX3" fmla="*/ 110837 w 484376"/>
                <a:gd name="connsiteY3" fmla="*/ 358620 h 683669"/>
                <a:gd name="connsiteX4" fmla="*/ 136414 w 484376"/>
                <a:gd name="connsiteY4" fmla="*/ 345831 h 683669"/>
                <a:gd name="connsiteX5" fmla="*/ 133217 w 484376"/>
                <a:gd name="connsiteY5" fmla="*/ 320253 h 683669"/>
                <a:gd name="connsiteX6" fmla="*/ 66076 w 484376"/>
                <a:gd name="connsiteY6" fmla="*/ 294676 h 683669"/>
                <a:gd name="connsiteX7" fmla="*/ 43695 w 484376"/>
                <a:gd name="connsiteY7" fmla="*/ 169985 h 683669"/>
                <a:gd name="connsiteX8" fmla="*/ 107639 w 484376"/>
                <a:gd name="connsiteY8" fmla="*/ 54885 h 683669"/>
                <a:gd name="connsiteX9" fmla="*/ 245119 w 484376"/>
                <a:gd name="connsiteY9" fmla="*/ 533 h 683669"/>
                <a:gd name="connsiteX10" fmla="*/ 360218 w 484376"/>
                <a:gd name="connsiteY10" fmla="*/ 51688 h 683669"/>
                <a:gd name="connsiteX11" fmla="*/ 414571 w 484376"/>
                <a:gd name="connsiteY11" fmla="*/ 147604 h 683669"/>
                <a:gd name="connsiteX12" fmla="*/ 388993 w 484376"/>
                <a:gd name="connsiteY12" fmla="*/ 157196 h 683669"/>
                <a:gd name="connsiteX13" fmla="*/ 401782 w 484376"/>
                <a:gd name="connsiteY13" fmla="*/ 192365 h 683669"/>
                <a:gd name="connsiteX14" fmla="*/ 395388 w 484376"/>
                <a:gd name="connsiteY14" fmla="*/ 262704 h 683669"/>
                <a:gd name="connsiteX15" fmla="*/ 360218 w 484376"/>
                <a:gd name="connsiteY15" fmla="*/ 317056 h 683669"/>
                <a:gd name="connsiteX16" fmla="*/ 353824 w 484376"/>
                <a:gd name="connsiteY16" fmla="*/ 323451 h 683669"/>
                <a:gd name="connsiteX17" fmla="*/ 388993 w 484376"/>
                <a:gd name="connsiteY17" fmla="*/ 339437 h 683669"/>
                <a:gd name="connsiteX18" fmla="*/ 436951 w 484376"/>
                <a:gd name="connsiteY18" fmla="*/ 387395 h 683669"/>
                <a:gd name="connsiteX19" fmla="*/ 468923 w 484376"/>
                <a:gd name="connsiteY19" fmla="*/ 473719 h 683669"/>
                <a:gd name="connsiteX20" fmla="*/ 468923 w 484376"/>
                <a:gd name="connsiteY20" fmla="*/ 553649 h 683669"/>
                <a:gd name="connsiteX21" fmla="*/ 376204 w 484376"/>
                <a:gd name="connsiteY21" fmla="*/ 633579 h 683669"/>
                <a:gd name="connsiteX22" fmla="*/ 155597 w 484376"/>
                <a:gd name="connsiteY22" fmla="*/ 671946 h 683669"/>
                <a:gd name="connsiteX23" fmla="*/ 235527 w 484376"/>
                <a:gd name="connsiteY23" fmla="*/ 563241 h 683669"/>
                <a:gd name="connsiteX24" fmla="*/ 37301 w 484376"/>
                <a:gd name="connsiteY24" fmla="*/ 630382 h 683669"/>
                <a:gd name="connsiteX25" fmla="*/ 11723 w 484376"/>
                <a:gd name="connsiteY25" fmla="*/ 585621 h 683669"/>
                <a:gd name="connsiteX0" fmla="*/ 3197 w 475850"/>
                <a:gd name="connsiteY0" fmla="*/ 585621 h 672479"/>
                <a:gd name="connsiteX1" fmla="*/ 9592 w 475850"/>
                <a:gd name="connsiteY1" fmla="*/ 499297 h 672479"/>
                <a:gd name="connsiteX2" fmla="*/ 38366 w 475850"/>
                <a:gd name="connsiteY2" fmla="*/ 422564 h 672479"/>
                <a:gd name="connsiteX3" fmla="*/ 102311 w 475850"/>
                <a:gd name="connsiteY3" fmla="*/ 358620 h 672479"/>
                <a:gd name="connsiteX4" fmla="*/ 127888 w 475850"/>
                <a:gd name="connsiteY4" fmla="*/ 345831 h 672479"/>
                <a:gd name="connsiteX5" fmla="*/ 124691 w 475850"/>
                <a:gd name="connsiteY5" fmla="*/ 320253 h 672479"/>
                <a:gd name="connsiteX6" fmla="*/ 57550 w 475850"/>
                <a:gd name="connsiteY6" fmla="*/ 294676 h 672479"/>
                <a:gd name="connsiteX7" fmla="*/ 35169 w 475850"/>
                <a:gd name="connsiteY7" fmla="*/ 169985 h 672479"/>
                <a:gd name="connsiteX8" fmla="*/ 99113 w 475850"/>
                <a:gd name="connsiteY8" fmla="*/ 54885 h 672479"/>
                <a:gd name="connsiteX9" fmla="*/ 236593 w 475850"/>
                <a:gd name="connsiteY9" fmla="*/ 533 h 672479"/>
                <a:gd name="connsiteX10" fmla="*/ 351692 w 475850"/>
                <a:gd name="connsiteY10" fmla="*/ 51688 h 672479"/>
                <a:gd name="connsiteX11" fmla="*/ 406045 w 475850"/>
                <a:gd name="connsiteY11" fmla="*/ 147604 h 672479"/>
                <a:gd name="connsiteX12" fmla="*/ 380467 w 475850"/>
                <a:gd name="connsiteY12" fmla="*/ 157196 h 672479"/>
                <a:gd name="connsiteX13" fmla="*/ 393256 w 475850"/>
                <a:gd name="connsiteY13" fmla="*/ 192365 h 672479"/>
                <a:gd name="connsiteX14" fmla="*/ 386862 w 475850"/>
                <a:gd name="connsiteY14" fmla="*/ 262704 h 672479"/>
                <a:gd name="connsiteX15" fmla="*/ 351692 w 475850"/>
                <a:gd name="connsiteY15" fmla="*/ 317056 h 672479"/>
                <a:gd name="connsiteX16" fmla="*/ 345298 w 475850"/>
                <a:gd name="connsiteY16" fmla="*/ 323451 h 672479"/>
                <a:gd name="connsiteX17" fmla="*/ 380467 w 475850"/>
                <a:gd name="connsiteY17" fmla="*/ 339437 h 672479"/>
                <a:gd name="connsiteX18" fmla="*/ 428425 w 475850"/>
                <a:gd name="connsiteY18" fmla="*/ 387395 h 672479"/>
                <a:gd name="connsiteX19" fmla="*/ 460397 w 475850"/>
                <a:gd name="connsiteY19" fmla="*/ 473719 h 672479"/>
                <a:gd name="connsiteX20" fmla="*/ 460397 w 475850"/>
                <a:gd name="connsiteY20" fmla="*/ 553649 h 672479"/>
                <a:gd name="connsiteX21" fmla="*/ 367678 w 475850"/>
                <a:gd name="connsiteY21" fmla="*/ 633579 h 672479"/>
                <a:gd name="connsiteX22" fmla="*/ 147071 w 475850"/>
                <a:gd name="connsiteY22" fmla="*/ 671946 h 672479"/>
                <a:gd name="connsiteX23" fmla="*/ 28775 w 475850"/>
                <a:gd name="connsiteY23" fmla="*/ 630382 h 672479"/>
                <a:gd name="connsiteX24" fmla="*/ 3197 w 475850"/>
                <a:gd name="connsiteY24" fmla="*/ 585621 h 672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5850" h="672479">
                  <a:moveTo>
                    <a:pt x="3197" y="585621"/>
                  </a:moveTo>
                  <a:cubicBezTo>
                    <a:pt x="0" y="563773"/>
                    <a:pt x="3731" y="526473"/>
                    <a:pt x="9592" y="499297"/>
                  </a:cubicBezTo>
                  <a:cubicBezTo>
                    <a:pt x="15454" y="472121"/>
                    <a:pt x="22913" y="446010"/>
                    <a:pt x="38366" y="422564"/>
                  </a:cubicBezTo>
                  <a:cubicBezTo>
                    <a:pt x="53819" y="399118"/>
                    <a:pt x="87391" y="371409"/>
                    <a:pt x="102311" y="358620"/>
                  </a:cubicBezTo>
                  <a:cubicBezTo>
                    <a:pt x="117231" y="345831"/>
                    <a:pt x="124158" y="352225"/>
                    <a:pt x="127888" y="345831"/>
                  </a:cubicBezTo>
                  <a:cubicBezTo>
                    <a:pt x="131618" y="339437"/>
                    <a:pt x="136414" y="328779"/>
                    <a:pt x="124691" y="320253"/>
                  </a:cubicBezTo>
                  <a:cubicBezTo>
                    <a:pt x="112968" y="311727"/>
                    <a:pt x="72470" y="319721"/>
                    <a:pt x="57550" y="294676"/>
                  </a:cubicBezTo>
                  <a:cubicBezTo>
                    <a:pt x="42630" y="269631"/>
                    <a:pt x="28242" y="209950"/>
                    <a:pt x="35169" y="169985"/>
                  </a:cubicBezTo>
                  <a:cubicBezTo>
                    <a:pt x="42096" y="130020"/>
                    <a:pt x="65542" y="83127"/>
                    <a:pt x="99113" y="54885"/>
                  </a:cubicBezTo>
                  <a:cubicBezTo>
                    <a:pt x="132684" y="26643"/>
                    <a:pt x="194497" y="1066"/>
                    <a:pt x="236593" y="533"/>
                  </a:cubicBezTo>
                  <a:cubicBezTo>
                    <a:pt x="278689" y="0"/>
                    <a:pt x="323450" y="27176"/>
                    <a:pt x="351692" y="51688"/>
                  </a:cubicBezTo>
                  <a:cubicBezTo>
                    <a:pt x="379934" y="76200"/>
                    <a:pt x="401249" y="130019"/>
                    <a:pt x="406045" y="147604"/>
                  </a:cubicBezTo>
                  <a:cubicBezTo>
                    <a:pt x="410841" y="165189"/>
                    <a:pt x="382598" y="149736"/>
                    <a:pt x="380467" y="157196"/>
                  </a:cubicBezTo>
                  <a:cubicBezTo>
                    <a:pt x="378336" y="164656"/>
                    <a:pt x="392190" y="174780"/>
                    <a:pt x="393256" y="192365"/>
                  </a:cubicBezTo>
                  <a:cubicBezTo>
                    <a:pt x="394322" y="209950"/>
                    <a:pt x="393789" y="241922"/>
                    <a:pt x="386862" y="262704"/>
                  </a:cubicBezTo>
                  <a:cubicBezTo>
                    <a:pt x="379935" y="283486"/>
                    <a:pt x="358619" y="306932"/>
                    <a:pt x="351692" y="317056"/>
                  </a:cubicBezTo>
                  <a:cubicBezTo>
                    <a:pt x="344765" y="327180"/>
                    <a:pt x="340502" y="319721"/>
                    <a:pt x="345298" y="323451"/>
                  </a:cubicBezTo>
                  <a:cubicBezTo>
                    <a:pt x="350094" y="327181"/>
                    <a:pt x="366613" y="328780"/>
                    <a:pt x="380467" y="339437"/>
                  </a:cubicBezTo>
                  <a:cubicBezTo>
                    <a:pt x="394322" y="350094"/>
                    <a:pt x="415103" y="365015"/>
                    <a:pt x="428425" y="387395"/>
                  </a:cubicBezTo>
                  <a:cubicBezTo>
                    <a:pt x="441747" y="409775"/>
                    <a:pt x="455068" y="446010"/>
                    <a:pt x="460397" y="473719"/>
                  </a:cubicBezTo>
                  <a:cubicBezTo>
                    <a:pt x="465726" y="501428"/>
                    <a:pt x="475850" y="527006"/>
                    <a:pt x="460397" y="553649"/>
                  </a:cubicBezTo>
                  <a:cubicBezTo>
                    <a:pt x="444944" y="580292"/>
                    <a:pt x="419899" y="613863"/>
                    <a:pt x="367678" y="633579"/>
                  </a:cubicBezTo>
                  <a:cubicBezTo>
                    <a:pt x="315457" y="653295"/>
                    <a:pt x="203555" y="672479"/>
                    <a:pt x="147071" y="671946"/>
                  </a:cubicBezTo>
                  <a:cubicBezTo>
                    <a:pt x="90587" y="671413"/>
                    <a:pt x="52754" y="644769"/>
                    <a:pt x="28775" y="630382"/>
                  </a:cubicBezTo>
                  <a:cubicBezTo>
                    <a:pt x="4796" y="615995"/>
                    <a:pt x="6394" y="607469"/>
                    <a:pt x="3197" y="585621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9509" name="TextBox 44"/>
            <p:cNvSpPr txBox="1">
              <a:spLocks noChangeArrowheads="1"/>
            </p:cNvSpPr>
            <p:nvPr/>
          </p:nvSpPr>
          <p:spPr bwMode="auto">
            <a:xfrm>
              <a:off x="1368733" y="2199218"/>
              <a:ext cx="488875" cy="490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1000"/>
                <a:t>?</a:t>
              </a:r>
            </a:p>
          </p:txBody>
        </p:sp>
      </p:grpSp>
      <p:grpSp>
        <p:nvGrpSpPr>
          <p:cNvPr id="19488" name="Group 45"/>
          <p:cNvGrpSpPr>
            <a:grpSpLocks/>
          </p:cNvGrpSpPr>
          <p:nvPr/>
        </p:nvGrpSpPr>
        <p:grpSpPr bwMode="auto">
          <a:xfrm flipH="1">
            <a:off x="7764463" y="2136775"/>
            <a:ext cx="225425" cy="309563"/>
            <a:chOff x="1368733" y="2112352"/>
            <a:chExt cx="488875" cy="672479"/>
          </a:xfrm>
        </p:grpSpPr>
        <p:sp>
          <p:nvSpPr>
            <p:cNvPr id="47" name="Freeform 46"/>
            <p:cNvSpPr/>
            <p:nvPr/>
          </p:nvSpPr>
          <p:spPr bwMode="auto">
            <a:xfrm>
              <a:off x="1375619" y="2112352"/>
              <a:ext cx="478548" cy="672479"/>
            </a:xfrm>
            <a:custGeom>
              <a:avLst/>
              <a:gdLst>
                <a:gd name="connsiteX0" fmla="*/ 3197 w 475850"/>
                <a:gd name="connsiteY0" fmla="*/ 585621 h 671946"/>
                <a:gd name="connsiteX1" fmla="*/ 9592 w 475850"/>
                <a:gd name="connsiteY1" fmla="*/ 499297 h 671946"/>
                <a:gd name="connsiteX2" fmla="*/ 38366 w 475850"/>
                <a:gd name="connsiteY2" fmla="*/ 422564 h 671946"/>
                <a:gd name="connsiteX3" fmla="*/ 102311 w 475850"/>
                <a:gd name="connsiteY3" fmla="*/ 358620 h 671946"/>
                <a:gd name="connsiteX4" fmla="*/ 127888 w 475850"/>
                <a:gd name="connsiteY4" fmla="*/ 345831 h 671946"/>
                <a:gd name="connsiteX5" fmla="*/ 124691 w 475850"/>
                <a:gd name="connsiteY5" fmla="*/ 320253 h 671946"/>
                <a:gd name="connsiteX6" fmla="*/ 57550 w 475850"/>
                <a:gd name="connsiteY6" fmla="*/ 294676 h 671946"/>
                <a:gd name="connsiteX7" fmla="*/ 35169 w 475850"/>
                <a:gd name="connsiteY7" fmla="*/ 169985 h 671946"/>
                <a:gd name="connsiteX8" fmla="*/ 99113 w 475850"/>
                <a:gd name="connsiteY8" fmla="*/ 54885 h 671946"/>
                <a:gd name="connsiteX9" fmla="*/ 236593 w 475850"/>
                <a:gd name="connsiteY9" fmla="*/ 533 h 671946"/>
                <a:gd name="connsiteX10" fmla="*/ 351692 w 475850"/>
                <a:gd name="connsiteY10" fmla="*/ 51688 h 671946"/>
                <a:gd name="connsiteX11" fmla="*/ 406045 w 475850"/>
                <a:gd name="connsiteY11" fmla="*/ 147604 h 671946"/>
                <a:gd name="connsiteX12" fmla="*/ 380467 w 475850"/>
                <a:gd name="connsiteY12" fmla="*/ 157196 h 671946"/>
                <a:gd name="connsiteX13" fmla="*/ 393256 w 475850"/>
                <a:gd name="connsiteY13" fmla="*/ 192365 h 671946"/>
                <a:gd name="connsiteX14" fmla="*/ 386862 w 475850"/>
                <a:gd name="connsiteY14" fmla="*/ 262704 h 671946"/>
                <a:gd name="connsiteX15" fmla="*/ 351692 w 475850"/>
                <a:gd name="connsiteY15" fmla="*/ 317056 h 671946"/>
                <a:gd name="connsiteX16" fmla="*/ 345298 w 475850"/>
                <a:gd name="connsiteY16" fmla="*/ 323451 h 671946"/>
                <a:gd name="connsiteX17" fmla="*/ 380467 w 475850"/>
                <a:gd name="connsiteY17" fmla="*/ 339437 h 671946"/>
                <a:gd name="connsiteX18" fmla="*/ 428425 w 475850"/>
                <a:gd name="connsiteY18" fmla="*/ 387395 h 671946"/>
                <a:gd name="connsiteX19" fmla="*/ 460397 w 475850"/>
                <a:gd name="connsiteY19" fmla="*/ 473719 h 671946"/>
                <a:gd name="connsiteX20" fmla="*/ 460397 w 475850"/>
                <a:gd name="connsiteY20" fmla="*/ 553649 h 671946"/>
                <a:gd name="connsiteX21" fmla="*/ 367678 w 475850"/>
                <a:gd name="connsiteY21" fmla="*/ 633579 h 671946"/>
                <a:gd name="connsiteX22" fmla="*/ 147071 w 475850"/>
                <a:gd name="connsiteY22" fmla="*/ 671946 h 671946"/>
                <a:gd name="connsiteX23" fmla="*/ 147071 w 475850"/>
                <a:gd name="connsiteY23" fmla="*/ 671946 h 671946"/>
                <a:gd name="connsiteX24" fmla="*/ 28775 w 475850"/>
                <a:gd name="connsiteY24" fmla="*/ 630382 h 671946"/>
                <a:gd name="connsiteX25" fmla="*/ 3197 w 475850"/>
                <a:gd name="connsiteY25" fmla="*/ 585621 h 671946"/>
                <a:gd name="connsiteX0" fmla="*/ 11723 w 484376"/>
                <a:gd name="connsiteY0" fmla="*/ 585621 h 683669"/>
                <a:gd name="connsiteX1" fmla="*/ 18118 w 484376"/>
                <a:gd name="connsiteY1" fmla="*/ 499297 h 683669"/>
                <a:gd name="connsiteX2" fmla="*/ 46892 w 484376"/>
                <a:gd name="connsiteY2" fmla="*/ 422564 h 683669"/>
                <a:gd name="connsiteX3" fmla="*/ 110837 w 484376"/>
                <a:gd name="connsiteY3" fmla="*/ 358620 h 683669"/>
                <a:gd name="connsiteX4" fmla="*/ 136414 w 484376"/>
                <a:gd name="connsiteY4" fmla="*/ 345831 h 683669"/>
                <a:gd name="connsiteX5" fmla="*/ 133217 w 484376"/>
                <a:gd name="connsiteY5" fmla="*/ 320253 h 683669"/>
                <a:gd name="connsiteX6" fmla="*/ 66076 w 484376"/>
                <a:gd name="connsiteY6" fmla="*/ 294676 h 683669"/>
                <a:gd name="connsiteX7" fmla="*/ 43695 w 484376"/>
                <a:gd name="connsiteY7" fmla="*/ 169985 h 683669"/>
                <a:gd name="connsiteX8" fmla="*/ 107639 w 484376"/>
                <a:gd name="connsiteY8" fmla="*/ 54885 h 683669"/>
                <a:gd name="connsiteX9" fmla="*/ 245119 w 484376"/>
                <a:gd name="connsiteY9" fmla="*/ 533 h 683669"/>
                <a:gd name="connsiteX10" fmla="*/ 360218 w 484376"/>
                <a:gd name="connsiteY10" fmla="*/ 51688 h 683669"/>
                <a:gd name="connsiteX11" fmla="*/ 414571 w 484376"/>
                <a:gd name="connsiteY11" fmla="*/ 147604 h 683669"/>
                <a:gd name="connsiteX12" fmla="*/ 388993 w 484376"/>
                <a:gd name="connsiteY12" fmla="*/ 157196 h 683669"/>
                <a:gd name="connsiteX13" fmla="*/ 401782 w 484376"/>
                <a:gd name="connsiteY13" fmla="*/ 192365 h 683669"/>
                <a:gd name="connsiteX14" fmla="*/ 395388 w 484376"/>
                <a:gd name="connsiteY14" fmla="*/ 262704 h 683669"/>
                <a:gd name="connsiteX15" fmla="*/ 360218 w 484376"/>
                <a:gd name="connsiteY15" fmla="*/ 317056 h 683669"/>
                <a:gd name="connsiteX16" fmla="*/ 353824 w 484376"/>
                <a:gd name="connsiteY16" fmla="*/ 323451 h 683669"/>
                <a:gd name="connsiteX17" fmla="*/ 388993 w 484376"/>
                <a:gd name="connsiteY17" fmla="*/ 339437 h 683669"/>
                <a:gd name="connsiteX18" fmla="*/ 436951 w 484376"/>
                <a:gd name="connsiteY18" fmla="*/ 387395 h 683669"/>
                <a:gd name="connsiteX19" fmla="*/ 468923 w 484376"/>
                <a:gd name="connsiteY19" fmla="*/ 473719 h 683669"/>
                <a:gd name="connsiteX20" fmla="*/ 468923 w 484376"/>
                <a:gd name="connsiteY20" fmla="*/ 553649 h 683669"/>
                <a:gd name="connsiteX21" fmla="*/ 376204 w 484376"/>
                <a:gd name="connsiteY21" fmla="*/ 633579 h 683669"/>
                <a:gd name="connsiteX22" fmla="*/ 155597 w 484376"/>
                <a:gd name="connsiteY22" fmla="*/ 671946 h 683669"/>
                <a:gd name="connsiteX23" fmla="*/ 235527 w 484376"/>
                <a:gd name="connsiteY23" fmla="*/ 563241 h 683669"/>
                <a:gd name="connsiteX24" fmla="*/ 37301 w 484376"/>
                <a:gd name="connsiteY24" fmla="*/ 630382 h 683669"/>
                <a:gd name="connsiteX25" fmla="*/ 11723 w 484376"/>
                <a:gd name="connsiteY25" fmla="*/ 585621 h 683669"/>
                <a:gd name="connsiteX0" fmla="*/ 3197 w 475850"/>
                <a:gd name="connsiteY0" fmla="*/ 585621 h 672479"/>
                <a:gd name="connsiteX1" fmla="*/ 9592 w 475850"/>
                <a:gd name="connsiteY1" fmla="*/ 499297 h 672479"/>
                <a:gd name="connsiteX2" fmla="*/ 38366 w 475850"/>
                <a:gd name="connsiteY2" fmla="*/ 422564 h 672479"/>
                <a:gd name="connsiteX3" fmla="*/ 102311 w 475850"/>
                <a:gd name="connsiteY3" fmla="*/ 358620 h 672479"/>
                <a:gd name="connsiteX4" fmla="*/ 127888 w 475850"/>
                <a:gd name="connsiteY4" fmla="*/ 345831 h 672479"/>
                <a:gd name="connsiteX5" fmla="*/ 124691 w 475850"/>
                <a:gd name="connsiteY5" fmla="*/ 320253 h 672479"/>
                <a:gd name="connsiteX6" fmla="*/ 57550 w 475850"/>
                <a:gd name="connsiteY6" fmla="*/ 294676 h 672479"/>
                <a:gd name="connsiteX7" fmla="*/ 35169 w 475850"/>
                <a:gd name="connsiteY7" fmla="*/ 169985 h 672479"/>
                <a:gd name="connsiteX8" fmla="*/ 99113 w 475850"/>
                <a:gd name="connsiteY8" fmla="*/ 54885 h 672479"/>
                <a:gd name="connsiteX9" fmla="*/ 236593 w 475850"/>
                <a:gd name="connsiteY9" fmla="*/ 533 h 672479"/>
                <a:gd name="connsiteX10" fmla="*/ 351692 w 475850"/>
                <a:gd name="connsiteY10" fmla="*/ 51688 h 672479"/>
                <a:gd name="connsiteX11" fmla="*/ 406045 w 475850"/>
                <a:gd name="connsiteY11" fmla="*/ 147604 h 672479"/>
                <a:gd name="connsiteX12" fmla="*/ 380467 w 475850"/>
                <a:gd name="connsiteY12" fmla="*/ 157196 h 672479"/>
                <a:gd name="connsiteX13" fmla="*/ 393256 w 475850"/>
                <a:gd name="connsiteY13" fmla="*/ 192365 h 672479"/>
                <a:gd name="connsiteX14" fmla="*/ 386862 w 475850"/>
                <a:gd name="connsiteY14" fmla="*/ 262704 h 672479"/>
                <a:gd name="connsiteX15" fmla="*/ 351692 w 475850"/>
                <a:gd name="connsiteY15" fmla="*/ 317056 h 672479"/>
                <a:gd name="connsiteX16" fmla="*/ 345298 w 475850"/>
                <a:gd name="connsiteY16" fmla="*/ 323451 h 672479"/>
                <a:gd name="connsiteX17" fmla="*/ 380467 w 475850"/>
                <a:gd name="connsiteY17" fmla="*/ 339437 h 672479"/>
                <a:gd name="connsiteX18" fmla="*/ 428425 w 475850"/>
                <a:gd name="connsiteY18" fmla="*/ 387395 h 672479"/>
                <a:gd name="connsiteX19" fmla="*/ 460397 w 475850"/>
                <a:gd name="connsiteY19" fmla="*/ 473719 h 672479"/>
                <a:gd name="connsiteX20" fmla="*/ 460397 w 475850"/>
                <a:gd name="connsiteY20" fmla="*/ 553649 h 672479"/>
                <a:gd name="connsiteX21" fmla="*/ 367678 w 475850"/>
                <a:gd name="connsiteY21" fmla="*/ 633579 h 672479"/>
                <a:gd name="connsiteX22" fmla="*/ 147071 w 475850"/>
                <a:gd name="connsiteY22" fmla="*/ 671946 h 672479"/>
                <a:gd name="connsiteX23" fmla="*/ 28775 w 475850"/>
                <a:gd name="connsiteY23" fmla="*/ 630382 h 672479"/>
                <a:gd name="connsiteX24" fmla="*/ 3197 w 475850"/>
                <a:gd name="connsiteY24" fmla="*/ 585621 h 672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5850" h="672479">
                  <a:moveTo>
                    <a:pt x="3197" y="585621"/>
                  </a:moveTo>
                  <a:cubicBezTo>
                    <a:pt x="0" y="563773"/>
                    <a:pt x="3731" y="526473"/>
                    <a:pt x="9592" y="499297"/>
                  </a:cubicBezTo>
                  <a:cubicBezTo>
                    <a:pt x="15454" y="472121"/>
                    <a:pt x="22913" y="446010"/>
                    <a:pt x="38366" y="422564"/>
                  </a:cubicBezTo>
                  <a:cubicBezTo>
                    <a:pt x="53819" y="399118"/>
                    <a:pt x="87391" y="371409"/>
                    <a:pt x="102311" y="358620"/>
                  </a:cubicBezTo>
                  <a:cubicBezTo>
                    <a:pt x="117231" y="345831"/>
                    <a:pt x="124158" y="352225"/>
                    <a:pt x="127888" y="345831"/>
                  </a:cubicBezTo>
                  <a:cubicBezTo>
                    <a:pt x="131618" y="339437"/>
                    <a:pt x="136414" y="328779"/>
                    <a:pt x="124691" y="320253"/>
                  </a:cubicBezTo>
                  <a:cubicBezTo>
                    <a:pt x="112968" y="311727"/>
                    <a:pt x="72470" y="319721"/>
                    <a:pt x="57550" y="294676"/>
                  </a:cubicBezTo>
                  <a:cubicBezTo>
                    <a:pt x="42630" y="269631"/>
                    <a:pt x="28242" y="209950"/>
                    <a:pt x="35169" y="169985"/>
                  </a:cubicBezTo>
                  <a:cubicBezTo>
                    <a:pt x="42096" y="130020"/>
                    <a:pt x="65542" y="83127"/>
                    <a:pt x="99113" y="54885"/>
                  </a:cubicBezTo>
                  <a:cubicBezTo>
                    <a:pt x="132684" y="26643"/>
                    <a:pt x="194497" y="1066"/>
                    <a:pt x="236593" y="533"/>
                  </a:cubicBezTo>
                  <a:cubicBezTo>
                    <a:pt x="278689" y="0"/>
                    <a:pt x="323450" y="27176"/>
                    <a:pt x="351692" y="51688"/>
                  </a:cubicBezTo>
                  <a:cubicBezTo>
                    <a:pt x="379934" y="76200"/>
                    <a:pt x="401249" y="130019"/>
                    <a:pt x="406045" y="147604"/>
                  </a:cubicBezTo>
                  <a:cubicBezTo>
                    <a:pt x="410841" y="165189"/>
                    <a:pt x="382598" y="149736"/>
                    <a:pt x="380467" y="157196"/>
                  </a:cubicBezTo>
                  <a:cubicBezTo>
                    <a:pt x="378336" y="164656"/>
                    <a:pt x="392190" y="174780"/>
                    <a:pt x="393256" y="192365"/>
                  </a:cubicBezTo>
                  <a:cubicBezTo>
                    <a:pt x="394322" y="209950"/>
                    <a:pt x="393789" y="241922"/>
                    <a:pt x="386862" y="262704"/>
                  </a:cubicBezTo>
                  <a:cubicBezTo>
                    <a:pt x="379935" y="283486"/>
                    <a:pt x="358619" y="306932"/>
                    <a:pt x="351692" y="317056"/>
                  </a:cubicBezTo>
                  <a:cubicBezTo>
                    <a:pt x="344765" y="327180"/>
                    <a:pt x="340502" y="319721"/>
                    <a:pt x="345298" y="323451"/>
                  </a:cubicBezTo>
                  <a:cubicBezTo>
                    <a:pt x="350094" y="327181"/>
                    <a:pt x="366613" y="328780"/>
                    <a:pt x="380467" y="339437"/>
                  </a:cubicBezTo>
                  <a:cubicBezTo>
                    <a:pt x="394322" y="350094"/>
                    <a:pt x="415103" y="365015"/>
                    <a:pt x="428425" y="387395"/>
                  </a:cubicBezTo>
                  <a:cubicBezTo>
                    <a:pt x="441747" y="409775"/>
                    <a:pt x="455068" y="446010"/>
                    <a:pt x="460397" y="473719"/>
                  </a:cubicBezTo>
                  <a:cubicBezTo>
                    <a:pt x="465726" y="501428"/>
                    <a:pt x="475850" y="527006"/>
                    <a:pt x="460397" y="553649"/>
                  </a:cubicBezTo>
                  <a:cubicBezTo>
                    <a:pt x="444944" y="580292"/>
                    <a:pt x="419899" y="613863"/>
                    <a:pt x="367678" y="633579"/>
                  </a:cubicBezTo>
                  <a:cubicBezTo>
                    <a:pt x="315457" y="653295"/>
                    <a:pt x="203555" y="672479"/>
                    <a:pt x="147071" y="671946"/>
                  </a:cubicBezTo>
                  <a:cubicBezTo>
                    <a:pt x="90587" y="671413"/>
                    <a:pt x="52754" y="644769"/>
                    <a:pt x="28775" y="630382"/>
                  </a:cubicBezTo>
                  <a:cubicBezTo>
                    <a:pt x="4796" y="615995"/>
                    <a:pt x="6394" y="607469"/>
                    <a:pt x="3197" y="585621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9507" name="TextBox 47"/>
            <p:cNvSpPr txBox="1">
              <a:spLocks noChangeArrowheads="1"/>
            </p:cNvSpPr>
            <p:nvPr/>
          </p:nvSpPr>
          <p:spPr bwMode="auto">
            <a:xfrm>
              <a:off x="1368733" y="2199218"/>
              <a:ext cx="488875" cy="490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1000"/>
                <a:t>?</a:t>
              </a:r>
            </a:p>
          </p:txBody>
        </p:sp>
      </p:grpSp>
      <p:grpSp>
        <p:nvGrpSpPr>
          <p:cNvPr id="19489" name="Group 48"/>
          <p:cNvGrpSpPr>
            <a:grpSpLocks/>
          </p:cNvGrpSpPr>
          <p:nvPr/>
        </p:nvGrpSpPr>
        <p:grpSpPr bwMode="auto">
          <a:xfrm flipH="1">
            <a:off x="7251700" y="2546350"/>
            <a:ext cx="225425" cy="309563"/>
            <a:chOff x="1368733" y="2112352"/>
            <a:chExt cx="488875" cy="672479"/>
          </a:xfrm>
        </p:grpSpPr>
        <p:sp>
          <p:nvSpPr>
            <p:cNvPr id="50" name="Freeform 49"/>
            <p:cNvSpPr/>
            <p:nvPr/>
          </p:nvSpPr>
          <p:spPr bwMode="auto">
            <a:xfrm>
              <a:off x="1375619" y="2112352"/>
              <a:ext cx="478546" cy="672479"/>
            </a:xfrm>
            <a:custGeom>
              <a:avLst/>
              <a:gdLst>
                <a:gd name="connsiteX0" fmla="*/ 3197 w 475850"/>
                <a:gd name="connsiteY0" fmla="*/ 585621 h 671946"/>
                <a:gd name="connsiteX1" fmla="*/ 9592 w 475850"/>
                <a:gd name="connsiteY1" fmla="*/ 499297 h 671946"/>
                <a:gd name="connsiteX2" fmla="*/ 38366 w 475850"/>
                <a:gd name="connsiteY2" fmla="*/ 422564 h 671946"/>
                <a:gd name="connsiteX3" fmla="*/ 102311 w 475850"/>
                <a:gd name="connsiteY3" fmla="*/ 358620 h 671946"/>
                <a:gd name="connsiteX4" fmla="*/ 127888 w 475850"/>
                <a:gd name="connsiteY4" fmla="*/ 345831 h 671946"/>
                <a:gd name="connsiteX5" fmla="*/ 124691 w 475850"/>
                <a:gd name="connsiteY5" fmla="*/ 320253 h 671946"/>
                <a:gd name="connsiteX6" fmla="*/ 57550 w 475850"/>
                <a:gd name="connsiteY6" fmla="*/ 294676 h 671946"/>
                <a:gd name="connsiteX7" fmla="*/ 35169 w 475850"/>
                <a:gd name="connsiteY7" fmla="*/ 169985 h 671946"/>
                <a:gd name="connsiteX8" fmla="*/ 99113 w 475850"/>
                <a:gd name="connsiteY8" fmla="*/ 54885 h 671946"/>
                <a:gd name="connsiteX9" fmla="*/ 236593 w 475850"/>
                <a:gd name="connsiteY9" fmla="*/ 533 h 671946"/>
                <a:gd name="connsiteX10" fmla="*/ 351692 w 475850"/>
                <a:gd name="connsiteY10" fmla="*/ 51688 h 671946"/>
                <a:gd name="connsiteX11" fmla="*/ 406045 w 475850"/>
                <a:gd name="connsiteY11" fmla="*/ 147604 h 671946"/>
                <a:gd name="connsiteX12" fmla="*/ 380467 w 475850"/>
                <a:gd name="connsiteY12" fmla="*/ 157196 h 671946"/>
                <a:gd name="connsiteX13" fmla="*/ 393256 w 475850"/>
                <a:gd name="connsiteY13" fmla="*/ 192365 h 671946"/>
                <a:gd name="connsiteX14" fmla="*/ 386862 w 475850"/>
                <a:gd name="connsiteY14" fmla="*/ 262704 h 671946"/>
                <a:gd name="connsiteX15" fmla="*/ 351692 w 475850"/>
                <a:gd name="connsiteY15" fmla="*/ 317056 h 671946"/>
                <a:gd name="connsiteX16" fmla="*/ 345298 w 475850"/>
                <a:gd name="connsiteY16" fmla="*/ 323451 h 671946"/>
                <a:gd name="connsiteX17" fmla="*/ 380467 w 475850"/>
                <a:gd name="connsiteY17" fmla="*/ 339437 h 671946"/>
                <a:gd name="connsiteX18" fmla="*/ 428425 w 475850"/>
                <a:gd name="connsiteY18" fmla="*/ 387395 h 671946"/>
                <a:gd name="connsiteX19" fmla="*/ 460397 w 475850"/>
                <a:gd name="connsiteY19" fmla="*/ 473719 h 671946"/>
                <a:gd name="connsiteX20" fmla="*/ 460397 w 475850"/>
                <a:gd name="connsiteY20" fmla="*/ 553649 h 671946"/>
                <a:gd name="connsiteX21" fmla="*/ 367678 w 475850"/>
                <a:gd name="connsiteY21" fmla="*/ 633579 h 671946"/>
                <a:gd name="connsiteX22" fmla="*/ 147071 w 475850"/>
                <a:gd name="connsiteY22" fmla="*/ 671946 h 671946"/>
                <a:gd name="connsiteX23" fmla="*/ 147071 w 475850"/>
                <a:gd name="connsiteY23" fmla="*/ 671946 h 671946"/>
                <a:gd name="connsiteX24" fmla="*/ 28775 w 475850"/>
                <a:gd name="connsiteY24" fmla="*/ 630382 h 671946"/>
                <a:gd name="connsiteX25" fmla="*/ 3197 w 475850"/>
                <a:gd name="connsiteY25" fmla="*/ 585621 h 671946"/>
                <a:gd name="connsiteX0" fmla="*/ 11723 w 484376"/>
                <a:gd name="connsiteY0" fmla="*/ 585621 h 683669"/>
                <a:gd name="connsiteX1" fmla="*/ 18118 w 484376"/>
                <a:gd name="connsiteY1" fmla="*/ 499297 h 683669"/>
                <a:gd name="connsiteX2" fmla="*/ 46892 w 484376"/>
                <a:gd name="connsiteY2" fmla="*/ 422564 h 683669"/>
                <a:gd name="connsiteX3" fmla="*/ 110837 w 484376"/>
                <a:gd name="connsiteY3" fmla="*/ 358620 h 683669"/>
                <a:gd name="connsiteX4" fmla="*/ 136414 w 484376"/>
                <a:gd name="connsiteY4" fmla="*/ 345831 h 683669"/>
                <a:gd name="connsiteX5" fmla="*/ 133217 w 484376"/>
                <a:gd name="connsiteY5" fmla="*/ 320253 h 683669"/>
                <a:gd name="connsiteX6" fmla="*/ 66076 w 484376"/>
                <a:gd name="connsiteY6" fmla="*/ 294676 h 683669"/>
                <a:gd name="connsiteX7" fmla="*/ 43695 w 484376"/>
                <a:gd name="connsiteY7" fmla="*/ 169985 h 683669"/>
                <a:gd name="connsiteX8" fmla="*/ 107639 w 484376"/>
                <a:gd name="connsiteY8" fmla="*/ 54885 h 683669"/>
                <a:gd name="connsiteX9" fmla="*/ 245119 w 484376"/>
                <a:gd name="connsiteY9" fmla="*/ 533 h 683669"/>
                <a:gd name="connsiteX10" fmla="*/ 360218 w 484376"/>
                <a:gd name="connsiteY10" fmla="*/ 51688 h 683669"/>
                <a:gd name="connsiteX11" fmla="*/ 414571 w 484376"/>
                <a:gd name="connsiteY11" fmla="*/ 147604 h 683669"/>
                <a:gd name="connsiteX12" fmla="*/ 388993 w 484376"/>
                <a:gd name="connsiteY12" fmla="*/ 157196 h 683669"/>
                <a:gd name="connsiteX13" fmla="*/ 401782 w 484376"/>
                <a:gd name="connsiteY13" fmla="*/ 192365 h 683669"/>
                <a:gd name="connsiteX14" fmla="*/ 395388 w 484376"/>
                <a:gd name="connsiteY14" fmla="*/ 262704 h 683669"/>
                <a:gd name="connsiteX15" fmla="*/ 360218 w 484376"/>
                <a:gd name="connsiteY15" fmla="*/ 317056 h 683669"/>
                <a:gd name="connsiteX16" fmla="*/ 353824 w 484376"/>
                <a:gd name="connsiteY16" fmla="*/ 323451 h 683669"/>
                <a:gd name="connsiteX17" fmla="*/ 388993 w 484376"/>
                <a:gd name="connsiteY17" fmla="*/ 339437 h 683669"/>
                <a:gd name="connsiteX18" fmla="*/ 436951 w 484376"/>
                <a:gd name="connsiteY18" fmla="*/ 387395 h 683669"/>
                <a:gd name="connsiteX19" fmla="*/ 468923 w 484376"/>
                <a:gd name="connsiteY19" fmla="*/ 473719 h 683669"/>
                <a:gd name="connsiteX20" fmla="*/ 468923 w 484376"/>
                <a:gd name="connsiteY20" fmla="*/ 553649 h 683669"/>
                <a:gd name="connsiteX21" fmla="*/ 376204 w 484376"/>
                <a:gd name="connsiteY21" fmla="*/ 633579 h 683669"/>
                <a:gd name="connsiteX22" fmla="*/ 155597 w 484376"/>
                <a:gd name="connsiteY22" fmla="*/ 671946 h 683669"/>
                <a:gd name="connsiteX23" fmla="*/ 235527 w 484376"/>
                <a:gd name="connsiteY23" fmla="*/ 563241 h 683669"/>
                <a:gd name="connsiteX24" fmla="*/ 37301 w 484376"/>
                <a:gd name="connsiteY24" fmla="*/ 630382 h 683669"/>
                <a:gd name="connsiteX25" fmla="*/ 11723 w 484376"/>
                <a:gd name="connsiteY25" fmla="*/ 585621 h 683669"/>
                <a:gd name="connsiteX0" fmla="*/ 3197 w 475850"/>
                <a:gd name="connsiteY0" fmla="*/ 585621 h 672479"/>
                <a:gd name="connsiteX1" fmla="*/ 9592 w 475850"/>
                <a:gd name="connsiteY1" fmla="*/ 499297 h 672479"/>
                <a:gd name="connsiteX2" fmla="*/ 38366 w 475850"/>
                <a:gd name="connsiteY2" fmla="*/ 422564 h 672479"/>
                <a:gd name="connsiteX3" fmla="*/ 102311 w 475850"/>
                <a:gd name="connsiteY3" fmla="*/ 358620 h 672479"/>
                <a:gd name="connsiteX4" fmla="*/ 127888 w 475850"/>
                <a:gd name="connsiteY4" fmla="*/ 345831 h 672479"/>
                <a:gd name="connsiteX5" fmla="*/ 124691 w 475850"/>
                <a:gd name="connsiteY5" fmla="*/ 320253 h 672479"/>
                <a:gd name="connsiteX6" fmla="*/ 57550 w 475850"/>
                <a:gd name="connsiteY6" fmla="*/ 294676 h 672479"/>
                <a:gd name="connsiteX7" fmla="*/ 35169 w 475850"/>
                <a:gd name="connsiteY7" fmla="*/ 169985 h 672479"/>
                <a:gd name="connsiteX8" fmla="*/ 99113 w 475850"/>
                <a:gd name="connsiteY8" fmla="*/ 54885 h 672479"/>
                <a:gd name="connsiteX9" fmla="*/ 236593 w 475850"/>
                <a:gd name="connsiteY9" fmla="*/ 533 h 672479"/>
                <a:gd name="connsiteX10" fmla="*/ 351692 w 475850"/>
                <a:gd name="connsiteY10" fmla="*/ 51688 h 672479"/>
                <a:gd name="connsiteX11" fmla="*/ 406045 w 475850"/>
                <a:gd name="connsiteY11" fmla="*/ 147604 h 672479"/>
                <a:gd name="connsiteX12" fmla="*/ 380467 w 475850"/>
                <a:gd name="connsiteY12" fmla="*/ 157196 h 672479"/>
                <a:gd name="connsiteX13" fmla="*/ 393256 w 475850"/>
                <a:gd name="connsiteY13" fmla="*/ 192365 h 672479"/>
                <a:gd name="connsiteX14" fmla="*/ 386862 w 475850"/>
                <a:gd name="connsiteY14" fmla="*/ 262704 h 672479"/>
                <a:gd name="connsiteX15" fmla="*/ 351692 w 475850"/>
                <a:gd name="connsiteY15" fmla="*/ 317056 h 672479"/>
                <a:gd name="connsiteX16" fmla="*/ 345298 w 475850"/>
                <a:gd name="connsiteY16" fmla="*/ 323451 h 672479"/>
                <a:gd name="connsiteX17" fmla="*/ 380467 w 475850"/>
                <a:gd name="connsiteY17" fmla="*/ 339437 h 672479"/>
                <a:gd name="connsiteX18" fmla="*/ 428425 w 475850"/>
                <a:gd name="connsiteY18" fmla="*/ 387395 h 672479"/>
                <a:gd name="connsiteX19" fmla="*/ 460397 w 475850"/>
                <a:gd name="connsiteY19" fmla="*/ 473719 h 672479"/>
                <a:gd name="connsiteX20" fmla="*/ 460397 w 475850"/>
                <a:gd name="connsiteY20" fmla="*/ 553649 h 672479"/>
                <a:gd name="connsiteX21" fmla="*/ 367678 w 475850"/>
                <a:gd name="connsiteY21" fmla="*/ 633579 h 672479"/>
                <a:gd name="connsiteX22" fmla="*/ 147071 w 475850"/>
                <a:gd name="connsiteY22" fmla="*/ 671946 h 672479"/>
                <a:gd name="connsiteX23" fmla="*/ 28775 w 475850"/>
                <a:gd name="connsiteY23" fmla="*/ 630382 h 672479"/>
                <a:gd name="connsiteX24" fmla="*/ 3197 w 475850"/>
                <a:gd name="connsiteY24" fmla="*/ 585621 h 672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5850" h="672479">
                  <a:moveTo>
                    <a:pt x="3197" y="585621"/>
                  </a:moveTo>
                  <a:cubicBezTo>
                    <a:pt x="0" y="563773"/>
                    <a:pt x="3731" y="526473"/>
                    <a:pt x="9592" y="499297"/>
                  </a:cubicBezTo>
                  <a:cubicBezTo>
                    <a:pt x="15454" y="472121"/>
                    <a:pt x="22913" y="446010"/>
                    <a:pt x="38366" y="422564"/>
                  </a:cubicBezTo>
                  <a:cubicBezTo>
                    <a:pt x="53819" y="399118"/>
                    <a:pt x="87391" y="371409"/>
                    <a:pt x="102311" y="358620"/>
                  </a:cubicBezTo>
                  <a:cubicBezTo>
                    <a:pt x="117231" y="345831"/>
                    <a:pt x="124158" y="352225"/>
                    <a:pt x="127888" y="345831"/>
                  </a:cubicBezTo>
                  <a:cubicBezTo>
                    <a:pt x="131618" y="339437"/>
                    <a:pt x="136414" y="328779"/>
                    <a:pt x="124691" y="320253"/>
                  </a:cubicBezTo>
                  <a:cubicBezTo>
                    <a:pt x="112968" y="311727"/>
                    <a:pt x="72470" y="319721"/>
                    <a:pt x="57550" y="294676"/>
                  </a:cubicBezTo>
                  <a:cubicBezTo>
                    <a:pt x="42630" y="269631"/>
                    <a:pt x="28242" y="209950"/>
                    <a:pt x="35169" y="169985"/>
                  </a:cubicBezTo>
                  <a:cubicBezTo>
                    <a:pt x="42096" y="130020"/>
                    <a:pt x="65542" y="83127"/>
                    <a:pt x="99113" y="54885"/>
                  </a:cubicBezTo>
                  <a:cubicBezTo>
                    <a:pt x="132684" y="26643"/>
                    <a:pt x="194497" y="1066"/>
                    <a:pt x="236593" y="533"/>
                  </a:cubicBezTo>
                  <a:cubicBezTo>
                    <a:pt x="278689" y="0"/>
                    <a:pt x="323450" y="27176"/>
                    <a:pt x="351692" y="51688"/>
                  </a:cubicBezTo>
                  <a:cubicBezTo>
                    <a:pt x="379934" y="76200"/>
                    <a:pt x="401249" y="130019"/>
                    <a:pt x="406045" y="147604"/>
                  </a:cubicBezTo>
                  <a:cubicBezTo>
                    <a:pt x="410841" y="165189"/>
                    <a:pt x="382598" y="149736"/>
                    <a:pt x="380467" y="157196"/>
                  </a:cubicBezTo>
                  <a:cubicBezTo>
                    <a:pt x="378336" y="164656"/>
                    <a:pt x="392190" y="174780"/>
                    <a:pt x="393256" y="192365"/>
                  </a:cubicBezTo>
                  <a:cubicBezTo>
                    <a:pt x="394322" y="209950"/>
                    <a:pt x="393789" y="241922"/>
                    <a:pt x="386862" y="262704"/>
                  </a:cubicBezTo>
                  <a:cubicBezTo>
                    <a:pt x="379935" y="283486"/>
                    <a:pt x="358619" y="306932"/>
                    <a:pt x="351692" y="317056"/>
                  </a:cubicBezTo>
                  <a:cubicBezTo>
                    <a:pt x="344765" y="327180"/>
                    <a:pt x="340502" y="319721"/>
                    <a:pt x="345298" y="323451"/>
                  </a:cubicBezTo>
                  <a:cubicBezTo>
                    <a:pt x="350094" y="327181"/>
                    <a:pt x="366613" y="328780"/>
                    <a:pt x="380467" y="339437"/>
                  </a:cubicBezTo>
                  <a:cubicBezTo>
                    <a:pt x="394322" y="350094"/>
                    <a:pt x="415103" y="365015"/>
                    <a:pt x="428425" y="387395"/>
                  </a:cubicBezTo>
                  <a:cubicBezTo>
                    <a:pt x="441747" y="409775"/>
                    <a:pt x="455068" y="446010"/>
                    <a:pt x="460397" y="473719"/>
                  </a:cubicBezTo>
                  <a:cubicBezTo>
                    <a:pt x="465726" y="501428"/>
                    <a:pt x="475850" y="527006"/>
                    <a:pt x="460397" y="553649"/>
                  </a:cubicBezTo>
                  <a:cubicBezTo>
                    <a:pt x="444944" y="580292"/>
                    <a:pt x="419899" y="613863"/>
                    <a:pt x="367678" y="633579"/>
                  </a:cubicBezTo>
                  <a:cubicBezTo>
                    <a:pt x="315457" y="653295"/>
                    <a:pt x="203555" y="672479"/>
                    <a:pt x="147071" y="671946"/>
                  </a:cubicBezTo>
                  <a:cubicBezTo>
                    <a:pt x="90587" y="671413"/>
                    <a:pt x="52754" y="644769"/>
                    <a:pt x="28775" y="630382"/>
                  </a:cubicBezTo>
                  <a:cubicBezTo>
                    <a:pt x="4796" y="615995"/>
                    <a:pt x="6394" y="607469"/>
                    <a:pt x="3197" y="585621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9505" name="TextBox 50"/>
            <p:cNvSpPr txBox="1">
              <a:spLocks noChangeArrowheads="1"/>
            </p:cNvSpPr>
            <p:nvPr/>
          </p:nvSpPr>
          <p:spPr bwMode="auto">
            <a:xfrm>
              <a:off x="1368733" y="2199218"/>
              <a:ext cx="488875" cy="490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1000"/>
                <a:t>?</a:t>
              </a:r>
            </a:p>
          </p:txBody>
        </p:sp>
      </p:grpSp>
      <p:grpSp>
        <p:nvGrpSpPr>
          <p:cNvPr id="19490" name="Group 51"/>
          <p:cNvGrpSpPr>
            <a:grpSpLocks/>
          </p:cNvGrpSpPr>
          <p:nvPr/>
        </p:nvGrpSpPr>
        <p:grpSpPr bwMode="auto">
          <a:xfrm flipH="1">
            <a:off x="6804025" y="2308225"/>
            <a:ext cx="225425" cy="309563"/>
            <a:chOff x="1368733" y="2112352"/>
            <a:chExt cx="488875" cy="672479"/>
          </a:xfrm>
        </p:grpSpPr>
        <p:sp>
          <p:nvSpPr>
            <p:cNvPr id="53" name="Freeform 52"/>
            <p:cNvSpPr/>
            <p:nvPr/>
          </p:nvSpPr>
          <p:spPr bwMode="auto">
            <a:xfrm>
              <a:off x="1375619" y="2112352"/>
              <a:ext cx="478546" cy="672479"/>
            </a:xfrm>
            <a:custGeom>
              <a:avLst/>
              <a:gdLst>
                <a:gd name="connsiteX0" fmla="*/ 3197 w 475850"/>
                <a:gd name="connsiteY0" fmla="*/ 585621 h 671946"/>
                <a:gd name="connsiteX1" fmla="*/ 9592 w 475850"/>
                <a:gd name="connsiteY1" fmla="*/ 499297 h 671946"/>
                <a:gd name="connsiteX2" fmla="*/ 38366 w 475850"/>
                <a:gd name="connsiteY2" fmla="*/ 422564 h 671946"/>
                <a:gd name="connsiteX3" fmla="*/ 102311 w 475850"/>
                <a:gd name="connsiteY3" fmla="*/ 358620 h 671946"/>
                <a:gd name="connsiteX4" fmla="*/ 127888 w 475850"/>
                <a:gd name="connsiteY4" fmla="*/ 345831 h 671946"/>
                <a:gd name="connsiteX5" fmla="*/ 124691 w 475850"/>
                <a:gd name="connsiteY5" fmla="*/ 320253 h 671946"/>
                <a:gd name="connsiteX6" fmla="*/ 57550 w 475850"/>
                <a:gd name="connsiteY6" fmla="*/ 294676 h 671946"/>
                <a:gd name="connsiteX7" fmla="*/ 35169 w 475850"/>
                <a:gd name="connsiteY7" fmla="*/ 169985 h 671946"/>
                <a:gd name="connsiteX8" fmla="*/ 99113 w 475850"/>
                <a:gd name="connsiteY8" fmla="*/ 54885 h 671946"/>
                <a:gd name="connsiteX9" fmla="*/ 236593 w 475850"/>
                <a:gd name="connsiteY9" fmla="*/ 533 h 671946"/>
                <a:gd name="connsiteX10" fmla="*/ 351692 w 475850"/>
                <a:gd name="connsiteY10" fmla="*/ 51688 h 671946"/>
                <a:gd name="connsiteX11" fmla="*/ 406045 w 475850"/>
                <a:gd name="connsiteY11" fmla="*/ 147604 h 671946"/>
                <a:gd name="connsiteX12" fmla="*/ 380467 w 475850"/>
                <a:gd name="connsiteY12" fmla="*/ 157196 h 671946"/>
                <a:gd name="connsiteX13" fmla="*/ 393256 w 475850"/>
                <a:gd name="connsiteY13" fmla="*/ 192365 h 671946"/>
                <a:gd name="connsiteX14" fmla="*/ 386862 w 475850"/>
                <a:gd name="connsiteY14" fmla="*/ 262704 h 671946"/>
                <a:gd name="connsiteX15" fmla="*/ 351692 w 475850"/>
                <a:gd name="connsiteY15" fmla="*/ 317056 h 671946"/>
                <a:gd name="connsiteX16" fmla="*/ 345298 w 475850"/>
                <a:gd name="connsiteY16" fmla="*/ 323451 h 671946"/>
                <a:gd name="connsiteX17" fmla="*/ 380467 w 475850"/>
                <a:gd name="connsiteY17" fmla="*/ 339437 h 671946"/>
                <a:gd name="connsiteX18" fmla="*/ 428425 w 475850"/>
                <a:gd name="connsiteY18" fmla="*/ 387395 h 671946"/>
                <a:gd name="connsiteX19" fmla="*/ 460397 w 475850"/>
                <a:gd name="connsiteY19" fmla="*/ 473719 h 671946"/>
                <a:gd name="connsiteX20" fmla="*/ 460397 w 475850"/>
                <a:gd name="connsiteY20" fmla="*/ 553649 h 671946"/>
                <a:gd name="connsiteX21" fmla="*/ 367678 w 475850"/>
                <a:gd name="connsiteY21" fmla="*/ 633579 h 671946"/>
                <a:gd name="connsiteX22" fmla="*/ 147071 w 475850"/>
                <a:gd name="connsiteY22" fmla="*/ 671946 h 671946"/>
                <a:gd name="connsiteX23" fmla="*/ 147071 w 475850"/>
                <a:gd name="connsiteY23" fmla="*/ 671946 h 671946"/>
                <a:gd name="connsiteX24" fmla="*/ 28775 w 475850"/>
                <a:gd name="connsiteY24" fmla="*/ 630382 h 671946"/>
                <a:gd name="connsiteX25" fmla="*/ 3197 w 475850"/>
                <a:gd name="connsiteY25" fmla="*/ 585621 h 671946"/>
                <a:gd name="connsiteX0" fmla="*/ 11723 w 484376"/>
                <a:gd name="connsiteY0" fmla="*/ 585621 h 683669"/>
                <a:gd name="connsiteX1" fmla="*/ 18118 w 484376"/>
                <a:gd name="connsiteY1" fmla="*/ 499297 h 683669"/>
                <a:gd name="connsiteX2" fmla="*/ 46892 w 484376"/>
                <a:gd name="connsiteY2" fmla="*/ 422564 h 683669"/>
                <a:gd name="connsiteX3" fmla="*/ 110837 w 484376"/>
                <a:gd name="connsiteY3" fmla="*/ 358620 h 683669"/>
                <a:gd name="connsiteX4" fmla="*/ 136414 w 484376"/>
                <a:gd name="connsiteY4" fmla="*/ 345831 h 683669"/>
                <a:gd name="connsiteX5" fmla="*/ 133217 w 484376"/>
                <a:gd name="connsiteY5" fmla="*/ 320253 h 683669"/>
                <a:gd name="connsiteX6" fmla="*/ 66076 w 484376"/>
                <a:gd name="connsiteY6" fmla="*/ 294676 h 683669"/>
                <a:gd name="connsiteX7" fmla="*/ 43695 w 484376"/>
                <a:gd name="connsiteY7" fmla="*/ 169985 h 683669"/>
                <a:gd name="connsiteX8" fmla="*/ 107639 w 484376"/>
                <a:gd name="connsiteY8" fmla="*/ 54885 h 683669"/>
                <a:gd name="connsiteX9" fmla="*/ 245119 w 484376"/>
                <a:gd name="connsiteY9" fmla="*/ 533 h 683669"/>
                <a:gd name="connsiteX10" fmla="*/ 360218 w 484376"/>
                <a:gd name="connsiteY10" fmla="*/ 51688 h 683669"/>
                <a:gd name="connsiteX11" fmla="*/ 414571 w 484376"/>
                <a:gd name="connsiteY11" fmla="*/ 147604 h 683669"/>
                <a:gd name="connsiteX12" fmla="*/ 388993 w 484376"/>
                <a:gd name="connsiteY12" fmla="*/ 157196 h 683669"/>
                <a:gd name="connsiteX13" fmla="*/ 401782 w 484376"/>
                <a:gd name="connsiteY13" fmla="*/ 192365 h 683669"/>
                <a:gd name="connsiteX14" fmla="*/ 395388 w 484376"/>
                <a:gd name="connsiteY14" fmla="*/ 262704 h 683669"/>
                <a:gd name="connsiteX15" fmla="*/ 360218 w 484376"/>
                <a:gd name="connsiteY15" fmla="*/ 317056 h 683669"/>
                <a:gd name="connsiteX16" fmla="*/ 353824 w 484376"/>
                <a:gd name="connsiteY16" fmla="*/ 323451 h 683669"/>
                <a:gd name="connsiteX17" fmla="*/ 388993 w 484376"/>
                <a:gd name="connsiteY17" fmla="*/ 339437 h 683669"/>
                <a:gd name="connsiteX18" fmla="*/ 436951 w 484376"/>
                <a:gd name="connsiteY18" fmla="*/ 387395 h 683669"/>
                <a:gd name="connsiteX19" fmla="*/ 468923 w 484376"/>
                <a:gd name="connsiteY19" fmla="*/ 473719 h 683669"/>
                <a:gd name="connsiteX20" fmla="*/ 468923 w 484376"/>
                <a:gd name="connsiteY20" fmla="*/ 553649 h 683669"/>
                <a:gd name="connsiteX21" fmla="*/ 376204 w 484376"/>
                <a:gd name="connsiteY21" fmla="*/ 633579 h 683669"/>
                <a:gd name="connsiteX22" fmla="*/ 155597 w 484376"/>
                <a:gd name="connsiteY22" fmla="*/ 671946 h 683669"/>
                <a:gd name="connsiteX23" fmla="*/ 235527 w 484376"/>
                <a:gd name="connsiteY23" fmla="*/ 563241 h 683669"/>
                <a:gd name="connsiteX24" fmla="*/ 37301 w 484376"/>
                <a:gd name="connsiteY24" fmla="*/ 630382 h 683669"/>
                <a:gd name="connsiteX25" fmla="*/ 11723 w 484376"/>
                <a:gd name="connsiteY25" fmla="*/ 585621 h 683669"/>
                <a:gd name="connsiteX0" fmla="*/ 3197 w 475850"/>
                <a:gd name="connsiteY0" fmla="*/ 585621 h 672479"/>
                <a:gd name="connsiteX1" fmla="*/ 9592 w 475850"/>
                <a:gd name="connsiteY1" fmla="*/ 499297 h 672479"/>
                <a:gd name="connsiteX2" fmla="*/ 38366 w 475850"/>
                <a:gd name="connsiteY2" fmla="*/ 422564 h 672479"/>
                <a:gd name="connsiteX3" fmla="*/ 102311 w 475850"/>
                <a:gd name="connsiteY3" fmla="*/ 358620 h 672479"/>
                <a:gd name="connsiteX4" fmla="*/ 127888 w 475850"/>
                <a:gd name="connsiteY4" fmla="*/ 345831 h 672479"/>
                <a:gd name="connsiteX5" fmla="*/ 124691 w 475850"/>
                <a:gd name="connsiteY5" fmla="*/ 320253 h 672479"/>
                <a:gd name="connsiteX6" fmla="*/ 57550 w 475850"/>
                <a:gd name="connsiteY6" fmla="*/ 294676 h 672479"/>
                <a:gd name="connsiteX7" fmla="*/ 35169 w 475850"/>
                <a:gd name="connsiteY7" fmla="*/ 169985 h 672479"/>
                <a:gd name="connsiteX8" fmla="*/ 99113 w 475850"/>
                <a:gd name="connsiteY8" fmla="*/ 54885 h 672479"/>
                <a:gd name="connsiteX9" fmla="*/ 236593 w 475850"/>
                <a:gd name="connsiteY9" fmla="*/ 533 h 672479"/>
                <a:gd name="connsiteX10" fmla="*/ 351692 w 475850"/>
                <a:gd name="connsiteY10" fmla="*/ 51688 h 672479"/>
                <a:gd name="connsiteX11" fmla="*/ 406045 w 475850"/>
                <a:gd name="connsiteY11" fmla="*/ 147604 h 672479"/>
                <a:gd name="connsiteX12" fmla="*/ 380467 w 475850"/>
                <a:gd name="connsiteY12" fmla="*/ 157196 h 672479"/>
                <a:gd name="connsiteX13" fmla="*/ 393256 w 475850"/>
                <a:gd name="connsiteY13" fmla="*/ 192365 h 672479"/>
                <a:gd name="connsiteX14" fmla="*/ 386862 w 475850"/>
                <a:gd name="connsiteY14" fmla="*/ 262704 h 672479"/>
                <a:gd name="connsiteX15" fmla="*/ 351692 w 475850"/>
                <a:gd name="connsiteY15" fmla="*/ 317056 h 672479"/>
                <a:gd name="connsiteX16" fmla="*/ 345298 w 475850"/>
                <a:gd name="connsiteY16" fmla="*/ 323451 h 672479"/>
                <a:gd name="connsiteX17" fmla="*/ 380467 w 475850"/>
                <a:gd name="connsiteY17" fmla="*/ 339437 h 672479"/>
                <a:gd name="connsiteX18" fmla="*/ 428425 w 475850"/>
                <a:gd name="connsiteY18" fmla="*/ 387395 h 672479"/>
                <a:gd name="connsiteX19" fmla="*/ 460397 w 475850"/>
                <a:gd name="connsiteY19" fmla="*/ 473719 h 672479"/>
                <a:gd name="connsiteX20" fmla="*/ 460397 w 475850"/>
                <a:gd name="connsiteY20" fmla="*/ 553649 h 672479"/>
                <a:gd name="connsiteX21" fmla="*/ 367678 w 475850"/>
                <a:gd name="connsiteY21" fmla="*/ 633579 h 672479"/>
                <a:gd name="connsiteX22" fmla="*/ 147071 w 475850"/>
                <a:gd name="connsiteY22" fmla="*/ 671946 h 672479"/>
                <a:gd name="connsiteX23" fmla="*/ 28775 w 475850"/>
                <a:gd name="connsiteY23" fmla="*/ 630382 h 672479"/>
                <a:gd name="connsiteX24" fmla="*/ 3197 w 475850"/>
                <a:gd name="connsiteY24" fmla="*/ 585621 h 6724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475850" h="672479">
                  <a:moveTo>
                    <a:pt x="3197" y="585621"/>
                  </a:moveTo>
                  <a:cubicBezTo>
                    <a:pt x="0" y="563773"/>
                    <a:pt x="3731" y="526473"/>
                    <a:pt x="9592" y="499297"/>
                  </a:cubicBezTo>
                  <a:cubicBezTo>
                    <a:pt x="15454" y="472121"/>
                    <a:pt x="22913" y="446010"/>
                    <a:pt x="38366" y="422564"/>
                  </a:cubicBezTo>
                  <a:cubicBezTo>
                    <a:pt x="53819" y="399118"/>
                    <a:pt x="87391" y="371409"/>
                    <a:pt x="102311" y="358620"/>
                  </a:cubicBezTo>
                  <a:cubicBezTo>
                    <a:pt x="117231" y="345831"/>
                    <a:pt x="124158" y="352225"/>
                    <a:pt x="127888" y="345831"/>
                  </a:cubicBezTo>
                  <a:cubicBezTo>
                    <a:pt x="131618" y="339437"/>
                    <a:pt x="136414" y="328779"/>
                    <a:pt x="124691" y="320253"/>
                  </a:cubicBezTo>
                  <a:cubicBezTo>
                    <a:pt x="112968" y="311727"/>
                    <a:pt x="72470" y="319721"/>
                    <a:pt x="57550" y="294676"/>
                  </a:cubicBezTo>
                  <a:cubicBezTo>
                    <a:pt x="42630" y="269631"/>
                    <a:pt x="28242" y="209950"/>
                    <a:pt x="35169" y="169985"/>
                  </a:cubicBezTo>
                  <a:cubicBezTo>
                    <a:pt x="42096" y="130020"/>
                    <a:pt x="65542" y="83127"/>
                    <a:pt x="99113" y="54885"/>
                  </a:cubicBezTo>
                  <a:cubicBezTo>
                    <a:pt x="132684" y="26643"/>
                    <a:pt x="194497" y="1066"/>
                    <a:pt x="236593" y="533"/>
                  </a:cubicBezTo>
                  <a:cubicBezTo>
                    <a:pt x="278689" y="0"/>
                    <a:pt x="323450" y="27176"/>
                    <a:pt x="351692" y="51688"/>
                  </a:cubicBezTo>
                  <a:cubicBezTo>
                    <a:pt x="379934" y="76200"/>
                    <a:pt x="401249" y="130019"/>
                    <a:pt x="406045" y="147604"/>
                  </a:cubicBezTo>
                  <a:cubicBezTo>
                    <a:pt x="410841" y="165189"/>
                    <a:pt x="382598" y="149736"/>
                    <a:pt x="380467" y="157196"/>
                  </a:cubicBezTo>
                  <a:cubicBezTo>
                    <a:pt x="378336" y="164656"/>
                    <a:pt x="392190" y="174780"/>
                    <a:pt x="393256" y="192365"/>
                  </a:cubicBezTo>
                  <a:cubicBezTo>
                    <a:pt x="394322" y="209950"/>
                    <a:pt x="393789" y="241922"/>
                    <a:pt x="386862" y="262704"/>
                  </a:cubicBezTo>
                  <a:cubicBezTo>
                    <a:pt x="379935" y="283486"/>
                    <a:pt x="358619" y="306932"/>
                    <a:pt x="351692" y="317056"/>
                  </a:cubicBezTo>
                  <a:cubicBezTo>
                    <a:pt x="344765" y="327180"/>
                    <a:pt x="340502" y="319721"/>
                    <a:pt x="345298" y="323451"/>
                  </a:cubicBezTo>
                  <a:cubicBezTo>
                    <a:pt x="350094" y="327181"/>
                    <a:pt x="366613" y="328780"/>
                    <a:pt x="380467" y="339437"/>
                  </a:cubicBezTo>
                  <a:cubicBezTo>
                    <a:pt x="394322" y="350094"/>
                    <a:pt x="415103" y="365015"/>
                    <a:pt x="428425" y="387395"/>
                  </a:cubicBezTo>
                  <a:cubicBezTo>
                    <a:pt x="441747" y="409775"/>
                    <a:pt x="455068" y="446010"/>
                    <a:pt x="460397" y="473719"/>
                  </a:cubicBezTo>
                  <a:cubicBezTo>
                    <a:pt x="465726" y="501428"/>
                    <a:pt x="475850" y="527006"/>
                    <a:pt x="460397" y="553649"/>
                  </a:cubicBezTo>
                  <a:cubicBezTo>
                    <a:pt x="444944" y="580292"/>
                    <a:pt x="419899" y="613863"/>
                    <a:pt x="367678" y="633579"/>
                  </a:cubicBezTo>
                  <a:cubicBezTo>
                    <a:pt x="315457" y="653295"/>
                    <a:pt x="203555" y="672479"/>
                    <a:pt x="147071" y="671946"/>
                  </a:cubicBezTo>
                  <a:cubicBezTo>
                    <a:pt x="90587" y="671413"/>
                    <a:pt x="52754" y="644769"/>
                    <a:pt x="28775" y="630382"/>
                  </a:cubicBezTo>
                  <a:cubicBezTo>
                    <a:pt x="4796" y="615995"/>
                    <a:pt x="6394" y="607469"/>
                    <a:pt x="3197" y="585621"/>
                  </a:cubicBezTo>
                  <a:close/>
                </a:path>
              </a:pathLst>
            </a:custGeom>
            <a:solidFill>
              <a:schemeClr val="bg1">
                <a:lumMod val="7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19503" name="TextBox 53"/>
            <p:cNvSpPr txBox="1">
              <a:spLocks noChangeArrowheads="1"/>
            </p:cNvSpPr>
            <p:nvPr/>
          </p:nvSpPr>
          <p:spPr bwMode="auto">
            <a:xfrm>
              <a:off x="1368733" y="2199218"/>
              <a:ext cx="488875" cy="4901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1000"/>
                <a:t>?</a:t>
              </a:r>
            </a:p>
          </p:txBody>
        </p:sp>
      </p:grpSp>
      <p:grpSp>
        <p:nvGrpSpPr>
          <p:cNvPr id="19491" name="Group 54"/>
          <p:cNvGrpSpPr>
            <a:grpSpLocks/>
          </p:cNvGrpSpPr>
          <p:nvPr/>
        </p:nvGrpSpPr>
        <p:grpSpPr bwMode="auto">
          <a:xfrm>
            <a:off x="6002338" y="2166938"/>
            <a:ext cx="204787" cy="222250"/>
            <a:chOff x="1809750" y="1323975"/>
            <a:chExt cx="1704975" cy="1849894"/>
          </a:xfrm>
        </p:grpSpPr>
        <p:sp>
          <p:nvSpPr>
            <p:cNvPr id="56" name="Cube 55"/>
            <p:cNvSpPr/>
            <p:nvPr/>
          </p:nvSpPr>
          <p:spPr bwMode="auto">
            <a:xfrm>
              <a:off x="1809750" y="1323975"/>
              <a:ext cx="1704975" cy="1704541"/>
            </a:xfrm>
            <a:prstGeom prst="cube">
              <a:avLst/>
            </a:prstGeom>
            <a:gradFill flip="none" rotWithShape="1">
              <a:gsLst>
                <a:gs pos="0">
                  <a:schemeClr val="tx1"/>
                </a:gs>
                <a:gs pos="50000">
                  <a:schemeClr val="tx1">
                    <a:lumMod val="65000"/>
                    <a:lumOff val="35000"/>
                  </a:schemeClr>
                </a:gs>
                <a:gs pos="100000">
                  <a:schemeClr val="bg2">
                    <a:lumMod val="10000"/>
                    <a:lumOff val="90000"/>
                  </a:schemeClr>
                </a:gs>
              </a:gsLst>
              <a:lin ang="13500000" scaled="1"/>
              <a:tileRect/>
            </a:gra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de-DE"/>
            </a:p>
          </p:txBody>
        </p:sp>
        <p:sp>
          <p:nvSpPr>
            <p:cNvPr id="19501" name="TextBox 56"/>
            <p:cNvSpPr txBox="1">
              <a:spLocks noChangeArrowheads="1"/>
            </p:cNvSpPr>
            <p:nvPr/>
          </p:nvSpPr>
          <p:spPr bwMode="auto">
            <a:xfrm>
              <a:off x="2140168" y="1641100"/>
              <a:ext cx="647632" cy="1532769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600" b="1">
                  <a:solidFill>
                    <a:srgbClr val="7F7F7F"/>
                  </a:solidFill>
                  <a:latin typeface="Arial" charset="0"/>
                  <a:ea typeface="PMingLiU" pitchFamily="18" charset="-120"/>
                </a:rPr>
                <a:t>?</a:t>
              </a:r>
            </a:p>
          </p:txBody>
        </p:sp>
      </p:grpSp>
      <p:grpSp>
        <p:nvGrpSpPr>
          <p:cNvPr id="19492" name="Group 57"/>
          <p:cNvGrpSpPr>
            <a:grpSpLocks/>
          </p:cNvGrpSpPr>
          <p:nvPr/>
        </p:nvGrpSpPr>
        <p:grpSpPr bwMode="auto">
          <a:xfrm>
            <a:off x="6338888" y="2093913"/>
            <a:ext cx="204787" cy="222250"/>
            <a:chOff x="1809750" y="1323975"/>
            <a:chExt cx="1704975" cy="1849894"/>
          </a:xfrm>
        </p:grpSpPr>
        <p:sp>
          <p:nvSpPr>
            <p:cNvPr id="59" name="Cube 58"/>
            <p:cNvSpPr/>
            <p:nvPr/>
          </p:nvSpPr>
          <p:spPr bwMode="auto">
            <a:xfrm>
              <a:off x="1809750" y="1323975"/>
              <a:ext cx="1704975" cy="1704541"/>
            </a:xfrm>
            <a:prstGeom prst="cube">
              <a:avLst/>
            </a:prstGeom>
            <a:gradFill flip="none" rotWithShape="1">
              <a:gsLst>
                <a:gs pos="0">
                  <a:schemeClr val="tx1"/>
                </a:gs>
                <a:gs pos="50000">
                  <a:schemeClr val="tx1">
                    <a:lumMod val="65000"/>
                    <a:lumOff val="35000"/>
                  </a:schemeClr>
                </a:gs>
                <a:gs pos="100000">
                  <a:schemeClr val="bg2">
                    <a:lumMod val="10000"/>
                    <a:lumOff val="90000"/>
                  </a:schemeClr>
                </a:gs>
              </a:gsLst>
              <a:lin ang="13500000" scaled="1"/>
              <a:tileRect/>
            </a:gra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de-DE"/>
            </a:p>
          </p:txBody>
        </p:sp>
        <p:sp>
          <p:nvSpPr>
            <p:cNvPr id="19499" name="TextBox 59"/>
            <p:cNvSpPr txBox="1">
              <a:spLocks noChangeArrowheads="1"/>
            </p:cNvSpPr>
            <p:nvPr/>
          </p:nvSpPr>
          <p:spPr bwMode="auto">
            <a:xfrm>
              <a:off x="2140168" y="1641100"/>
              <a:ext cx="647632" cy="1532769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600" b="1">
                  <a:solidFill>
                    <a:srgbClr val="7F7F7F"/>
                  </a:solidFill>
                  <a:latin typeface="Arial" charset="0"/>
                  <a:ea typeface="PMingLiU" pitchFamily="18" charset="-120"/>
                </a:rPr>
                <a:t>?</a:t>
              </a:r>
            </a:p>
          </p:txBody>
        </p:sp>
      </p:grpSp>
      <p:grpSp>
        <p:nvGrpSpPr>
          <p:cNvPr id="19493" name="Group 60"/>
          <p:cNvGrpSpPr>
            <a:grpSpLocks/>
          </p:cNvGrpSpPr>
          <p:nvPr/>
        </p:nvGrpSpPr>
        <p:grpSpPr bwMode="auto">
          <a:xfrm>
            <a:off x="6116638" y="1855788"/>
            <a:ext cx="206375" cy="222250"/>
            <a:chOff x="1809750" y="1323975"/>
            <a:chExt cx="1704975" cy="1849894"/>
          </a:xfrm>
        </p:grpSpPr>
        <p:sp>
          <p:nvSpPr>
            <p:cNvPr id="62" name="Cube 61"/>
            <p:cNvSpPr/>
            <p:nvPr/>
          </p:nvSpPr>
          <p:spPr bwMode="auto">
            <a:xfrm>
              <a:off x="1809750" y="1323975"/>
              <a:ext cx="1704975" cy="1704541"/>
            </a:xfrm>
            <a:prstGeom prst="cube">
              <a:avLst/>
            </a:prstGeom>
            <a:gradFill flip="none" rotWithShape="1">
              <a:gsLst>
                <a:gs pos="0">
                  <a:schemeClr val="tx1"/>
                </a:gs>
                <a:gs pos="50000">
                  <a:schemeClr val="tx1">
                    <a:lumMod val="65000"/>
                    <a:lumOff val="35000"/>
                  </a:schemeClr>
                </a:gs>
                <a:gs pos="100000">
                  <a:schemeClr val="bg2">
                    <a:lumMod val="10000"/>
                    <a:lumOff val="90000"/>
                  </a:schemeClr>
                </a:gs>
              </a:gsLst>
              <a:lin ang="13500000" scaled="1"/>
              <a:tileRect/>
            </a:gradFill>
            <a:ln w="317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txBody>
            <a:bodyPr/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  <a:tabLst>
                  <a:tab pos="6061075" algn="l"/>
                  <a:tab pos="6400800" algn="l"/>
                  <a:tab pos="7202488" algn="l"/>
                </a:tabLst>
                <a:defRPr/>
              </a:pPr>
              <a:endParaRPr lang="de-DE"/>
            </a:p>
          </p:txBody>
        </p:sp>
        <p:sp>
          <p:nvSpPr>
            <p:cNvPr id="19497" name="TextBox 62"/>
            <p:cNvSpPr txBox="1">
              <a:spLocks noChangeArrowheads="1"/>
            </p:cNvSpPr>
            <p:nvPr/>
          </p:nvSpPr>
          <p:spPr bwMode="auto">
            <a:xfrm>
              <a:off x="2137626" y="1641100"/>
              <a:ext cx="642649" cy="1532769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20000"/>
                </a:spcBef>
                <a:buClr>
                  <a:schemeClr val="hlink"/>
                </a:buClr>
                <a:buSzPct val="55000"/>
                <a:buFont typeface="Wingdings" pitchFamily="2" charset="2"/>
                <a:buNone/>
              </a:pPr>
              <a:r>
                <a:rPr lang="en-US" sz="600" b="1">
                  <a:solidFill>
                    <a:srgbClr val="7F7F7F"/>
                  </a:solidFill>
                  <a:latin typeface="Arial" charset="0"/>
                  <a:ea typeface="PMingLiU" pitchFamily="18" charset="-120"/>
                </a:rPr>
                <a:t>?</a:t>
              </a:r>
            </a:p>
          </p:txBody>
        </p:sp>
      </p:grpSp>
      <p:sp>
        <p:nvSpPr>
          <p:cNvPr id="65" name="Content Placeholder 2"/>
          <p:cNvSpPr txBox="1">
            <a:spLocks/>
          </p:cNvSpPr>
          <p:nvPr/>
        </p:nvSpPr>
        <p:spPr bwMode="auto">
          <a:xfrm>
            <a:off x="4876800" y="3905250"/>
            <a:ext cx="4019550" cy="232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/>
              <a:t>If something is wrong, how will I know?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/>
              <a:t>How can I tell if it's the cloud or Alice's software?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US" sz="2400"/>
              <a:t>If it's Alice's software, how can I convince Alice?</a:t>
            </a:r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800"/>
          </a:p>
          <a:p>
            <a:pPr marL="342900" indent="-34290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US" sz="2800"/>
          </a:p>
        </p:txBody>
      </p:sp>
      <p:cxnSp>
        <p:nvCxnSpPr>
          <p:cNvPr id="19495" name="Straight Connector 67"/>
          <p:cNvCxnSpPr>
            <a:cxnSpLocks noChangeShapeType="1"/>
          </p:cNvCxnSpPr>
          <p:nvPr/>
        </p:nvCxnSpPr>
        <p:spPr bwMode="auto">
          <a:xfrm rot="5400000">
            <a:off x="3419475" y="5153025"/>
            <a:ext cx="2628900" cy="0"/>
          </a:xfrm>
          <a:prstGeom prst="line">
            <a:avLst/>
          </a:prstGeom>
          <a:noFill/>
          <a:ln w="19050" algn="ctr">
            <a:solidFill>
              <a:schemeClr val="tx1"/>
            </a:solidFill>
            <a:round/>
            <a:headEnd/>
            <a:tailEnd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Content Placeholder 5" descr="threateningcloud1.jpg"/>
          <p:cNvPicPr>
            <a:picLocks noChangeAspect="1"/>
          </p:cNvPicPr>
          <p:nvPr/>
        </p:nvPicPr>
        <p:blipFill>
          <a:blip r:embed="rId3" cstate="print">
            <a:lum bright="54000" contrast="-60000"/>
          </a:blip>
          <a:srcRect/>
          <a:stretch>
            <a:fillRect/>
          </a:stretch>
        </p:blipFill>
        <p:spPr bwMode="auto">
          <a:xfrm>
            <a:off x="1195388" y="2400300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15" descr="nice_cloud.jpg"/>
          <p:cNvPicPr>
            <a:picLocks noChangeAspect="1"/>
          </p:cNvPicPr>
          <p:nvPr/>
        </p:nvPicPr>
        <p:blipFill>
          <a:blip r:embed="rId4" cstate="print">
            <a:lum bright="54000" contrast="-60000"/>
          </a:blip>
          <a:srcRect/>
          <a:stretch>
            <a:fillRect/>
          </a:stretch>
        </p:blipFill>
        <p:spPr bwMode="auto">
          <a:xfrm>
            <a:off x="6134100" y="2390775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16" descr="cloudx1.jpg"/>
          <p:cNvPicPr>
            <a:picLocks noChangeAspect="1"/>
          </p:cNvPicPr>
          <p:nvPr/>
        </p:nvPicPr>
        <p:blipFill>
          <a:blip r:embed="rId5" cstate="print">
            <a:lum bright="54000" contrast="-60000"/>
          </a:blip>
          <a:srcRect/>
          <a:stretch>
            <a:fillRect/>
          </a:stretch>
        </p:blipFill>
        <p:spPr bwMode="auto">
          <a:xfrm>
            <a:off x="3676650" y="2390775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Outline</a:t>
            </a:r>
          </a:p>
        </p:txBody>
      </p:sp>
      <p:pic>
        <p:nvPicPr>
          <p:cNvPr id="6" name="Content Placeholder 5" descr="threateningcloud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1204913" y="2400300"/>
            <a:ext cx="1981200" cy="1981200"/>
          </a:xfrm>
        </p:spPr>
      </p:pic>
      <p:sp>
        <p:nvSpPr>
          <p:cNvPr id="20487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40998F26-4928-4AE2-AE53-2C97AE95A0E2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2048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© 2009 Andreas Haeberlen</a:t>
            </a:r>
            <a:endParaRPr lang="en-GB" smtClean="0">
              <a:solidFill>
                <a:schemeClr val="tx1"/>
              </a:solidFill>
            </a:endParaRPr>
          </a:p>
        </p:txBody>
      </p:sp>
      <p:pic>
        <p:nvPicPr>
          <p:cNvPr id="20489" name="Picture 6" descr="cloudx1.jp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76650" y="2400300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nice_cloud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25" y="2390775"/>
            <a:ext cx="19812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1654175" y="4514850"/>
            <a:ext cx="110648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Problem</a:t>
            </a:r>
          </a:p>
        </p:txBody>
      </p:sp>
      <p:sp>
        <p:nvSpPr>
          <p:cNvPr id="20492" name="TextBox 13"/>
          <p:cNvSpPr txBox="1">
            <a:spLocks noChangeArrowheads="1"/>
          </p:cNvSpPr>
          <p:nvPr/>
        </p:nvSpPr>
        <p:spPr bwMode="auto">
          <a:xfrm>
            <a:off x="4116388" y="4514850"/>
            <a:ext cx="10969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Solution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276975" y="4514850"/>
            <a:ext cx="17462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Call for action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052513" y="5010150"/>
            <a:ext cx="23304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>
                <a:solidFill>
                  <a:srgbClr val="00CC00"/>
                </a:solidFill>
              </a:rPr>
              <a:t>Split administrative</a:t>
            </a:r>
            <a:br>
              <a:rPr lang="en-US">
                <a:solidFill>
                  <a:srgbClr val="00CC00"/>
                </a:solidFill>
              </a:rPr>
            </a:br>
            <a:r>
              <a:rPr lang="en-US">
                <a:solidFill>
                  <a:srgbClr val="00CC00"/>
                </a:solidFill>
              </a:rPr>
              <a:t>domain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3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15" presetID="3" presetClass="emph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C0C0C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smtClean="0"/>
              <a:t>An idealized solution</a:t>
            </a:r>
          </a:p>
        </p:txBody>
      </p:sp>
      <p:sp>
        <p:nvSpPr>
          <p:cNvPr id="194253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4117975"/>
            <a:ext cx="7772400" cy="2335213"/>
          </a:xfrm>
        </p:spPr>
        <p:txBody>
          <a:bodyPr/>
          <a:lstStyle/>
          <a:p>
            <a:pPr eaLnBrk="1" hangingPunct="1"/>
            <a:r>
              <a:rPr lang="de-DE" smtClean="0"/>
              <a:t>What if we had an oracle that Alice and Bob could ask about cloud problems?</a:t>
            </a:r>
          </a:p>
          <a:p>
            <a:pPr lvl="1" eaLnBrk="1" hangingPunct="1"/>
            <a:r>
              <a:rPr lang="de-DE" sz="2000" smtClean="0">
                <a:solidFill>
                  <a:srgbClr val="FF9900"/>
                </a:solidFill>
              </a:rPr>
              <a:t>Completeness:</a:t>
            </a:r>
            <a:r>
              <a:rPr lang="de-DE" sz="2000" smtClean="0"/>
              <a:t> If the cloud is faulty, the oracle will say so</a:t>
            </a:r>
          </a:p>
          <a:p>
            <a:pPr lvl="1" eaLnBrk="1" hangingPunct="1"/>
            <a:r>
              <a:rPr lang="de-DE" sz="2000" smtClean="0">
                <a:solidFill>
                  <a:srgbClr val="FF9900"/>
                </a:solidFill>
              </a:rPr>
              <a:t>Accuracy:</a:t>
            </a:r>
            <a:r>
              <a:rPr lang="de-DE" sz="2000" smtClean="0"/>
              <a:t> If the cloud is </a:t>
            </a:r>
            <a:r>
              <a:rPr lang="de-DE" sz="2000" u="sng" smtClean="0"/>
              <a:t>not</a:t>
            </a:r>
            <a:r>
              <a:rPr lang="de-DE" sz="2000" smtClean="0"/>
              <a:t> faulty, the oracle will say so</a:t>
            </a:r>
          </a:p>
          <a:p>
            <a:pPr lvl="1" eaLnBrk="1" hangingPunct="1"/>
            <a:r>
              <a:rPr lang="de-DE" sz="2000" smtClean="0">
                <a:solidFill>
                  <a:srgbClr val="FF9900"/>
                </a:solidFill>
              </a:rPr>
              <a:t>Verifiability:</a:t>
            </a:r>
            <a:r>
              <a:rPr lang="de-DE" sz="2000" smtClean="0"/>
              <a:t> The oracle produces evidence that would convince a disinterested third party</a:t>
            </a: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/>
          <a:p>
            <a:fld id="{CDDB4FCA-D0BC-43B0-ADE1-CD8C4C9D4E16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2150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de-DE" smtClean="0"/>
              <a:t>© 2009 Andreas Haeberlen</a:t>
            </a:r>
            <a:endParaRPr lang="en-GB" smtClean="0">
              <a:solidFill>
                <a:schemeClr val="tx1"/>
              </a:solidFill>
            </a:endParaRPr>
          </a:p>
        </p:txBody>
      </p:sp>
      <p:pic>
        <p:nvPicPr>
          <p:cNvPr id="21510" name="Picture 41" descr="MCj043262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22375" y="1865313"/>
            <a:ext cx="739775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loud"/>
          <p:cNvSpPr>
            <a:spLocks noChangeAspect="1" noEditPoints="1" noChangeArrowheads="1"/>
          </p:cNvSpPr>
          <p:nvPr/>
        </p:nvSpPr>
        <p:spPr bwMode="auto">
          <a:xfrm rot="268469">
            <a:off x="3670300" y="1509713"/>
            <a:ext cx="1939925" cy="130016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noFill/>
            <a:miter lim="800000"/>
            <a:headEnd/>
            <a:tailEnd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  <a:defRPr/>
            </a:pPr>
            <a:endParaRPr lang="en-US">
              <a:cs typeface="+mn-cs"/>
            </a:endParaRPr>
          </a:p>
        </p:txBody>
      </p:sp>
      <p:pic>
        <p:nvPicPr>
          <p:cNvPr id="21512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078663" y="192405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3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392988" y="213360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4" name="Picture 12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192963" y="230505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5" name="Picture 12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716838" y="189547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6" name="Picture 11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935913" y="229552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7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8050213" y="1962150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8" name="Picture 51" descr="MCj0431616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9950" y="1758950"/>
            <a:ext cx="7366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9" name="Picture 51" descr="MCj0431616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289425" y="1768475"/>
            <a:ext cx="7366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0" name="Picture 51" descr="MCj0431616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898900" y="1778000"/>
            <a:ext cx="736600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1" name="Picture 59" descr="MCj0431632000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54213" y="1895475"/>
            <a:ext cx="684212" cy="684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2" name="Picture 12" descr="greenguy"/>
          <p:cNvPicPr>
            <a:picLocks noChangeAspect="1" noChangeArrowheads="1"/>
          </p:cNvPicPr>
          <p:nvPr/>
        </p:nvPicPr>
        <p:blipFill>
          <a:blip r:embed="rId5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6754813" y="206692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23" name="Picture 12" descr="greenguy"/>
          <p:cNvPicPr>
            <a:picLocks noChangeAspect="1" noChangeArrowheads="1"/>
          </p:cNvPicPr>
          <p:nvPr/>
        </p:nvPicPr>
        <p:blipFill>
          <a:blip r:embed="rId4" cstate="print">
            <a:lum bright="14000" contrast="-10000"/>
          </a:blip>
          <a:srcRect/>
          <a:stretch>
            <a:fillRect/>
          </a:stretch>
        </p:blipFill>
        <p:spPr bwMode="auto">
          <a:xfrm>
            <a:off x="7383463" y="1685925"/>
            <a:ext cx="354012" cy="35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24" name="TextBox 19"/>
          <p:cNvSpPr txBox="1">
            <a:spLocks noChangeArrowheads="1"/>
          </p:cNvSpPr>
          <p:nvPr/>
        </p:nvSpPr>
        <p:spPr bwMode="auto">
          <a:xfrm>
            <a:off x="1270000" y="2590800"/>
            <a:ext cx="71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Alice</a:t>
            </a:r>
          </a:p>
        </p:txBody>
      </p:sp>
      <p:sp>
        <p:nvSpPr>
          <p:cNvPr id="21525" name="TextBox 20"/>
          <p:cNvSpPr txBox="1">
            <a:spLocks noChangeArrowheads="1"/>
          </p:cNvSpPr>
          <p:nvPr/>
        </p:nvSpPr>
        <p:spPr bwMode="auto">
          <a:xfrm>
            <a:off x="5289550" y="2990850"/>
            <a:ext cx="617538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Bob</a:t>
            </a:r>
          </a:p>
        </p:txBody>
      </p:sp>
      <p:sp>
        <p:nvSpPr>
          <p:cNvPr id="21526" name="TextBox 21"/>
          <p:cNvSpPr txBox="1">
            <a:spLocks noChangeArrowheads="1"/>
          </p:cNvSpPr>
          <p:nvPr/>
        </p:nvSpPr>
        <p:spPr bwMode="auto">
          <a:xfrm>
            <a:off x="6935788" y="2676525"/>
            <a:ext cx="13430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Alice's </a:t>
            </a:r>
            <a:br>
              <a:rPr lang="en-US"/>
            </a:br>
            <a:r>
              <a:rPr lang="en-US"/>
              <a:t>customers</a:t>
            </a:r>
          </a:p>
        </p:txBody>
      </p:sp>
      <p:cxnSp>
        <p:nvCxnSpPr>
          <p:cNvPr id="21527" name="Straight Arrow Connector 22"/>
          <p:cNvCxnSpPr>
            <a:cxnSpLocks noChangeShapeType="1"/>
          </p:cNvCxnSpPr>
          <p:nvPr/>
        </p:nvCxnSpPr>
        <p:spPr bwMode="auto">
          <a:xfrm>
            <a:off x="2733675" y="2228850"/>
            <a:ext cx="781050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 type="stealth" w="lg" len="lg"/>
            <a:tailEnd type="stealth" w="lg" len="lg"/>
          </a:ln>
        </p:spPr>
      </p:cxnSp>
      <p:pic>
        <p:nvPicPr>
          <p:cNvPr id="21528" name="Picture 5" descr="MCj04326230000[1]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40338" y="2316163"/>
            <a:ext cx="760412" cy="760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1529" name="Straight Arrow Connector 24"/>
          <p:cNvCxnSpPr>
            <a:cxnSpLocks noChangeShapeType="1"/>
          </p:cNvCxnSpPr>
          <p:nvPr/>
        </p:nvCxnSpPr>
        <p:spPr bwMode="auto">
          <a:xfrm>
            <a:off x="5810250" y="2228850"/>
            <a:ext cx="781050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 type="stealth" w="lg" len="lg"/>
            <a:tailEnd type="stealth" w="lg" len="lg"/>
          </a:ln>
        </p:spPr>
      </p:cxnSp>
      <p:sp>
        <p:nvSpPr>
          <p:cNvPr id="31" name="Cloud"/>
          <p:cNvSpPr>
            <a:spLocks noChangeAspect="1" noEditPoints="1" noChangeArrowheads="1"/>
          </p:cNvSpPr>
          <p:nvPr/>
        </p:nvSpPr>
        <p:spPr bwMode="auto">
          <a:xfrm>
            <a:off x="2873375" y="3395663"/>
            <a:ext cx="1222375" cy="271462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00B0F0"/>
          </a:solidFill>
          <a:ln w="9525">
            <a:noFill/>
            <a:miter lim="800000"/>
            <a:headEnd/>
            <a:tailEnd/>
          </a:ln>
          <a:effectLst>
            <a:outerShdw blurRad="50800" dist="508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  <a:defRPr/>
            </a:pPr>
            <a:endParaRPr lang="en-US">
              <a:cs typeface="+mn-cs"/>
            </a:endParaRPr>
          </a:p>
        </p:txBody>
      </p:sp>
      <p:pic>
        <p:nvPicPr>
          <p:cNvPr id="1029" name="Picture 5" descr="C:\Users\ahae\AppData\Local\Microsoft\Windows\Temporary Internet Files\Content.IE5\QR44B1AM\MCj04348260000[1]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2981325" y="2628900"/>
            <a:ext cx="981075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3051175" y="3657600"/>
            <a:ext cx="9017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None/>
            </a:pPr>
            <a:r>
              <a:rPr lang="en-US"/>
              <a:t>Oracle</a:t>
            </a:r>
          </a:p>
        </p:txBody>
      </p:sp>
      <p:cxnSp>
        <p:nvCxnSpPr>
          <p:cNvPr id="35" name="Straight Arrow Connector 34"/>
          <p:cNvCxnSpPr>
            <a:cxnSpLocks noChangeShapeType="1"/>
          </p:cNvCxnSpPr>
          <p:nvPr/>
        </p:nvCxnSpPr>
        <p:spPr bwMode="auto">
          <a:xfrm>
            <a:off x="1962150" y="2581275"/>
            <a:ext cx="1104900" cy="657225"/>
          </a:xfrm>
          <a:prstGeom prst="straightConnector1">
            <a:avLst/>
          </a:prstGeom>
          <a:noFill/>
          <a:ln w="19050" algn="ctr">
            <a:solidFill>
              <a:srgbClr val="00B0F0"/>
            </a:solidFill>
            <a:round/>
            <a:headEnd type="none" w="lg" len="lg"/>
            <a:tailEnd type="stealth" w="lg" len="lg"/>
          </a:ln>
        </p:spPr>
      </p:cxnSp>
      <p:cxnSp>
        <p:nvCxnSpPr>
          <p:cNvPr id="38" name="Straight Arrow Connector 37"/>
          <p:cNvCxnSpPr>
            <a:cxnSpLocks noChangeShapeType="1"/>
          </p:cNvCxnSpPr>
          <p:nvPr/>
        </p:nvCxnSpPr>
        <p:spPr bwMode="auto">
          <a:xfrm rot="10800000" flipV="1">
            <a:off x="3905250" y="2876550"/>
            <a:ext cx="1295400" cy="361950"/>
          </a:xfrm>
          <a:prstGeom prst="straightConnector1">
            <a:avLst/>
          </a:prstGeom>
          <a:noFill/>
          <a:ln w="19050" algn="ctr">
            <a:solidFill>
              <a:srgbClr val="00B0F0"/>
            </a:solidFill>
            <a:round/>
            <a:headEnd type="none" w="lg" len="lg"/>
            <a:tailEnd type="stealth" w="lg" len="lg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1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xit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xit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2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2" grpId="1"/>
      <p:bldP spid="32" grpId="2"/>
    </p:bldLst>
  </p:timing>
</p:sld>
</file>

<file path=ppt/theme/theme1.xml><?xml version="1.0" encoding="utf-8"?>
<a:theme xmlns:a="http://schemas.openxmlformats.org/drawingml/2006/main" name="lecture">
  <a:themeElements>
    <a:clrScheme name="lecture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lectur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hlink"/>
          </a:buClr>
          <a:buSzPct val="55000"/>
          <a:buFont typeface="Wingdings" pitchFamily="2" charset="2"/>
          <a:buNone/>
          <a:tabLst>
            <a:tab pos="6061075" algn="l"/>
            <a:tab pos="6400800" algn="l"/>
            <a:tab pos="7202488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lectur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</TotalTime>
  <Words>759</Words>
  <Application>Microsoft Office PowerPoint</Application>
  <PresentationFormat>On-screen Show (4:3)</PresentationFormat>
  <Paragraphs>208</Paragraphs>
  <Slides>16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Tahoma</vt:lpstr>
      <vt:lpstr>Arial</vt:lpstr>
      <vt:lpstr>Wingdings</vt:lpstr>
      <vt:lpstr>Times New Roman</vt:lpstr>
      <vt:lpstr>Symbol</vt:lpstr>
      <vt:lpstr>PMingLiU</vt:lpstr>
      <vt:lpstr>Arial Black</vt:lpstr>
      <vt:lpstr>Aharoni</vt:lpstr>
      <vt:lpstr>lecture</vt:lpstr>
      <vt:lpstr>A Case for the Accountable Cloud</vt:lpstr>
      <vt:lpstr>Outline</vt:lpstr>
      <vt:lpstr>The benefits of cloud computing</vt:lpstr>
      <vt:lpstr>Problem: Split administrative domain</vt:lpstr>
      <vt:lpstr>Problem: Split administrative domain</vt:lpstr>
      <vt:lpstr>Handling problems: Alice's perspective</vt:lpstr>
      <vt:lpstr>Handling problems: Bob's perspective</vt:lpstr>
      <vt:lpstr>Outline</vt:lpstr>
      <vt:lpstr>An idealized solution</vt:lpstr>
      <vt:lpstr>The accountable cloud</vt:lpstr>
      <vt:lpstr>Discussion</vt:lpstr>
      <vt:lpstr>Discussion: Guarantees</vt:lpstr>
      <vt:lpstr>Outline</vt:lpstr>
      <vt:lpstr>Is the technology ready?</vt:lpstr>
      <vt:lpstr>Work in progress: AVM</vt:lpstr>
      <vt:lpstr>Summary</vt:lpstr>
    </vt:vector>
  </TitlesOfParts>
  <Manager>Peter Druschel</Manager>
  <Company>Rice University / Max Planck Institute for Software Systems</Company>
  <LinksUpToDate>false</LinksUpToDate>
  <SharedDoc>false</SharedDoc>
  <HyperlinkBase>http://www.cs.rice.edu/~ahae/</HyperlinkBase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Case for the Accountable Cloud</dc:title>
  <dc:subject>Cloud computing</dc:subject>
  <dc:creator>Andreas Haeberlen</dc:creator>
  <cp:keywords>LADIS, accountability, cloud computing, evidence, fault detection, diagnosis</cp:keywords>
  <cp:lastModifiedBy>Andreas Haeberlen</cp:lastModifiedBy>
  <cp:revision>2560</cp:revision>
  <dcterms:created xsi:type="dcterms:W3CDTF">1999-05-23T11:18:07Z</dcterms:created>
  <dcterms:modified xsi:type="dcterms:W3CDTF">2009-10-12T05:23:19Z</dcterms:modified>
  <cp:category>Workshop presentation</cp:category>
</cp:coreProperties>
</file>