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799" r:id="rId2"/>
    <p:sldId id="1113" r:id="rId3"/>
    <p:sldId id="715" r:id="rId4"/>
    <p:sldId id="819" r:id="rId5"/>
    <p:sldId id="820" r:id="rId6"/>
    <p:sldId id="1114" r:id="rId7"/>
    <p:sldId id="985" r:id="rId8"/>
    <p:sldId id="1105" r:id="rId9"/>
    <p:sldId id="1115" r:id="rId10"/>
    <p:sldId id="1116" r:id="rId11"/>
    <p:sldId id="986" r:id="rId12"/>
    <p:sldId id="982" r:id="rId13"/>
    <p:sldId id="997" r:id="rId14"/>
    <p:sldId id="998" r:id="rId15"/>
    <p:sldId id="990" r:id="rId16"/>
    <p:sldId id="991" r:id="rId17"/>
    <p:sldId id="992" r:id="rId18"/>
    <p:sldId id="994" r:id="rId19"/>
    <p:sldId id="1117" r:id="rId20"/>
    <p:sldId id="987" r:id="rId21"/>
    <p:sldId id="1111" r:id="rId22"/>
    <p:sldId id="1118" r:id="rId23"/>
    <p:sldId id="983" r:id="rId24"/>
    <p:sldId id="978" r:id="rId25"/>
    <p:sldId id="988" r:id="rId26"/>
    <p:sldId id="965" r:id="rId27"/>
    <p:sldId id="1000" r:id="rId28"/>
    <p:sldId id="1057" r:id="rId29"/>
    <p:sldId id="999" r:id="rId30"/>
    <p:sldId id="786" r:id="rId31"/>
    <p:sldId id="980" r:id="rId32"/>
    <p:sldId id="1122" r:id="rId33"/>
    <p:sldId id="1119" r:id="rId34"/>
    <p:sldId id="1120" r:id="rId35"/>
    <p:sldId id="1121" r:id="rId36"/>
    <p:sldId id="934" r:id="rId37"/>
    <p:sldId id="758" r:id="rId38"/>
    <p:sldId id="1127" r:id="rId39"/>
    <p:sldId id="956" r:id="rId40"/>
    <p:sldId id="955" r:id="rId41"/>
    <p:sldId id="909" r:id="rId42"/>
    <p:sldId id="932" r:id="rId43"/>
    <p:sldId id="931" r:id="rId44"/>
    <p:sldId id="1125" r:id="rId45"/>
    <p:sldId id="1123" r:id="rId46"/>
    <p:sldId id="1126" r:id="rId47"/>
    <p:sldId id="1129" r:id="rId48"/>
    <p:sldId id="1124" r:id="rId49"/>
    <p:sldId id="1110" r:id="rId50"/>
    <p:sldId id="1128" r:id="rId51"/>
    <p:sldId id="900" r:id="rId52"/>
    <p:sldId id="901" r:id="rId53"/>
    <p:sldId id="979" r:id="rId54"/>
    <p:sldId id="110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E97A17-AB74-2606-0B3E-BB58F5EE8D7D}" name="Alicia Yang" initials="AY" userId="S::yy354@cornell.edu::e2e4984f-ff22-4388-bd40-d79384179f0d" providerId="AD"/>
  <p188:author id="{B675F27B-803D-8490-D30B-B3D4FE977DDE}" name="Ken Birman" initials="KB" userId="S::kpb3@cornell.edu::d63afa40-f901-45d1-beb5-fa688e844a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FFC2"/>
    <a:srgbClr val="008000"/>
    <a:srgbClr val="FFFFFF"/>
    <a:srgbClr val="996633"/>
    <a:srgbClr val="A9DFF5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55BCB-D3CC-4536-8027-8147944E1154}" v="7" dt="2025-04-30T12:52:44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Birman" userId="d63afa40-f901-45d1-beb5-fa688e844a7e" providerId="ADAL" clId="{DDC425B5-8378-44C0-8577-42CB5C102A42}"/>
    <pc:docChg chg="undo redo custSel addSld delSld modSld sldOrd modShowInfo">
      <pc:chgData name="Ken Birman" userId="d63afa40-f901-45d1-beb5-fa688e844a7e" providerId="ADAL" clId="{DDC425B5-8378-44C0-8577-42CB5C102A42}" dt="2024-10-20T12:05:23.947" v="9631" actId="6549"/>
      <pc:docMkLst>
        <pc:docMk/>
      </pc:docMkLst>
      <pc:sldChg chg="add del modAnim">
        <pc:chgData name="Ken Birman" userId="d63afa40-f901-45d1-beb5-fa688e844a7e" providerId="ADAL" clId="{DDC425B5-8378-44C0-8577-42CB5C102A42}" dt="2024-10-13T14:36:49.683" v="4380" actId="47"/>
        <pc:sldMkLst>
          <pc:docMk/>
          <pc:sldMk cId="3658124959" sldId="256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4056122552" sldId="272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895792753" sldId="758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4121531984" sldId="775"/>
        </pc:sldMkLst>
      </pc:sldChg>
      <pc:sldChg chg="modSp add del mod">
        <pc:chgData name="Ken Birman" userId="d63afa40-f901-45d1-beb5-fa688e844a7e" providerId="ADAL" clId="{DDC425B5-8378-44C0-8577-42CB5C102A42}" dt="2024-10-12T17:41:11.675" v="1137"/>
        <pc:sldMkLst>
          <pc:docMk/>
          <pc:sldMk cId="2623354183" sldId="786"/>
        </pc:sldMkLst>
      </pc:sldChg>
      <pc:sldChg chg="addSp modSp del mod modAnim">
        <pc:chgData name="Ken Birman" userId="d63afa40-f901-45d1-beb5-fa688e844a7e" providerId="ADAL" clId="{DDC425B5-8378-44C0-8577-42CB5C102A42}" dt="2024-10-12T12:11:16.707" v="1062" actId="47"/>
        <pc:sldMkLst>
          <pc:docMk/>
          <pc:sldMk cId="2699720312" sldId="787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2753275901" sldId="821"/>
        </pc:sldMkLst>
      </pc:sldChg>
      <pc:sldChg chg="del">
        <pc:chgData name="Ken Birman" userId="d63afa40-f901-45d1-beb5-fa688e844a7e" providerId="ADAL" clId="{DDC425B5-8378-44C0-8577-42CB5C102A42}" dt="2024-10-11T12:56:38.104" v="959" actId="47"/>
        <pc:sldMkLst>
          <pc:docMk/>
          <pc:sldMk cId="1990914880" sldId="846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818028477" sldId="900"/>
        </pc:sldMkLst>
      </pc:sldChg>
      <pc:sldChg chg="addSp delSp modSp add del mod">
        <pc:chgData name="Ken Birman" userId="d63afa40-f901-45d1-beb5-fa688e844a7e" providerId="ADAL" clId="{DDC425B5-8378-44C0-8577-42CB5C102A42}" dt="2024-10-14T01:50:02.018" v="4505" actId="21"/>
        <pc:sldMkLst>
          <pc:docMk/>
          <pc:sldMk cId="12153591" sldId="901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575350563" sldId="909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1734602682" sldId="911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3480142515" sldId="929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720155191" sldId="930"/>
        </pc:sldMkLst>
      </pc:sldChg>
      <pc:sldChg chg="modSp add del mod modTransition">
        <pc:chgData name="Ken Birman" userId="d63afa40-f901-45d1-beb5-fa688e844a7e" providerId="ADAL" clId="{DDC425B5-8378-44C0-8577-42CB5C102A42}" dt="2024-10-16T13:35:32.027" v="8935" actId="20577"/>
        <pc:sldMkLst>
          <pc:docMk/>
          <pc:sldMk cId="3769041972" sldId="931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646916240" sldId="932"/>
        </pc:sldMkLst>
      </pc:sldChg>
      <pc:sldChg chg="modSp add del mod">
        <pc:chgData name="Ken Birman" userId="d63afa40-f901-45d1-beb5-fa688e844a7e" providerId="ADAL" clId="{DDC425B5-8378-44C0-8577-42CB5C102A42}" dt="2024-10-12T17:41:11.675" v="1137"/>
        <pc:sldMkLst>
          <pc:docMk/>
          <pc:sldMk cId="4185164846" sldId="934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2783067652" sldId="949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3676232487" sldId="955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2868627180" sldId="956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716383160" sldId="965"/>
        </pc:sldMkLst>
      </pc:sldChg>
      <pc:sldChg chg="addSp delSp modSp add del mod delAnim modAnim">
        <pc:chgData name="Ken Birman" userId="d63afa40-f901-45d1-beb5-fa688e844a7e" providerId="ADAL" clId="{DDC425B5-8378-44C0-8577-42CB5C102A42}" dt="2024-10-12T18:14:47.971" v="3601"/>
        <pc:sldMkLst>
          <pc:docMk/>
          <pc:sldMk cId="1567514707" sldId="970"/>
        </pc:sldMkLst>
      </pc:sldChg>
      <pc:sldChg chg="modSp add del mod">
        <pc:chgData name="Ken Birman" userId="d63afa40-f901-45d1-beb5-fa688e844a7e" providerId="ADAL" clId="{DDC425B5-8378-44C0-8577-42CB5C102A42}" dt="2024-10-12T20:24:03.039" v="3923" actId="404"/>
        <pc:sldMkLst>
          <pc:docMk/>
          <pc:sldMk cId="1016477184" sldId="971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709342816" sldId="975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4238063773" sldId="976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4210960680" sldId="977"/>
        </pc:sldMkLst>
      </pc:sldChg>
      <pc:sldChg chg="modSp add del mod">
        <pc:chgData name="Ken Birman" userId="d63afa40-f901-45d1-beb5-fa688e844a7e" providerId="ADAL" clId="{DDC425B5-8378-44C0-8577-42CB5C102A42}" dt="2024-10-14T12:59:32.876" v="5306" actId="20577"/>
        <pc:sldMkLst>
          <pc:docMk/>
          <pc:sldMk cId="1063747385" sldId="978"/>
        </pc:sldMkLst>
      </pc:sldChg>
      <pc:sldChg chg="addSp modSp">
        <pc:chgData name="Ken Birman" userId="d63afa40-f901-45d1-beb5-fa688e844a7e" providerId="ADAL" clId="{DDC425B5-8378-44C0-8577-42CB5C102A42}" dt="2024-10-14T01:50:05.666" v="4506"/>
        <pc:sldMkLst>
          <pc:docMk/>
          <pc:sldMk cId="644681526" sldId="979"/>
        </pc:sldMkLst>
      </pc:sldChg>
      <pc:sldChg chg="modSp add del mod">
        <pc:chgData name="Ken Birman" userId="d63afa40-f901-45d1-beb5-fa688e844a7e" providerId="ADAL" clId="{DDC425B5-8378-44C0-8577-42CB5C102A42}" dt="2024-10-12T18:10:53.723" v="3431" actId="20577"/>
        <pc:sldMkLst>
          <pc:docMk/>
          <pc:sldMk cId="3909505376" sldId="980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3082878394" sldId="981"/>
        </pc:sldMkLst>
      </pc:sldChg>
      <pc:sldChg chg="addSp delSp modSp add del mod ord delAnim">
        <pc:chgData name="Ken Birman" userId="d63afa40-f901-45d1-beb5-fa688e844a7e" providerId="ADAL" clId="{DDC425B5-8378-44C0-8577-42CB5C102A42}" dt="2024-10-14T13:30:08.769" v="5854" actId="1076"/>
        <pc:sldMkLst>
          <pc:docMk/>
          <pc:sldMk cId="2924530322" sldId="982"/>
        </pc:sldMkLst>
      </pc:sldChg>
      <pc:sldChg chg="modSp add del mod">
        <pc:chgData name="Ken Birman" userId="d63afa40-f901-45d1-beb5-fa688e844a7e" providerId="ADAL" clId="{DDC425B5-8378-44C0-8577-42CB5C102A42}" dt="2024-10-14T12:58:07.022" v="5264" actId="20577"/>
        <pc:sldMkLst>
          <pc:docMk/>
          <pc:sldMk cId="4251359521" sldId="983"/>
        </pc:sldMkLst>
      </pc:sldChg>
      <pc:sldChg chg="addSp modSp add del mod">
        <pc:chgData name="Ken Birman" userId="d63afa40-f901-45d1-beb5-fa688e844a7e" providerId="ADAL" clId="{DDC425B5-8378-44C0-8577-42CB5C102A42}" dt="2024-10-13T14:37:50.998" v="4448" actId="404"/>
        <pc:sldMkLst>
          <pc:docMk/>
          <pc:sldMk cId="12520048" sldId="984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4214099719" sldId="985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732533671" sldId="986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650135815" sldId="987"/>
        </pc:sldMkLst>
      </pc:sldChg>
      <pc:sldChg chg="add del">
        <pc:chgData name="Ken Birman" userId="d63afa40-f901-45d1-beb5-fa688e844a7e" providerId="ADAL" clId="{DDC425B5-8378-44C0-8577-42CB5C102A42}" dt="2024-10-12T17:41:11.675" v="1137"/>
        <pc:sldMkLst>
          <pc:docMk/>
          <pc:sldMk cId="3056299181" sldId="988"/>
        </pc:sldMkLst>
      </pc:sldChg>
      <pc:sldChg chg="modSp del modAnim">
        <pc:chgData name="Ken Birman" userId="d63afa40-f901-45d1-beb5-fa688e844a7e" providerId="ADAL" clId="{DDC425B5-8378-44C0-8577-42CB5C102A42}" dt="2024-10-11T12:31:03.540" v="642" actId="47"/>
        <pc:sldMkLst>
          <pc:docMk/>
          <pc:sldMk cId="1807702283" sldId="989"/>
        </pc:sldMkLst>
      </pc:sldChg>
      <pc:sldChg chg="modSp add del mod modAnim">
        <pc:chgData name="Ken Birman" userId="d63afa40-f901-45d1-beb5-fa688e844a7e" providerId="ADAL" clId="{DDC425B5-8378-44C0-8577-42CB5C102A42}" dt="2024-10-14T13:26:56.766" v="5778"/>
        <pc:sldMkLst>
          <pc:docMk/>
          <pc:sldMk cId="1783646755" sldId="990"/>
        </pc:sldMkLst>
      </pc:sldChg>
      <pc:sldChg chg="modSp add del mod">
        <pc:chgData name="Ken Birman" userId="d63afa40-f901-45d1-beb5-fa688e844a7e" providerId="ADAL" clId="{DDC425B5-8378-44C0-8577-42CB5C102A42}" dt="2024-10-14T13:28:37.411" v="5798"/>
        <pc:sldMkLst>
          <pc:docMk/>
          <pc:sldMk cId="4272528826" sldId="991"/>
        </pc:sldMkLst>
      </pc:sldChg>
      <pc:sldChg chg="modSp add del mod modTransition">
        <pc:chgData name="Ken Birman" userId="d63afa40-f901-45d1-beb5-fa688e844a7e" providerId="ADAL" clId="{DDC425B5-8378-44C0-8577-42CB5C102A42}" dt="2024-10-14T13:28:13.425" v="5797" actId="20577"/>
        <pc:sldMkLst>
          <pc:docMk/>
          <pc:sldMk cId="3581192631" sldId="992"/>
        </pc:sldMkLst>
      </pc:sldChg>
      <pc:sldChg chg="modSp add del mod">
        <pc:chgData name="Ken Birman" userId="d63afa40-f901-45d1-beb5-fa688e844a7e" providerId="ADAL" clId="{DDC425B5-8378-44C0-8577-42CB5C102A42}" dt="2024-10-12T17:53:58.644" v="2431" actId="47"/>
        <pc:sldMkLst>
          <pc:docMk/>
          <pc:sldMk cId="944893691" sldId="993"/>
        </pc:sldMkLst>
      </pc:sldChg>
      <pc:sldChg chg="modSp add del mod">
        <pc:chgData name="Ken Birman" userId="d63afa40-f901-45d1-beb5-fa688e844a7e" providerId="ADAL" clId="{DDC425B5-8378-44C0-8577-42CB5C102A42}" dt="2024-10-14T13:29:10.707" v="5821" actId="27636"/>
        <pc:sldMkLst>
          <pc:docMk/>
          <pc:sldMk cId="3794848343" sldId="994"/>
        </pc:sldMkLst>
      </pc:sldChg>
      <pc:sldChg chg="modSp add del mod">
        <pc:chgData name="Ken Birman" userId="d63afa40-f901-45d1-beb5-fa688e844a7e" providerId="ADAL" clId="{DDC425B5-8378-44C0-8577-42CB5C102A42}" dt="2024-10-12T17:57:09.239" v="2819" actId="47"/>
        <pc:sldMkLst>
          <pc:docMk/>
          <pc:sldMk cId="3173139810" sldId="996"/>
        </pc:sldMkLst>
      </pc:sldChg>
      <pc:sldChg chg="addSp delSp modSp add del mod addAnim delAnim modAnim">
        <pc:chgData name="Ken Birman" userId="d63afa40-f901-45d1-beb5-fa688e844a7e" providerId="ADAL" clId="{DDC425B5-8378-44C0-8577-42CB5C102A42}" dt="2024-10-14T13:25:20.179" v="5715" actId="20577"/>
        <pc:sldMkLst>
          <pc:docMk/>
          <pc:sldMk cId="2195282706" sldId="997"/>
        </pc:sldMkLst>
      </pc:sldChg>
      <pc:sldChg chg="addSp modSp add del mod modTransition modAnim">
        <pc:chgData name="Ken Birman" userId="d63afa40-f901-45d1-beb5-fa688e844a7e" providerId="ADAL" clId="{DDC425B5-8378-44C0-8577-42CB5C102A42}" dt="2024-10-17T13:05:45.507" v="8936" actId="207"/>
        <pc:sldMkLst>
          <pc:docMk/>
          <pc:sldMk cId="204023609" sldId="998"/>
        </pc:sldMkLst>
      </pc:sldChg>
      <pc:sldChg chg="add del">
        <pc:chgData name="Ken Birman" userId="d63afa40-f901-45d1-beb5-fa688e844a7e" providerId="ADAL" clId="{DDC425B5-8378-44C0-8577-42CB5C102A42}" dt="2024-10-11T12:33:59.281" v="728"/>
        <pc:sldMkLst>
          <pc:docMk/>
          <pc:sldMk cId="1000048639" sldId="998"/>
        </pc:sldMkLst>
      </pc:sldChg>
      <pc:sldChg chg="delSp add del mod delAnim">
        <pc:chgData name="Ken Birman" userId="d63afa40-f901-45d1-beb5-fa688e844a7e" providerId="ADAL" clId="{DDC425B5-8378-44C0-8577-42CB5C102A42}" dt="2024-10-11T12:37:36.363" v="863" actId="47"/>
        <pc:sldMkLst>
          <pc:docMk/>
          <pc:sldMk cId="3289620148" sldId="998"/>
        </pc:sldMkLst>
      </pc:sldChg>
      <pc:sldChg chg="addSp modSp add del mod modTransition modAnim">
        <pc:chgData name="Ken Birman" userId="d63afa40-f901-45d1-beb5-fa688e844a7e" providerId="ADAL" clId="{DDC425B5-8378-44C0-8577-42CB5C102A42}" dt="2024-10-14T13:05:13.974" v="5683" actId="1076"/>
        <pc:sldMkLst>
          <pc:docMk/>
          <pc:sldMk cId="2593508121" sldId="999"/>
        </pc:sldMkLst>
      </pc:sldChg>
      <pc:sldChg chg="modSp add del mod modAnim">
        <pc:chgData name="Ken Birman" userId="d63afa40-f901-45d1-beb5-fa688e844a7e" providerId="ADAL" clId="{DDC425B5-8378-44C0-8577-42CB5C102A42}" dt="2024-10-16T01:33:46.308" v="8174" actId="6549"/>
        <pc:sldMkLst>
          <pc:docMk/>
          <pc:sldMk cId="3291949972" sldId="1000"/>
        </pc:sldMkLst>
      </pc:sldChg>
      <pc:sldChg chg="addSp delSp modSp add mod modAnim">
        <pc:chgData name="Ken Birman" userId="d63afa40-f901-45d1-beb5-fa688e844a7e" providerId="ADAL" clId="{DDC425B5-8378-44C0-8577-42CB5C102A42}" dt="2024-10-16T13:34:54.674" v="8879" actId="20577"/>
        <pc:sldMkLst>
          <pc:docMk/>
          <pc:sldMk cId="667665974" sldId="1001"/>
        </pc:sldMkLst>
      </pc:sldChg>
      <pc:sldChg chg="modSp add del mod">
        <pc:chgData name="Ken Birman" userId="d63afa40-f901-45d1-beb5-fa688e844a7e" providerId="ADAL" clId="{DDC425B5-8378-44C0-8577-42CB5C102A42}" dt="2024-10-12T17:41:08.767" v="1136" actId="47"/>
        <pc:sldMkLst>
          <pc:docMk/>
          <pc:sldMk cId="2319834803" sldId="1001"/>
        </pc:sldMkLst>
      </pc:sldChg>
      <pc:sldChg chg="addSp modSp add del mod">
        <pc:chgData name="Ken Birman" userId="d63afa40-f901-45d1-beb5-fa688e844a7e" providerId="ADAL" clId="{DDC425B5-8378-44C0-8577-42CB5C102A42}" dt="2024-10-13T11:49:11.377" v="4376" actId="47"/>
        <pc:sldMkLst>
          <pc:docMk/>
          <pc:sldMk cId="1819924307" sldId="1002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913269182" sldId="1003"/>
        </pc:sldMkLst>
      </pc:sldChg>
      <pc:sldChg chg="addSp modSp add mod modTransition modAnim">
        <pc:chgData name="Ken Birman" userId="d63afa40-f901-45d1-beb5-fa688e844a7e" providerId="ADAL" clId="{DDC425B5-8378-44C0-8577-42CB5C102A42}" dt="2024-10-12T20:23:10.964" v="3920" actId="14100"/>
        <pc:sldMkLst>
          <pc:docMk/>
          <pc:sldMk cId="3124156469" sldId="1003"/>
        </pc:sldMkLst>
      </pc:sldChg>
      <pc:sldChg chg="add">
        <pc:chgData name="Ken Birman" userId="d63afa40-f901-45d1-beb5-fa688e844a7e" providerId="ADAL" clId="{DDC425B5-8378-44C0-8577-42CB5C102A42}" dt="2024-10-12T18:11:22.350" v="3432"/>
        <pc:sldMkLst>
          <pc:docMk/>
          <pc:sldMk cId="1257428045" sldId="1004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888585752" sldId="1004"/>
        </pc:sldMkLst>
      </pc:sldChg>
      <pc:sldChg chg="modSp new del mod">
        <pc:chgData name="Ken Birman" userId="d63afa40-f901-45d1-beb5-fa688e844a7e" providerId="ADAL" clId="{DDC425B5-8378-44C0-8577-42CB5C102A42}" dt="2024-10-13T11:37:20.323" v="4375" actId="47"/>
        <pc:sldMkLst>
          <pc:docMk/>
          <pc:sldMk cId="402924730" sldId="100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372746192" sldId="100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07441096" sldId="1006"/>
        </pc:sldMkLst>
      </pc:sldChg>
      <pc:sldChg chg="addSp delSp modSp add mod ord">
        <pc:chgData name="Ken Birman" userId="d63afa40-f901-45d1-beb5-fa688e844a7e" providerId="ADAL" clId="{DDC425B5-8378-44C0-8577-42CB5C102A42}" dt="2024-10-15T16:26:59.596" v="7810" actId="1076"/>
        <pc:sldMkLst>
          <pc:docMk/>
          <pc:sldMk cId="3776691627" sldId="1006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20353038" sldId="1007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527262424" sldId="1008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616863108" sldId="1009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169311179" sldId="1010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608779061" sldId="1011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98313513" sldId="1012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651121000" sldId="1013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919732193" sldId="1014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983564711" sldId="101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7381389" sldId="1016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357048321" sldId="1017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201811322" sldId="1018"/>
        </pc:sldMkLst>
      </pc:sldChg>
      <pc:sldChg chg="add">
        <pc:chgData name="Ken Birman" userId="d63afa40-f901-45d1-beb5-fa688e844a7e" providerId="ADAL" clId="{DDC425B5-8378-44C0-8577-42CB5C102A42}" dt="2024-10-13T14:36:46.630" v="4379"/>
        <pc:sldMkLst>
          <pc:docMk/>
          <pc:sldMk cId="1822819781" sldId="1019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192485307" sldId="1019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202405576" sldId="1020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65567101" sldId="1021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811507398" sldId="1022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07895927" sldId="1023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931630656" sldId="1024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53184863" sldId="102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728153877" sldId="1026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604545214" sldId="1027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974750401" sldId="1028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774079169" sldId="1029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95109733" sldId="1030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746096699" sldId="1031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514538360" sldId="1032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440737749" sldId="1033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164553132" sldId="1034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284290136" sldId="103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786166583" sldId="1036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766988981" sldId="1037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536015699" sldId="1038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351841709" sldId="1039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273139116" sldId="1040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533935796" sldId="1041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1774839027" sldId="1042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216447127" sldId="1043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96684359" sldId="1044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285239748" sldId="1045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3166718042" sldId="1046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4197695049" sldId="1047"/>
        </pc:sldMkLst>
      </pc:sldChg>
      <pc:sldChg chg="add del">
        <pc:chgData name="Ken Birman" userId="d63afa40-f901-45d1-beb5-fa688e844a7e" providerId="ADAL" clId="{DDC425B5-8378-44C0-8577-42CB5C102A42}" dt="2024-10-12T17:44:42.475" v="1447"/>
        <pc:sldMkLst>
          <pc:docMk/>
          <pc:sldMk cId="2622872740" sldId="1048"/>
        </pc:sldMkLst>
      </pc:sldChg>
      <pc:sldChg chg="add">
        <pc:chgData name="Ken Birman" userId="d63afa40-f901-45d1-beb5-fa688e844a7e" providerId="ADAL" clId="{DDC425B5-8378-44C0-8577-42CB5C102A42}" dt="2024-10-13T11:37:11.620" v="4374"/>
        <pc:sldMkLst>
          <pc:docMk/>
          <pc:sldMk cId="891132441" sldId="1053"/>
        </pc:sldMkLst>
      </pc:sldChg>
      <pc:sldChg chg="addSp delSp modSp new del mod">
        <pc:chgData name="Ken Birman" userId="d63afa40-f901-45d1-beb5-fa688e844a7e" providerId="ADAL" clId="{DDC425B5-8378-44C0-8577-42CB5C102A42}" dt="2024-10-14T13:24:58.767" v="5714" actId="47"/>
        <pc:sldMkLst>
          <pc:docMk/>
          <pc:sldMk cId="689837038" sldId="1054"/>
        </pc:sldMkLst>
      </pc:sldChg>
      <pc:sldChg chg="addSp modSp new mod">
        <pc:chgData name="Ken Birman" userId="d63afa40-f901-45d1-beb5-fa688e844a7e" providerId="ADAL" clId="{DDC425B5-8378-44C0-8577-42CB5C102A42}" dt="2024-10-15T16:51:09.060" v="8159" actId="571"/>
        <pc:sldMkLst>
          <pc:docMk/>
          <pc:sldMk cId="3704888070" sldId="1054"/>
        </pc:sldMkLst>
      </pc:sldChg>
      <pc:sldChg chg="addSp modSp add del mod modTransition modAnim">
        <pc:chgData name="Ken Birman" userId="d63afa40-f901-45d1-beb5-fa688e844a7e" providerId="ADAL" clId="{DDC425B5-8378-44C0-8577-42CB5C102A42}" dt="2024-10-16T01:41:39.957" v="8716" actId="47"/>
        <pc:sldMkLst>
          <pc:docMk/>
          <pc:sldMk cId="868582439" sldId="1055"/>
        </pc:sldMkLst>
      </pc:sldChg>
      <pc:sldChg chg="add modTransition">
        <pc:chgData name="Ken Birman" userId="d63afa40-f901-45d1-beb5-fa688e844a7e" providerId="ADAL" clId="{DDC425B5-8378-44C0-8577-42CB5C102A42}" dt="2024-10-16T01:39:02.338" v="8687"/>
        <pc:sldMkLst>
          <pc:docMk/>
          <pc:sldMk cId="1388908686" sldId="1056"/>
        </pc:sldMkLst>
      </pc:sldChg>
      <pc:sldChg chg="add">
        <pc:chgData name="Ken Birman" userId="d63afa40-f901-45d1-beb5-fa688e844a7e" providerId="ADAL" clId="{DDC425B5-8378-44C0-8577-42CB5C102A42}" dt="2024-10-16T01:41:35.564" v="8715"/>
        <pc:sldMkLst>
          <pc:docMk/>
          <pc:sldMk cId="1001760066" sldId="1057"/>
        </pc:sldMkLst>
      </pc:sldChg>
      <pc:sldChg chg="addSp modSp mod modAnim">
        <pc:chgData name="Ken Birman" userId="d63afa40-f901-45d1-beb5-fa688e844a7e" providerId="ADAL" clId="{DDC425B5-8378-44C0-8577-42CB5C102A42}" dt="2024-10-20T12:05:23.947" v="9631" actId="6549"/>
        <pc:sldMkLst>
          <pc:docMk/>
          <pc:sldMk cId="2309930384" sldId="1058"/>
        </pc:sldMkLst>
      </pc:sldChg>
    </pc:docChg>
  </pc:docChgLst>
  <pc:docChgLst>
    <pc:chgData name="Ken Birman" userId="d63afa40-f901-45d1-beb5-fa688e844a7e" providerId="ADAL" clId="{0C213E0B-3C52-4BB2-BD4F-DC4FE4077309}"/>
    <pc:docChg chg="modSld">
      <pc:chgData name="Ken Birman" userId="d63afa40-f901-45d1-beb5-fa688e844a7e" providerId="ADAL" clId="{0C213E0B-3C52-4BB2-BD4F-DC4FE4077309}" dt="2024-12-04T14:47:04.939" v="2" actId="20577"/>
      <pc:docMkLst>
        <pc:docMk/>
      </pc:docMkLst>
      <pc:sldChg chg="modSp mod">
        <pc:chgData name="Ken Birman" userId="d63afa40-f901-45d1-beb5-fa688e844a7e" providerId="ADAL" clId="{0C213E0B-3C52-4BB2-BD4F-DC4FE4077309}" dt="2024-12-04T14:47:04.939" v="2" actId="20577"/>
        <pc:sldMkLst>
          <pc:docMk/>
          <pc:sldMk cId="3840544464" sldId="799"/>
        </pc:sldMkLst>
      </pc:sldChg>
    </pc:docChg>
  </pc:docChgLst>
  <pc:docChgLst>
    <pc:chgData name="Ken Birman" userId="d63afa40-f901-45d1-beb5-fa688e844a7e" providerId="ADAL" clId="{2A7F0E74-4938-48C3-9C6F-45D7B8F34EEE}"/>
    <pc:docChg chg="custSel addSld delSld modSld">
      <pc:chgData name="Ken Birman" userId="d63afa40-f901-45d1-beb5-fa688e844a7e" providerId="ADAL" clId="{2A7F0E74-4938-48C3-9C6F-45D7B8F34EEE}" dt="2024-12-10T15:46:54.185" v="479"/>
      <pc:docMkLst>
        <pc:docMk/>
      </pc:docMkLst>
      <pc:sldChg chg="add">
        <pc:chgData name="Ken Birman" userId="d63afa40-f901-45d1-beb5-fa688e844a7e" providerId="ADAL" clId="{2A7F0E74-4938-48C3-9C6F-45D7B8F34EEE}" dt="2024-12-10T15:38:34.189" v="0"/>
        <pc:sldMkLst>
          <pc:docMk/>
          <pc:sldMk cId="2001643190" sldId="715"/>
        </pc:sldMkLst>
      </pc:sldChg>
      <pc:sldChg chg="add">
        <pc:chgData name="Ken Birman" userId="d63afa40-f901-45d1-beb5-fa688e844a7e" providerId="ADAL" clId="{2A7F0E74-4938-48C3-9C6F-45D7B8F34EEE}" dt="2024-12-10T15:38:34.189" v="0"/>
        <pc:sldMkLst>
          <pc:docMk/>
          <pc:sldMk cId="2563878397" sldId="819"/>
        </pc:sldMkLst>
      </pc:sldChg>
      <pc:sldChg chg="add">
        <pc:chgData name="Ken Birman" userId="d63afa40-f901-45d1-beb5-fa688e844a7e" providerId="ADAL" clId="{2A7F0E74-4938-48C3-9C6F-45D7B8F34EEE}" dt="2024-12-10T15:38:34.189" v="0"/>
        <pc:sldMkLst>
          <pc:docMk/>
          <pc:sldMk cId="2125292152" sldId="820"/>
        </pc:sldMkLst>
      </pc:sldChg>
      <pc:sldChg chg="modSp mod">
        <pc:chgData name="Ken Birman" userId="d63afa40-f901-45d1-beb5-fa688e844a7e" providerId="ADAL" clId="{2A7F0E74-4938-48C3-9C6F-45D7B8F34EEE}" dt="2024-12-10T15:39:24.422" v="25" actId="404"/>
        <pc:sldMkLst>
          <pc:docMk/>
          <pc:sldMk cId="4214099719" sldId="985"/>
        </pc:sldMkLst>
      </pc:sldChg>
      <pc:sldChg chg="add">
        <pc:chgData name="Ken Birman" userId="d63afa40-f901-45d1-beb5-fa688e844a7e" providerId="ADAL" clId="{2A7F0E74-4938-48C3-9C6F-45D7B8F34EEE}" dt="2024-12-10T15:38:34.189" v="0"/>
        <pc:sldMkLst>
          <pc:docMk/>
          <pc:sldMk cId="3765029404" sldId="1105"/>
        </pc:sldMkLst>
      </pc:sldChg>
      <pc:sldChg chg="addSp delSp modSp new mod modClrScheme chgLayout">
        <pc:chgData name="Ken Birman" userId="d63afa40-f901-45d1-beb5-fa688e844a7e" providerId="ADAL" clId="{2A7F0E74-4938-48C3-9C6F-45D7B8F34EEE}" dt="2024-12-10T15:41:31.973" v="478" actId="20577"/>
        <pc:sldMkLst>
          <pc:docMk/>
          <pc:sldMk cId="2381726139" sldId="1106"/>
        </pc:sldMkLst>
      </pc:sldChg>
      <pc:sldChg chg="add del">
        <pc:chgData name="Ken Birman" userId="d63afa40-f901-45d1-beb5-fa688e844a7e" providerId="ADAL" clId="{2A7F0E74-4938-48C3-9C6F-45D7B8F34EEE}" dt="2024-12-10T15:39:02.438" v="1" actId="47"/>
        <pc:sldMkLst>
          <pc:docMk/>
          <pc:sldMk cId="2738983350" sldId="1106"/>
        </pc:sldMkLst>
      </pc:sldChg>
      <pc:sldChg chg="add">
        <pc:chgData name="Ken Birman" userId="d63afa40-f901-45d1-beb5-fa688e844a7e" providerId="ADAL" clId="{2A7F0E74-4938-48C3-9C6F-45D7B8F34EEE}" dt="2024-12-10T15:46:54.185" v="479"/>
        <pc:sldMkLst>
          <pc:docMk/>
          <pc:sldMk cId="1557702592" sldId="1107"/>
        </pc:sldMkLst>
      </pc:sldChg>
    </pc:docChg>
  </pc:docChgLst>
  <pc:docChgLst>
    <pc:chgData name="Ken Birman" userId="d63afa40-f901-45d1-beb5-fa688e844a7e" providerId="ADAL" clId="{2FF23A9F-71ED-4038-AB13-C8EC074AA5F6}"/>
    <pc:docChg chg="undo redo custSel addSld delSld modSld sldOrd">
      <pc:chgData name="Ken Birman" userId="d63afa40-f901-45d1-beb5-fa688e844a7e" providerId="ADAL" clId="{2FF23A9F-71ED-4038-AB13-C8EC074AA5F6}" dt="2024-10-17T17:33:39.845" v="11637" actId="20577"/>
      <pc:docMkLst>
        <pc:docMk/>
      </pc:docMkLst>
      <pc:sldChg chg="modSp">
        <pc:chgData name="Ken Birman" userId="d63afa40-f901-45d1-beb5-fa688e844a7e" providerId="ADAL" clId="{2FF23A9F-71ED-4038-AB13-C8EC074AA5F6}" dt="2024-10-08T16:50:05.157" v="1842" actId="20577"/>
        <pc:sldMkLst>
          <pc:docMk/>
          <pc:sldMk cId="3658124959" sldId="256"/>
        </pc:sldMkLst>
      </pc:sldChg>
      <pc:sldChg chg="del">
        <pc:chgData name="Ken Birman" userId="d63afa40-f901-45d1-beb5-fa688e844a7e" providerId="ADAL" clId="{2FF23A9F-71ED-4038-AB13-C8EC074AA5F6}" dt="2024-10-08T16:22:29.105" v="13" actId="47"/>
        <pc:sldMkLst>
          <pc:docMk/>
          <pc:sldMk cId="2001643190" sldId="715"/>
        </pc:sldMkLst>
      </pc:sldChg>
      <pc:sldChg chg="modSp add mod">
        <pc:chgData name="Ken Birman" userId="d63afa40-f901-45d1-beb5-fa688e844a7e" providerId="ADAL" clId="{2FF23A9F-71ED-4038-AB13-C8EC074AA5F6}" dt="2024-10-08T17:04:41.176" v="3532" actId="20577"/>
        <pc:sldMkLst>
          <pc:docMk/>
          <pc:sldMk cId="895792753" sldId="758"/>
        </pc:sldMkLst>
      </pc:sldChg>
      <pc:sldChg chg="modSp del mod">
        <pc:chgData name="Ken Birman" userId="d63afa40-f901-45d1-beb5-fa688e844a7e" providerId="ADAL" clId="{2FF23A9F-71ED-4038-AB13-C8EC074AA5F6}" dt="2024-10-08T17:02:35.518" v="3249" actId="2696"/>
        <pc:sldMkLst>
          <pc:docMk/>
          <pc:sldMk cId="4240550094" sldId="758"/>
        </pc:sldMkLst>
      </pc:sldChg>
      <pc:sldChg chg="del">
        <pc:chgData name="Ken Birman" userId="d63afa40-f901-45d1-beb5-fa688e844a7e" providerId="ADAL" clId="{2FF23A9F-71ED-4038-AB13-C8EC074AA5F6}" dt="2024-10-08T17:02:35.518" v="3249" actId="2696"/>
        <pc:sldMkLst>
          <pc:docMk/>
          <pc:sldMk cId="3166460942" sldId="775"/>
        </pc:sldMkLst>
      </pc:sldChg>
      <pc:sldChg chg="add">
        <pc:chgData name="Ken Birman" userId="d63afa40-f901-45d1-beb5-fa688e844a7e" providerId="ADAL" clId="{2FF23A9F-71ED-4038-AB13-C8EC074AA5F6}" dt="2024-10-08T17:04:10.940" v="3517"/>
        <pc:sldMkLst>
          <pc:docMk/>
          <pc:sldMk cId="4121531984" sldId="775"/>
        </pc:sldMkLst>
      </pc:sldChg>
      <pc:sldChg chg="modSp">
        <pc:chgData name="Ken Birman" userId="d63afa40-f901-45d1-beb5-fa688e844a7e" providerId="ADAL" clId="{2FF23A9F-71ED-4038-AB13-C8EC074AA5F6}" dt="2024-10-08T16:57:13.818" v="2613" actId="20577"/>
        <pc:sldMkLst>
          <pc:docMk/>
          <pc:sldMk cId="2623354183" sldId="786"/>
        </pc:sldMkLst>
      </pc:sldChg>
      <pc:sldChg chg="modSp mod">
        <pc:chgData name="Ken Birman" userId="d63afa40-f901-45d1-beb5-fa688e844a7e" providerId="ADAL" clId="{2FF23A9F-71ED-4038-AB13-C8EC074AA5F6}" dt="2024-10-08T16:22:17.806" v="11" actId="20577"/>
        <pc:sldMkLst>
          <pc:docMk/>
          <pc:sldMk cId="3840544464" sldId="799"/>
        </pc:sldMkLst>
      </pc:sldChg>
      <pc:sldChg chg="del">
        <pc:chgData name="Ken Birman" userId="d63afa40-f901-45d1-beb5-fa688e844a7e" providerId="ADAL" clId="{2FF23A9F-71ED-4038-AB13-C8EC074AA5F6}" dt="2024-10-08T16:22:29.682" v="14" actId="47"/>
        <pc:sldMkLst>
          <pc:docMk/>
          <pc:sldMk cId="4169892019" sldId="800"/>
        </pc:sldMkLst>
      </pc:sldChg>
      <pc:sldChg chg="del">
        <pc:chgData name="Ken Birman" userId="d63afa40-f901-45d1-beb5-fa688e844a7e" providerId="ADAL" clId="{2FF23A9F-71ED-4038-AB13-C8EC074AA5F6}" dt="2024-10-08T16:22:30.161" v="15" actId="47"/>
        <pc:sldMkLst>
          <pc:docMk/>
          <pc:sldMk cId="1999163168" sldId="802"/>
        </pc:sldMkLst>
      </pc:sldChg>
      <pc:sldChg chg="del">
        <pc:chgData name="Ken Birman" userId="d63afa40-f901-45d1-beb5-fa688e844a7e" providerId="ADAL" clId="{2FF23A9F-71ED-4038-AB13-C8EC074AA5F6}" dt="2024-10-08T16:22:24.930" v="12" actId="47"/>
        <pc:sldMkLst>
          <pc:docMk/>
          <pc:sldMk cId="1069437423" sldId="807"/>
        </pc:sldMkLst>
      </pc:sldChg>
      <pc:sldChg chg="del">
        <pc:chgData name="Ken Birman" userId="d63afa40-f901-45d1-beb5-fa688e844a7e" providerId="ADAL" clId="{2FF23A9F-71ED-4038-AB13-C8EC074AA5F6}" dt="2024-10-08T16:22:30.648" v="16" actId="47"/>
        <pc:sldMkLst>
          <pc:docMk/>
          <pc:sldMk cId="2563878397" sldId="819"/>
        </pc:sldMkLst>
      </pc:sldChg>
      <pc:sldChg chg="del">
        <pc:chgData name="Ken Birman" userId="d63afa40-f901-45d1-beb5-fa688e844a7e" providerId="ADAL" clId="{2FF23A9F-71ED-4038-AB13-C8EC074AA5F6}" dt="2024-10-08T16:22:31.377" v="17" actId="47"/>
        <pc:sldMkLst>
          <pc:docMk/>
          <pc:sldMk cId="2125292152" sldId="820"/>
        </pc:sldMkLst>
      </pc:sldChg>
      <pc:sldChg chg="addSp delSp modSp mod">
        <pc:chgData name="Ken Birman" userId="d63afa40-f901-45d1-beb5-fa688e844a7e" providerId="ADAL" clId="{2FF23A9F-71ED-4038-AB13-C8EC074AA5F6}" dt="2024-10-08T17:55:09.208" v="5621" actId="14100"/>
        <pc:sldMkLst>
          <pc:docMk/>
          <pc:sldMk cId="2753275901" sldId="821"/>
        </pc:sldMkLst>
      </pc:sldChg>
      <pc:sldChg chg="addSp delSp modSp mod">
        <pc:chgData name="Ken Birman" userId="d63afa40-f901-45d1-beb5-fa688e844a7e" providerId="ADAL" clId="{2FF23A9F-71ED-4038-AB13-C8EC074AA5F6}" dt="2024-10-09T19:02:25.005" v="9426" actId="20577"/>
        <pc:sldMkLst>
          <pc:docMk/>
          <pc:sldMk cId="1990914880" sldId="846"/>
        </pc:sldMkLst>
      </pc:sldChg>
      <pc:sldChg chg="del">
        <pc:chgData name="Ken Birman" userId="d63afa40-f901-45d1-beb5-fa688e844a7e" providerId="ADAL" clId="{2FF23A9F-71ED-4038-AB13-C8EC074AA5F6}" dt="2024-10-08T16:59:15.773" v="2749" actId="47"/>
        <pc:sldMkLst>
          <pc:docMk/>
          <pc:sldMk cId="2093332327" sldId="861"/>
        </pc:sldMkLst>
      </pc:sldChg>
      <pc:sldChg chg="add del">
        <pc:chgData name="Ken Birman" userId="d63afa40-f901-45d1-beb5-fa688e844a7e" providerId="ADAL" clId="{2FF23A9F-71ED-4038-AB13-C8EC074AA5F6}" dt="2024-10-08T17:04:58.122" v="3534" actId="47"/>
        <pc:sldMkLst>
          <pc:docMk/>
          <pc:sldMk cId="555542627" sldId="865"/>
        </pc:sldMkLst>
      </pc:sldChg>
      <pc:sldChg chg="modSp del mod">
        <pc:chgData name="Ken Birman" userId="d63afa40-f901-45d1-beb5-fa688e844a7e" providerId="ADAL" clId="{2FF23A9F-71ED-4038-AB13-C8EC074AA5F6}" dt="2024-10-08T17:02:35.518" v="3249" actId="2696"/>
        <pc:sldMkLst>
          <pc:docMk/>
          <pc:sldMk cId="3834287290" sldId="865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1546790347" sldId="871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1152007599" sldId="873"/>
        </pc:sldMkLst>
      </pc:sldChg>
      <pc:sldChg chg="modSp mod">
        <pc:chgData name="Ken Birman" userId="d63afa40-f901-45d1-beb5-fa688e844a7e" providerId="ADAL" clId="{2FF23A9F-71ED-4038-AB13-C8EC074AA5F6}" dt="2024-10-08T17:08:34.601" v="3766" actId="20577"/>
        <pc:sldMkLst>
          <pc:docMk/>
          <pc:sldMk cId="818028477" sldId="900"/>
        </pc:sldMkLst>
      </pc:sldChg>
      <pc:sldChg chg="modSp mod">
        <pc:chgData name="Ken Birman" userId="d63afa40-f901-45d1-beb5-fa688e844a7e" providerId="ADAL" clId="{2FF23A9F-71ED-4038-AB13-C8EC074AA5F6}" dt="2024-10-08T17:08:52.586" v="3804" actId="20577"/>
        <pc:sldMkLst>
          <pc:docMk/>
          <pc:sldMk cId="12153591" sldId="901"/>
        </pc:sldMkLst>
      </pc:sldChg>
      <pc:sldChg chg="modSp del mod">
        <pc:chgData name="Ken Birman" userId="d63afa40-f901-45d1-beb5-fa688e844a7e" providerId="ADAL" clId="{2FF23A9F-71ED-4038-AB13-C8EC074AA5F6}" dt="2024-10-08T17:02:35.518" v="3249" actId="2696"/>
        <pc:sldMkLst>
          <pc:docMk/>
          <pc:sldMk cId="3456090281" sldId="934"/>
        </pc:sldMkLst>
      </pc:sldChg>
      <pc:sldChg chg="modSp add mod">
        <pc:chgData name="Ken Birman" userId="d63afa40-f901-45d1-beb5-fa688e844a7e" providerId="ADAL" clId="{2FF23A9F-71ED-4038-AB13-C8EC074AA5F6}" dt="2024-10-08T17:04:26.951" v="3525" actId="20577"/>
        <pc:sldMkLst>
          <pc:docMk/>
          <pc:sldMk cId="4185164846" sldId="934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1228437347" sldId="935"/>
        </pc:sldMkLst>
      </pc:sldChg>
      <pc:sldChg chg="add del">
        <pc:chgData name="Ken Birman" userId="d63afa40-f901-45d1-beb5-fa688e844a7e" providerId="ADAL" clId="{2FF23A9F-71ED-4038-AB13-C8EC074AA5F6}" dt="2024-10-08T17:39:04.773" v="4970" actId="47"/>
        <pc:sldMkLst>
          <pc:docMk/>
          <pc:sldMk cId="2129050948" sldId="944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2641775387" sldId="945"/>
        </pc:sldMkLst>
      </pc:sldChg>
      <pc:sldChg chg="modSp mod">
        <pc:chgData name="Ken Birman" userId="d63afa40-f901-45d1-beb5-fa688e844a7e" providerId="ADAL" clId="{2FF23A9F-71ED-4038-AB13-C8EC074AA5F6}" dt="2024-10-08T16:58:21.816" v="2709" actId="20577"/>
        <pc:sldMkLst>
          <pc:docMk/>
          <pc:sldMk cId="2783067652" sldId="949"/>
        </pc:sldMkLst>
      </pc:sldChg>
      <pc:sldChg chg="del">
        <pc:chgData name="Ken Birman" userId="d63afa40-f901-45d1-beb5-fa688e844a7e" providerId="ADAL" clId="{2FF23A9F-71ED-4038-AB13-C8EC074AA5F6}" dt="2024-10-08T17:02:35.518" v="3249" actId="2696"/>
        <pc:sldMkLst>
          <pc:docMk/>
          <pc:sldMk cId="47492882" sldId="952"/>
        </pc:sldMkLst>
      </pc:sldChg>
      <pc:sldChg chg="add del">
        <pc:chgData name="Ken Birman" userId="d63afa40-f901-45d1-beb5-fa688e844a7e" providerId="ADAL" clId="{2FF23A9F-71ED-4038-AB13-C8EC074AA5F6}" dt="2024-10-08T17:04:55.883" v="3533" actId="47"/>
        <pc:sldMkLst>
          <pc:docMk/>
          <pc:sldMk cId="3799724866" sldId="952"/>
        </pc:sldMkLst>
      </pc:sldChg>
      <pc:sldChg chg="modSp del mod">
        <pc:chgData name="Ken Birman" userId="d63afa40-f901-45d1-beb5-fa688e844a7e" providerId="ADAL" clId="{2FF23A9F-71ED-4038-AB13-C8EC074AA5F6}" dt="2024-10-08T17:02:35.518" v="3249" actId="2696"/>
        <pc:sldMkLst>
          <pc:docMk/>
          <pc:sldMk cId="1707686697" sldId="956"/>
        </pc:sldMkLst>
      </pc:sldChg>
      <pc:sldChg chg="add">
        <pc:chgData name="Ken Birman" userId="d63afa40-f901-45d1-beb5-fa688e844a7e" providerId="ADAL" clId="{2FF23A9F-71ED-4038-AB13-C8EC074AA5F6}" dt="2024-10-08T17:04:10.940" v="3517"/>
        <pc:sldMkLst>
          <pc:docMk/>
          <pc:sldMk cId="2868627180" sldId="956"/>
        </pc:sldMkLst>
      </pc:sldChg>
      <pc:sldChg chg="del">
        <pc:chgData name="Ken Birman" userId="d63afa40-f901-45d1-beb5-fa688e844a7e" providerId="ADAL" clId="{2FF23A9F-71ED-4038-AB13-C8EC074AA5F6}" dt="2024-10-08T16:58:39.891" v="2710" actId="47"/>
        <pc:sldMkLst>
          <pc:docMk/>
          <pc:sldMk cId="1826833825" sldId="957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4016842179" sldId="959"/>
        </pc:sldMkLst>
      </pc:sldChg>
      <pc:sldChg chg="del">
        <pc:chgData name="Ken Birman" userId="d63afa40-f901-45d1-beb5-fa688e844a7e" providerId="ADAL" clId="{2FF23A9F-71ED-4038-AB13-C8EC074AA5F6}" dt="2024-10-08T16:54:08.431" v="2465" actId="47"/>
        <pc:sldMkLst>
          <pc:docMk/>
          <pc:sldMk cId="4244334814" sldId="960"/>
        </pc:sldMkLst>
      </pc:sldChg>
      <pc:sldChg chg="del">
        <pc:chgData name="Ken Birman" userId="d63afa40-f901-45d1-beb5-fa688e844a7e" providerId="ADAL" clId="{2FF23A9F-71ED-4038-AB13-C8EC074AA5F6}" dt="2024-10-08T16:51:57.083" v="2126" actId="47"/>
        <pc:sldMkLst>
          <pc:docMk/>
          <pc:sldMk cId="103401063" sldId="963"/>
        </pc:sldMkLst>
      </pc:sldChg>
      <pc:sldChg chg="del">
        <pc:chgData name="Ken Birman" userId="d63afa40-f901-45d1-beb5-fa688e844a7e" providerId="ADAL" clId="{2FF23A9F-71ED-4038-AB13-C8EC074AA5F6}" dt="2024-10-08T17:02:35.518" v="3249" actId="2696"/>
        <pc:sldMkLst>
          <pc:docMk/>
          <pc:sldMk cId="3237264504" sldId="964"/>
        </pc:sldMkLst>
      </pc:sldChg>
      <pc:sldChg chg="add del">
        <pc:chgData name="Ken Birman" userId="d63afa40-f901-45d1-beb5-fa688e844a7e" providerId="ADAL" clId="{2FF23A9F-71ED-4038-AB13-C8EC074AA5F6}" dt="2024-10-08T17:04:18.588" v="3518" actId="47"/>
        <pc:sldMkLst>
          <pc:docMk/>
          <pc:sldMk cId="4083213834" sldId="964"/>
        </pc:sldMkLst>
      </pc:sldChg>
      <pc:sldChg chg="modSp mod">
        <pc:chgData name="Ken Birman" userId="d63afa40-f901-45d1-beb5-fa688e844a7e" providerId="ADAL" clId="{2FF23A9F-71ED-4038-AB13-C8EC074AA5F6}" dt="2024-10-08T16:53:41.528" v="2464" actId="20577"/>
        <pc:sldMkLst>
          <pc:docMk/>
          <pc:sldMk cId="716383160" sldId="965"/>
        </pc:sldMkLst>
      </pc:sldChg>
      <pc:sldChg chg="del">
        <pc:chgData name="Ken Birman" userId="d63afa40-f901-45d1-beb5-fa688e844a7e" providerId="ADAL" clId="{2FF23A9F-71ED-4038-AB13-C8EC074AA5F6}" dt="2024-10-08T16:59:14.078" v="2748" actId="47"/>
        <pc:sldMkLst>
          <pc:docMk/>
          <pc:sldMk cId="664448250" sldId="966"/>
        </pc:sldMkLst>
      </pc:sldChg>
      <pc:sldChg chg="modSp del mod">
        <pc:chgData name="Ken Birman" userId="d63afa40-f901-45d1-beb5-fa688e844a7e" providerId="ADAL" clId="{2FF23A9F-71ED-4038-AB13-C8EC074AA5F6}" dt="2024-10-08T17:45:01.352" v="5450" actId="47"/>
        <pc:sldMkLst>
          <pc:docMk/>
          <pc:sldMk cId="3713558888" sldId="967"/>
        </pc:sldMkLst>
      </pc:sldChg>
      <pc:sldChg chg="modSp mod">
        <pc:chgData name="Ken Birman" userId="d63afa40-f901-45d1-beb5-fa688e844a7e" providerId="ADAL" clId="{2FF23A9F-71ED-4038-AB13-C8EC074AA5F6}" dt="2024-10-08T16:57:30.313" v="2624" actId="20577"/>
        <pc:sldMkLst>
          <pc:docMk/>
          <pc:sldMk cId="1567514707" sldId="970"/>
        </pc:sldMkLst>
      </pc:sldChg>
      <pc:sldChg chg="modSp add mod">
        <pc:chgData name="Ken Birman" userId="d63afa40-f901-45d1-beb5-fa688e844a7e" providerId="ADAL" clId="{2FF23A9F-71ED-4038-AB13-C8EC074AA5F6}" dt="2024-10-08T17:08:15.649" v="3741" actId="20577"/>
        <pc:sldMkLst>
          <pc:docMk/>
          <pc:sldMk cId="1016477184" sldId="971"/>
        </pc:sldMkLst>
      </pc:sldChg>
      <pc:sldChg chg="del">
        <pc:chgData name="Ken Birman" userId="d63afa40-f901-45d1-beb5-fa688e844a7e" providerId="ADAL" clId="{2FF23A9F-71ED-4038-AB13-C8EC074AA5F6}" dt="2024-10-08T17:05:06.280" v="3535" actId="2696"/>
        <pc:sldMkLst>
          <pc:docMk/>
          <pc:sldMk cId="1427790412" sldId="971"/>
        </pc:sldMkLst>
      </pc:sldChg>
      <pc:sldChg chg="add del">
        <pc:chgData name="Ken Birman" userId="d63afa40-f901-45d1-beb5-fa688e844a7e" providerId="ADAL" clId="{2FF23A9F-71ED-4038-AB13-C8EC074AA5F6}" dt="2024-10-08T17:05:43.687" v="3541" actId="47"/>
        <pc:sldMkLst>
          <pc:docMk/>
          <pc:sldMk cId="2018312307" sldId="972"/>
        </pc:sldMkLst>
      </pc:sldChg>
      <pc:sldChg chg="del">
        <pc:chgData name="Ken Birman" userId="d63afa40-f901-45d1-beb5-fa688e844a7e" providerId="ADAL" clId="{2FF23A9F-71ED-4038-AB13-C8EC074AA5F6}" dt="2024-10-08T17:05:06.280" v="3535" actId="2696"/>
        <pc:sldMkLst>
          <pc:docMk/>
          <pc:sldMk cId="4181067270" sldId="972"/>
        </pc:sldMkLst>
      </pc:sldChg>
      <pc:sldChg chg="del">
        <pc:chgData name="Ken Birman" userId="d63afa40-f901-45d1-beb5-fa688e844a7e" providerId="ADAL" clId="{2FF23A9F-71ED-4038-AB13-C8EC074AA5F6}" dt="2024-10-08T16:52:02.498" v="2127" actId="47"/>
        <pc:sldMkLst>
          <pc:docMk/>
          <pc:sldMk cId="1986767536" sldId="973"/>
        </pc:sldMkLst>
      </pc:sldChg>
      <pc:sldChg chg="add del">
        <pc:chgData name="Ken Birman" userId="d63afa40-f901-45d1-beb5-fa688e844a7e" providerId="ADAL" clId="{2FF23A9F-71ED-4038-AB13-C8EC074AA5F6}" dt="2024-10-08T16:49:56.561" v="1834" actId="47"/>
        <pc:sldMkLst>
          <pc:docMk/>
          <pc:sldMk cId="2936810" sldId="974"/>
        </pc:sldMkLst>
      </pc:sldChg>
      <pc:sldChg chg="addSp modSp new add del mod modAnim">
        <pc:chgData name="Ken Birman" userId="d63afa40-f901-45d1-beb5-fa688e844a7e" providerId="ADAL" clId="{2FF23A9F-71ED-4038-AB13-C8EC074AA5F6}" dt="2024-10-17T17:30:37.269" v="11397" actId="20577"/>
        <pc:sldMkLst>
          <pc:docMk/>
          <pc:sldMk cId="709342816" sldId="975"/>
        </pc:sldMkLst>
      </pc:sldChg>
      <pc:sldChg chg="add del">
        <pc:chgData name="Ken Birman" userId="d63afa40-f901-45d1-beb5-fa688e844a7e" providerId="ADAL" clId="{2FF23A9F-71ED-4038-AB13-C8EC074AA5F6}" dt="2024-10-08T16:32:07.132" v="631" actId="47"/>
        <pc:sldMkLst>
          <pc:docMk/>
          <pc:sldMk cId="902295768" sldId="976"/>
        </pc:sldMkLst>
      </pc:sldChg>
      <pc:sldChg chg="modSp add del mod">
        <pc:chgData name="Ken Birman" userId="d63afa40-f901-45d1-beb5-fa688e844a7e" providerId="ADAL" clId="{2FF23A9F-71ED-4038-AB13-C8EC074AA5F6}" dt="2024-10-08T16:33:18.178" v="696" actId="47"/>
        <pc:sldMkLst>
          <pc:docMk/>
          <pc:sldMk cId="4013331745" sldId="976"/>
        </pc:sldMkLst>
      </pc:sldChg>
      <pc:sldChg chg="addSp modSp new mod modAnim">
        <pc:chgData name="Ken Birman" userId="d63afa40-f901-45d1-beb5-fa688e844a7e" providerId="ADAL" clId="{2FF23A9F-71ED-4038-AB13-C8EC074AA5F6}" dt="2024-10-17T17:32:45.821" v="11621" actId="20577"/>
        <pc:sldMkLst>
          <pc:docMk/>
          <pc:sldMk cId="4238063773" sldId="976"/>
        </pc:sldMkLst>
      </pc:sldChg>
      <pc:sldChg chg="addSp modSp new mod">
        <pc:chgData name="Ken Birman" userId="d63afa40-f901-45d1-beb5-fa688e844a7e" providerId="ADAL" clId="{2FF23A9F-71ED-4038-AB13-C8EC074AA5F6}" dt="2024-10-08T17:44:47.423" v="5449" actId="6549"/>
        <pc:sldMkLst>
          <pc:docMk/>
          <pc:sldMk cId="4210960680" sldId="977"/>
        </pc:sldMkLst>
      </pc:sldChg>
      <pc:sldChg chg="addSp delSp modSp new mod modClrScheme chgLayout">
        <pc:chgData name="Ken Birman" userId="d63afa40-f901-45d1-beb5-fa688e844a7e" providerId="ADAL" clId="{2FF23A9F-71ED-4038-AB13-C8EC074AA5F6}" dt="2024-10-10T18:23:19.260" v="11329" actId="1076"/>
        <pc:sldMkLst>
          <pc:docMk/>
          <pc:sldMk cId="1063747385" sldId="978"/>
        </pc:sldMkLst>
      </pc:sldChg>
      <pc:sldChg chg="modSp new mod">
        <pc:chgData name="Ken Birman" userId="d63afa40-f901-45d1-beb5-fa688e844a7e" providerId="ADAL" clId="{2FF23A9F-71ED-4038-AB13-C8EC074AA5F6}" dt="2024-10-08T17:14:54.997" v="4461" actId="6549"/>
        <pc:sldMkLst>
          <pc:docMk/>
          <pc:sldMk cId="644681526" sldId="979"/>
        </pc:sldMkLst>
      </pc:sldChg>
      <pc:sldChg chg="modSp new mod">
        <pc:chgData name="Ken Birman" userId="d63afa40-f901-45d1-beb5-fa688e844a7e" providerId="ADAL" clId="{2FF23A9F-71ED-4038-AB13-C8EC074AA5F6}" dt="2024-10-08T17:04:07.719" v="3516" actId="313"/>
        <pc:sldMkLst>
          <pc:docMk/>
          <pc:sldMk cId="3909505376" sldId="980"/>
        </pc:sldMkLst>
      </pc:sldChg>
      <pc:sldChg chg="modSp add mod">
        <pc:chgData name="Ken Birman" userId="d63afa40-f901-45d1-beb5-fa688e844a7e" providerId="ADAL" clId="{2FF23A9F-71ED-4038-AB13-C8EC074AA5F6}" dt="2024-10-08T17:05:28.632" v="3540" actId="20577"/>
        <pc:sldMkLst>
          <pc:docMk/>
          <pc:sldMk cId="3082878394" sldId="981"/>
        </pc:sldMkLst>
      </pc:sldChg>
      <pc:sldChg chg="addSp delSp modSp new mod ord modAnim">
        <pc:chgData name="Ken Birman" userId="d63afa40-f901-45d1-beb5-fa688e844a7e" providerId="ADAL" clId="{2FF23A9F-71ED-4038-AB13-C8EC074AA5F6}" dt="2024-10-08T20:38:11.108" v="6414" actId="404"/>
        <pc:sldMkLst>
          <pc:docMk/>
          <pc:sldMk cId="2924530322" sldId="982"/>
        </pc:sldMkLst>
      </pc:sldChg>
      <pc:sldChg chg="modSp add mod">
        <pc:chgData name="Ken Birman" userId="d63afa40-f901-45d1-beb5-fa688e844a7e" providerId="ADAL" clId="{2FF23A9F-71ED-4038-AB13-C8EC074AA5F6}" dt="2024-10-08T17:46:06.078" v="5545" actId="6549"/>
        <pc:sldMkLst>
          <pc:docMk/>
          <pc:sldMk cId="4251359521" sldId="983"/>
        </pc:sldMkLst>
      </pc:sldChg>
      <pc:sldChg chg="addSp delSp modSp new mod modClrScheme delAnim modAnim chgLayout">
        <pc:chgData name="Ken Birman" userId="d63afa40-f901-45d1-beb5-fa688e844a7e" providerId="ADAL" clId="{2FF23A9F-71ED-4038-AB13-C8EC074AA5F6}" dt="2024-10-10T17:46:28.003" v="9787" actId="20577"/>
        <pc:sldMkLst>
          <pc:docMk/>
          <pc:sldMk cId="12520048" sldId="984"/>
        </pc:sldMkLst>
      </pc:sldChg>
      <pc:sldChg chg="add del">
        <pc:chgData name="Ken Birman" userId="d63afa40-f901-45d1-beb5-fa688e844a7e" providerId="ADAL" clId="{2FF23A9F-71ED-4038-AB13-C8EC074AA5F6}" dt="2024-10-08T17:54:37.042" v="5616"/>
        <pc:sldMkLst>
          <pc:docMk/>
          <pc:sldMk cId="805632132" sldId="984"/>
        </pc:sldMkLst>
      </pc:sldChg>
      <pc:sldChg chg="modSp new mod">
        <pc:chgData name="Ken Birman" userId="d63afa40-f901-45d1-beb5-fa688e844a7e" providerId="ADAL" clId="{2FF23A9F-71ED-4038-AB13-C8EC074AA5F6}" dt="2024-10-09T18:44:57.744" v="7179" actId="20577"/>
        <pc:sldMkLst>
          <pc:docMk/>
          <pc:sldMk cId="4214099719" sldId="985"/>
        </pc:sldMkLst>
      </pc:sldChg>
      <pc:sldChg chg="modSp new mod">
        <pc:chgData name="Ken Birman" userId="d63afa40-f901-45d1-beb5-fa688e844a7e" providerId="ADAL" clId="{2FF23A9F-71ED-4038-AB13-C8EC074AA5F6}" dt="2024-10-09T18:47:08.117" v="7647" actId="20577"/>
        <pc:sldMkLst>
          <pc:docMk/>
          <pc:sldMk cId="732533671" sldId="986"/>
        </pc:sldMkLst>
      </pc:sldChg>
      <pc:sldChg chg="modSp new mod">
        <pc:chgData name="Ken Birman" userId="d63afa40-f901-45d1-beb5-fa688e844a7e" providerId="ADAL" clId="{2FF23A9F-71ED-4038-AB13-C8EC074AA5F6}" dt="2024-10-09T18:51:36.892" v="8407" actId="20577"/>
        <pc:sldMkLst>
          <pc:docMk/>
          <pc:sldMk cId="650135815" sldId="987"/>
        </pc:sldMkLst>
      </pc:sldChg>
      <pc:sldChg chg="modSp new mod">
        <pc:chgData name="Ken Birman" userId="d63afa40-f901-45d1-beb5-fa688e844a7e" providerId="ADAL" clId="{2FF23A9F-71ED-4038-AB13-C8EC074AA5F6}" dt="2024-10-09T18:54:55.168" v="8907" actId="20577"/>
        <pc:sldMkLst>
          <pc:docMk/>
          <pc:sldMk cId="3056299181" sldId="988"/>
        </pc:sldMkLst>
      </pc:sldChg>
      <pc:sldChg chg="addSp delSp modSp new mod delAnim modAnim">
        <pc:chgData name="Ken Birman" userId="d63afa40-f901-45d1-beb5-fa688e844a7e" providerId="ADAL" clId="{2FF23A9F-71ED-4038-AB13-C8EC074AA5F6}" dt="2024-10-10T18:23:26.336" v="11330"/>
        <pc:sldMkLst>
          <pc:docMk/>
          <pc:sldMk cId="1807702283" sldId="989"/>
        </pc:sldMkLst>
      </pc:sldChg>
      <pc:sldChg chg="addSp delSp modSp add mod delAnim modAnim">
        <pc:chgData name="Ken Birman" userId="d63afa40-f901-45d1-beb5-fa688e844a7e" providerId="ADAL" clId="{2FF23A9F-71ED-4038-AB13-C8EC074AA5F6}" dt="2024-10-10T18:23:34.724" v="11332" actId="167"/>
        <pc:sldMkLst>
          <pc:docMk/>
          <pc:sldMk cId="1783646755" sldId="990"/>
        </pc:sldMkLst>
      </pc:sldChg>
      <pc:sldChg chg="addSp delSp modSp add mod modTransition delAnim modAnim">
        <pc:chgData name="Ken Birman" userId="d63afa40-f901-45d1-beb5-fa688e844a7e" providerId="ADAL" clId="{2FF23A9F-71ED-4038-AB13-C8EC074AA5F6}" dt="2024-10-10T18:23:38.022" v="11333"/>
        <pc:sldMkLst>
          <pc:docMk/>
          <pc:sldMk cId="4272528826" sldId="991"/>
        </pc:sldMkLst>
      </pc:sldChg>
      <pc:sldChg chg="addSp delSp modSp add mod">
        <pc:chgData name="Ken Birman" userId="d63afa40-f901-45d1-beb5-fa688e844a7e" providerId="ADAL" clId="{2FF23A9F-71ED-4038-AB13-C8EC074AA5F6}" dt="2024-10-10T18:23:40.149" v="11335"/>
        <pc:sldMkLst>
          <pc:docMk/>
          <pc:sldMk cId="3581192631" sldId="992"/>
        </pc:sldMkLst>
      </pc:sldChg>
      <pc:sldChg chg="addSp modSp new mod">
        <pc:chgData name="Ken Birman" userId="d63afa40-f901-45d1-beb5-fa688e844a7e" providerId="ADAL" clId="{2FF23A9F-71ED-4038-AB13-C8EC074AA5F6}" dt="2024-10-10T18:24:00.651" v="11343" actId="6549"/>
        <pc:sldMkLst>
          <pc:docMk/>
          <pc:sldMk cId="944893691" sldId="993"/>
        </pc:sldMkLst>
      </pc:sldChg>
      <pc:sldChg chg="addSp delSp modSp add mod modTransition">
        <pc:chgData name="Ken Birman" userId="d63afa40-f901-45d1-beb5-fa688e844a7e" providerId="ADAL" clId="{2FF23A9F-71ED-4038-AB13-C8EC074AA5F6}" dt="2024-10-10T18:24:06.399" v="11344"/>
        <pc:sldMkLst>
          <pc:docMk/>
          <pc:sldMk cId="3794848343" sldId="994"/>
        </pc:sldMkLst>
      </pc:sldChg>
      <pc:sldChg chg="modSp mod">
        <pc:chgData name="Ken Birman" userId="d63afa40-f901-45d1-beb5-fa688e844a7e" providerId="ADAL" clId="{2FF23A9F-71ED-4038-AB13-C8EC074AA5F6}" dt="2024-10-17T17:33:39.845" v="11637" actId="20577"/>
        <pc:sldMkLst>
          <pc:docMk/>
          <pc:sldMk cId="3704888070" sldId="1054"/>
        </pc:sldMkLst>
      </pc:sldChg>
    </pc:docChg>
  </pc:docChgLst>
  <pc:docChgLst>
    <pc:chgData name="Ken Birman" userId="S::kpb3@cornell.edu::d63afa40-f901-45d1-beb5-fa688e844a7e" providerId="AD" clId="Web-{253E4619-5E1A-0E1E-A96F-8D8447BA9431}"/>
    <pc:docChg chg="modSld">
      <pc:chgData name="Ken Birman" userId="S::kpb3@cornell.edu::d63afa40-f901-45d1-beb5-fa688e844a7e" providerId="AD" clId="Web-{253E4619-5E1A-0E1E-A96F-8D8447BA9431}" dt="2025-04-26T02:20:55.115" v="22" actId="20577"/>
      <pc:docMkLst>
        <pc:docMk/>
      </pc:docMkLst>
      <pc:sldChg chg="addSp delSp modSp">
        <pc:chgData name="Ken Birman" userId="S::kpb3@cornell.edu::d63afa40-f901-45d1-beb5-fa688e844a7e" providerId="AD" clId="Web-{253E4619-5E1A-0E1E-A96F-8D8447BA9431}" dt="2025-04-26T02:20:15.770" v="10" actId="1076"/>
        <pc:sldMkLst>
          <pc:docMk/>
          <pc:sldMk cId="1533772328" sldId="1109"/>
        </pc:sldMkLst>
      </pc:sldChg>
      <pc:sldChg chg="modSp">
        <pc:chgData name="Ken Birman" userId="S::kpb3@cornell.edu::d63afa40-f901-45d1-beb5-fa688e844a7e" providerId="AD" clId="Web-{253E4619-5E1A-0E1E-A96F-8D8447BA9431}" dt="2025-04-26T02:20:55.115" v="22" actId="20577"/>
        <pc:sldMkLst>
          <pc:docMk/>
          <pc:sldMk cId="3907696685" sldId="1110"/>
        </pc:sldMkLst>
        <pc:spChg chg="mod">
          <ac:chgData name="Ken Birman" userId="S::kpb3@cornell.edu::d63afa40-f901-45d1-beb5-fa688e844a7e" providerId="AD" clId="Web-{253E4619-5E1A-0E1E-A96F-8D8447BA9431}" dt="2025-04-26T02:20:55.115" v="22" actId="20577"/>
          <ac:spMkLst>
            <pc:docMk/>
            <pc:sldMk cId="3907696685" sldId="1110"/>
            <ac:spMk id="2" creationId="{CD0FA1D1-5D22-45AF-75D8-A6FA44AC90C2}"/>
          </ac:spMkLst>
        </pc:spChg>
      </pc:sldChg>
    </pc:docChg>
  </pc:docChgLst>
  <pc:docChgLst>
    <pc:chgData name="Ken Birman" userId="d63afa40-f901-45d1-beb5-fa688e844a7e" providerId="ADAL" clId="{0CB55BCB-D3CC-4536-8027-8147944E1154}"/>
    <pc:docChg chg="undo custSel addSld delSld modSld sldOrd">
      <pc:chgData name="Ken Birman" userId="d63afa40-f901-45d1-beb5-fa688e844a7e" providerId="ADAL" clId="{0CB55BCB-D3CC-4536-8027-8147944E1154}" dt="2025-04-30T12:56:28.380" v="4257" actId="20577"/>
      <pc:docMkLst>
        <pc:docMk/>
      </pc:docMkLst>
      <pc:sldChg chg="modSp mod">
        <pc:chgData name="Ken Birman" userId="d63afa40-f901-45d1-beb5-fa688e844a7e" providerId="ADAL" clId="{0CB55BCB-D3CC-4536-8027-8147944E1154}" dt="2025-04-23T15:25:47.985" v="410" actId="5793"/>
        <pc:sldMkLst>
          <pc:docMk/>
          <pc:sldMk cId="2001643190" sldId="715"/>
        </pc:sldMkLst>
        <pc:spChg chg="mod">
          <ac:chgData name="Ken Birman" userId="d63afa40-f901-45d1-beb5-fa688e844a7e" providerId="ADAL" clId="{0CB55BCB-D3CC-4536-8027-8147944E1154}" dt="2025-04-23T15:25:47.985" v="410" actId="5793"/>
          <ac:spMkLst>
            <pc:docMk/>
            <pc:sldMk cId="2001643190" sldId="715"/>
            <ac:spMk id="2" creationId="{7490A8FE-E52F-4E22-BEAD-1A693F6A4DA6}"/>
          </ac:spMkLst>
        </pc:spChg>
      </pc:sldChg>
      <pc:sldChg chg="addSp modSp mod">
        <pc:chgData name="Ken Birman" userId="d63afa40-f901-45d1-beb5-fa688e844a7e" providerId="ADAL" clId="{0CB55BCB-D3CC-4536-8027-8147944E1154}" dt="2025-04-30T12:48:29.889" v="3806" actId="27636"/>
        <pc:sldMkLst>
          <pc:docMk/>
          <pc:sldMk cId="895792753" sldId="758"/>
        </pc:sldMkLst>
        <pc:spChg chg="mod">
          <ac:chgData name="Ken Birman" userId="d63afa40-f901-45d1-beb5-fa688e844a7e" providerId="ADAL" clId="{0CB55BCB-D3CC-4536-8027-8147944E1154}" dt="2025-04-30T12:48:29.889" v="3806" actId="27636"/>
          <ac:spMkLst>
            <pc:docMk/>
            <pc:sldMk cId="895792753" sldId="758"/>
            <ac:spMk id="2" creationId="{17037A07-4AB7-4D4C-A1B6-B2F16ABE3184}"/>
          </ac:spMkLst>
        </pc:spChg>
        <pc:spChg chg="add mod">
          <ac:chgData name="Ken Birman" userId="d63afa40-f901-45d1-beb5-fa688e844a7e" providerId="ADAL" clId="{0CB55BCB-D3CC-4536-8027-8147944E1154}" dt="2025-04-30T12:48:16.606" v="3797" actId="27636"/>
          <ac:spMkLst>
            <pc:docMk/>
            <pc:sldMk cId="895792753" sldId="758"/>
            <ac:spMk id="46" creationId="{C9AB4B8B-88A5-FD96-7905-1A4675384FA7}"/>
          </ac:spMkLst>
        </pc:spChg>
      </pc:sldChg>
      <pc:sldChg chg="delSp del mod">
        <pc:chgData name="Ken Birman" userId="d63afa40-f901-45d1-beb5-fa688e844a7e" providerId="ADAL" clId="{0CB55BCB-D3CC-4536-8027-8147944E1154}" dt="2025-04-30T12:47:21.893" v="3794" actId="47"/>
        <pc:sldMkLst>
          <pc:docMk/>
          <pc:sldMk cId="4121531984" sldId="775"/>
        </pc:sldMkLst>
        <pc:spChg chg="del">
          <ac:chgData name="Ken Birman" userId="d63afa40-f901-45d1-beb5-fa688e844a7e" providerId="ADAL" clId="{0CB55BCB-D3CC-4536-8027-8147944E1154}" dt="2025-04-30T12:47:11.832" v="3793" actId="478"/>
          <ac:spMkLst>
            <pc:docMk/>
            <pc:sldMk cId="4121531984" sldId="775"/>
            <ac:spMk id="3" creationId="{93D62208-CF30-47D5-B036-25F306A7A91D}"/>
          </ac:spMkLst>
        </pc:spChg>
        <pc:spChg chg="del">
          <ac:chgData name="Ken Birman" userId="d63afa40-f901-45d1-beb5-fa688e844a7e" providerId="ADAL" clId="{0CB55BCB-D3CC-4536-8027-8147944E1154}" dt="2025-04-30T12:47:09.339" v="3792" actId="478"/>
          <ac:spMkLst>
            <pc:docMk/>
            <pc:sldMk cId="4121531984" sldId="775"/>
            <ac:spMk id="121" creationId="{C131AF1C-5FA2-44ED-803C-7BC8DB872837}"/>
          </ac:spMkLst>
        </pc:spChg>
      </pc:sldChg>
      <pc:sldChg chg="modSp mod">
        <pc:chgData name="Ken Birman" userId="d63afa40-f901-45d1-beb5-fa688e844a7e" providerId="ADAL" clId="{0CB55BCB-D3CC-4536-8027-8147944E1154}" dt="2025-04-23T17:32:38.821" v="3515" actId="20577"/>
        <pc:sldMkLst>
          <pc:docMk/>
          <pc:sldMk cId="4185164846" sldId="934"/>
        </pc:sldMkLst>
        <pc:spChg chg="mod">
          <ac:chgData name="Ken Birman" userId="d63afa40-f901-45d1-beb5-fa688e844a7e" providerId="ADAL" clId="{0CB55BCB-D3CC-4536-8027-8147944E1154}" dt="2025-04-23T17:32:38.821" v="3515" actId="20577"/>
          <ac:spMkLst>
            <pc:docMk/>
            <pc:sldMk cId="4185164846" sldId="934"/>
            <ac:spMk id="6" creationId="{00000000-0000-0000-0000-000000000000}"/>
          </ac:spMkLst>
        </pc:spChg>
        <pc:spChg chg="mod">
          <ac:chgData name="Ken Birman" userId="d63afa40-f901-45d1-beb5-fa688e844a7e" providerId="ADAL" clId="{0CB55BCB-D3CC-4536-8027-8147944E1154}" dt="2025-04-23T17:32:13.620" v="3412" actId="20577"/>
          <ac:spMkLst>
            <pc:docMk/>
            <pc:sldMk cId="4185164846" sldId="934"/>
            <ac:spMk id="11" creationId="{00000000-0000-0000-0000-000000000000}"/>
          </ac:spMkLst>
        </pc:spChg>
      </pc:sldChg>
      <pc:sldChg chg="del">
        <pc:chgData name="Ken Birman" userId="d63afa40-f901-45d1-beb5-fa688e844a7e" providerId="ADAL" clId="{0CB55BCB-D3CC-4536-8027-8147944E1154}" dt="2025-04-23T16:57:56.552" v="2550" actId="47"/>
        <pc:sldMkLst>
          <pc:docMk/>
          <pc:sldMk cId="1567514707" sldId="970"/>
        </pc:sldMkLst>
      </pc:sldChg>
      <pc:sldChg chg="ord">
        <pc:chgData name="Ken Birman" userId="d63afa40-f901-45d1-beb5-fa688e844a7e" providerId="ADAL" clId="{0CB55BCB-D3CC-4536-8027-8147944E1154}" dt="2025-04-23T16:57:01.970" v="2549"/>
        <pc:sldMkLst>
          <pc:docMk/>
          <pc:sldMk cId="732533671" sldId="986"/>
        </pc:sldMkLst>
      </pc:sldChg>
      <pc:sldChg chg="del">
        <pc:chgData name="Ken Birman" userId="d63afa40-f901-45d1-beb5-fa688e844a7e" providerId="ADAL" clId="{0CB55BCB-D3CC-4536-8027-8147944E1154}" dt="2025-04-23T16:57:58.055" v="2551" actId="47"/>
        <pc:sldMkLst>
          <pc:docMk/>
          <pc:sldMk cId="1257428045" sldId="1004"/>
        </pc:sldMkLst>
      </pc:sldChg>
      <pc:sldChg chg="del">
        <pc:chgData name="Ken Birman" userId="d63afa40-f901-45d1-beb5-fa688e844a7e" providerId="ADAL" clId="{0CB55BCB-D3CC-4536-8027-8147944E1154}" dt="2025-04-30T12:55:16.959" v="4176" actId="47"/>
        <pc:sldMkLst>
          <pc:docMk/>
          <pc:sldMk cId="3776691627" sldId="1006"/>
        </pc:sldMkLst>
      </pc:sldChg>
      <pc:sldChg chg="del">
        <pc:chgData name="Ken Birman" userId="d63afa40-f901-45d1-beb5-fa688e844a7e" providerId="ADAL" clId="{0CB55BCB-D3CC-4536-8027-8147944E1154}" dt="2025-04-23T15:29:45.600" v="439" actId="47"/>
        <pc:sldMkLst>
          <pc:docMk/>
          <pc:sldMk cId="891132441" sldId="1053"/>
        </pc:sldMkLst>
      </pc:sldChg>
      <pc:sldChg chg="del">
        <pc:chgData name="Ken Birman" userId="d63afa40-f901-45d1-beb5-fa688e844a7e" providerId="ADAL" clId="{0CB55BCB-D3CC-4536-8027-8147944E1154}" dt="2025-04-23T15:29:48.240" v="440" actId="47"/>
        <pc:sldMkLst>
          <pc:docMk/>
          <pc:sldMk cId="2309930384" sldId="1058"/>
        </pc:sldMkLst>
      </pc:sldChg>
      <pc:sldChg chg="ord">
        <pc:chgData name="Ken Birman" userId="d63afa40-f901-45d1-beb5-fa688e844a7e" providerId="ADAL" clId="{0CB55BCB-D3CC-4536-8027-8147944E1154}" dt="2025-04-23T15:23:12.075" v="1"/>
        <pc:sldMkLst>
          <pc:docMk/>
          <pc:sldMk cId="3765029404" sldId="1105"/>
        </pc:sldMkLst>
      </pc:sldChg>
      <pc:sldChg chg="modSp mod">
        <pc:chgData name="Ken Birman" userId="d63afa40-f901-45d1-beb5-fa688e844a7e" providerId="ADAL" clId="{0CB55BCB-D3CC-4536-8027-8147944E1154}" dt="2025-04-30T12:56:28.380" v="4257" actId="20577"/>
        <pc:sldMkLst>
          <pc:docMk/>
          <pc:sldMk cId="4149009861" sldId="1107"/>
        </pc:sldMkLst>
        <pc:spChg chg="mod">
          <ac:chgData name="Ken Birman" userId="d63afa40-f901-45d1-beb5-fa688e844a7e" providerId="ADAL" clId="{0CB55BCB-D3CC-4536-8027-8147944E1154}" dt="2025-04-30T12:56:28.380" v="4257" actId="20577"/>
          <ac:spMkLst>
            <pc:docMk/>
            <pc:sldMk cId="4149009861" sldId="1107"/>
            <ac:spMk id="3" creationId="{35545644-F6F1-FF6C-70CF-2918489FECDF}"/>
          </ac:spMkLst>
        </pc:spChg>
      </pc:sldChg>
      <pc:sldChg chg="del ord">
        <pc:chgData name="Ken Birman" userId="d63afa40-f901-45d1-beb5-fa688e844a7e" providerId="ADAL" clId="{0CB55BCB-D3CC-4536-8027-8147944E1154}" dt="2025-04-30T12:43:33.497" v="3728" actId="47"/>
        <pc:sldMkLst>
          <pc:docMk/>
          <pc:sldMk cId="1533772328" sldId="1109"/>
        </pc:sldMkLst>
      </pc:sldChg>
      <pc:sldChg chg="addSp modSp mod ord">
        <pc:chgData name="Ken Birman" userId="d63afa40-f901-45d1-beb5-fa688e844a7e" providerId="ADAL" clId="{0CB55BCB-D3CC-4536-8027-8147944E1154}" dt="2025-04-30T12:45:34.082" v="3790" actId="404"/>
        <pc:sldMkLst>
          <pc:docMk/>
          <pc:sldMk cId="3907696685" sldId="1110"/>
        </pc:sldMkLst>
        <pc:spChg chg="mod">
          <ac:chgData name="Ken Birman" userId="d63afa40-f901-45d1-beb5-fa688e844a7e" providerId="ADAL" clId="{0CB55BCB-D3CC-4536-8027-8147944E1154}" dt="2025-04-30T12:45:34.082" v="3790" actId="404"/>
          <ac:spMkLst>
            <pc:docMk/>
            <pc:sldMk cId="3907696685" sldId="1110"/>
            <ac:spMk id="2" creationId="{CD0FA1D1-5D22-45AF-75D8-A6FA44AC90C2}"/>
          </ac:spMkLst>
        </pc:spChg>
        <pc:spChg chg="add mod">
          <ac:chgData name="Ken Birman" userId="d63afa40-f901-45d1-beb5-fa688e844a7e" providerId="ADAL" clId="{0CB55BCB-D3CC-4536-8027-8147944E1154}" dt="2025-04-30T12:44:47.511" v="3779" actId="208"/>
          <ac:spMkLst>
            <pc:docMk/>
            <pc:sldMk cId="3907696685" sldId="1110"/>
            <ac:spMk id="5" creationId="{15E09929-8DD1-D0F0-0291-58D7E6CE2CC6}"/>
          </ac:spMkLst>
        </pc:spChg>
        <pc:picChg chg="mod">
          <ac:chgData name="Ken Birman" userId="d63afa40-f901-45d1-beb5-fa688e844a7e" providerId="ADAL" clId="{0CB55BCB-D3CC-4536-8027-8147944E1154}" dt="2025-04-30T12:44:28.198" v="3776" actId="1076"/>
          <ac:picMkLst>
            <pc:docMk/>
            <pc:sldMk cId="3907696685" sldId="1110"/>
            <ac:picMk id="6" creationId="{59CE48CA-FD6C-809C-53F3-CF309C97B194}"/>
          </ac:picMkLst>
        </pc:picChg>
      </pc:sldChg>
      <pc:sldChg chg="del">
        <pc:chgData name="Ken Birman" userId="d63afa40-f901-45d1-beb5-fa688e844a7e" providerId="ADAL" clId="{0CB55BCB-D3CC-4536-8027-8147944E1154}" dt="2025-04-23T16:57:59.566" v="2552" actId="47"/>
        <pc:sldMkLst>
          <pc:docMk/>
          <pc:sldMk cId="1657710789" sldId="1112"/>
        </pc:sldMkLst>
      </pc:sldChg>
      <pc:sldChg chg="addSp delSp modSp new mod modClrScheme chgLayout">
        <pc:chgData name="Ken Birman" userId="d63afa40-f901-45d1-beb5-fa688e844a7e" providerId="ADAL" clId="{0CB55BCB-D3CC-4536-8027-8147944E1154}" dt="2025-04-23T15:25:12.883" v="368" actId="20577"/>
        <pc:sldMkLst>
          <pc:docMk/>
          <pc:sldMk cId="2442432707" sldId="1113"/>
        </pc:sldMkLst>
        <pc:spChg chg="mod ord">
          <ac:chgData name="Ken Birman" userId="d63afa40-f901-45d1-beb5-fa688e844a7e" providerId="ADAL" clId="{0CB55BCB-D3CC-4536-8027-8147944E1154}" dt="2025-04-23T15:23:27.068" v="3" actId="700"/>
          <ac:spMkLst>
            <pc:docMk/>
            <pc:sldMk cId="2442432707" sldId="1113"/>
            <ac:spMk id="3" creationId="{45AC7B82-E513-FA52-EB6C-5C0D3B67AAF1}"/>
          </ac:spMkLst>
        </pc:spChg>
        <pc:spChg chg="mod ord">
          <ac:chgData name="Ken Birman" userId="d63afa40-f901-45d1-beb5-fa688e844a7e" providerId="ADAL" clId="{0CB55BCB-D3CC-4536-8027-8147944E1154}" dt="2025-04-23T15:23:27.068" v="3" actId="700"/>
          <ac:spMkLst>
            <pc:docMk/>
            <pc:sldMk cId="2442432707" sldId="1113"/>
            <ac:spMk id="4" creationId="{993036C7-9EE3-3941-3BB9-C19EB4986F86}"/>
          </ac:spMkLst>
        </pc:spChg>
        <pc:spChg chg="add mod ord">
          <ac:chgData name="Ken Birman" userId="d63afa40-f901-45d1-beb5-fa688e844a7e" providerId="ADAL" clId="{0CB55BCB-D3CC-4536-8027-8147944E1154}" dt="2025-04-23T15:25:12.883" v="368" actId="20577"/>
          <ac:spMkLst>
            <pc:docMk/>
            <pc:sldMk cId="2442432707" sldId="1113"/>
            <ac:spMk id="5" creationId="{4BE1B34F-1D25-87F5-B39A-CCFEFBF2CB21}"/>
          </ac:spMkLst>
        </pc:spChg>
        <pc:spChg chg="add mod ord">
          <ac:chgData name="Ken Birman" userId="d63afa40-f901-45d1-beb5-fa688e844a7e" providerId="ADAL" clId="{0CB55BCB-D3CC-4536-8027-8147944E1154}" dt="2025-04-23T15:25:09.200" v="362" actId="20577"/>
          <ac:spMkLst>
            <pc:docMk/>
            <pc:sldMk cId="2442432707" sldId="1113"/>
            <ac:spMk id="6" creationId="{48914925-8E39-9BEA-1B3B-E254E0C0E9F5}"/>
          </ac:spMkLst>
        </pc:spChg>
      </pc:sldChg>
      <pc:sldChg chg="addSp delSp modSp new mod">
        <pc:chgData name="Ken Birman" userId="d63afa40-f901-45d1-beb5-fa688e844a7e" providerId="ADAL" clId="{0CB55BCB-D3CC-4536-8027-8147944E1154}" dt="2025-04-23T15:29:17.185" v="438" actId="14100"/>
        <pc:sldMkLst>
          <pc:docMk/>
          <pc:sldMk cId="2728091842" sldId="1114"/>
        </pc:sldMkLst>
        <pc:spChg chg="mod">
          <ac:chgData name="Ken Birman" userId="d63afa40-f901-45d1-beb5-fa688e844a7e" providerId="ADAL" clId="{0CB55BCB-D3CC-4536-8027-8147944E1154}" dt="2025-04-23T15:26:08.154" v="424" actId="20577"/>
          <ac:spMkLst>
            <pc:docMk/>
            <pc:sldMk cId="2728091842" sldId="1114"/>
            <ac:spMk id="2" creationId="{536FD752-239B-C5F5-FA8A-29677D2AF7C1}"/>
          </ac:spMkLst>
        </pc:spChg>
        <pc:picChg chg="add mod ord">
          <ac:chgData name="Ken Birman" userId="d63afa40-f901-45d1-beb5-fa688e844a7e" providerId="ADAL" clId="{0CB55BCB-D3CC-4536-8027-8147944E1154}" dt="2025-04-23T15:29:17.185" v="438" actId="14100"/>
          <ac:picMkLst>
            <pc:docMk/>
            <pc:sldMk cId="2728091842" sldId="1114"/>
            <ac:picMk id="5" creationId="{63D0406C-8B9D-02AC-5758-7B4E0CA7CA77}"/>
          </ac:picMkLst>
        </pc:picChg>
        <pc:picChg chg="add mod">
          <ac:chgData name="Ken Birman" userId="d63afa40-f901-45d1-beb5-fa688e844a7e" providerId="ADAL" clId="{0CB55BCB-D3CC-4536-8027-8147944E1154}" dt="2025-04-23T15:29:06.191" v="435" actId="14100"/>
          <ac:picMkLst>
            <pc:docMk/>
            <pc:sldMk cId="2728091842" sldId="1114"/>
            <ac:picMk id="7" creationId="{0C4540EA-BBED-796B-C2C4-17056AFCC92B}"/>
          </ac:picMkLst>
        </pc:picChg>
      </pc:sldChg>
      <pc:sldChg chg="modSp new mod">
        <pc:chgData name="Ken Birman" userId="d63afa40-f901-45d1-beb5-fa688e844a7e" providerId="ADAL" clId="{0CB55BCB-D3CC-4536-8027-8147944E1154}" dt="2025-04-23T16:19:20.221" v="1185" actId="20577"/>
        <pc:sldMkLst>
          <pc:docMk/>
          <pc:sldMk cId="3140771810" sldId="1115"/>
        </pc:sldMkLst>
        <pc:spChg chg="mod">
          <ac:chgData name="Ken Birman" userId="d63afa40-f901-45d1-beb5-fa688e844a7e" providerId="ADAL" clId="{0CB55BCB-D3CC-4536-8027-8147944E1154}" dt="2025-04-23T15:41:23.635" v="522" actId="20577"/>
          <ac:spMkLst>
            <pc:docMk/>
            <pc:sldMk cId="3140771810" sldId="1115"/>
            <ac:spMk id="2" creationId="{52907949-DC76-1096-7211-4834AE8561A5}"/>
          </ac:spMkLst>
        </pc:spChg>
        <pc:spChg chg="mod">
          <ac:chgData name="Ken Birman" userId="d63afa40-f901-45d1-beb5-fa688e844a7e" providerId="ADAL" clId="{0CB55BCB-D3CC-4536-8027-8147944E1154}" dt="2025-04-23T16:19:20.221" v="1185" actId="20577"/>
          <ac:spMkLst>
            <pc:docMk/>
            <pc:sldMk cId="3140771810" sldId="1115"/>
            <ac:spMk id="3" creationId="{53690D2C-1D01-4701-9B54-EEE3B46CD744}"/>
          </ac:spMkLst>
        </pc:spChg>
      </pc:sldChg>
      <pc:sldChg chg="modSp new mod">
        <pc:chgData name="Ken Birman" userId="d63afa40-f901-45d1-beb5-fa688e844a7e" providerId="ADAL" clId="{0CB55BCB-D3CC-4536-8027-8147944E1154}" dt="2025-04-23T16:24:18.951" v="1884" actId="20577"/>
        <pc:sldMkLst>
          <pc:docMk/>
          <pc:sldMk cId="3690017699" sldId="1116"/>
        </pc:sldMkLst>
        <pc:spChg chg="mod">
          <ac:chgData name="Ken Birman" userId="d63afa40-f901-45d1-beb5-fa688e844a7e" providerId="ADAL" clId="{0CB55BCB-D3CC-4536-8027-8147944E1154}" dt="2025-04-23T16:18:27.390" v="1028" actId="20577"/>
          <ac:spMkLst>
            <pc:docMk/>
            <pc:sldMk cId="3690017699" sldId="1116"/>
            <ac:spMk id="2" creationId="{B41E64CD-44AE-8E59-E584-C33A3433CD49}"/>
          </ac:spMkLst>
        </pc:spChg>
        <pc:spChg chg="mod">
          <ac:chgData name="Ken Birman" userId="d63afa40-f901-45d1-beb5-fa688e844a7e" providerId="ADAL" clId="{0CB55BCB-D3CC-4536-8027-8147944E1154}" dt="2025-04-23T16:24:18.951" v="1884" actId="20577"/>
          <ac:spMkLst>
            <pc:docMk/>
            <pc:sldMk cId="3690017699" sldId="1116"/>
            <ac:spMk id="3" creationId="{721179F6-D9E3-544E-E917-4FC5157E4CB7}"/>
          </ac:spMkLst>
        </pc:spChg>
      </pc:sldChg>
      <pc:sldChg chg="modSp new mod">
        <pc:chgData name="Ken Birman" userId="d63afa40-f901-45d1-beb5-fa688e844a7e" providerId="ADAL" clId="{0CB55BCB-D3CC-4536-8027-8147944E1154}" dt="2025-04-23T16:27:51.858" v="2198" actId="20577"/>
        <pc:sldMkLst>
          <pc:docMk/>
          <pc:sldMk cId="1974570363" sldId="1117"/>
        </pc:sldMkLst>
        <pc:spChg chg="mod">
          <ac:chgData name="Ken Birman" userId="d63afa40-f901-45d1-beb5-fa688e844a7e" providerId="ADAL" clId="{0CB55BCB-D3CC-4536-8027-8147944E1154}" dt="2025-04-23T16:26:31.083" v="1912" actId="20577"/>
          <ac:spMkLst>
            <pc:docMk/>
            <pc:sldMk cId="1974570363" sldId="1117"/>
            <ac:spMk id="2" creationId="{D552A250-DD4B-53C7-4A37-5ADA71674802}"/>
          </ac:spMkLst>
        </pc:spChg>
        <pc:spChg chg="mod">
          <ac:chgData name="Ken Birman" userId="d63afa40-f901-45d1-beb5-fa688e844a7e" providerId="ADAL" clId="{0CB55BCB-D3CC-4536-8027-8147944E1154}" dt="2025-04-23T16:27:51.858" v="2198" actId="20577"/>
          <ac:spMkLst>
            <pc:docMk/>
            <pc:sldMk cId="1974570363" sldId="1117"/>
            <ac:spMk id="3" creationId="{C5760216-DFFC-A9C7-12E3-14EB6C94BC96}"/>
          </ac:spMkLst>
        </pc:spChg>
      </pc:sldChg>
      <pc:sldChg chg="addSp delSp modSp new mod modClrScheme chgLayout">
        <pc:chgData name="Ken Birman" userId="d63afa40-f901-45d1-beb5-fa688e844a7e" providerId="ADAL" clId="{0CB55BCB-D3CC-4536-8027-8147944E1154}" dt="2025-04-23T16:30:52.627" v="2547" actId="20577"/>
        <pc:sldMkLst>
          <pc:docMk/>
          <pc:sldMk cId="3289028940" sldId="1118"/>
        </pc:sldMkLst>
        <pc:spChg chg="mod ord">
          <ac:chgData name="Ken Birman" userId="d63afa40-f901-45d1-beb5-fa688e844a7e" providerId="ADAL" clId="{0CB55BCB-D3CC-4536-8027-8147944E1154}" dt="2025-04-23T16:28:18.086" v="2200" actId="700"/>
          <ac:spMkLst>
            <pc:docMk/>
            <pc:sldMk cId="3289028940" sldId="1118"/>
            <ac:spMk id="3" creationId="{49F9493E-CA8D-41B9-36F4-7BCB6A4E3016}"/>
          </ac:spMkLst>
        </pc:spChg>
        <pc:spChg chg="mod ord">
          <ac:chgData name="Ken Birman" userId="d63afa40-f901-45d1-beb5-fa688e844a7e" providerId="ADAL" clId="{0CB55BCB-D3CC-4536-8027-8147944E1154}" dt="2025-04-23T16:28:18.086" v="2200" actId="700"/>
          <ac:spMkLst>
            <pc:docMk/>
            <pc:sldMk cId="3289028940" sldId="1118"/>
            <ac:spMk id="4" creationId="{7548BE69-7FB5-A2E2-2836-DCFEC3F2FDD4}"/>
          </ac:spMkLst>
        </pc:spChg>
        <pc:spChg chg="add mod ord">
          <ac:chgData name="Ken Birman" userId="d63afa40-f901-45d1-beb5-fa688e844a7e" providerId="ADAL" clId="{0CB55BCB-D3CC-4536-8027-8147944E1154}" dt="2025-04-23T16:28:24.375" v="2226" actId="20577"/>
          <ac:spMkLst>
            <pc:docMk/>
            <pc:sldMk cId="3289028940" sldId="1118"/>
            <ac:spMk id="5" creationId="{42D4AC9A-5A2D-AF95-A968-7D06392FC657}"/>
          </ac:spMkLst>
        </pc:spChg>
        <pc:spChg chg="add mod ord">
          <ac:chgData name="Ken Birman" userId="d63afa40-f901-45d1-beb5-fa688e844a7e" providerId="ADAL" clId="{0CB55BCB-D3CC-4536-8027-8147944E1154}" dt="2025-04-23T16:30:52.627" v="2547" actId="20577"/>
          <ac:spMkLst>
            <pc:docMk/>
            <pc:sldMk cId="3289028940" sldId="1118"/>
            <ac:spMk id="6" creationId="{925DC2D0-D9F0-8015-5355-975056299234}"/>
          </ac:spMkLst>
        </pc:spChg>
      </pc:sldChg>
      <pc:sldChg chg="addSp delSp modSp new mod modClrScheme chgLayout">
        <pc:chgData name="Ken Birman" userId="d63afa40-f901-45d1-beb5-fa688e844a7e" providerId="ADAL" clId="{0CB55BCB-D3CC-4536-8027-8147944E1154}" dt="2025-04-23T17:31:26.050" v="3362" actId="1076"/>
        <pc:sldMkLst>
          <pc:docMk/>
          <pc:sldMk cId="2932356910" sldId="1119"/>
        </pc:sldMkLst>
        <pc:spChg chg="mod ord">
          <ac:chgData name="Ken Birman" userId="d63afa40-f901-45d1-beb5-fa688e844a7e" providerId="ADAL" clId="{0CB55BCB-D3CC-4536-8027-8147944E1154}" dt="2025-04-23T17:27:45.389" v="3160" actId="20577"/>
          <ac:spMkLst>
            <pc:docMk/>
            <pc:sldMk cId="2932356910" sldId="1119"/>
            <ac:spMk id="2" creationId="{8C19EBE7-C176-232F-A4D0-95DD7DD2099A}"/>
          </ac:spMkLst>
        </pc:spChg>
        <pc:spChg chg="mod ord">
          <ac:chgData name="Ken Birman" userId="d63afa40-f901-45d1-beb5-fa688e844a7e" providerId="ADAL" clId="{0CB55BCB-D3CC-4536-8027-8147944E1154}" dt="2025-04-23T16:58:52.910" v="2614" actId="700"/>
          <ac:spMkLst>
            <pc:docMk/>
            <pc:sldMk cId="2932356910" sldId="1119"/>
            <ac:spMk id="4" creationId="{3A1A5BA0-56AA-58DD-345A-20948FA709EE}"/>
          </ac:spMkLst>
        </pc:spChg>
        <pc:spChg chg="mod ord">
          <ac:chgData name="Ken Birman" userId="d63afa40-f901-45d1-beb5-fa688e844a7e" providerId="ADAL" clId="{0CB55BCB-D3CC-4536-8027-8147944E1154}" dt="2025-04-23T16:58:52.910" v="2614" actId="700"/>
          <ac:spMkLst>
            <pc:docMk/>
            <pc:sldMk cId="2932356910" sldId="1119"/>
            <ac:spMk id="5" creationId="{9A8B1600-516F-4169-AE1D-87B6918423E4}"/>
          </ac:spMkLst>
        </pc:spChg>
        <pc:spChg chg="add mod">
          <ac:chgData name="Ken Birman" userId="d63afa40-f901-45d1-beb5-fa688e844a7e" providerId="ADAL" clId="{0CB55BCB-D3CC-4536-8027-8147944E1154}" dt="2025-04-23T17:20:58.058" v="2636" actId="1076"/>
          <ac:spMkLst>
            <pc:docMk/>
            <pc:sldMk cId="2932356910" sldId="1119"/>
            <ac:spMk id="9" creationId="{C19BA064-DFC9-C3C7-0A8A-19DF1DCD10DF}"/>
          </ac:spMkLst>
        </pc:spChg>
        <pc:spChg chg="add mod">
          <ac:chgData name="Ken Birman" userId="d63afa40-f901-45d1-beb5-fa688e844a7e" providerId="ADAL" clId="{0CB55BCB-D3CC-4536-8027-8147944E1154}" dt="2025-04-23T17:31:07.262" v="3358" actId="20577"/>
          <ac:spMkLst>
            <pc:docMk/>
            <pc:sldMk cId="2932356910" sldId="1119"/>
            <ac:spMk id="10" creationId="{45970A70-7378-C7CE-401D-F01939D67573}"/>
          </ac:spMkLst>
        </pc:spChg>
        <pc:spChg chg="add mod">
          <ac:chgData name="Ken Birman" userId="d63afa40-f901-45d1-beb5-fa688e844a7e" providerId="ADAL" clId="{0CB55BCB-D3CC-4536-8027-8147944E1154}" dt="2025-04-23T17:23:28.084" v="2763" actId="14100"/>
          <ac:spMkLst>
            <pc:docMk/>
            <pc:sldMk cId="2932356910" sldId="1119"/>
            <ac:spMk id="11" creationId="{07AD7ACE-5949-09D7-C307-8634CDB47A54}"/>
          </ac:spMkLst>
        </pc:spChg>
        <pc:graphicFrameChg chg="add mod modGraphic">
          <ac:chgData name="Ken Birman" userId="d63afa40-f901-45d1-beb5-fa688e844a7e" providerId="ADAL" clId="{0CB55BCB-D3CC-4536-8027-8147944E1154}" dt="2025-04-23T16:59:50.416" v="2623" actId="1076"/>
          <ac:graphicFrameMkLst>
            <pc:docMk/>
            <pc:sldMk cId="2932356910" sldId="1119"/>
            <ac:graphicFrameMk id="6" creationId="{D6081BA9-114F-4D40-EB34-96988D546FED}"/>
          </ac:graphicFrameMkLst>
        </pc:graphicFrameChg>
        <pc:picChg chg="add mod">
          <ac:chgData name="Ken Birman" userId="d63afa40-f901-45d1-beb5-fa688e844a7e" providerId="ADAL" clId="{0CB55BCB-D3CC-4536-8027-8147944E1154}" dt="2025-04-23T17:00:47.106" v="2625" actId="1076"/>
          <ac:picMkLst>
            <pc:docMk/>
            <pc:sldMk cId="2932356910" sldId="1119"/>
            <ac:picMk id="7" creationId="{69D1FDCA-6EF1-A871-2304-4142A66019CF}"/>
          </ac:picMkLst>
        </pc:picChg>
        <pc:picChg chg="add mod">
          <ac:chgData name="Ken Birman" userId="d63afa40-f901-45d1-beb5-fa688e844a7e" providerId="ADAL" clId="{0CB55BCB-D3CC-4536-8027-8147944E1154}" dt="2025-04-23T17:31:26.050" v="3362" actId="1076"/>
          <ac:picMkLst>
            <pc:docMk/>
            <pc:sldMk cId="2932356910" sldId="1119"/>
            <ac:picMk id="12" creationId="{53E7FF28-DD2E-9539-FBAF-3D4A573D0BE8}"/>
          </ac:picMkLst>
        </pc:picChg>
      </pc:sldChg>
      <pc:sldChg chg="addSp delSp modSp add mod">
        <pc:chgData name="Ken Birman" userId="d63afa40-f901-45d1-beb5-fa688e844a7e" providerId="ADAL" clId="{0CB55BCB-D3CC-4536-8027-8147944E1154}" dt="2025-04-23T17:31:29.652" v="3363"/>
        <pc:sldMkLst>
          <pc:docMk/>
          <pc:sldMk cId="2974719322" sldId="1120"/>
        </pc:sldMkLst>
        <pc:spChg chg="mod">
          <ac:chgData name="Ken Birman" userId="d63afa40-f901-45d1-beb5-fa688e844a7e" providerId="ADAL" clId="{0CB55BCB-D3CC-4536-8027-8147944E1154}" dt="2025-04-23T17:27:49.573" v="3165" actId="20577"/>
          <ac:spMkLst>
            <pc:docMk/>
            <pc:sldMk cId="2974719322" sldId="1120"/>
            <ac:spMk id="2" creationId="{F31ED4E5-647F-D4F6-031F-DE52CCC14366}"/>
          </ac:spMkLst>
        </pc:spChg>
        <pc:spChg chg="mod">
          <ac:chgData name="Ken Birman" userId="d63afa40-f901-45d1-beb5-fa688e844a7e" providerId="ADAL" clId="{0CB55BCB-D3CC-4536-8027-8147944E1154}" dt="2025-04-23T17:23:14.425" v="2759" actId="1076"/>
          <ac:spMkLst>
            <pc:docMk/>
            <pc:sldMk cId="2974719322" sldId="1120"/>
            <ac:spMk id="9" creationId="{9D4E916F-67A5-6CF7-15C7-07D537F46223}"/>
          </ac:spMkLst>
        </pc:spChg>
        <pc:spChg chg="add mod">
          <ac:chgData name="Ken Birman" userId="d63afa40-f901-45d1-beb5-fa688e844a7e" providerId="ADAL" clId="{0CB55BCB-D3CC-4536-8027-8147944E1154}" dt="2025-04-23T17:23:12.142" v="2758"/>
          <ac:spMkLst>
            <pc:docMk/>
            <pc:sldMk cId="2974719322" sldId="1120"/>
            <ac:spMk id="13" creationId="{9EB02D8C-AC74-76EF-AE6D-FB02E13AD0F8}"/>
          </ac:spMkLst>
        </pc:spChg>
        <pc:spChg chg="add mod">
          <ac:chgData name="Ken Birman" userId="d63afa40-f901-45d1-beb5-fa688e844a7e" providerId="ADAL" clId="{0CB55BCB-D3CC-4536-8027-8147944E1154}" dt="2025-04-23T17:24:29.491" v="2777"/>
          <ac:spMkLst>
            <pc:docMk/>
            <pc:sldMk cId="2974719322" sldId="1120"/>
            <ac:spMk id="16" creationId="{D27EC215-8344-599C-2007-E3B9B3C39EF6}"/>
          </ac:spMkLst>
        </pc:spChg>
        <pc:spChg chg="add mod">
          <ac:chgData name="Ken Birman" userId="d63afa40-f901-45d1-beb5-fa688e844a7e" providerId="ADAL" clId="{0CB55BCB-D3CC-4536-8027-8147944E1154}" dt="2025-04-23T17:24:34.926" v="2779" actId="1076"/>
          <ac:spMkLst>
            <pc:docMk/>
            <pc:sldMk cId="2974719322" sldId="1120"/>
            <ac:spMk id="17" creationId="{B80A0B4F-DA26-C5C2-6F98-EEDB0D035C6E}"/>
          </ac:spMkLst>
        </pc:spChg>
        <pc:spChg chg="add mod">
          <ac:chgData name="Ken Birman" userId="d63afa40-f901-45d1-beb5-fa688e844a7e" providerId="ADAL" clId="{0CB55BCB-D3CC-4536-8027-8147944E1154}" dt="2025-04-23T17:24:47.193" v="2781" actId="1076"/>
          <ac:spMkLst>
            <pc:docMk/>
            <pc:sldMk cId="2974719322" sldId="1120"/>
            <ac:spMk id="18" creationId="{74494556-CF97-B498-66F0-AC9D4A794224}"/>
          </ac:spMkLst>
        </pc:spChg>
        <pc:spChg chg="add mod">
          <ac:chgData name="Ken Birman" userId="d63afa40-f901-45d1-beb5-fa688e844a7e" providerId="ADAL" clId="{0CB55BCB-D3CC-4536-8027-8147944E1154}" dt="2025-04-23T17:24:47.193" v="2781" actId="1076"/>
          <ac:spMkLst>
            <pc:docMk/>
            <pc:sldMk cId="2974719322" sldId="1120"/>
            <ac:spMk id="19" creationId="{7CB4B9A8-B3A1-1770-52A5-CEFFCC7F0888}"/>
          </ac:spMkLst>
        </pc:spChg>
        <pc:spChg chg="add mod">
          <ac:chgData name="Ken Birman" userId="d63afa40-f901-45d1-beb5-fa688e844a7e" providerId="ADAL" clId="{0CB55BCB-D3CC-4536-8027-8147944E1154}" dt="2025-04-23T17:25:15.238" v="2789" actId="1076"/>
          <ac:spMkLst>
            <pc:docMk/>
            <pc:sldMk cId="2974719322" sldId="1120"/>
            <ac:spMk id="20" creationId="{056FEE95-DFE7-4362-DD4D-A34AE967E9CF}"/>
          </ac:spMkLst>
        </pc:spChg>
        <pc:spChg chg="add mod">
          <ac:chgData name="Ken Birman" userId="d63afa40-f901-45d1-beb5-fa688e844a7e" providerId="ADAL" clId="{0CB55BCB-D3CC-4536-8027-8147944E1154}" dt="2025-04-23T17:25:00.933" v="2786" actId="688"/>
          <ac:spMkLst>
            <pc:docMk/>
            <pc:sldMk cId="2974719322" sldId="1120"/>
            <ac:spMk id="21" creationId="{9BC6579A-6260-86E3-F4E7-5EBEA45631A9}"/>
          </ac:spMkLst>
        </pc:spChg>
        <pc:graphicFrameChg chg="mod">
          <ac:chgData name="Ken Birman" userId="d63afa40-f901-45d1-beb5-fa688e844a7e" providerId="ADAL" clId="{0CB55BCB-D3CC-4536-8027-8147944E1154}" dt="2025-04-23T17:23:37.259" v="2766" actId="1076"/>
          <ac:graphicFrameMkLst>
            <pc:docMk/>
            <pc:sldMk cId="2974719322" sldId="1120"/>
            <ac:graphicFrameMk id="6" creationId="{A7BBC785-E8F3-112B-A6A3-57F1F2229BFD}"/>
          </ac:graphicFrameMkLst>
        </pc:graphicFrameChg>
        <pc:picChg chg="add mod ord">
          <ac:chgData name="Ken Birman" userId="d63afa40-f901-45d1-beb5-fa688e844a7e" providerId="ADAL" clId="{0CB55BCB-D3CC-4536-8027-8147944E1154}" dt="2025-04-23T17:22:23.193" v="2752" actId="167"/>
          <ac:picMkLst>
            <pc:docMk/>
            <pc:sldMk cId="2974719322" sldId="1120"/>
            <ac:picMk id="3" creationId="{69192E67-B932-134A-5118-5F5DF62DE725}"/>
          </ac:picMkLst>
        </pc:picChg>
        <pc:picChg chg="mod">
          <ac:chgData name="Ken Birman" userId="d63afa40-f901-45d1-beb5-fa688e844a7e" providerId="ADAL" clId="{0CB55BCB-D3CC-4536-8027-8147944E1154}" dt="2025-04-23T17:22:16.861" v="2748" actId="1076"/>
          <ac:picMkLst>
            <pc:docMk/>
            <pc:sldMk cId="2974719322" sldId="1120"/>
            <ac:picMk id="7" creationId="{397054BA-DEAC-6027-AD40-CC78F352D222}"/>
          </ac:picMkLst>
        </pc:picChg>
        <pc:picChg chg="add mod">
          <ac:chgData name="Ken Birman" userId="d63afa40-f901-45d1-beb5-fa688e844a7e" providerId="ADAL" clId="{0CB55BCB-D3CC-4536-8027-8147944E1154}" dt="2025-04-23T17:22:18.353" v="2749" actId="1076"/>
          <ac:picMkLst>
            <pc:docMk/>
            <pc:sldMk cId="2974719322" sldId="1120"/>
            <ac:picMk id="11" creationId="{3AEB612D-C430-7CC7-8D2B-0DCAB06DADC6}"/>
          </ac:picMkLst>
        </pc:picChg>
        <pc:picChg chg="add mod">
          <ac:chgData name="Ken Birman" userId="d63afa40-f901-45d1-beb5-fa688e844a7e" providerId="ADAL" clId="{0CB55BCB-D3CC-4536-8027-8147944E1154}" dt="2025-04-23T17:25:03.762" v="2787" actId="1076"/>
          <ac:picMkLst>
            <pc:docMk/>
            <pc:sldMk cId="2974719322" sldId="1120"/>
            <ac:picMk id="12" creationId="{6E2B6A6E-C4F0-D4F7-DF35-45662649E4D4}"/>
          </ac:picMkLst>
        </pc:picChg>
        <pc:picChg chg="add mod">
          <ac:chgData name="Ken Birman" userId="d63afa40-f901-45d1-beb5-fa688e844a7e" providerId="ADAL" clId="{0CB55BCB-D3CC-4536-8027-8147944E1154}" dt="2025-04-23T17:31:29.652" v="3363"/>
          <ac:picMkLst>
            <pc:docMk/>
            <pc:sldMk cId="2974719322" sldId="1120"/>
            <ac:picMk id="22" creationId="{BF242FF8-F43F-77E2-9506-A29B5EC89C42}"/>
          </ac:picMkLst>
        </pc:picChg>
      </pc:sldChg>
      <pc:sldChg chg="addSp delSp modSp new mod modClrScheme chgLayout">
        <pc:chgData name="Ken Birman" userId="d63afa40-f901-45d1-beb5-fa688e844a7e" providerId="ADAL" clId="{0CB55BCB-D3CC-4536-8027-8147944E1154}" dt="2025-04-23T17:32:00.952" v="3406" actId="115"/>
        <pc:sldMkLst>
          <pc:docMk/>
          <pc:sldMk cId="2570996737" sldId="1121"/>
        </pc:sldMkLst>
        <pc:spChg chg="mod ord">
          <ac:chgData name="Ken Birman" userId="d63afa40-f901-45d1-beb5-fa688e844a7e" providerId="ADAL" clId="{0CB55BCB-D3CC-4536-8027-8147944E1154}" dt="2025-04-23T17:26:08.969" v="2797" actId="700"/>
          <ac:spMkLst>
            <pc:docMk/>
            <pc:sldMk cId="2570996737" sldId="1121"/>
            <ac:spMk id="3" creationId="{D392034E-FD4A-1D05-4665-F57DDF201260}"/>
          </ac:spMkLst>
        </pc:spChg>
        <pc:spChg chg="mod ord">
          <ac:chgData name="Ken Birman" userId="d63afa40-f901-45d1-beb5-fa688e844a7e" providerId="ADAL" clId="{0CB55BCB-D3CC-4536-8027-8147944E1154}" dt="2025-04-23T17:26:08.969" v="2797" actId="700"/>
          <ac:spMkLst>
            <pc:docMk/>
            <pc:sldMk cId="2570996737" sldId="1121"/>
            <ac:spMk id="4" creationId="{376FA343-DB92-A5B6-E020-F5525DCDE6EF}"/>
          </ac:spMkLst>
        </pc:spChg>
        <pc:spChg chg="add mod ord">
          <ac:chgData name="Ken Birman" userId="d63afa40-f901-45d1-beb5-fa688e844a7e" providerId="ADAL" clId="{0CB55BCB-D3CC-4536-8027-8147944E1154}" dt="2025-04-23T17:27:40.748" v="3155" actId="14100"/>
          <ac:spMkLst>
            <pc:docMk/>
            <pc:sldMk cId="2570996737" sldId="1121"/>
            <ac:spMk id="5" creationId="{CE0C1E02-03A1-BA75-1336-626C56A08E22}"/>
          </ac:spMkLst>
        </pc:spChg>
        <pc:spChg chg="add mod ord">
          <ac:chgData name="Ken Birman" userId="d63afa40-f901-45d1-beb5-fa688e844a7e" providerId="ADAL" clId="{0CB55BCB-D3CC-4536-8027-8147944E1154}" dt="2025-04-23T17:32:00.952" v="3406" actId="115"/>
          <ac:spMkLst>
            <pc:docMk/>
            <pc:sldMk cId="2570996737" sldId="1121"/>
            <ac:spMk id="6" creationId="{1A61F11B-A535-C15F-786C-7BA29E66A6DA}"/>
          </ac:spMkLst>
        </pc:spChg>
      </pc:sldChg>
      <pc:sldChg chg="addSp delSp modSp add mod">
        <pc:chgData name="Ken Birman" userId="d63afa40-f901-45d1-beb5-fa688e844a7e" providerId="ADAL" clId="{0CB55BCB-D3CC-4536-8027-8147944E1154}" dt="2025-04-23T17:31:15.821" v="3359" actId="1076"/>
        <pc:sldMkLst>
          <pc:docMk/>
          <pc:sldMk cId="3203030218" sldId="1122"/>
        </pc:sldMkLst>
        <pc:spChg chg="add mod">
          <ac:chgData name="Ken Birman" userId="d63afa40-f901-45d1-beb5-fa688e844a7e" providerId="ADAL" clId="{0CB55BCB-D3CC-4536-8027-8147944E1154}" dt="2025-04-23T17:29:38.432" v="3180"/>
          <ac:spMkLst>
            <pc:docMk/>
            <pc:sldMk cId="3203030218" sldId="1122"/>
            <ac:spMk id="8" creationId="{1338FF2E-01EF-07E2-82CE-E97F762CE9DA}"/>
          </ac:spMkLst>
        </pc:spChg>
        <pc:spChg chg="mod">
          <ac:chgData name="Ken Birman" userId="d63afa40-f901-45d1-beb5-fa688e844a7e" providerId="ADAL" clId="{0CB55BCB-D3CC-4536-8027-8147944E1154}" dt="2025-04-23T17:30:04.644" v="3204" actId="1076"/>
          <ac:spMkLst>
            <pc:docMk/>
            <pc:sldMk cId="3203030218" sldId="1122"/>
            <ac:spMk id="10" creationId="{D579252F-3A3D-65BF-3725-2768F5BCFF76}"/>
          </ac:spMkLst>
        </pc:spChg>
        <pc:picChg chg="add mod modCrop">
          <ac:chgData name="Ken Birman" userId="d63afa40-f901-45d1-beb5-fa688e844a7e" providerId="ADAL" clId="{0CB55BCB-D3CC-4536-8027-8147944E1154}" dt="2025-04-23T17:31:15.821" v="3359" actId="1076"/>
          <ac:picMkLst>
            <pc:docMk/>
            <pc:sldMk cId="3203030218" sldId="1122"/>
            <ac:picMk id="3" creationId="{6E4192C1-B762-2CCB-7A73-50767379AF51}"/>
          </ac:picMkLst>
        </pc:picChg>
      </pc:sldChg>
      <pc:sldChg chg="addSp delSp modSp new mod modClrScheme chgLayout">
        <pc:chgData name="Ken Birman" userId="d63afa40-f901-45d1-beb5-fa688e844a7e" providerId="ADAL" clId="{0CB55BCB-D3CC-4536-8027-8147944E1154}" dt="2025-04-30T12:41:11.790" v="3698" actId="404"/>
        <pc:sldMkLst>
          <pc:docMk/>
          <pc:sldMk cId="3530800577" sldId="1123"/>
        </pc:sldMkLst>
        <pc:spChg chg="mod ord">
          <ac:chgData name="Ken Birman" userId="d63afa40-f901-45d1-beb5-fa688e844a7e" providerId="ADAL" clId="{0CB55BCB-D3CC-4536-8027-8147944E1154}" dt="2025-04-30T12:41:11.790" v="3698" actId="404"/>
          <ac:spMkLst>
            <pc:docMk/>
            <pc:sldMk cId="3530800577" sldId="1123"/>
            <ac:spMk id="2" creationId="{3C354D95-0FBC-B3EB-F242-514F4F311B55}"/>
          </ac:spMkLst>
        </pc:spChg>
        <pc:spChg chg="del">
          <ac:chgData name="Ken Birman" userId="d63afa40-f901-45d1-beb5-fa688e844a7e" providerId="ADAL" clId="{0CB55BCB-D3CC-4536-8027-8147944E1154}" dt="2025-04-30T12:27:51.118" v="3540" actId="3680"/>
          <ac:spMkLst>
            <pc:docMk/>
            <pc:sldMk cId="3530800577" sldId="1123"/>
            <ac:spMk id="3" creationId="{20298005-1246-17FC-2247-27912259FE5C}"/>
          </ac:spMkLst>
        </pc:spChg>
        <pc:spChg chg="mod ord">
          <ac:chgData name="Ken Birman" userId="d63afa40-f901-45d1-beb5-fa688e844a7e" providerId="ADAL" clId="{0CB55BCB-D3CC-4536-8027-8147944E1154}" dt="2025-04-30T12:30:28.905" v="3546" actId="700"/>
          <ac:spMkLst>
            <pc:docMk/>
            <pc:sldMk cId="3530800577" sldId="1123"/>
            <ac:spMk id="4" creationId="{DDEF43EA-DD0D-94E3-683C-F4B69C798671}"/>
          </ac:spMkLst>
        </pc:spChg>
        <pc:spChg chg="mod ord">
          <ac:chgData name="Ken Birman" userId="d63afa40-f901-45d1-beb5-fa688e844a7e" providerId="ADAL" clId="{0CB55BCB-D3CC-4536-8027-8147944E1154}" dt="2025-04-30T12:30:28.905" v="3546" actId="700"/>
          <ac:spMkLst>
            <pc:docMk/>
            <pc:sldMk cId="3530800577" sldId="1123"/>
            <ac:spMk id="5" creationId="{06AB2575-DFE9-F78A-7BF9-CA86174B13A4}"/>
          </ac:spMkLst>
        </pc:spChg>
        <pc:spChg chg="add del mod">
          <ac:chgData name="Ken Birman" userId="d63afa40-f901-45d1-beb5-fa688e844a7e" providerId="ADAL" clId="{0CB55BCB-D3CC-4536-8027-8147944E1154}" dt="2025-04-30T12:30:28.905" v="3546" actId="700"/>
          <ac:spMkLst>
            <pc:docMk/>
            <pc:sldMk cId="3530800577" sldId="1123"/>
            <ac:spMk id="8" creationId="{2B2F08FA-0B56-CEC6-DF1A-CB02E7DE4680}"/>
          </ac:spMkLst>
        </pc:spChg>
        <pc:spChg chg="add del">
          <ac:chgData name="Ken Birman" userId="d63afa40-f901-45d1-beb5-fa688e844a7e" providerId="ADAL" clId="{0CB55BCB-D3CC-4536-8027-8147944E1154}" dt="2025-04-30T12:30:32.207" v="3548" actId="22"/>
          <ac:spMkLst>
            <pc:docMk/>
            <pc:sldMk cId="3530800577" sldId="1123"/>
            <ac:spMk id="10" creationId="{5184983B-0F05-5EFA-32BB-DC9D649E2E18}"/>
          </ac:spMkLst>
        </pc:spChg>
        <pc:spChg chg="add del">
          <ac:chgData name="Ken Birman" userId="d63afa40-f901-45d1-beb5-fa688e844a7e" providerId="ADAL" clId="{0CB55BCB-D3CC-4536-8027-8147944E1154}" dt="2025-04-30T12:31:17.810" v="3550" actId="22"/>
          <ac:spMkLst>
            <pc:docMk/>
            <pc:sldMk cId="3530800577" sldId="1123"/>
            <ac:spMk id="12" creationId="{B8809396-E160-51B2-8812-1AD8AF7BB747}"/>
          </ac:spMkLst>
        </pc:spChg>
        <pc:spChg chg="add del">
          <ac:chgData name="Ken Birman" userId="d63afa40-f901-45d1-beb5-fa688e844a7e" providerId="ADAL" clId="{0CB55BCB-D3CC-4536-8027-8147944E1154}" dt="2025-04-30T12:32:17.852" v="3552" actId="22"/>
          <ac:spMkLst>
            <pc:docMk/>
            <pc:sldMk cId="3530800577" sldId="1123"/>
            <ac:spMk id="14" creationId="{7720B983-4940-89D6-4A6F-6DC293C42CE2}"/>
          </ac:spMkLst>
        </pc:spChg>
        <pc:spChg chg="add del">
          <ac:chgData name="Ken Birman" userId="d63afa40-f901-45d1-beb5-fa688e844a7e" providerId="ADAL" clId="{0CB55BCB-D3CC-4536-8027-8147944E1154}" dt="2025-04-30T12:32:21.750" v="3554" actId="22"/>
          <ac:spMkLst>
            <pc:docMk/>
            <pc:sldMk cId="3530800577" sldId="1123"/>
            <ac:spMk id="16" creationId="{FE9D81B8-C01F-5599-11B4-5EFB42751A58}"/>
          </ac:spMkLst>
        </pc:spChg>
        <pc:spChg chg="add del">
          <ac:chgData name="Ken Birman" userId="d63afa40-f901-45d1-beb5-fa688e844a7e" providerId="ADAL" clId="{0CB55BCB-D3CC-4536-8027-8147944E1154}" dt="2025-04-30T12:33:37.800" v="3556" actId="22"/>
          <ac:spMkLst>
            <pc:docMk/>
            <pc:sldMk cId="3530800577" sldId="1123"/>
            <ac:spMk id="18" creationId="{5CE3543B-B47E-7DE9-9AE0-050A3422D613}"/>
          </ac:spMkLst>
        </pc:spChg>
        <pc:graphicFrameChg chg="add del mod ord modGraphic">
          <ac:chgData name="Ken Birman" userId="d63afa40-f901-45d1-beb5-fa688e844a7e" providerId="ADAL" clId="{0CB55BCB-D3CC-4536-8027-8147944E1154}" dt="2025-04-30T12:30:23.878" v="3545" actId="478"/>
          <ac:graphicFrameMkLst>
            <pc:docMk/>
            <pc:sldMk cId="3530800577" sldId="1123"/>
            <ac:graphicFrameMk id="6" creationId="{CA4545D8-654F-9FE0-0EBE-3555ABF549F1}"/>
          </ac:graphicFrameMkLst>
        </pc:graphicFrameChg>
        <pc:picChg chg="add del mod ord">
          <ac:chgData name="Ken Birman" userId="d63afa40-f901-45d1-beb5-fa688e844a7e" providerId="ADAL" clId="{0CB55BCB-D3CC-4536-8027-8147944E1154}" dt="2025-04-30T12:35:31.432" v="3562" actId="478"/>
          <ac:picMkLst>
            <pc:docMk/>
            <pc:sldMk cId="3530800577" sldId="1123"/>
            <ac:picMk id="20" creationId="{D72E5D1E-CCD2-B076-C68A-55F4245B8784}"/>
          </ac:picMkLst>
        </pc:picChg>
        <pc:picChg chg="add mod">
          <ac:chgData name="Ken Birman" userId="d63afa40-f901-45d1-beb5-fa688e844a7e" providerId="ADAL" clId="{0CB55BCB-D3CC-4536-8027-8147944E1154}" dt="2025-04-30T12:37:11.799" v="3568" actId="1076"/>
          <ac:picMkLst>
            <pc:docMk/>
            <pc:sldMk cId="3530800577" sldId="1123"/>
            <ac:picMk id="22" creationId="{93959411-BFDF-3E96-6844-7567095E380F}"/>
          </ac:picMkLst>
        </pc:picChg>
      </pc:sldChg>
      <pc:sldChg chg="add">
        <pc:chgData name="Ken Birman" userId="d63afa40-f901-45d1-beb5-fa688e844a7e" providerId="ADAL" clId="{0CB55BCB-D3CC-4536-8027-8147944E1154}" dt="2025-04-30T12:35:28.472" v="3561"/>
        <pc:sldMkLst>
          <pc:docMk/>
          <pc:sldMk cId="1120828729" sldId="1124"/>
        </pc:sldMkLst>
      </pc:sldChg>
      <pc:sldChg chg="addSp delSp modSp new mod modClrScheme chgLayout">
        <pc:chgData name="Ken Birman" userId="d63afa40-f901-45d1-beb5-fa688e844a7e" providerId="ADAL" clId="{0CB55BCB-D3CC-4536-8027-8147944E1154}" dt="2025-04-30T12:40:54.417" v="3687" actId="1076"/>
        <pc:sldMkLst>
          <pc:docMk/>
          <pc:sldMk cId="65426742" sldId="1125"/>
        </pc:sldMkLst>
        <pc:spChg chg="del mod ord">
          <ac:chgData name="Ken Birman" userId="d63afa40-f901-45d1-beb5-fa688e844a7e" providerId="ADAL" clId="{0CB55BCB-D3CC-4536-8027-8147944E1154}" dt="2025-04-30T12:40:46.790" v="3685" actId="478"/>
          <ac:spMkLst>
            <pc:docMk/>
            <pc:sldMk cId="65426742" sldId="1125"/>
            <ac:spMk id="2" creationId="{FDFE6EC1-0D09-4638-223F-4FCF4D2D9F11}"/>
          </ac:spMkLst>
        </pc:spChg>
        <pc:spChg chg="del">
          <ac:chgData name="Ken Birman" userId="d63afa40-f901-45d1-beb5-fa688e844a7e" providerId="ADAL" clId="{0CB55BCB-D3CC-4536-8027-8147944E1154}" dt="2025-04-30T12:37:49.693" v="3597" actId="700"/>
          <ac:spMkLst>
            <pc:docMk/>
            <pc:sldMk cId="65426742" sldId="1125"/>
            <ac:spMk id="3" creationId="{C63E85CC-F6DD-7304-4F73-67B426D79A96}"/>
          </ac:spMkLst>
        </pc:spChg>
        <pc:spChg chg="mod ord">
          <ac:chgData name="Ken Birman" userId="d63afa40-f901-45d1-beb5-fa688e844a7e" providerId="ADAL" clId="{0CB55BCB-D3CC-4536-8027-8147944E1154}" dt="2025-04-30T12:40:43.983" v="3684" actId="700"/>
          <ac:spMkLst>
            <pc:docMk/>
            <pc:sldMk cId="65426742" sldId="1125"/>
            <ac:spMk id="4" creationId="{C7B9D807-E451-7355-B7AE-B3FA675DC69D}"/>
          </ac:spMkLst>
        </pc:spChg>
        <pc:spChg chg="mod ord">
          <ac:chgData name="Ken Birman" userId="d63afa40-f901-45d1-beb5-fa688e844a7e" providerId="ADAL" clId="{0CB55BCB-D3CC-4536-8027-8147944E1154}" dt="2025-04-30T12:40:43.983" v="3684" actId="700"/>
          <ac:spMkLst>
            <pc:docMk/>
            <pc:sldMk cId="65426742" sldId="1125"/>
            <ac:spMk id="5" creationId="{DCE8803E-7D01-6A75-E91B-4F1EA54F7D2B}"/>
          </ac:spMkLst>
        </pc:spChg>
        <pc:picChg chg="add mod modCrop">
          <ac:chgData name="Ken Birman" userId="d63afa40-f901-45d1-beb5-fa688e844a7e" providerId="ADAL" clId="{0CB55BCB-D3CC-4536-8027-8147944E1154}" dt="2025-04-30T12:40:51.207" v="3686" actId="1076"/>
          <ac:picMkLst>
            <pc:docMk/>
            <pc:sldMk cId="65426742" sldId="1125"/>
            <ac:picMk id="7" creationId="{0920C1EC-D0AD-42E4-4D2C-2D11C5A9DE7F}"/>
          </ac:picMkLst>
        </pc:picChg>
        <pc:picChg chg="add mod">
          <ac:chgData name="Ken Birman" userId="d63afa40-f901-45d1-beb5-fa688e844a7e" providerId="ADAL" clId="{0CB55BCB-D3CC-4536-8027-8147944E1154}" dt="2025-04-30T12:40:54.417" v="3687" actId="1076"/>
          <ac:picMkLst>
            <pc:docMk/>
            <pc:sldMk cId="65426742" sldId="1125"/>
            <ac:picMk id="9" creationId="{D95CC91C-742E-1FB5-C41B-72A700286179}"/>
          </ac:picMkLst>
        </pc:picChg>
      </pc:sldChg>
      <pc:sldChg chg="add del">
        <pc:chgData name="Ken Birman" userId="d63afa40-f901-45d1-beb5-fa688e844a7e" providerId="ADAL" clId="{0CB55BCB-D3CC-4536-8027-8147944E1154}" dt="2025-04-30T12:35:35.532" v="3564"/>
        <pc:sldMkLst>
          <pc:docMk/>
          <pc:sldMk cId="113072949" sldId="1125"/>
        </pc:sldMkLst>
      </pc:sldChg>
      <pc:sldChg chg="addSp modSp new mod">
        <pc:chgData name="Ken Birman" userId="d63afa40-f901-45d1-beb5-fa688e844a7e" providerId="ADAL" clId="{0CB55BCB-D3CC-4536-8027-8147944E1154}" dt="2025-04-30T12:41:32.872" v="3723" actId="20577"/>
        <pc:sldMkLst>
          <pc:docMk/>
          <pc:sldMk cId="1323573672" sldId="1126"/>
        </pc:sldMkLst>
        <pc:spChg chg="mod">
          <ac:chgData name="Ken Birman" userId="d63afa40-f901-45d1-beb5-fa688e844a7e" providerId="ADAL" clId="{0CB55BCB-D3CC-4536-8027-8147944E1154}" dt="2025-04-30T12:41:32.872" v="3723" actId="20577"/>
          <ac:spMkLst>
            <pc:docMk/>
            <pc:sldMk cId="1323573672" sldId="1126"/>
            <ac:spMk id="2" creationId="{7EFA6D1C-16B6-A54A-9BCE-331084E2A7E8}"/>
          </ac:spMkLst>
        </pc:spChg>
        <pc:picChg chg="add mod ord">
          <ac:chgData name="Ken Birman" userId="d63afa40-f901-45d1-beb5-fa688e844a7e" providerId="ADAL" clId="{0CB55BCB-D3CC-4536-8027-8147944E1154}" dt="2025-04-30T12:39:18.062" v="3647" actId="1076"/>
          <ac:picMkLst>
            <pc:docMk/>
            <pc:sldMk cId="1323573672" sldId="1126"/>
            <ac:picMk id="6" creationId="{F26252DC-FF41-47E5-2D2F-89204B59E0BD}"/>
          </ac:picMkLst>
        </pc:picChg>
      </pc:sldChg>
      <pc:sldChg chg="add">
        <pc:chgData name="Ken Birman" userId="d63afa40-f901-45d1-beb5-fa688e844a7e" providerId="ADAL" clId="{0CB55BCB-D3CC-4536-8027-8147944E1154}" dt="2025-04-30T12:47:05.167" v="3791"/>
        <pc:sldMkLst>
          <pc:docMk/>
          <pc:sldMk cId="4150813622" sldId="1127"/>
        </pc:sldMkLst>
      </pc:sldChg>
      <pc:sldChg chg="addSp modSp new mod">
        <pc:chgData name="Ken Birman" userId="d63afa40-f901-45d1-beb5-fa688e844a7e" providerId="ADAL" clId="{0CB55BCB-D3CC-4536-8027-8147944E1154}" dt="2025-04-30T12:54:34.888" v="4175" actId="1076"/>
        <pc:sldMkLst>
          <pc:docMk/>
          <pc:sldMk cId="3620973428" sldId="1128"/>
        </pc:sldMkLst>
        <pc:spChg chg="mod">
          <ac:chgData name="Ken Birman" userId="d63afa40-f901-45d1-beb5-fa688e844a7e" providerId="ADAL" clId="{0CB55BCB-D3CC-4536-8027-8147944E1154}" dt="2025-04-30T12:52:22.893" v="3929" actId="20577"/>
          <ac:spMkLst>
            <pc:docMk/>
            <pc:sldMk cId="3620973428" sldId="1128"/>
            <ac:spMk id="2" creationId="{6F60540D-7462-F9BD-A173-C0DBD4180CC7}"/>
          </ac:spMkLst>
        </pc:spChg>
        <pc:spChg chg="add mod">
          <ac:chgData name="Ken Birman" userId="d63afa40-f901-45d1-beb5-fa688e844a7e" providerId="ADAL" clId="{0CB55BCB-D3CC-4536-8027-8147944E1154}" dt="2025-04-30T12:54:34.888" v="4175" actId="1076"/>
          <ac:spMkLst>
            <pc:docMk/>
            <pc:sldMk cId="3620973428" sldId="1128"/>
            <ac:spMk id="8" creationId="{790B0A31-DE0D-B642-1B35-B1860D7F41CF}"/>
          </ac:spMkLst>
        </pc:spChg>
        <pc:picChg chg="add mod modCrop">
          <ac:chgData name="Ken Birman" userId="d63afa40-f901-45d1-beb5-fa688e844a7e" providerId="ADAL" clId="{0CB55BCB-D3CC-4536-8027-8147944E1154}" dt="2025-04-30T12:51:37.040" v="3886" actId="1076"/>
          <ac:picMkLst>
            <pc:docMk/>
            <pc:sldMk cId="3620973428" sldId="1128"/>
            <ac:picMk id="6" creationId="{0B7B3418-7313-CDA8-3830-EE3965CFBDE1}"/>
          </ac:picMkLst>
        </pc:picChg>
        <pc:picChg chg="add mod modCrop">
          <ac:chgData name="Ken Birman" userId="d63afa40-f901-45d1-beb5-fa688e844a7e" providerId="ADAL" clId="{0CB55BCB-D3CC-4536-8027-8147944E1154}" dt="2025-04-30T12:51:57.328" v="3890" actId="1076"/>
          <ac:picMkLst>
            <pc:docMk/>
            <pc:sldMk cId="3620973428" sldId="1128"/>
            <ac:picMk id="7" creationId="{F893E410-1339-1523-6006-0AA1078EFAAA}"/>
          </ac:picMkLst>
        </pc:picChg>
      </pc:sldChg>
    </pc:docChg>
  </pc:docChgLst>
  <pc:docChgLst>
    <pc:chgData name="Ken Birman" userId="d63afa40-f901-45d1-beb5-fa688e844a7e" providerId="ADAL" clId="{45090CB6-8940-401C-9508-D613BCF2D2EF}"/>
    <pc:docChg chg="undo custSel addSld modSld">
      <pc:chgData name="Ken Birman" userId="d63afa40-f901-45d1-beb5-fa688e844a7e" providerId="ADAL" clId="{45090CB6-8940-401C-9508-D613BCF2D2EF}" dt="2025-04-30T13:24:16.091" v="130" actId="6549"/>
      <pc:docMkLst>
        <pc:docMk/>
      </pc:docMkLst>
      <pc:sldChg chg="modSp mod">
        <pc:chgData name="Ken Birman" userId="d63afa40-f901-45d1-beb5-fa688e844a7e" providerId="ADAL" clId="{45090CB6-8940-401C-9508-D613BCF2D2EF}" dt="2025-04-30T13:23:11.056" v="119" actId="20577"/>
        <pc:sldMkLst>
          <pc:docMk/>
          <pc:sldMk cId="818028477" sldId="900"/>
        </pc:sldMkLst>
        <pc:spChg chg="mod">
          <ac:chgData name="Ken Birman" userId="d63afa40-f901-45d1-beb5-fa688e844a7e" providerId="ADAL" clId="{45090CB6-8940-401C-9508-D613BCF2D2EF}" dt="2025-04-30T13:23:11.056" v="119" actId="20577"/>
          <ac:spMkLst>
            <pc:docMk/>
            <pc:sldMk cId="818028477" sldId="900"/>
            <ac:spMk id="2" creationId="{5FF67B5C-755F-EBF4-CBEF-7DBDADCBFF3E}"/>
          </ac:spMkLst>
        </pc:spChg>
      </pc:sldChg>
      <pc:sldChg chg="addSp delSp modSp mod setBg">
        <pc:chgData name="Ken Birman" userId="d63afa40-f901-45d1-beb5-fa688e844a7e" providerId="ADAL" clId="{45090CB6-8940-401C-9508-D613BCF2D2EF}" dt="2025-04-30T13:24:16.091" v="130" actId="6549"/>
        <pc:sldMkLst>
          <pc:docMk/>
          <pc:sldMk cId="4149009861" sldId="1107"/>
        </pc:sldMkLst>
        <pc:spChg chg="mod">
          <ac:chgData name="Ken Birman" userId="d63afa40-f901-45d1-beb5-fa688e844a7e" providerId="ADAL" clId="{45090CB6-8940-401C-9508-D613BCF2D2EF}" dt="2025-04-30T13:23:38.195" v="121" actId="26606"/>
          <ac:spMkLst>
            <pc:docMk/>
            <pc:sldMk cId="4149009861" sldId="1107"/>
            <ac:spMk id="2" creationId="{5CD16C6F-29B1-64B1-27A0-2519634502FA}"/>
          </ac:spMkLst>
        </pc:spChg>
        <pc:spChg chg="mod ord">
          <ac:chgData name="Ken Birman" userId="d63afa40-f901-45d1-beb5-fa688e844a7e" providerId="ADAL" clId="{45090CB6-8940-401C-9508-D613BCF2D2EF}" dt="2025-04-30T13:24:16.091" v="130" actId="6549"/>
          <ac:spMkLst>
            <pc:docMk/>
            <pc:sldMk cId="4149009861" sldId="1107"/>
            <ac:spMk id="3" creationId="{35545644-F6F1-FF6C-70CF-2918489FECDF}"/>
          </ac:spMkLst>
        </pc:spChg>
        <pc:spChg chg="mod">
          <ac:chgData name="Ken Birman" userId="d63afa40-f901-45d1-beb5-fa688e844a7e" providerId="ADAL" clId="{45090CB6-8940-401C-9508-D613BCF2D2EF}" dt="2025-04-30T13:15:34.493" v="25" actId="26606"/>
          <ac:spMkLst>
            <pc:docMk/>
            <pc:sldMk cId="4149009861" sldId="1107"/>
            <ac:spMk id="4" creationId="{DCC978B5-6F0E-97EF-13BE-B632A8095A1A}"/>
          </ac:spMkLst>
        </pc:spChg>
        <pc:spChg chg="mod">
          <ac:chgData name="Ken Birman" userId="d63afa40-f901-45d1-beb5-fa688e844a7e" providerId="ADAL" clId="{45090CB6-8940-401C-9508-D613BCF2D2EF}" dt="2025-04-30T13:15:34.493" v="25" actId="26606"/>
          <ac:spMkLst>
            <pc:docMk/>
            <pc:sldMk cId="4149009861" sldId="1107"/>
            <ac:spMk id="5" creationId="{1F887993-8F13-3499-33FC-3FD4454285A1}"/>
          </ac:spMkLst>
        </pc:spChg>
        <pc:spChg chg="add del">
          <ac:chgData name="Ken Birman" userId="d63afa40-f901-45d1-beb5-fa688e844a7e" providerId="ADAL" clId="{45090CB6-8940-401C-9508-D613BCF2D2EF}" dt="2025-04-30T13:23:38.195" v="121" actId="26606"/>
          <ac:spMkLst>
            <pc:docMk/>
            <pc:sldMk cId="4149009861" sldId="1107"/>
            <ac:spMk id="11" creationId="{4038CB10-1F5C-4D54-9DF7-12586DE5B007}"/>
          </ac:spMkLst>
        </pc:spChg>
        <pc:spChg chg="add del">
          <ac:chgData name="Ken Birman" userId="d63afa40-f901-45d1-beb5-fa688e844a7e" providerId="ADAL" clId="{45090CB6-8940-401C-9508-D613BCF2D2EF}" dt="2025-04-30T13:23:38.195" v="121" actId="26606"/>
          <ac:spMkLst>
            <pc:docMk/>
            <pc:sldMk cId="4149009861" sldId="1107"/>
            <ac:spMk id="13" creationId="{73ED6512-6858-4552-B699-9A97FE9A4EA2}"/>
          </ac:spMkLst>
        </pc:spChg>
        <pc:spChg chg="add">
          <ac:chgData name="Ken Birman" userId="d63afa40-f901-45d1-beb5-fa688e844a7e" providerId="ADAL" clId="{45090CB6-8940-401C-9508-D613BCF2D2EF}" dt="2025-04-30T13:23:38.195" v="121" actId="26606"/>
          <ac:spMkLst>
            <pc:docMk/>
            <pc:sldMk cId="4149009861" sldId="1107"/>
            <ac:spMk id="18" creationId="{27B7C6F6-4579-4D42-9857-ED1B2EE07B99}"/>
          </ac:spMkLst>
        </pc:spChg>
        <pc:spChg chg="add">
          <ac:chgData name="Ken Birman" userId="d63afa40-f901-45d1-beb5-fa688e844a7e" providerId="ADAL" clId="{45090CB6-8940-401C-9508-D613BCF2D2EF}" dt="2025-04-30T13:23:38.195" v="121" actId="26606"/>
          <ac:spMkLst>
            <pc:docMk/>
            <pc:sldMk cId="4149009861" sldId="1107"/>
            <ac:spMk id="20" creationId="{7E6D8249-E901-4E71-B15A-A7F5D7F7B0E1}"/>
          </ac:spMkLst>
        </pc:spChg>
        <pc:picChg chg="mod ord">
          <ac:chgData name="Ken Birman" userId="d63afa40-f901-45d1-beb5-fa688e844a7e" providerId="ADAL" clId="{45090CB6-8940-401C-9508-D613BCF2D2EF}" dt="2025-04-30T13:23:38.195" v="121" actId="26606"/>
          <ac:picMkLst>
            <pc:docMk/>
            <pc:sldMk cId="4149009861" sldId="1107"/>
            <ac:picMk id="6" creationId="{13E3BD9E-95AA-A298-4E7C-75D40BED7F9D}"/>
          </ac:picMkLst>
        </pc:picChg>
      </pc:sldChg>
      <pc:sldChg chg="addSp delSp modSp mod modClrScheme chgLayout">
        <pc:chgData name="Ken Birman" userId="d63afa40-f901-45d1-beb5-fa688e844a7e" providerId="ADAL" clId="{45090CB6-8940-401C-9508-D613BCF2D2EF}" dt="2025-04-30T13:15:11.952" v="22" actId="700"/>
        <pc:sldMkLst>
          <pc:docMk/>
          <pc:sldMk cId="65426742" sldId="1125"/>
        </pc:sldMkLst>
        <pc:spChg chg="add mod ord">
          <ac:chgData name="Ken Birman" userId="d63afa40-f901-45d1-beb5-fa688e844a7e" providerId="ADAL" clId="{45090CB6-8940-401C-9508-D613BCF2D2EF}" dt="2025-04-30T13:15:11.952" v="22" actId="700"/>
          <ac:spMkLst>
            <pc:docMk/>
            <pc:sldMk cId="65426742" sldId="1125"/>
            <ac:spMk id="2" creationId="{470087E2-3EEE-7717-ED65-CD97B2D5294F}"/>
          </ac:spMkLst>
        </pc:spChg>
        <pc:spChg chg="add del mod ord">
          <ac:chgData name="Ken Birman" userId="d63afa40-f901-45d1-beb5-fa688e844a7e" providerId="ADAL" clId="{45090CB6-8940-401C-9508-D613BCF2D2EF}" dt="2025-04-30T13:15:11.952" v="22" actId="700"/>
          <ac:spMkLst>
            <pc:docMk/>
            <pc:sldMk cId="65426742" sldId="1125"/>
            <ac:spMk id="3" creationId="{C547D68D-6C27-9845-7093-955B17A6CFBA}"/>
          </ac:spMkLst>
        </pc:spChg>
        <pc:spChg chg="mod ord">
          <ac:chgData name="Ken Birman" userId="d63afa40-f901-45d1-beb5-fa688e844a7e" providerId="ADAL" clId="{45090CB6-8940-401C-9508-D613BCF2D2EF}" dt="2025-04-30T13:15:11.952" v="22" actId="700"/>
          <ac:spMkLst>
            <pc:docMk/>
            <pc:sldMk cId="65426742" sldId="1125"/>
            <ac:spMk id="4" creationId="{C7B9D807-E451-7355-B7AE-B3FA675DC69D}"/>
          </ac:spMkLst>
        </pc:spChg>
        <pc:spChg chg="mod ord">
          <ac:chgData name="Ken Birman" userId="d63afa40-f901-45d1-beb5-fa688e844a7e" providerId="ADAL" clId="{45090CB6-8940-401C-9508-D613BCF2D2EF}" dt="2025-04-30T13:15:11.952" v="22" actId="700"/>
          <ac:spMkLst>
            <pc:docMk/>
            <pc:sldMk cId="65426742" sldId="1125"/>
            <ac:spMk id="5" creationId="{DCE8803E-7D01-6A75-E91B-4F1EA54F7D2B}"/>
          </ac:spMkLst>
        </pc:spChg>
        <pc:picChg chg="mod">
          <ac:chgData name="Ken Birman" userId="d63afa40-f901-45d1-beb5-fa688e844a7e" providerId="ADAL" clId="{45090CB6-8940-401C-9508-D613BCF2D2EF}" dt="2025-04-30T13:14:53.900" v="1" actId="1076"/>
          <ac:picMkLst>
            <pc:docMk/>
            <pc:sldMk cId="65426742" sldId="1125"/>
            <ac:picMk id="7" creationId="{0920C1EC-D0AD-42E4-4D2C-2D11C5A9DE7F}"/>
          </ac:picMkLst>
        </pc:picChg>
        <pc:picChg chg="del">
          <ac:chgData name="Ken Birman" userId="d63afa40-f901-45d1-beb5-fa688e844a7e" providerId="ADAL" clId="{45090CB6-8940-401C-9508-D613BCF2D2EF}" dt="2025-04-30T13:14:52.157" v="0" actId="478"/>
          <ac:picMkLst>
            <pc:docMk/>
            <pc:sldMk cId="65426742" sldId="1125"/>
            <ac:picMk id="9" creationId="{D95CC91C-742E-1FB5-C41B-72A700286179}"/>
          </ac:picMkLst>
        </pc:picChg>
      </pc:sldChg>
      <pc:sldChg chg="addSp modSp new mod">
        <pc:chgData name="Ken Birman" userId="d63afa40-f901-45d1-beb5-fa688e844a7e" providerId="ADAL" clId="{45090CB6-8940-401C-9508-D613BCF2D2EF}" dt="2025-04-30T13:22:43.259" v="104" actId="6549"/>
        <pc:sldMkLst>
          <pc:docMk/>
          <pc:sldMk cId="4147969646" sldId="1129"/>
        </pc:sldMkLst>
        <pc:spChg chg="mod">
          <ac:chgData name="Ken Birman" userId="d63afa40-f901-45d1-beb5-fa688e844a7e" providerId="ADAL" clId="{45090CB6-8940-401C-9508-D613BCF2D2EF}" dt="2025-04-30T13:22:43.259" v="104" actId="6549"/>
          <ac:spMkLst>
            <pc:docMk/>
            <pc:sldMk cId="4147969646" sldId="1129"/>
            <ac:spMk id="2" creationId="{3FCCF58B-2C0B-8984-D414-E27D1A6AE69F}"/>
          </ac:spMkLst>
        </pc:spChg>
        <pc:picChg chg="add mod">
          <ac:chgData name="Ken Birman" userId="d63afa40-f901-45d1-beb5-fa688e844a7e" providerId="ADAL" clId="{45090CB6-8940-401C-9508-D613BCF2D2EF}" dt="2025-04-30T13:21:46.081" v="29" actId="1076"/>
          <ac:picMkLst>
            <pc:docMk/>
            <pc:sldMk cId="4147969646" sldId="1129"/>
            <ac:picMk id="6" creationId="{3A3124FE-600A-5AB4-3F46-7131D9A13358}"/>
          </ac:picMkLst>
        </pc:picChg>
      </pc:sldChg>
    </pc:docChg>
  </pc:docChgLst>
  <pc:docChgLst>
    <pc:chgData name="Ken Birman" userId="d63afa40-f901-45d1-beb5-fa688e844a7e" providerId="ADAL" clId="{480FF922-5C9E-473B-899D-1C2A44F014FC}"/>
    <pc:docChg chg="undo custSel addSld delSld modSld">
      <pc:chgData name="Ken Birman" userId="d63afa40-f901-45d1-beb5-fa688e844a7e" providerId="ADAL" clId="{480FF922-5C9E-473B-899D-1C2A44F014FC}" dt="2024-09-09T17:58:25.830" v="1355" actId="47"/>
      <pc:docMkLst>
        <pc:docMk/>
      </pc:docMkLst>
      <pc:sldChg chg="modSp mod">
        <pc:chgData name="Ken Birman" userId="d63afa40-f901-45d1-beb5-fa688e844a7e" providerId="ADAL" clId="{480FF922-5C9E-473B-899D-1C2A44F014FC}" dt="2024-09-09T17:17:13.966" v="592" actId="6549"/>
        <pc:sldMkLst>
          <pc:docMk/>
          <pc:sldMk cId="1546790347" sldId="871"/>
        </pc:sldMkLst>
      </pc:sldChg>
      <pc:sldChg chg="modSp mod">
        <pc:chgData name="Ken Birman" userId="d63afa40-f901-45d1-beb5-fa688e844a7e" providerId="ADAL" clId="{480FF922-5C9E-473B-899D-1C2A44F014FC}" dt="2024-09-09T17:17:35.012" v="629" actId="115"/>
        <pc:sldMkLst>
          <pc:docMk/>
          <pc:sldMk cId="1152007599" sldId="873"/>
        </pc:sldMkLst>
      </pc:sldChg>
      <pc:sldChg chg="del">
        <pc:chgData name="Ken Birman" userId="d63afa40-f901-45d1-beb5-fa688e844a7e" providerId="ADAL" clId="{480FF922-5C9E-473B-899D-1C2A44F014FC}" dt="2024-09-09T17:58:25.830" v="1355" actId="47"/>
        <pc:sldMkLst>
          <pc:docMk/>
          <pc:sldMk cId="2297376103" sldId="907"/>
        </pc:sldMkLst>
      </pc:sldChg>
      <pc:sldChg chg="modSp mod">
        <pc:chgData name="Ken Birman" userId="d63afa40-f901-45d1-beb5-fa688e844a7e" providerId="ADAL" clId="{480FF922-5C9E-473B-899D-1C2A44F014FC}" dt="2024-09-09T17:12:22.899" v="34" actId="20577"/>
        <pc:sldMkLst>
          <pc:docMk/>
          <pc:sldMk cId="2129050948" sldId="944"/>
        </pc:sldMkLst>
      </pc:sldChg>
      <pc:sldChg chg="del">
        <pc:chgData name="Ken Birman" userId="d63afa40-f901-45d1-beb5-fa688e844a7e" providerId="ADAL" clId="{480FF922-5C9E-473B-899D-1C2A44F014FC}" dt="2024-09-09T17:58:25.830" v="1355" actId="47"/>
        <pc:sldMkLst>
          <pc:docMk/>
          <pc:sldMk cId="2641580557" sldId="950"/>
        </pc:sldMkLst>
      </pc:sldChg>
      <pc:sldChg chg="del">
        <pc:chgData name="Ken Birman" userId="d63afa40-f901-45d1-beb5-fa688e844a7e" providerId="ADAL" clId="{480FF922-5C9E-473B-899D-1C2A44F014FC}" dt="2024-09-09T17:58:25.830" v="1355" actId="47"/>
        <pc:sldMkLst>
          <pc:docMk/>
          <pc:sldMk cId="2752219944" sldId="953"/>
        </pc:sldMkLst>
      </pc:sldChg>
      <pc:sldChg chg="del">
        <pc:chgData name="Ken Birman" userId="d63afa40-f901-45d1-beb5-fa688e844a7e" providerId="ADAL" clId="{480FF922-5C9E-473B-899D-1C2A44F014FC}" dt="2024-09-09T17:58:25.830" v="1355" actId="47"/>
        <pc:sldMkLst>
          <pc:docMk/>
          <pc:sldMk cId="1409349232" sldId="958"/>
        </pc:sldMkLst>
      </pc:sldChg>
      <pc:sldChg chg="modSp mod">
        <pc:chgData name="Ken Birman" userId="d63afa40-f901-45d1-beb5-fa688e844a7e" providerId="ADAL" clId="{480FF922-5C9E-473B-899D-1C2A44F014FC}" dt="2024-09-09T17:15:31.789" v="543" actId="20577"/>
        <pc:sldMkLst>
          <pc:docMk/>
          <pc:sldMk cId="4016842179" sldId="959"/>
        </pc:sldMkLst>
      </pc:sldChg>
      <pc:sldChg chg="modSp mod">
        <pc:chgData name="Ken Birman" userId="d63afa40-f901-45d1-beb5-fa688e844a7e" providerId="ADAL" clId="{480FF922-5C9E-473B-899D-1C2A44F014FC}" dt="2024-09-09T17:17:00.561" v="561" actId="20577"/>
        <pc:sldMkLst>
          <pc:docMk/>
          <pc:sldMk cId="4244334814" sldId="960"/>
        </pc:sldMkLst>
      </pc:sldChg>
      <pc:sldChg chg="del">
        <pc:chgData name="Ken Birman" userId="d63afa40-f901-45d1-beb5-fa688e844a7e" providerId="ADAL" clId="{480FF922-5C9E-473B-899D-1C2A44F014FC}" dt="2024-09-09T17:14:41.440" v="470" actId="47"/>
        <pc:sldMkLst>
          <pc:docMk/>
          <pc:sldMk cId="1711000354" sldId="962"/>
        </pc:sldMkLst>
      </pc:sldChg>
      <pc:sldChg chg="modSp add mod">
        <pc:chgData name="Ken Birman" userId="d63afa40-f901-45d1-beb5-fa688e844a7e" providerId="ADAL" clId="{480FF922-5C9E-473B-899D-1C2A44F014FC}" dt="2024-09-09T17:14:34.394" v="469" actId="20577"/>
        <pc:sldMkLst>
          <pc:docMk/>
          <pc:sldMk cId="3237264504" sldId="964"/>
        </pc:sldMkLst>
      </pc:sldChg>
      <pc:sldChg chg="addSp delSp modSp new mod modClrScheme chgLayout">
        <pc:chgData name="Ken Birman" userId="d63afa40-f901-45d1-beb5-fa688e844a7e" providerId="ADAL" clId="{480FF922-5C9E-473B-899D-1C2A44F014FC}" dt="2024-09-09T17:14:27.645" v="462" actId="20577"/>
        <pc:sldMkLst>
          <pc:docMk/>
          <pc:sldMk cId="716383160" sldId="965"/>
        </pc:sldMkLst>
      </pc:sldChg>
      <pc:sldChg chg="addSp delSp modSp new mod setBg">
        <pc:chgData name="Ken Birman" userId="d63afa40-f901-45d1-beb5-fa688e844a7e" providerId="ADAL" clId="{480FF922-5C9E-473B-899D-1C2A44F014FC}" dt="2024-09-09T17:58:10.076" v="1354" actId="20577"/>
        <pc:sldMkLst>
          <pc:docMk/>
          <pc:sldMk cId="664448250" sldId="966"/>
        </pc:sldMkLst>
      </pc:sldChg>
    </pc:docChg>
  </pc:docChgLst>
  <pc:docChgLst>
    <pc:chgData name="Ken Birman" userId="d63afa40-f901-45d1-beb5-fa688e844a7e" providerId="ADAL" clId="{184D6DFC-3031-4668-B4B3-5EDF8487D98D}"/>
    <pc:docChg chg="undo custSel addSld delSld modSld sldOrd">
      <pc:chgData name="Ken Birman" userId="d63afa40-f901-45d1-beb5-fa688e844a7e" providerId="ADAL" clId="{184D6DFC-3031-4668-B4B3-5EDF8487D98D}" dt="2024-10-07T14:06:11.961" v="3858" actId="20577"/>
      <pc:docMkLst>
        <pc:docMk/>
      </pc:docMkLst>
      <pc:sldChg chg="addSp delSp modSp add mod modTransition modClrScheme modAnim chgLayout">
        <pc:chgData name="Ken Birman" userId="d63afa40-f901-45d1-beb5-fa688e844a7e" providerId="ADAL" clId="{184D6DFC-3031-4668-B4B3-5EDF8487D98D}" dt="2024-10-07T12:49:44.092" v="2836"/>
        <pc:sldMkLst>
          <pc:docMk/>
          <pc:sldMk cId="3658124959" sldId="256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056122552" sldId="272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521730427" sldId="527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346318688" sldId="533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1902309344" sldId="534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277181238" sldId="535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457675940" sldId="536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53181314" sldId="537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288690432" sldId="538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827629585" sldId="636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2288550150" sldId="664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1598246099" sldId="665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264013236" sldId="708"/>
        </pc:sldMkLst>
      </pc:sldChg>
      <pc:sldChg chg="modSp mod modTransition">
        <pc:chgData name="Ken Birman" userId="d63afa40-f901-45d1-beb5-fa688e844a7e" providerId="ADAL" clId="{184D6DFC-3031-4668-B4B3-5EDF8487D98D}" dt="2024-10-07T12:42:55.049" v="2382" actId="20577"/>
        <pc:sldMkLst>
          <pc:docMk/>
          <pc:sldMk cId="2001643190" sldId="715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240550094" sldId="758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3166460942" sldId="775"/>
        </pc:sldMkLst>
      </pc:sldChg>
      <pc:sldChg chg="ord modTransition">
        <pc:chgData name="Ken Birman" userId="d63afa40-f901-45d1-beb5-fa688e844a7e" providerId="ADAL" clId="{184D6DFC-3031-4668-B4B3-5EDF8487D98D}" dt="2024-10-07T12:20:37.603" v="2289"/>
        <pc:sldMkLst>
          <pc:docMk/>
          <pc:sldMk cId="2623354183" sldId="786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699720312" sldId="787"/>
        </pc:sldMkLst>
      </pc:sldChg>
      <pc:sldChg chg="del">
        <pc:chgData name="Ken Birman" userId="d63afa40-f901-45d1-beb5-fa688e844a7e" providerId="ADAL" clId="{184D6DFC-3031-4668-B4B3-5EDF8487D98D}" dt="2024-09-08T16:28:01.928" v="544" actId="47"/>
        <pc:sldMkLst>
          <pc:docMk/>
          <pc:sldMk cId="2735451982" sldId="792"/>
        </pc:sldMkLst>
      </pc:sldChg>
      <pc:sldChg chg="modSp mod modTransition">
        <pc:chgData name="Ken Birman" userId="d63afa40-f901-45d1-beb5-fa688e844a7e" providerId="ADAL" clId="{184D6DFC-3031-4668-B4B3-5EDF8487D98D}" dt="2024-09-21T00:10:37.409" v="1625" actId="14100"/>
        <pc:sldMkLst>
          <pc:docMk/>
          <pc:sldMk cId="3840544464" sldId="79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169892019" sldId="800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999163168" sldId="802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069437423" sldId="807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563878397" sldId="81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125292152" sldId="820"/>
        </pc:sldMkLst>
      </pc:sldChg>
      <pc:sldChg chg="modSp mod modTransition">
        <pc:chgData name="Ken Birman" userId="d63afa40-f901-45d1-beb5-fa688e844a7e" providerId="ADAL" clId="{184D6DFC-3031-4668-B4B3-5EDF8487D98D}" dt="2024-10-07T12:46:21.274" v="2771" actId="20577"/>
        <pc:sldMkLst>
          <pc:docMk/>
          <pc:sldMk cId="2753275901" sldId="821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990914880" sldId="846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440844249" sldId="857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093332327" sldId="861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3834287290" sldId="865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638382161" sldId="86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546790347" sldId="871"/>
        </pc:sldMkLst>
      </pc:sldChg>
      <pc:sldChg chg="del">
        <pc:chgData name="Ken Birman" userId="d63afa40-f901-45d1-beb5-fa688e844a7e" providerId="ADAL" clId="{184D6DFC-3031-4668-B4B3-5EDF8487D98D}" dt="2024-09-08T16:28:01.928" v="544" actId="47"/>
        <pc:sldMkLst>
          <pc:docMk/>
          <pc:sldMk cId="93177322" sldId="872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152007599" sldId="873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3902910481" sldId="898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818028477" sldId="900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2153591" sldId="901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575350563" sldId="90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734602682" sldId="911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1538155684" sldId="912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2910956197" sldId="919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4279021022" sldId="926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3480142515" sldId="92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720155191" sldId="930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3769041972" sldId="931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646916240" sldId="932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4100733527" sldId="933"/>
        </pc:sldMkLst>
      </pc:sldChg>
      <pc:sldChg chg="modSp mod modTransition">
        <pc:chgData name="Ken Birman" userId="d63afa40-f901-45d1-beb5-fa688e844a7e" providerId="ADAL" clId="{184D6DFC-3031-4668-B4B3-5EDF8487D98D}" dt="2024-09-21T00:03:41.840" v="1582"/>
        <pc:sldMkLst>
          <pc:docMk/>
          <pc:sldMk cId="3456090281" sldId="934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228437347" sldId="935"/>
        </pc:sldMkLst>
      </pc:sldChg>
      <pc:sldChg chg="del">
        <pc:chgData name="Ken Birman" userId="d63afa40-f901-45d1-beb5-fa688e844a7e" providerId="ADAL" clId="{184D6DFC-3031-4668-B4B3-5EDF8487D98D}" dt="2024-09-08T16:27:51.990" v="543" actId="47"/>
        <pc:sldMkLst>
          <pc:docMk/>
          <pc:sldMk cId="1695880847" sldId="936"/>
        </pc:sldMkLst>
      </pc:sldChg>
      <pc:sldChg chg="del">
        <pc:chgData name="Ken Birman" userId="d63afa40-f901-45d1-beb5-fa688e844a7e" providerId="ADAL" clId="{184D6DFC-3031-4668-B4B3-5EDF8487D98D}" dt="2024-09-08T16:27:51.990" v="543" actId="47"/>
        <pc:sldMkLst>
          <pc:docMk/>
          <pc:sldMk cId="2782354555" sldId="937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1604582750" sldId="938"/>
        </pc:sldMkLst>
      </pc:sldChg>
      <pc:sldChg chg="del">
        <pc:chgData name="Ken Birman" userId="d63afa40-f901-45d1-beb5-fa688e844a7e" providerId="ADAL" clId="{184D6DFC-3031-4668-B4B3-5EDF8487D98D}" dt="2024-09-08T16:28:01.928" v="544" actId="47"/>
        <pc:sldMkLst>
          <pc:docMk/>
          <pc:sldMk cId="1662144773" sldId="940"/>
        </pc:sldMkLst>
      </pc:sldChg>
      <pc:sldChg chg="modSp mod modTransition">
        <pc:chgData name="Ken Birman" userId="d63afa40-f901-45d1-beb5-fa688e844a7e" providerId="ADAL" clId="{184D6DFC-3031-4668-B4B3-5EDF8487D98D}" dt="2024-09-21T00:03:41.840" v="1582"/>
        <pc:sldMkLst>
          <pc:docMk/>
          <pc:sldMk cId="2129050948" sldId="944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641775387" sldId="945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547137332" sldId="946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458754694" sldId="947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2714020437" sldId="948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2783067652" sldId="949"/>
        </pc:sldMkLst>
      </pc:sldChg>
      <pc:sldChg chg="del">
        <pc:chgData name="Ken Birman" userId="d63afa40-f901-45d1-beb5-fa688e844a7e" providerId="ADAL" clId="{184D6DFC-3031-4668-B4B3-5EDF8487D98D}" dt="2024-09-08T16:27:51.990" v="543" actId="47"/>
        <pc:sldMkLst>
          <pc:docMk/>
          <pc:sldMk cId="1585220161" sldId="951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7492882" sldId="952"/>
        </pc:sldMkLst>
      </pc:sldChg>
      <pc:sldChg chg="del">
        <pc:chgData name="Ken Birman" userId="d63afa40-f901-45d1-beb5-fa688e844a7e" providerId="ADAL" clId="{184D6DFC-3031-4668-B4B3-5EDF8487D98D}" dt="2024-09-08T16:28:36.873" v="545" actId="47"/>
        <pc:sldMkLst>
          <pc:docMk/>
          <pc:sldMk cId="169285563" sldId="954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3676232487" sldId="955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707686697" sldId="956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1826833825" sldId="957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016842179" sldId="959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4244334814" sldId="960"/>
        </pc:sldMkLst>
      </pc:sldChg>
      <pc:sldChg chg="del">
        <pc:chgData name="Ken Birman" userId="d63afa40-f901-45d1-beb5-fa688e844a7e" providerId="ADAL" clId="{184D6DFC-3031-4668-B4B3-5EDF8487D98D}" dt="2024-09-08T16:28:01.928" v="544" actId="47"/>
        <pc:sldMkLst>
          <pc:docMk/>
          <pc:sldMk cId="747763322" sldId="961"/>
        </pc:sldMkLst>
      </pc:sldChg>
      <pc:sldChg chg="addSp modSp new mod modClrScheme chgLayout">
        <pc:chgData name="Ken Birman" userId="d63afa40-f901-45d1-beb5-fa688e844a7e" providerId="ADAL" clId="{184D6DFC-3031-4668-B4B3-5EDF8487D98D}" dt="2024-09-08T16:26:43.752" v="352" actId="20577"/>
        <pc:sldMkLst>
          <pc:docMk/>
          <pc:sldMk cId="1711000354" sldId="962"/>
        </pc:sldMkLst>
      </pc:sldChg>
      <pc:sldChg chg="modSp new mod ord modTransition">
        <pc:chgData name="Ken Birman" userId="d63afa40-f901-45d1-beb5-fa688e844a7e" providerId="ADAL" clId="{184D6DFC-3031-4668-B4B3-5EDF8487D98D}" dt="2024-10-07T14:03:28.379" v="3624" actId="20577"/>
        <pc:sldMkLst>
          <pc:docMk/>
          <pc:sldMk cId="103401063" sldId="963"/>
        </pc:sldMkLst>
      </pc:sldChg>
      <pc:sldChg chg="modSp mod modTransition">
        <pc:chgData name="Ken Birman" userId="d63afa40-f901-45d1-beb5-fa688e844a7e" providerId="ADAL" clId="{184D6DFC-3031-4668-B4B3-5EDF8487D98D}" dt="2024-10-07T12:50:42.601" v="2838" actId="20577"/>
        <pc:sldMkLst>
          <pc:docMk/>
          <pc:sldMk cId="3237264504" sldId="964"/>
        </pc:sldMkLst>
      </pc:sldChg>
      <pc:sldChg chg="modSp mod modTransition">
        <pc:chgData name="Ken Birman" userId="d63afa40-f901-45d1-beb5-fa688e844a7e" providerId="ADAL" clId="{184D6DFC-3031-4668-B4B3-5EDF8487D98D}" dt="2024-09-21T00:03:41.840" v="1582"/>
        <pc:sldMkLst>
          <pc:docMk/>
          <pc:sldMk cId="716383160" sldId="965"/>
        </pc:sldMkLst>
      </pc:sldChg>
      <pc:sldChg chg="modTransition">
        <pc:chgData name="Ken Birman" userId="d63afa40-f901-45d1-beb5-fa688e844a7e" providerId="ADAL" clId="{184D6DFC-3031-4668-B4B3-5EDF8487D98D}" dt="2024-09-21T00:03:41.840" v="1582"/>
        <pc:sldMkLst>
          <pc:docMk/>
          <pc:sldMk cId="664448250" sldId="966"/>
        </pc:sldMkLst>
      </pc:sldChg>
      <pc:sldChg chg="modSp new mod modTransition">
        <pc:chgData name="Ken Birman" userId="d63afa40-f901-45d1-beb5-fa688e844a7e" providerId="ADAL" clId="{184D6DFC-3031-4668-B4B3-5EDF8487D98D}" dt="2024-09-21T00:03:41.840" v="1582"/>
        <pc:sldMkLst>
          <pc:docMk/>
          <pc:sldMk cId="3713558888" sldId="967"/>
        </pc:sldMkLst>
      </pc:sldChg>
      <pc:sldChg chg="addSp delSp modSp add del mod modTransition modClrScheme chgLayout">
        <pc:chgData name="Ken Birman" userId="d63afa40-f901-45d1-beb5-fa688e844a7e" providerId="ADAL" clId="{184D6DFC-3031-4668-B4B3-5EDF8487D98D}" dt="2024-10-07T12:16:38.395" v="1907" actId="47"/>
        <pc:sldMkLst>
          <pc:docMk/>
          <pc:sldMk cId="886029374" sldId="968"/>
        </pc:sldMkLst>
      </pc:sldChg>
      <pc:sldChg chg="addSp delSp modSp new del mod modClrScheme chgLayout">
        <pc:chgData name="Ken Birman" userId="d63afa40-f901-45d1-beb5-fa688e844a7e" providerId="ADAL" clId="{184D6DFC-3031-4668-B4B3-5EDF8487D98D}" dt="2024-10-07T12:16:48.029" v="1908" actId="47"/>
        <pc:sldMkLst>
          <pc:docMk/>
          <pc:sldMk cId="943105395" sldId="969"/>
        </pc:sldMkLst>
      </pc:sldChg>
      <pc:sldChg chg="addSp delSp modSp new mod modClrScheme chgLayout">
        <pc:chgData name="Ken Birman" userId="d63afa40-f901-45d1-beb5-fa688e844a7e" providerId="ADAL" clId="{184D6DFC-3031-4668-B4B3-5EDF8487D98D}" dt="2024-10-07T12:51:12.806" v="2841" actId="6549"/>
        <pc:sldMkLst>
          <pc:docMk/>
          <pc:sldMk cId="1567514707" sldId="970"/>
        </pc:sldMkLst>
      </pc:sldChg>
      <pc:sldChg chg="addSp delSp modSp add mod chgLayout">
        <pc:chgData name="Ken Birman" userId="d63afa40-f901-45d1-beb5-fa688e844a7e" providerId="ADAL" clId="{184D6DFC-3031-4668-B4B3-5EDF8487D98D}" dt="2024-10-07T12:53:01.170" v="2902" actId="20577"/>
        <pc:sldMkLst>
          <pc:docMk/>
          <pc:sldMk cId="1427790412" sldId="971"/>
        </pc:sldMkLst>
      </pc:sldChg>
      <pc:sldChg chg="addSp delSp modSp add mod">
        <pc:chgData name="Ken Birman" userId="d63afa40-f901-45d1-beb5-fa688e844a7e" providerId="ADAL" clId="{184D6DFC-3031-4668-B4B3-5EDF8487D98D}" dt="2024-10-07T14:06:11.961" v="3858" actId="20577"/>
        <pc:sldMkLst>
          <pc:docMk/>
          <pc:sldMk cId="4181067270" sldId="972"/>
        </pc:sldMkLst>
      </pc:sldChg>
      <pc:sldChg chg="modSp new mod ord">
        <pc:chgData name="Ken Birman" userId="d63afa40-f901-45d1-beb5-fa688e844a7e" providerId="ADAL" clId="{184D6DFC-3031-4668-B4B3-5EDF8487D98D}" dt="2024-10-07T14:05:33.829" v="3813" actId="20577"/>
        <pc:sldMkLst>
          <pc:docMk/>
          <pc:sldMk cId="1986767536" sldId="973"/>
        </pc:sldMkLst>
      </pc:sldChg>
    </pc:docChg>
  </pc:docChgLst>
  <pc:docChgLst>
    <pc:chgData name="Ken Birman" userId="d63afa40-f901-45d1-beb5-fa688e844a7e" providerId="ADAL" clId="{2EBB0CB5-740A-4832-8DB6-8193B95BF20D}"/>
    <pc:docChg chg="addSld modSld sldOrd">
      <pc:chgData name="Ken Birman" userId="d63afa40-f901-45d1-beb5-fa688e844a7e" providerId="ADAL" clId="{2EBB0CB5-740A-4832-8DB6-8193B95BF20D}" dt="2025-04-30T17:26:15.341" v="170" actId="20577"/>
      <pc:docMkLst>
        <pc:docMk/>
      </pc:docMkLst>
      <pc:sldChg chg="add">
        <pc:chgData name="Ken Birman" userId="d63afa40-f901-45d1-beb5-fa688e844a7e" providerId="ADAL" clId="{2EBB0CB5-740A-4832-8DB6-8193B95BF20D}" dt="2025-04-22T16:20:47.270" v="6"/>
        <pc:sldMkLst>
          <pc:docMk/>
          <pc:sldMk cId="1205651847" sldId="272"/>
        </pc:sldMkLst>
      </pc:sldChg>
      <pc:sldChg chg="modSp">
        <pc:chgData name="Ken Birman" userId="d63afa40-f901-45d1-beb5-fa688e844a7e" providerId="ADAL" clId="{2EBB0CB5-740A-4832-8DB6-8193B95BF20D}" dt="2025-04-22T16:36:21.636" v="124" actId="20577"/>
        <pc:sldMkLst>
          <pc:docMk/>
          <pc:sldMk cId="12153591" sldId="901"/>
        </pc:sldMkLst>
        <pc:spChg chg="mod">
          <ac:chgData name="Ken Birman" userId="d63afa40-f901-45d1-beb5-fa688e844a7e" providerId="ADAL" clId="{2EBB0CB5-740A-4832-8DB6-8193B95BF20D}" dt="2025-04-22T16:36:21.636" v="124" actId="20577"/>
          <ac:spMkLst>
            <pc:docMk/>
            <pc:sldMk cId="12153591" sldId="901"/>
            <ac:spMk id="25" creationId="{A7AE50BC-EC41-7A5D-8226-33904AB03365}"/>
          </ac:spMkLst>
        </pc:spChg>
      </pc:sldChg>
      <pc:sldChg chg="add">
        <pc:chgData name="Ken Birman" userId="d63afa40-f901-45d1-beb5-fa688e844a7e" providerId="ADAL" clId="{2EBB0CB5-740A-4832-8DB6-8193B95BF20D}" dt="2025-04-22T16:20:47.270" v="6"/>
        <pc:sldMkLst>
          <pc:docMk/>
          <pc:sldMk cId="1426935028" sldId="911"/>
        </pc:sldMkLst>
      </pc:sldChg>
      <pc:sldChg chg="add">
        <pc:chgData name="Ken Birman" userId="d63afa40-f901-45d1-beb5-fa688e844a7e" providerId="ADAL" clId="{2EBB0CB5-740A-4832-8DB6-8193B95BF20D}" dt="2025-04-22T16:20:47.270" v="6"/>
        <pc:sldMkLst>
          <pc:docMk/>
          <pc:sldMk cId="1024855121" sldId="929"/>
        </pc:sldMkLst>
      </pc:sldChg>
      <pc:sldChg chg="add">
        <pc:chgData name="Ken Birman" userId="d63afa40-f901-45d1-beb5-fa688e844a7e" providerId="ADAL" clId="{2EBB0CB5-740A-4832-8DB6-8193B95BF20D}" dt="2025-04-22T16:12:08.931" v="1"/>
        <pc:sldMkLst>
          <pc:docMk/>
          <pc:sldMk cId="4102421090" sldId="930"/>
        </pc:sldMkLst>
      </pc:sldChg>
      <pc:sldChg chg="add ord">
        <pc:chgData name="Ken Birman" userId="d63afa40-f901-45d1-beb5-fa688e844a7e" providerId="ADAL" clId="{2EBB0CB5-740A-4832-8DB6-8193B95BF20D}" dt="2025-04-22T16:37:20.130" v="125"/>
        <pc:sldMkLst>
          <pc:docMk/>
          <pc:sldMk cId="431985520" sldId="931"/>
        </pc:sldMkLst>
      </pc:sldChg>
      <pc:sldChg chg="add">
        <pc:chgData name="Ken Birman" userId="d63afa40-f901-45d1-beb5-fa688e844a7e" providerId="ADAL" clId="{2EBB0CB5-740A-4832-8DB6-8193B95BF20D}" dt="2025-04-22T16:20:47.270" v="6"/>
        <pc:sldMkLst>
          <pc:docMk/>
          <pc:sldMk cId="3194137621" sldId="949"/>
        </pc:sldMkLst>
      </pc:sldChg>
      <pc:sldChg chg="addSp modSp">
        <pc:chgData name="Ken Birman" userId="d63afa40-f901-45d1-beb5-fa688e844a7e" providerId="ADAL" clId="{2EBB0CB5-740A-4832-8DB6-8193B95BF20D}" dt="2025-04-22T16:24:24.264" v="10" actId="767"/>
        <pc:sldMkLst>
          <pc:docMk/>
          <pc:sldMk cId="650135815" sldId="987"/>
        </pc:sldMkLst>
        <pc:spChg chg="add mod">
          <ac:chgData name="Ken Birman" userId="d63afa40-f901-45d1-beb5-fa688e844a7e" providerId="ADAL" clId="{2EBB0CB5-740A-4832-8DB6-8193B95BF20D}" dt="2025-04-22T16:24:24.264" v="10" actId="767"/>
          <ac:spMkLst>
            <pc:docMk/>
            <pc:sldMk cId="650135815" sldId="987"/>
            <ac:spMk id="7" creationId="{E9BB38D8-10E6-9879-0213-72B8D9B3A32B}"/>
          </ac:spMkLst>
        </pc:spChg>
        <pc:picChg chg="add">
          <ac:chgData name="Ken Birman" userId="d63afa40-f901-45d1-beb5-fa688e844a7e" providerId="ADAL" clId="{2EBB0CB5-740A-4832-8DB6-8193B95BF20D}" dt="2025-04-22T16:23:08.917" v="7"/>
          <ac:picMkLst>
            <pc:docMk/>
            <pc:sldMk cId="650135815" sldId="987"/>
            <ac:picMk id="6" creationId="{9FF50970-60F5-AD4D-8FC5-1BDEF226FD08}"/>
          </ac:picMkLst>
        </pc:picChg>
      </pc:sldChg>
      <pc:sldChg chg="add">
        <pc:chgData name="Ken Birman" userId="d63afa40-f901-45d1-beb5-fa688e844a7e" providerId="ADAL" clId="{2EBB0CB5-740A-4832-8DB6-8193B95BF20D}" dt="2025-04-22T16:20:47.270" v="6"/>
        <pc:sldMkLst>
          <pc:docMk/>
          <pc:sldMk cId="3746410873" sldId="1001"/>
        </pc:sldMkLst>
      </pc:sldChg>
      <pc:sldChg chg="addSp">
        <pc:chgData name="Ken Birman" userId="d63afa40-f901-45d1-beb5-fa688e844a7e" providerId="ADAL" clId="{2EBB0CB5-740A-4832-8DB6-8193B95BF20D}" dt="2025-04-22T16:31:18.733" v="13"/>
        <pc:sldMkLst>
          <pc:docMk/>
          <pc:sldMk cId="3124156469" sldId="1003"/>
        </pc:sldMkLst>
      </pc:sldChg>
      <pc:sldChg chg="modSp mod">
        <pc:chgData name="Ken Birman" userId="d63afa40-f901-45d1-beb5-fa688e844a7e" providerId="ADAL" clId="{2EBB0CB5-740A-4832-8DB6-8193B95BF20D}" dt="2025-04-30T17:26:15.341" v="170" actId="20577"/>
        <pc:sldMkLst>
          <pc:docMk/>
          <pc:sldMk cId="3765029404" sldId="1105"/>
        </pc:sldMkLst>
        <pc:spChg chg="mod">
          <ac:chgData name="Ken Birman" userId="d63afa40-f901-45d1-beb5-fa688e844a7e" providerId="ADAL" clId="{2EBB0CB5-740A-4832-8DB6-8193B95BF20D}" dt="2025-04-30T17:26:15.341" v="170" actId="20577"/>
          <ac:spMkLst>
            <pc:docMk/>
            <pc:sldMk cId="3765029404" sldId="1105"/>
            <ac:spMk id="2" creationId="{5FF67B5C-755F-EBF4-CBEF-7DBDADCBFF3E}"/>
          </ac:spMkLst>
        </pc:spChg>
      </pc:sldChg>
      <pc:sldChg chg="add">
        <pc:chgData name="Ken Birman" userId="d63afa40-f901-45d1-beb5-fa688e844a7e" providerId="ADAL" clId="{2EBB0CB5-740A-4832-8DB6-8193B95BF20D}" dt="2025-04-22T16:11:41.493" v="0"/>
        <pc:sldMkLst>
          <pc:docMk/>
          <pc:sldMk cId="192625763" sldId="1107"/>
        </pc:sldMkLst>
      </pc:sldChg>
      <pc:sldChg chg="add ord">
        <pc:chgData name="Ken Birman" userId="d63afa40-f901-45d1-beb5-fa688e844a7e" providerId="ADAL" clId="{2EBB0CB5-740A-4832-8DB6-8193B95BF20D}" dt="2025-04-22T16:27:09.862" v="12"/>
        <pc:sldMkLst>
          <pc:docMk/>
          <pc:sldMk cId="4149009861" sldId="1107"/>
        </pc:sldMkLst>
      </pc:sldChg>
      <pc:sldChg chg="addSp">
        <pc:chgData name="Ken Birman" userId="d63afa40-f901-45d1-beb5-fa688e844a7e" providerId="ADAL" clId="{2EBB0CB5-740A-4832-8DB6-8193B95BF20D}" dt="2025-04-22T16:17:05.231" v="3"/>
        <pc:sldMkLst>
          <pc:docMk/>
          <pc:sldMk cId="1533772328" sldId="1109"/>
        </pc:sldMkLst>
      </pc:sldChg>
      <pc:sldChg chg="add">
        <pc:chgData name="Ken Birman" userId="d63afa40-f901-45d1-beb5-fa688e844a7e" providerId="ADAL" clId="{2EBB0CB5-740A-4832-8DB6-8193B95BF20D}" dt="2025-04-22T16:17:18.255" v="4"/>
        <pc:sldMkLst>
          <pc:docMk/>
          <pc:sldMk cId="3907696685" sldId="1110"/>
        </pc:sldMkLst>
      </pc:sldChg>
      <pc:sldChg chg="addSp modSp">
        <pc:chgData name="Ken Birman" userId="d63afa40-f901-45d1-beb5-fa688e844a7e" providerId="ADAL" clId="{2EBB0CB5-740A-4832-8DB6-8193B95BF20D}" dt="2025-04-22T16:25:16.733" v="11"/>
        <pc:sldMkLst>
          <pc:docMk/>
          <pc:sldMk cId="144921626" sldId="1111"/>
        </pc:sldMkLst>
        <pc:spChg chg="add mod">
          <ac:chgData name="Ken Birman" userId="d63afa40-f901-45d1-beb5-fa688e844a7e" providerId="ADAL" clId="{2EBB0CB5-740A-4832-8DB6-8193B95BF20D}" dt="2025-04-22T16:25:16.733" v="11"/>
          <ac:spMkLst>
            <pc:docMk/>
            <pc:sldMk cId="144921626" sldId="1111"/>
            <ac:spMk id="5" creationId="{738F70A7-AB15-8041-6427-4245828A5D09}"/>
          </ac:spMkLst>
        </pc:spChg>
        <pc:picChg chg="add mod">
          <ac:chgData name="Ken Birman" userId="d63afa40-f901-45d1-beb5-fa688e844a7e" providerId="ADAL" clId="{2EBB0CB5-740A-4832-8DB6-8193B95BF20D}" dt="2025-04-22T16:24:14.378" v="9" actId="1076"/>
          <ac:picMkLst>
            <pc:docMk/>
            <pc:sldMk cId="144921626" sldId="1111"/>
            <ac:picMk id="1026" creationId="{C66D44CF-C6A2-038D-DCE1-F40459D3BF28}"/>
          </ac:picMkLst>
        </pc:picChg>
      </pc:sldChg>
    </pc:docChg>
  </pc:docChgLst>
  <pc:docChgLst>
    <pc:chgData name="Ken Birman" userId="d63afa40-f901-45d1-beb5-fa688e844a7e" providerId="ADAL" clId="{7F8F8B00-F8BD-2845-B941-EC0B13CCA0D5}"/>
    <pc:docChg chg="undo custSel addSld delSld modSld">
      <pc:chgData name="Ken Birman" userId="d63afa40-f901-45d1-beb5-fa688e844a7e" providerId="ADAL" clId="{7F8F8B00-F8BD-2845-B941-EC0B13CCA0D5}" dt="2024-10-18T20:27:53.581" v="648" actId="20577"/>
      <pc:docMkLst>
        <pc:docMk/>
      </pc:docMkLst>
      <pc:sldChg chg="modSp">
        <pc:chgData name="Ken Birman" userId="d63afa40-f901-45d1-beb5-fa688e844a7e" providerId="ADAL" clId="{7F8F8B00-F8BD-2845-B941-EC0B13CCA0D5}" dt="2024-10-12T14:56:35.757" v="176" actId="22"/>
        <pc:sldMkLst>
          <pc:docMk/>
          <pc:sldMk cId="3658124959" sldId="256"/>
        </pc:sldMkLst>
      </pc:sldChg>
      <pc:sldChg chg="modSp add del">
        <pc:chgData name="Ken Birman" userId="d63afa40-f901-45d1-beb5-fa688e844a7e" providerId="ADAL" clId="{7F8F8B00-F8BD-2845-B941-EC0B13CCA0D5}" dt="2024-10-16T13:30:50.099" v="225" actId="21"/>
        <pc:sldMkLst>
          <pc:docMk/>
          <pc:sldMk cId="3769041972" sldId="931"/>
        </pc:sldMkLst>
      </pc:sldChg>
      <pc:sldChg chg="modSp addAnim">
        <pc:chgData name="Ken Birman" userId="d63afa40-f901-45d1-beb5-fa688e844a7e" providerId="ADAL" clId="{7F8F8B00-F8BD-2845-B941-EC0B13CCA0D5}" dt="2024-10-12T14:59:59.029" v="191" actId="27696"/>
        <pc:sldMkLst>
          <pc:docMk/>
          <pc:sldMk cId="1567514707" sldId="970"/>
        </pc:sldMkLst>
      </pc:sldChg>
      <pc:sldChg chg="modSp">
        <pc:chgData name="Ken Birman" userId="d63afa40-f901-45d1-beb5-fa688e844a7e" providerId="ADAL" clId="{7F8F8B00-F8BD-2845-B941-EC0B13CCA0D5}" dt="2024-10-14T02:16:33.335" v="211" actId="14100"/>
        <pc:sldMkLst>
          <pc:docMk/>
          <pc:sldMk cId="2924530322" sldId="982"/>
        </pc:sldMkLst>
      </pc:sldChg>
      <pc:sldChg chg="modSp">
        <pc:chgData name="Ken Birman" userId="d63afa40-f901-45d1-beb5-fa688e844a7e" providerId="ADAL" clId="{7F8F8B00-F8BD-2845-B941-EC0B13CCA0D5}" dt="2024-10-12T11:57:02.746" v="105" actId="20577"/>
        <pc:sldMkLst>
          <pc:docMk/>
          <pc:sldMk cId="4214099719" sldId="985"/>
        </pc:sldMkLst>
      </pc:sldChg>
      <pc:sldChg chg="modSp">
        <pc:chgData name="Ken Birman" userId="d63afa40-f901-45d1-beb5-fa688e844a7e" providerId="ADAL" clId="{7F8F8B00-F8BD-2845-B941-EC0B13CCA0D5}" dt="2024-10-12T14:55:41.015" v="175" actId="20577"/>
        <pc:sldMkLst>
          <pc:docMk/>
          <pc:sldMk cId="3794848343" sldId="994"/>
        </pc:sldMkLst>
      </pc:sldChg>
      <pc:sldChg chg="modSp addAnim">
        <pc:chgData name="Ken Birman" userId="d63afa40-f901-45d1-beb5-fa688e844a7e" providerId="ADAL" clId="{7F8F8B00-F8BD-2845-B941-EC0B13CCA0D5}" dt="2024-10-12T14:57:45.920" v="177"/>
        <pc:sldMkLst>
          <pc:docMk/>
          <pc:sldMk cId="2593508121" sldId="999"/>
        </pc:sldMkLst>
      </pc:sldChg>
      <pc:sldChg chg="add del">
        <pc:chgData name="Ken Birman" userId="d63afa40-f901-45d1-beb5-fa688e844a7e" providerId="ADAL" clId="{7F8F8B00-F8BD-2845-B941-EC0B13CCA0D5}" dt="2024-10-16T13:31:06.707" v="227" actId="22"/>
        <pc:sldMkLst>
          <pc:docMk/>
          <pc:sldMk cId="667665974" sldId="1001"/>
        </pc:sldMkLst>
      </pc:sldChg>
      <pc:sldChg chg="del">
        <pc:chgData name="Ken Birman" userId="d63afa40-f901-45d1-beb5-fa688e844a7e" providerId="ADAL" clId="{7F8F8B00-F8BD-2845-B941-EC0B13CCA0D5}" dt="2024-10-16T13:14:35.276" v="212" actId="2696"/>
        <pc:sldMkLst>
          <pc:docMk/>
          <pc:sldMk cId="1388908686" sldId="1056"/>
        </pc:sldMkLst>
      </pc:sldChg>
      <pc:sldChg chg="addAnim delAnim">
        <pc:chgData name="Ken Birman" userId="d63afa40-f901-45d1-beb5-fa688e844a7e" providerId="ADAL" clId="{7F8F8B00-F8BD-2845-B941-EC0B13CCA0D5}" dt="2024-10-16T13:16:33.154" v="221" actId="27704"/>
        <pc:sldMkLst>
          <pc:docMk/>
          <pc:sldMk cId="1001760066" sldId="1057"/>
        </pc:sldMkLst>
      </pc:sldChg>
      <pc:sldChg chg="modSp new">
        <pc:chgData name="Ken Birman" userId="d63afa40-f901-45d1-beb5-fa688e844a7e" providerId="ADAL" clId="{7F8F8B00-F8BD-2845-B941-EC0B13CCA0D5}" dt="2024-10-18T20:27:53.581" v="648" actId="20577"/>
        <pc:sldMkLst>
          <pc:docMk/>
          <pc:sldMk cId="2309930384" sldId="10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0635A-12D1-4F4C-AC9E-50D86CB7FEF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44B75-F178-4A0C-845B-F0B59FC4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44B75-F178-4A0C-845B-F0B59FC44C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1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44B75-F178-4A0C-845B-F0B59FC44C7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88A9A5F-508F-4BE6-85CA-7231B3A57865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43403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7FE6-BFC9-4F81-BF59-81347BFF6362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877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FA3B-EF6B-45DB-A40A-A171DBD40DA2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05075"/>
      </p:ext>
    </p:extLst>
  </p:cSld>
  <p:clrMapOvr>
    <a:masterClrMapping/>
  </p:clrMapOvr>
  <p:transition advTm="60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47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86871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F1BD-8713-4CF7-9F8C-BB528142CD62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1814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C83-EB72-4417-9AA5-1632E9764CB5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06145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AB8E9-2C26-4E85-B17A-A22C6D3FC313}" type="datetime1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9467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EFC8-EA24-4534-A6FC-700753122D6F}" type="datetime1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793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8D54-3F4A-459E-A02B-211BED1D1D8F}" type="datetime1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3710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2C78-B9D7-4BFF-BFDE-21021E143846}" type="datetime1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5121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783F-79AA-4C4D-AD77-76611956ED47}" type="datetime1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8048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89FE-9200-41F9-B3B9-4009B88CF12F}" type="datetime1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18281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9B9C2E-D4DF-4464-951E-024F20BE0D7C}" type="datetime1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1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00000"/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166" y="3428999"/>
            <a:ext cx="7957995" cy="19547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VORTEX: ARCHITECTURE FOR ACCELERATING </a:t>
            </a:r>
            <a:b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ML Inference and Knowledge Retrieval</a:t>
            </a:r>
            <a:b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Ken Birman</a:t>
            </a: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99723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05444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64CD-44AE-8E59-E584-C33A3433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they differ from standard ML hosting?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79F6-D9E3-544E-E917-4FC5157E4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it is obvious that latency matters, many ML systems optimize only for throughput, and do not address delay.</a:t>
            </a:r>
          </a:p>
          <a:p>
            <a:endParaRPr lang="en-US" dirty="0"/>
          </a:p>
          <a:p>
            <a:r>
              <a:rPr lang="en-US" dirty="0"/>
              <a:t>Viewing an ML pipeline as a collection of component subsystems is a new idea (not unique to us, but most hosting systems assume the ML is a monolithic application)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9081B-4372-7EF2-49BD-C5A6F98C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4E222-A1CA-B21F-06B6-6332E408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7699"/>
      </p:ext>
    </p:extLst>
  </p:cSld>
  <p:clrMapOvr>
    <a:masterClrMapping/>
  </p:clrMapOvr>
  <p:transition advTm="60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2925-90AB-56CB-6AAD-9D969969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idea: One platform to support these diverse AI (and ML)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7E273-1078-F68D-D72F-53C55076E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Imagine a distributed service able to host the data on which AI and ML systems depend (a diversity of objects and data types)</a:t>
            </a:r>
          </a:p>
          <a:p>
            <a:endParaRPr lang="en-US"/>
          </a:p>
          <a:p>
            <a:r>
              <a:rPr lang="en-US"/>
              <a:t>But rather than being rigid, </a:t>
            </a:r>
            <a:r>
              <a:rPr lang="en-US" i="1"/>
              <a:t>extensible</a:t>
            </a:r>
            <a:r>
              <a:rPr lang="en-US"/>
              <a:t> to create entire families of AI or ML servers, each using its own special methods/algorithms</a:t>
            </a:r>
          </a:p>
          <a:p>
            <a:endParaRPr lang="en-US"/>
          </a:p>
          <a:p>
            <a:r>
              <a:rPr lang="en-US"/>
              <a:t>Each of these user-defined extensions would benefit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96520-7C6F-6093-E8BC-FADF69E4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99433-CD75-59C5-6D51-B47262EE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33671"/>
      </p:ext>
    </p:extLst>
  </p:cSld>
  <p:clrMapOvr>
    <a:masterClrMapping/>
  </p:clrMapOvr>
  <p:transition advTm="60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hocolate cake with a slice cut out&#10;&#10;Description automatically generated">
            <a:extLst>
              <a:ext uri="{FF2B5EF4-FFF2-40B4-BE49-F238E27FC236}">
                <a16:creationId xmlns:a16="http://schemas.microsoft.com/office/drawing/2014/main" id="{792FE757-EDBF-F70C-FFD4-BD3F29E09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25281"/>
          <a:stretch/>
        </p:blipFill>
        <p:spPr>
          <a:xfrm>
            <a:off x="7998153" y="2920285"/>
            <a:ext cx="4011876" cy="3352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F8B2A-90F1-7C74-AA8A-CF2589E4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53631"/>
            <a:ext cx="10786871" cy="1499616"/>
          </a:xfrm>
        </p:spPr>
        <p:txBody>
          <a:bodyPr>
            <a:normAutofit/>
          </a:bodyPr>
          <a:lstStyle/>
          <a:p>
            <a:r>
              <a:rPr lang="en-US" sz="4400" dirty="0"/>
              <a:t>We think of this as </a:t>
            </a:r>
            <a:br>
              <a:rPr lang="en-US" sz="4400" dirty="0"/>
            </a:br>
            <a:r>
              <a:rPr lang="en-US" sz="4400" dirty="0"/>
              <a:t>three problems…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EC29A-DCA1-3EDF-2AB9-82406A80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47344"/>
            <a:ext cx="10786872" cy="40233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Vortex</a:t>
            </a:r>
            <a:r>
              <a:rPr lang="en-US" dirty="0"/>
              <a:t>: A scalable vector database, our</a:t>
            </a:r>
            <a:br>
              <a:rPr lang="en-US" dirty="0"/>
            </a:br>
            <a:r>
              <a:rPr lang="en-US" dirty="0"/>
              <a:t>focus today due to time constraints.</a:t>
            </a:r>
          </a:p>
          <a:p>
            <a:endParaRPr lang="en-US" dirty="0"/>
          </a:p>
          <a:p>
            <a:r>
              <a:rPr lang="en-US" b="1" dirty="0"/>
              <a:t>Cascade</a:t>
            </a:r>
            <a:r>
              <a:rPr lang="en-US" dirty="0"/>
              <a:t>: a KV infrastructure that </a:t>
            </a:r>
            <a:br>
              <a:rPr lang="en-US" dirty="0"/>
            </a:br>
            <a:r>
              <a:rPr lang="en-US" dirty="0"/>
              <a:t>combines data and compute hosting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ArXiV</a:t>
            </a:r>
            <a:r>
              <a:rPr lang="en-US" dirty="0"/>
              <a:t> 2023]</a:t>
            </a:r>
          </a:p>
          <a:p>
            <a:endParaRPr lang="en-US" dirty="0"/>
          </a:p>
          <a:p>
            <a:r>
              <a:rPr lang="en-US" b="1" dirty="0"/>
              <a:t>Derecho</a:t>
            </a:r>
            <a:r>
              <a:rPr lang="en-US" dirty="0"/>
              <a:t>: World’s fastest atomic multicast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err="1"/>
              <a:t>Paxos</a:t>
            </a:r>
            <a:r>
              <a:rPr lang="en-US" dirty="0"/>
              <a:t>, will leverage RDMA if available</a:t>
            </a:r>
            <a:br>
              <a:rPr lang="en-US" dirty="0"/>
            </a:br>
            <a:r>
              <a:rPr lang="en-US" dirty="0"/>
              <a:t>[ACM TOCS 2019]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23B3B-96A5-2923-F24B-42DB007C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6745C-5541-4171-E3F8-0016A014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8941A-B5C1-7B79-BC9C-FD33377875F8}"/>
              </a:ext>
            </a:extLst>
          </p:cNvPr>
          <p:cNvSpPr txBox="1"/>
          <p:nvPr/>
        </p:nvSpPr>
        <p:spPr>
          <a:xfrm>
            <a:off x="10457985" y="4177439"/>
            <a:ext cx="133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Vortex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sz="1400" b="1" dirty="0">
              <a:solidFill>
                <a:srgbClr val="FFFF00"/>
              </a:solidFill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 Cascade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sz="1200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Derecho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AB15A-5483-9ED5-53D4-53DCB612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3832" y="243947"/>
            <a:ext cx="1700667" cy="1244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3A499-D5C9-031A-0CDA-4D1A48EB29F4}"/>
              </a:ext>
            </a:extLst>
          </p:cNvPr>
          <p:cNvSpPr txBox="1"/>
          <p:nvPr/>
        </p:nvSpPr>
        <p:spPr>
          <a:xfrm>
            <a:off x="121185" y="6423198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 source:  https://GitHub.com/Derecho-Project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B05396-523A-CA0E-D90E-915CD7E750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370"/>
          <a:stretch/>
        </p:blipFill>
        <p:spPr>
          <a:xfrm>
            <a:off x="7060660" y="428818"/>
            <a:ext cx="1466001" cy="930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DAAD7E-19B9-93D5-E905-DB450C152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764" y="428818"/>
            <a:ext cx="1574221" cy="8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0322"/>
      </p:ext>
    </p:extLst>
  </p:cSld>
  <p:clrMapOvr>
    <a:masterClrMapping/>
  </p:clrMapOvr>
  <p:transition advTm="60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831B-F854-957C-F37A-DBB928EF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D4AB-BFB6-FA6D-4861-20496D24E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97155"/>
            <a:ext cx="10786872" cy="42008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Vortex is built on Cascade, which hosts a sharded key-value store</a:t>
            </a:r>
            <a:br>
              <a:rPr lang="en-US" dirty="0"/>
            </a:br>
            <a:r>
              <a:rPr lang="en-US" dirty="0"/>
              <a:t>(KV</a:t>
            </a:r>
            <a:r>
              <a:rPr lang="en-US" baseline="30000" dirty="0">
                <a:solidFill>
                  <a:schemeClr val="bg1"/>
                </a:solidFill>
              </a:rPr>
              <a:t>*</a:t>
            </a:r>
            <a:r>
              <a:rPr lang="en-US" dirty="0"/>
              <a:t> store).  This deployment has 9 servers in shards of size 3.</a:t>
            </a:r>
          </a:p>
          <a:p>
            <a:endParaRPr lang="en-US" dirty="0"/>
          </a:p>
          <a:p>
            <a:r>
              <a:rPr lang="en-US" dirty="0"/>
              <a:t>It can be accessed like a</a:t>
            </a:r>
            <a:br>
              <a:rPr lang="en-US" dirty="0"/>
            </a:br>
            <a:r>
              <a:rPr lang="en-US" dirty="0"/>
              <a:t>file system, or via KV</a:t>
            </a:r>
            <a:br>
              <a:rPr lang="en-US" dirty="0"/>
            </a:br>
            <a:r>
              <a:rPr lang="en-US" b="1" dirty="0"/>
              <a:t>get</a:t>
            </a:r>
            <a:r>
              <a:rPr lang="en-US" dirty="0"/>
              <a:t>, </a:t>
            </a:r>
            <a:r>
              <a:rPr lang="en-US" b="1" dirty="0"/>
              <a:t>put</a:t>
            </a:r>
            <a:r>
              <a:rPr lang="en-US" dirty="0"/>
              <a:t> operations</a:t>
            </a:r>
          </a:p>
          <a:p>
            <a:endParaRPr lang="en-US" dirty="0"/>
          </a:p>
          <a:p>
            <a:r>
              <a:rPr lang="en-US" dirty="0"/>
              <a:t>Cascade in turn leverages Derecho for data replication.  Each member of a shard has an </a:t>
            </a:r>
            <a:r>
              <a:rPr lang="en-US" u="sng" dirty="0"/>
              <a:t>identical replica </a:t>
            </a:r>
            <a:r>
              <a:rPr lang="en-US" dirty="0"/>
              <a:t>of the data it hosts.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EF776-A7C3-9C3A-7C34-1231436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E0CD1-9B6F-CB26-370A-A825F55D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4C9B6D-1B88-BC8A-45DA-F982578D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92B28F-627B-AB80-7B7B-7E70242C3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FC2641-A4B9-4567-9F48-7C4D6883FE9E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F00540-3363-327C-CD6B-55081204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9BC0C5-E1AE-E061-DC91-8FB313C13D9B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</p:spTree>
    <p:extLst>
      <p:ext uri="{BB962C8B-B14F-4D97-AF65-F5344CB8AC3E}">
        <p14:creationId xmlns:p14="http://schemas.microsoft.com/office/powerpoint/2010/main" val="2195282706"/>
      </p:ext>
    </p:extLst>
  </p:cSld>
  <p:clrMapOvr>
    <a:masterClrMapping/>
  </p:clrMapOvr>
  <p:transition advTm="60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52A30-2992-50D7-997B-998D1A1A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49FCD4-062B-E2D1-6AB3-F94A5E080911}"/>
              </a:ext>
            </a:extLst>
          </p:cNvPr>
          <p:cNvSpPr/>
          <p:nvPr/>
        </p:nvSpPr>
        <p:spPr>
          <a:xfrm>
            <a:off x="1692993" y="2471064"/>
            <a:ext cx="181069" cy="172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AF032-59F1-16FE-BB44-202CAF6F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8D33-66AA-B29E-8882-76B56229E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97155"/>
            <a:ext cx="10786872" cy="42008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Vortex is built on Cascade, which hosts a sharded key-value store</a:t>
            </a:r>
            <a:br>
              <a:rPr lang="en-US" dirty="0"/>
            </a:br>
            <a:r>
              <a:rPr lang="en-US" dirty="0"/>
              <a:t>(KV</a:t>
            </a:r>
            <a:r>
              <a:rPr lang="en-US" baseline="30000" dirty="0"/>
              <a:t>*</a:t>
            </a:r>
            <a:r>
              <a:rPr lang="en-US" dirty="0"/>
              <a:t> store).  This deployment has 9 servers in shards of size 3.</a:t>
            </a:r>
          </a:p>
          <a:p>
            <a:endParaRPr lang="en-US" dirty="0"/>
          </a:p>
          <a:p>
            <a:r>
              <a:rPr lang="en-US" dirty="0"/>
              <a:t>It can be accessed like a</a:t>
            </a:r>
            <a:br>
              <a:rPr lang="en-US" dirty="0"/>
            </a:br>
            <a:r>
              <a:rPr lang="en-US" dirty="0"/>
              <a:t>file system, or via KV</a:t>
            </a:r>
            <a:br>
              <a:rPr lang="en-US" dirty="0"/>
            </a:br>
            <a:r>
              <a:rPr lang="en-US" b="1" dirty="0"/>
              <a:t>get</a:t>
            </a:r>
            <a:r>
              <a:rPr lang="en-US" dirty="0"/>
              <a:t>, </a:t>
            </a:r>
            <a:r>
              <a:rPr lang="en-US" b="1" dirty="0"/>
              <a:t>put</a:t>
            </a:r>
            <a:r>
              <a:rPr lang="en-US" dirty="0"/>
              <a:t> operations</a:t>
            </a:r>
          </a:p>
          <a:p>
            <a:endParaRPr lang="en-US" dirty="0"/>
          </a:p>
          <a:p>
            <a:r>
              <a:rPr lang="en-US" dirty="0"/>
              <a:t>Each member of a given shard has a complete, </a:t>
            </a:r>
            <a:r>
              <a:rPr lang="en-US" u="sng" dirty="0"/>
              <a:t>identical replicas</a:t>
            </a:r>
            <a:br>
              <a:rPr lang="en-US" dirty="0"/>
            </a:br>
            <a:r>
              <a:rPr lang="en-US" dirty="0"/>
              <a:t>of the data it hosts.  We can spread load, tolerate failures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0D378-76B4-D549-C6D6-79AE205C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419BC-AE59-B2F8-DC04-78A83152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617C3-9898-01BD-12D8-F06ABCC4E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31FB2-E1DB-9CA1-4933-6499D20238C8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CB56E-7D16-1E80-F29D-FE4CE97E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02A16D-8C2E-A50E-7FC9-13A8A878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FDF2F2-ABAD-4A61-CA49-29D18F1B15FF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5F19AE-4E07-E4D3-E59A-EBC41EB8F458}"/>
              </a:ext>
            </a:extLst>
          </p:cNvPr>
          <p:cNvSpPr/>
          <p:nvPr/>
        </p:nvSpPr>
        <p:spPr>
          <a:xfrm>
            <a:off x="751438" y="2915216"/>
            <a:ext cx="11197890" cy="3485584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8624A-44F7-A835-A2A2-83AF8987E5E3}"/>
              </a:ext>
            </a:extLst>
          </p:cNvPr>
          <p:cNvSpPr txBox="1"/>
          <p:nvPr/>
        </p:nvSpPr>
        <p:spPr>
          <a:xfrm>
            <a:off x="2117778" y="2960686"/>
            <a:ext cx="711109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*A KV pair is like a filename and its bytes.  </a:t>
            </a:r>
            <a:r>
              <a:rPr lang="en-US" i="1"/>
              <a:t>Not to be confused with the Q, K,V matrices arising in the transformer self-attention computation.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609"/>
      </p:ext>
    </p:extLst>
  </p:cSld>
  <p:clrMapOvr>
    <a:masterClrMapping/>
  </p:clrMapOvr>
  <p:transition spd="slow" advTm="600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F452-509A-E00C-2452-C487D9B17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55D271-5489-8EA5-3BBC-4B4CFAA31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0D2C5-7CC4-BD73-8B8B-F6C2632A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Extending Vortex with a UDL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1BE8-087C-A775-FE39-C0A880BFF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extend the Vortex server</a:t>
            </a:r>
            <a:br>
              <a:rPr lang="en-US" dirty="0"/>
            </a:br>
            <a:r>
              <a:rPr lang="en-US" dirty="0"/>
              <a:t>by installing an add-on “UDL”</a:t>
            </a:r>
            <a:br>
              <a:rPr lang="en-US" dirty="0"/>
            </a:br>
            <a:r>
              <a:rPr lang="en-US" dirty="0"/>
              <a:t>that turns it into a “smart”</a:t>
            </a:r>
            <a:br>
              <a:rPr lang="en-US" dirty="0"/>
            </a:br>
            <a:r>
              <a:rPr lang="en-US" dirty="0"/>
              <a:t>scalable service</a:t>
            </a:r>
          </a:p>
          <a:p>
            <a:endParaRPr lang="en-US" dirty="0"/>
          </a:p>
          <a:p>
            <a:r>
              <a:rPr lang="en-US" dirty="0"/>
              <a:t>The code in the UDL could use any popular AI coding framework or simply be in C++, Java, Python, C#,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F11B2-34CF-3CE5-B431-392B7F1A0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8E3AE-8985-BB11-154A-D2F8217B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2D40C-927F-17BB-38C6-230D01DB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6F31E-F2F4-AE02-0BDE-4AB6F2BF6937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454FE868-8FFE-A43D-CEB8-3C37302D0B08}"/>
              </a:ext>
            </a:extLst>
          </p:cNvPr>
          <p:cNvSpPr/>
          <p:nvPr/>
        </p:nvSpPr>
        <p:spPr>
          <a:xfrm>
            <a:off x="9085904" y="2046038"/>
            <a:ext cx="2725094" cy="121615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00"/>
                </a:solidFill>
              </a:rPr>
              <a:t>User-Defined Logic (UDL)</a:t>
            </a:r>
            <a:br>
              <a:rPr lang="en-US" sz="1200" b="1">
                <a:solidFill>
                  <a:srgbClr val="FFFF00"/>
                </a:solidFill>
              </a:rPr>
            </a:br>
            <a:r>
              <a:rPr lang="en-US" sz="1200" b="1">
                <a:solidFill>
                  <a:srgbClr val="FFFF00"/>
                </a:solidFill>
              </a:rPr>
              <a:t>for approximate search in</a:t>
            </a:r>
            <a:br>
              <a:rPr lang="en-US" sz="1200" b="1">
                <a:solidFill>
                  <a:srgbClr val="FFFF00"/>
                </a:solidFill>
              </a:rPr>
            </a:br>
            <a:r>
              <a:rPr lang="en-US" sz="1200" b="1">
                <a:solidFill>
                  <a:srgbClr val="FFFF00"/>
                </a:solidFill>
              </a:rPr>
              <a:t>a point-cloud cluster</a:t>
            </a:r>
          </a:p>
        </p:txBody>
      </p:sp>
    </p:spTree>
    <p:extLst>
      <p:ext uri="{BB962C8B-B14F-4D97-AF65-F5344CB8AC3E}">
        <p14:creationId xmlns:p14="http://schemas.microsoft.com/office/powerpoint/2010/main" val="178364675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3 0.01412 L -0.32891 0.1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FB5CF-6BD2-1F33-E831-2C4B5D7C7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be 22">
            <a:extLst>
              <a:ext uri="{FF2B5EF4-FFF2-40B4-BE49-F238E27FC236}">
                <a16:creationId xmlns:a16="http://schemas.microsoft.com/office/drawing/2014/main" id="{2F15ADDD-DB64-B379-5BF8-92577264E095}"/>
              </a:ext>
            </a:extLst>
          </p:cNvPr>
          <p:cNvSpPr/>
          <p:nvPr/>
        </p:nvSpPr>
        <p:spPr>
          <a:xfrm>
            <a:off x="5739900" y="3589534"/>
            <a:ext cx="300875" cy="12842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b="1">
                <a:solidFill>
                  <a:srgbClr val="FFFF00"/>
                </a:solidFill>
              </a:rPr>
              <a:t>User-Defined Logic (UDL)</a:t>
            </a:r>
            <a:br>
              <a:rPr lang="en-US" sz="100" b="1">
                <a:solidFill>
                  <a:srgbClr val="FFFF00"/>
                </a:solidFill>
              </a:rPr>
            </a:br>
            <a:r>
              <a:rPr lang="en-US" sz="100" b="1">
                <a:solidFill>
                  <a:srgbClr val="FFFF00"/>
                </a:solidFill>
              </a:rPr>
              <a:t>for approximate search in</a:t>
            </a:r>
            <a:br>
              <a:rPr lang="en-US" sz="100" b="1">
                <a:solidFill>
                  <a:srgbClr val="FFFF00"/>
                </a:solidFill>
              </a:rPr>
            </a:br>
            <a:r>
              <a:rPr lang="en-US" sz="100" b="1">
                <a:solidFill>
                  <a:srgbClr val="FFFF00"/>
                </a:solidFill>
              </a:rPr>
              <a:t>a point-cloud cluster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C9A81-A984-9C9B-2600-35B1B79B4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Vortex with a UDL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E9484-D722-3E26-47DA-5FF960733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UDL runs in the address space where the KV data is hosted.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479F9-CA39-ED71-C31C-12A522413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CEBD51-7ADA-2EC3-1E16-C5175AF2E73C}"/>
              </a:ext>
            </a:extLst>
          </p:cNvPr>
          <p:cNvSpPr txBox="1"/>
          <p:nvPr/>
        </p:nvSpPr>
        <p:spPr>
          <a:xfrm>
            <a:off x="6903459" y="4490825"/>
            <a:ext cx="320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Scalable sharded KV store (shards of size 3)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5F97C43-80A5-D7D9-5B75-49FA9D6A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5CE19B9-5244-04AB-6931-203A142B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4512F4B7-40FD-5898-AE40-46751FA246F7}"/>
              </a:ext>
            </a:extLst>
          </p:cNvPr>
          <p:cNvSpPr/>
          <p:nvPr/>
        </p:nvSpPr>
        <p:spPr>
          <a:xfrm>
            <a:off x="5308801" y="2493138"/>
            <a:ext cx="2725094" cy="121615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00"/>
                </a:solidFill>
              </a:rPr>
              <a:t>User-Defined Logic (UDL)</a:t>
            </a:r>
            <a:br>
              <a:rPr lang="en-US" sz="1200" b="1">
                <a:solidFill>
                  <a:srgbClr val="FFFF00"/>
                </a:solidFill>
              </a:rPr>
            </a:br>
            <a:r>
              <a:rPr lang="en-US" sz="1200" b="1">
                <a:solidFill>
                  <a:srgbClr val="FFFF00"/>
                </a:solidFill>
              </a:rPr>
              <a:t>for approximate search in</a:t>
            </a:r>
            <a:br>
              <a:rPr lang="en-US" sz="1200" b="1">
                <a:solidFill>
                  <a:srgbClr val="FFFF00"/>
                </a:solidFill>
              </a:rPr>
            </a:br>
            <a:r>
              <a:rPr lang="en-US" sz="1200" b="1">
                <a:solidFill>
                  <a:srgbClr val="FFFF00"/>
                </a:solidFill>
              </a:rPr>
              <a:t>a point-cloud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7D0DE-28EE-381F-96F3-1A168578E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0"/>
    </mc:Choice>
    <mc:Fallback xmlns="">
      <p:transition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DB3E-B617-255A-BAFC-467D73999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9AF1-C192-3C71-DE7B-E7048EBA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Extending Vortex with a UDL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8855A-6ACB-AE76-D27C-FC532458B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UDL runs in the address space where the KV data is hosted.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D2395-50AC-7AD6-384D-222AF377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D6857-8A89-2681-C8F2-89A1527E7B63}"/>
              </a:ext>
            </a:extLst>
          </p:cNvPr>
          <p:cNvSpPr txBox="1"/>
          <p:nvPr/>
        </p:nvSpPr>
        <p:spPr>
          <a:xfrm>
            <a:off x="6903459" y="4490825"/>
            <a:ext cx="313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trike="sngStrike"/>
              <a:t>Scalable sharded KV store (shards of size 3)</a:t>
            </a:r>
          </a:p>
          <a:p>
            <a:r>
              <a:rPr lang="en-US" sz="1200" b="1">
                <a:solidFill>
                  <a:srgbClr val="00B050"/>
                </a:solidFill>
              </a:rPr>
              <a:t>Approximate Search in Clustered Vector Space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472C6A-3F22-72F1-B7C3-BA2FDFC85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00" y="3761630"/>
            <a:ext cx="319888" cy="143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47772-6EA6-4391-671D-3B05B412A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80" y="3761630"/>
            <a:ext cx="319888" cy="143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F7A4B-C190-66CB-1243-141EFA365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60" y="3761630"/>
            <a:ext cx="319888" cy="1435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D30A28-4E37-138D-DF9C-0C9D63F3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717" y="3761630"/>
            <a:ext cx="319888" cy="143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A6D50D-6661-EF9C-6018-C44C47BC4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497" y="3761630"/>
            <a:ext cx="319888" cy="143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07FD8E-974D-17DB-C06C-A69FCB1C5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277" y="3761630"/>
            <a:ext cx="319888" cy="1435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9DF0AB-5C33-51B7-9F0F-6AC5AE4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824" y="3761630"/>
            <a:ext cx="319888" cy="1435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CBB858-35EC-73A1-A608-9BBDD7B6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04" y="3761630"/>
            <a:ext cx="319888" cy="1435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2F2C1C-13BB-BB1C-C285-A4BAC820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384" y="3761630"/>
            <a:ext cx="319888" cy="143594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819308-F0FC-C324-CFA3-98E02B3C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C3F9496-7199-E672-9451-912202DB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E8D1D-1C24-F27E-9CAD-705B52C34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0"/>
    </mc:Choice>
    <mc:Fallback xmlns="">
      <p:transition advTm="60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66F2C-B7E6-3745-0730-0883C0A6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BFFEF7-8112-E183-FF08-A4B8D31D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5" y="3510525"/>
            <a:ext cx="5730737" cy="93276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8EC93A4-6FCF-E087-FC9D-E11BDEAC9A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896376" y="3596641"/>
            <a:ext cx="3371380" cy="1463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3552CC4-A7DD-B550-EFE2-043D8D10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43" y="3683370"/>
            <a:ext cx="3371380" cy="146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E97B7-F16B-09D8-4EF0-C69EF2DA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Extending Vortex with a UDL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FCD03-58E7-381A-9151-04284F187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Also, notice that we can extend the same service more than once. Here, one Vortex server is playing 3 roles.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 is kept in separate data pools (like separate file systems)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9196A-63BE-95C2-2D4D-E6426E89F691}"/>
              </a:ext>
            </a:extLst>
          </p:cNvPr>
          <p:cNvSpPr txBox="1"/>
          <p:nvPr/>
        </p:nvSpPr>
        <p:spPr>
          <a:xfrm>
            <a:off x="6848040" y="4397715"/>
            <a:ext cx="3139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B050"/>
                </a:solidFill>
              </a:rPr>
              <a:t>Approximate Search in Clustered Vector Space</a:t>
            </a:r>
            <a:br>
              <a:rPr lang="en-US" sz="1200" b="1">
                <a:solidFill>
                  <a:srgbClr val="00B050"/>
                </a:solidFill>
              </a:rPr>
            </a:br>
            <a:r>
              <a:rPr lang="en-US" sz="1200" b="1">
                <a:solidFill>
                  <a:schemeClr val="accent2"/>
                </a:solidFill>
              </a:rPr>
              <a:t>Enlarged prompt formation</a:t>
            </a:r>
            <a:br>
              <a:rPr lang="en-US" sz="1200" b="1">
                <a:solidFill>
                  <a:schemeClr val="accent2"/>
                </a:solidFill>
              </a:rPr>
            </a:br>
            <a:r>
              <a:rPr lang="en-US" sz="1200" b="1">
                <a:solidFill>
                  <a:srgbClr val="996633"/>
                </a:solidFill>
              </a:rPr>
              <a:t>Smart Result Aggregation</a:t>
            </a:r>
          </a:p>
          <a:p>
            <a:br>
              <a:rPr lang="en-US" sz="1200" b="1">
                <a:solidFill>
                  <a:srgbClr val="00B050"/>
                </a:solidFill>
              </a:rPr>
            </a:br>
            <a:endParaRPr lang="en-US" sz="1200" b="1">
              <a:solidFill>
                <a:srgbClr val="00B050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3BA6443-4956-00B3-6E65-53E7E1CD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FB14176-797C-A9EC-8D1C-1019B959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/>
          <a:p>
            <a:fld id="{26165642-2DC6-4995-8FB3-76453B93C11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71F046A-0B77-855E-2A6B-7995B9C1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7125" y="3751169"/>
            <a:ext cx="3371380" cy="1463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FE62EBB-BB20-6173-6671-FE028AF6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0"/>
    </mc:Choice>
    <mc:Fallback xmlns="">
      <p:transition advTm="60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2A250-DD4B-53C7-4A37-5ADA7167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each ML component…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60216-DFFC-A9C7-12E3-14EB6C94B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its code replicated “everywhere” (on all the servers)</a:t>
            </a:r>
          </a:p>
          <a:p>
            <a:endParaRPr lang="en-US" dirty="0"/>
          </a:p>
          <a:p>
            <a:r>
              <a:rPr lang="en-US" dirty="0"/>
              <a:t>… but any particular server instance will actively play just some roles, controlled by the developer, and hence only some will have the ML models loaded and be active.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93715-6057-C058-047C-C6C7173C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636AF-4C2E-FA63-E026-54590C72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70363"/>
      </p:ext>
    </p:extLst>
  </p:cSld>
  <p:clrMapOvr>
    <a:masterClrMapping/>
  </p:clrMapOvr>
  <p:transition advTm="60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1B34F-1D25-87F5-B39A-CCFEFBF2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central questions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14925-8E39-9BEA-1B3B-E254E0C0E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should systems people interested in time think about ML?</a:t>
            </a:r>
          </a:p>
          <a:p>
            <a:endParaRPr lang="en-US" dirty="0"/>
          </a:p>
          <a:p>
            <a:r>
              <a:rPr lang="en-US" dirty="0"/>
              <a:t>Can we improve the timing properties of ML systems without becoming ML experts ourselves?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about temporal properties like causality and consistency?  Do they have important roles in ML settings?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C7B82-E513-FA52-EB6C-5C0D3B67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036C7-9EE3-3941-3BB9-C19EB498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2707"/>
      </p:ext>
    </p:extLst>
  </p:cSld>
  <p:clrMapOvr>
    <a:masterClrMapping/>
  </p:clrMapOvr>
  <p:transition advTm="60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4921-DFAD-AAD2-7E35-0BAA984E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ML pipeline components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2B42C-8741-8E75-4F5A-EA42DF91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65BDB-6DEE-B925-7871-50C75CF7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50970-60F5-AD4D-8FC5-1BDEF226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31" y="2084832"/>
            <a:ext cx="8839200" cy="308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B38D8-10E6-9879-0213-72B8D9B3A32B}"/>
              </a:ext>
            </a:extLst>
          </p:cNvPr>
          <p:cNvSpPr txBox="1"/>
          <p:nvPr/>
        </p:nvSpPr>
        <p:spPr>
          <a:xfrm>
            <a:off x="2555310" y="5536504"/>
            <a:ext cx="658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PreFMLR</a:t>
            </a:r>
            <a:r>
              <a:rPr lang="en-US" b="1" dirty="0"/>
              <a:t> knowledge retrieval, finds documents relevant to a query.</a:t>
            </a:r>
          </a:p>
        </p:txBody>
      </p:sp>
    </p:spTree>
    <p:extLst>
      <p:ext uri="{BB962C8B-B14F-4D97-AF65-F5344CB8AC3E}">
        <p14:creationId xmlns:p14="http://schemas.microsoft.com/office/powerpoint/2010/main" val="650135815"/>
      </p:ext>
    </p:extLst>
  </p:cSld>
  <p:clrMapOvr>
    <a:masterClrMapping/>
  </p:clrMapOvr>
  <p:transition advTm="60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A4DA-5B31-6961-C863-4B4D6247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ML pipeline components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C30A7-C398-F568-E8FC-CB9BED0A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88F79-FE00-5440-8A40-1B780240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6D44CF-C6A2-038D-DCE1-F40459D3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09" y="2540565"/>
            <a:ext cx="8982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F70A7-AB15-8041-6427-4245828A5D09}"/>
              </a:ext>
            </a:extLst>
          </p:cNvPr>
          <p:cNvSpPr txBox="1"/>
          <p:nvPr/>
        </p:nvSpPr>
        <p:spPr>
          <a:xfrm>
            <a:off x="2492680" y="5148948"/>
            <a:ext cx="637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SpeechSense</a:t>
            </a:r>
            <a:r>
              <a:rPr lang="en-US" b="1" dirty="0"/>
              <a:t>: audio Q/A for news feeds or document collections.</a:t>
            </a:r>
          </a:p>
        </p:txBody>
      </p:sp>
    </p:spTree>
    <p:extLst>
      <p:ext uri="{BB962C8B-B14F-4D97-AF65-F5344CB8AC3E}">
        <p14:creationId xmlns:p14="http://schemas.microsoft.com/office/powerpoint/2010/main" val="144921626"/>
      </p:ext>
    </p:extLst>
  </p:cSld>
  <p:clrMapOvr>
    <a:masterClrMapping/>
  </p:clrMapOvr>
  <p:transition advTm="60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4AC9A-5A2D-AF95-A968-7D06392F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development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DC2D0-D9F0-8015-5355-97505629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componentized pipeline</a:t>
            </a:r>
          </a:p>
          <a:p>
            <a:endParaRPr lang="en-US" dirty="0"/>
          </a:p>
          <a:p>
            <a:r>
              <a:rPr lang="en-US" dirty="0"/>
              <a:t>Turn each component into a DLL</a:t>
            </a:r>
          </a:p>
          <a:p>
            <a:endParaRPr lang="en-US" dirty="0"/>
          </a:p>
          <a:p>
            <a:r>
              <a:rPr lang="en-US" dirty="0"/>
              <a:t>Decide the mapping onto the server pool.    Developer controls this through a Vortex configuration file.  Components can now handoff tasks to one-another through Vortex trigger feature.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9493E-CA8D-41B9-36F4-7BCB6A4E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8BE69-7FB5-A2E2-2836-DCFEC3F2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940"/>
      </p:ext>
    </p:extLst>
  </p:cSld>
  <p:clrMapOvr>
    <a:masterClrMapping/>
  </p:clrMapOvr>
  <p:transition advTm="60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1205A-141A-6A5C-E63E-DC44DEC5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616F0209-6E8B-E41E-AB14-B2BD972D1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124D91F-69C5-52E9-1A8C-59457A91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487032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br>
              <a:rPr lang="en-US" sz="3600" spc="200" dirty="0">
                <a:solidFill>
                  <a:srgbClr val="FFFFFF"/>
                </a:solidFill>
              </a:rPr>
            </a:br>
            <a:r>
              <a:rPr lang="en-US" sz="3600" spc="200" dirty="0">
                <a:solidFill>
                  <a:srgbClr val="FFFFFF"/>
                </a:solidFill>
              </a:rPr>
              <a:t>More details about Vortex</a:t>
            </a:r>
            <a:br>
              <a:rPr lang="en-US" sz="2400" spc="200" dirty="0">
                <a:solidFill>
                  <a:srgbClr val="FFFFFF"/>
                </a:solidFill>
              </a:rPr>
            </a:br>
            <a:endParaRPr lang="en-US" sz="36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6E5A6-1C62-F2E4-04B3-120AFCA1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C5263-B98D-BF01-1255-682D5D82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13595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2FEE-D871-25E9-A8D7-B8B198F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Vortex layer is…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27B40E-6B93-D34D-3C10-651678E8E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/>
              <a:t>A universal runtime </a:t>
            </a:r>
            <a:r>
              <a:rPr lang="en-US"/>
              <a:t>compatible with Linux, but offering optimized AI pipeline support coupled to KV data management.  Compatible with many vector database concepts and RAG LLM approaches.</a:t>
            </a:r>
          </a:p>
          <a:p>
            <a:endParaRPr lang="en-US"/>
          </a:p>
          <a:p>
            <a:r>
              <a:rPr lang="en-US"/>
              <a:t>Designed to be back-compatible: Porting an AI into Vortex is easy</a:t>
            </a:r>
          </a:p>
          <a:p>
            <a:endParaRPr lang="en-US"/>
          </a:p>
          <a:p>
            <a:r>
              <a:rPr lang="en-US"/>
              <a:t>Insanely low latencies, high throughput, supports dynamic database updates with strong consistency guarantees.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69E7E-03DB-1DB5-2F55-0A3E5B9A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B0D33-1604-534E-3802-A46FB0AA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B5E7E-79AE-DC84-0301-633785EE8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47385"/>
      </p:ext>
    </p:extLst>
  </p:cSld>
  <p:clrMapOvr>
    <a:masterClrMapping/>
  </p:clrMapOvr>
  <p:transition advTm="60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3D79-2E0A-9475-5B8A-1D3671B5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Defined AI logic: UDL</a:t>
            </a:r>
            <a:r>
              <a:rPr lang="en-US" sz="4000"/>
              <a:t>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C738F-B213-8692-F26C-ADDE16D6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Could be a program running in a docker container or a dynamically loaded plug-in, like a device driver.</a:t>
            </a:r>
          </a:p>
          <a:p>
            <a:endParaRPr lang="en-US"/>
          </a:p>
          <a:p>
            <a:r>
              <a:rPr lang="en-US"/>
              <a:t>In either case, they would use the identical programming API to talk to our platform layer</a:t>
            </a:r>
          </a:p>
          <a:p>
            <a:endParaRPr lang="en-US"/>
          </a:p>
          <a:p>
            <a:r>
              <a:rPr lang="en-US"/>
              <a:t>Each UDL configuration turns Vortex into a different “bespoke” AI supporting a distinct functionality on the LLM pipeline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5D27A-0BB9-A30A-4998-00EF66C9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8587A-B285-AAAE-ED23-8F0455C9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9181"/>
      </p:ext>
    </p:extLst>
  </p:cSld>
  <p:clrMapOvr>
    <a:masterClrMapping/>
  </p:clrMapOvr>
  <p:transition advTm="60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346207-18D3-E6B8-96F1-E0CC92B0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quest for ultimate performance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FD9E9-FC1A-3263-72DD-D340BD055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Why these goals?  Speed translates to user satisfaction, just like for web sites</a:t>
            </a:r>
          </a:p>
          <a:p>
            <a:endParaRPr lang="en-US"/>
          </a:p>
          <a:p>
            <a:r>
              <a:rPr lang="en-US"/>
              <a:t>Speed also determines how many RAG LLM queries the AI can issue (and the “modes” of those queries: text, image, graphs, </a:t>
            </a:r>
            <a:r>
              <a:rPr lang="en-US" err="1"/>
              <a:t>etc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And speed shapes the power profile and throughput, determining the bottom line cost per query for the system owner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1753B-B6CD-33AC-BE32-84B89AA3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EE6FF-7A21-897C-70C2-C01C634F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31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BD8A3-59BC-D0AE-A70F-F794E62DE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959741F-7112-D804-BA79-ADFE2C8E7823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4C4C0799-E437-1A23-AB1A-456051A74071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8E9CF-5EBA-7F84-C7B3-CE3EC564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/>
              <a:t>Traditional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8FBFA-24D1-0716-3549-1833E0389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91ECC-19BC-7EF3-EB7E-10E74763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0DFF66-67E9-54E0-3F3F-382AB0C969EE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File system or 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Key-Value Store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4A14A9-E9F7-02FF-C49F-B6154A57860D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544398-8602-016C-C968-3CB7B47EF235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9075D-ADF2-2B9A-ACE9-3C9E13D4A719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7AF1FA-250E-33C0-4B2B-93450305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55ADAF-77D0-F1CB-7E49-2F80DC031F76}"/>
              </a:ext>
            </a:extLst>
          </p:cNvPr>
          <p:cNvSpPr txBox="1"/>
          <p:nvPr/>
        </p:nvSpPr>
        <p:spPr>
          <a:xfrm>
            <a:off x="1627596" y="5941677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The AI code probably runs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BEA375C-A35B-4E1A-369E-2DB4F8E16934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81F535-A690-16B5-C81C-D755B7F11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65B9C92-FD2D-83A1-C94F-1C4FBCE65C9D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38D97-E322-F249-A1BC-F6F55FF09303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B33C66-1E70-8EDC-1502-E0253E14B174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DA01A0C-59AF-C069-3618-518283879617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1E8F01-543A-46E3-BD13-FE2449843576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49A20690-2291-0899-D1EF-53276424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3" y="1975846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450525-4A8A-7B2E-C06F-2FFF5D55E623}"/>
              </a:ext>
            </a:extLst>
          </p:cNvPr>
          <p:cNvSpPr/>
          <p:nvPr/>
        </p:nvSpPr>
        <p:spPr>
          <a:xfrm>
            <a:off x="2523392" y="2381831"/>
            <a:ext cx="3897728" cy="1214809"/>
          </a:xfrm>
          <a:custGeom>
            <a:avLst/>
            <a:gdLst>
              <a:gd name="connsiteX0" fmla="*/ 0 w 3454400"/>
              <a:gd name="connsiteY0" fmla="*/ 111505 h 1188465"/>
              <a:gd name="connsiteX1" fmla="*/ 2346960 w 3454400"/>
              <a:gd name="connsiteY1" fmla="*/ 101345 h 1188465"/>
              <a:gd name="connsiteX2" fmla="*/ 3454400 w 3454400"/>
              <a:gd name="connsiteY2" fmla="*/ 1188465 h 118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1188465">
                <a:moveTo>
                  <a:pt x="0" y="111505"/>
                </a:moveTo>
                <a:cubicBezTo>
                  <a:pt x="885613" y="16678"/>
                  <a:pt x="1771227" y="-78148"/>
                  <a:pt x="2346960" y="101345"/>
                </a:cubicBezTo>
                <a:cubicBezTo>
                  <a:pt x="2922693" y="280838"/>
                  <a:pt x="3188546" y="734651"/>
                  <a:pt x="3454400" y="1188465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D600E-025E-68EF-6A62-5B8AB9D4E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87" y="152791"/>
            <a:ext cx="3097036" cy="2962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E386FB-646F-C145-83DF-E57BF0A5E687}"/>
              </a:ext>
            </a:extLst>
          </p:cNvPr>
          <p:cNvSpPr txBox="1"/>
          <p:nvPr/>
        </p:nvSpPr>
        <p:spPr>
          <a:xfrm>
            <a:off x="2429292" y="1679046"/>
            <a:ext cx="604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Computer,</a:t>
            </a:r>
            <a:r>
              <a:rPr lang="en-US" b="1" i="1">
                <a:solidFill>
                  <a:srgbClr val="C00000"/>
                </a:solidFill>
              </a:rPr>
              <a:t> visualize nerve pathways on this patient’s right</a:t>
            </a:r>
            <a:br>
              <a:rPr lang="en-US" b="1" i="1">
                <a:solidFill>
                  <a:srgbClr val="C00000"/>
                </a:solidFill>
              </a:rPr>
            </a:br>
            <a:r>
              <a:rPr lang="en-US" b="1" i="1">
                <a:solidFill>
                  <a:srgbClr val="C00000"/>
                </a:solidFill>
              </a:rPr>
              <a:t>shoulder, using red to highlight possible nerve compression points?</a:t>
            </a:r>
          </a:p>
        </p:txBody>
      </p:sp>
    </p:spTree>
    <p:extLst>
      <p:ext uri="{BB962C8B-B14F-4D97-AF65-F5344CB8AC3E}">
        <p14:creationId xmlns:p14="http://schemas.microsoft.com/office/powerpoint/2010/main" val="3291949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35" grpId="0" animBg="1"/>
      <p:bldP spid="9" grpId="0" animBg="1"/>
      <p:bldP spid="4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1E33F-C2DA-AE0D-69EE-B0C5364F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9F0887C-B739-03D3-78DB-E4FD376F74F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84254C5B-B3F1-B415-3747-965C36C40F55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6741C-A0FA-2ACC-6709-A2A3D2A3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/>
              <a:t>Traditional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8F7F3-4FCE-647C-DFA5-233BB512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E7847-50FA-2137-93F3-BB056BC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55F5F9-23C0-5A18-C850-1AA1A5CF687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File system or 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Key-Value Store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172EDA-4365-A16B-F098-E554E636017A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488531-1575-6C67-6819-FA4C7027BDAE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4D9D6-0E3C-5482-12C4-3848D50980D8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4FB5B7-E4A1-9234-41AB-80D5661D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57BE4F-BE3A-8D88-9ECB-9AA9CFDCEE87}"/>
              </a:ext>
            </a:extLst>
          </p:cNvPr>
          <p:cNvSpPr txBox="1"/>
          <p:nvPr/>
        </p:nvSpPr>
        <p:spPr>
          <a:xfrm>
            <a:off x="1627596" y="5941677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The AI code probably runs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CB570D-CDA6-6A04-FD3A-59C2FDF3CAF9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217709-68A8-0BE1-F36F-B9A57CF0B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E985E8A-5AA8-6E1F-B555-B64C2FCB412B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527FD6-D2A1-D0E2-7A00-3968AD36260E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F80207-C1A6-435F-E10D-16E8920DADD5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7F10DEE-3592-F5BD-1BD1-7338DF203E27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1DA47543-5A4B-9A06-8135-EA5F61FD3083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FF4ED886-D1C0-8A43-A93C-913DEDE6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3" y="1975846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08CC75-86DB-D4F7-52D8-44541FD805AC}"/>
              </a:ext>
            </a:extLst>
          </p:cNvPr>
          <p:cNvSpPr/>
          <p:nvPr/>
        </p:nvSpPr>
        <p:spPr>
          <a:xfrm>
            <a:off x="2523392" y="2381831"/>
            <a:ext cx="3897728" cy="1214809"/>
          </a:xfrm>
          <a:custGeom>
            <a:avLst/>
            <a:gdLst>
              <a:gd name="connsiteX0" fmla="*/ 0 w 3454400"/>
              <a:gd name="connsiteY0" fmla="*/ 111505 h 1188465"/>
              <a:gd name="connsiteX1" fmla="*/ 2346960 w 3454400"/>
              <a:gd name="connsiteY1" fmla="*/ 101345 h 1188465"/>
              <a:gd name="connsiteX2" fmla="*/ 3454400 w 3454400"/>
              <a:gd name="connsiteY2" fmla="*/ 1188465 h 118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1188465">
                <a:moveTo>
                  <a:pt x="0" y="111505"/>
                </a:moveTo>
                <a:cubicBezTo>
                  <a:pt x="885613" y="16678"/>
                  <a:pt x="1771227" y="-78148"/>
                  <a:pt x="2346960" y="101345"/>
                </a:cubicBezTo>
                <a:cubicBezTo>
                  <a:pt x="2922693" y="280838"/>
                  <a:pt x="3188546" y="734651"/>
                  <a:pt x="3454400" y="1188465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ACC5-1F19-8D16-85AC-B2C6844F6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87" y="152791"/>
            <a:ext cx="3097036" cy="2962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E53AAE-F08F-B1E2-280A-B7F20D36F4F4}"/>
              </a:ext>
            </a:extLst>
          </p:cNvPr>
          <p:cNvSpPr txBox="1"/>
          <p:nvPr/>
        </p:nvSpPr>
        <p:spPr>
          <a:xfrm>
            <a:off x="2429292" y="1679046"/>
            <a:ext cx="604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Computer, visualize nerve pathways on this patient’s right</a:t>
            </a:r>
            <a:br>
              <a:rPr lang="en-US" b="1" i="1" dirty="0">
                <a:solidFill>
                  <a:srgbClr val="C00000"/>
                </a:solidFill>
              </a:rPr>
            </a:br>
            <a:r>
              <a:rPr lang="en-US" b="1" i="1" dirty="0">
                <a:solidFill>
                  <a:srgbClr val="C00000"/>
                </a:solidFill>
              </a:rPr>
              <a:t>shoulder, using red to highlight possible nerve compression points?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2F559-CBCB-FF5E-F28C-11BECD234B48}"/>
              </a:ext>
            </a:extLst>
          </p:cNvPr>
          <p:cNvSpPr/>
          <p:nvPr/>
        </p:nvSpPr>
        <p:spPr>
          <a:xfrm>
            <a:off x="134793" y="1679047"/>
            <a:ext cx="11964032" cy="506597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613B1-34AB-2E3A-A2E3-CDA0669BEA3F}"/>
              </a:ext>
            </a:extLst>
          </p:cNvPr>
          <p:cNvSpPr txBox="1"/>
          <p:nvPr/>
        </p:nvSpPr>
        <p:spPr>
          <a:xfrm>
            <a:off x="882890" y="2754230"/>
            <a:ext cx="10928110" cy="3046988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Issues: With today’s standard platforms: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 Data paths are optimized for batch processing, not real-time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 Noisy, inconsistent data visible to the doctor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 Hard to support AIs that mix components from different AI programming environments… most developers use Kafka, but its stage-to-stage handoffs are particularly slow, as we will see…</a:t>
            </a:r>
          </a:p>
        </p:txBody>
      </p:sp>
    </p:spTree>
    <p:extLst>
      <p:ext uri="{BB962C8B-B14F-4D97-AF65-F5344CB8AC3E}">
        <p14:creationId xmlns:p14="http://schemas.microsoft.com/office/powerpoint/2010/main" val="1001760066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Oval 2061">
            <a:extLst>
              <a:ext uri="{FF2B5EF4-FFF2-40B4-BE49-F238E27FC236}">
                <a16:creationId xmlns:a16="http://schemas.microsoft.com/office/drawing/2014/main" id="{8A116210-C756-FB5B-4614-B8A57F712F46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6" name="Picture 4" descr="See the source image">
            <a:extLst>
              <a:ext uri="{FF2B5EF4-FFF2-40B4-BE49-F238E27FC236}">
                <a16:creationId xmlns:a16="http://schemas.microsoft.com/office/drawing/2014/main" id="{6A36F4BD-F672-3DAC-B22F-A0FC88C2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3" y="1961118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5ECC8D6-286A-4B9E-73DA-0FB6B2C445E2}"/>
              </a:ext>
            </a:extLst>
          </p:cNvPr>
          <p:cNvSpPr txBox="1"/>
          <p:nvPr/>
        </p:nvSpPr>
        <p:spPr>
          <a:xfrm>
            <a:off x="3014272" y="4881591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GPU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B3376C-66B4-6D47-9CF4-09F72E21B725}"/>
              </a:ext>
            </a:extLst>
          </p:cNvPr>
          <p:cNvSpPr txBox="1"/>
          <p:nvPr/>
        </p:nvSpPr>
        <p:spPr>
          <a:xfrm>
            <a:off x="374658" y="3102326"/>
            <a:ext cx="2520941" cy="92333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User logic, unmodified; runs in a standard docker container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0B4C08-880C-730A-D0AD-583429AD62FD}"/>
              </a:ext>
            </a:extLst>
          </p:cNvPr>
          <p:cNvSpPr txBox="1"/>
          <p:nvPr/>
        </p:nvSpPr>
        <p:spPr>
          <a:xfrm>
            <a:off x="535523" y="45166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6BFB2B0-5E48-36A1-5C10-56D4E201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47" y="2924970"/>
            <a:ext cx="713960" cy="83995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7E7105B-F711-21DA-E40E-DDD754778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673632" y="4792879"/>
            <a:ext cx="399160" cy="510794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43DAD7F6-48DF-2F77-D6EB-1061FE4B1739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67B2FE5-E405-314B-48EA-7448FF79E468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F22570F-8EA0-456A-E753-FAF03C53F16F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3B0670B-FC80-B754-6EEB-EE3933E393F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BB2BC99-6B4B-EB6B-89F5-18063E010FCD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5E6F7D3-CA3C-98F4-75BA-8C5305FDEA70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E4484FA-EC61-744F-6668-C9C797805351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F5CA663-C933-A0CA-F094-B4A442CC30EE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8DB7794-F259-8618-ED2D-07DA2C15A59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5F7EE60-B917-0C8A-00BF-366C95AB14CA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C79AAFA-13AB-0D17-177B-B29E51A83290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317C4AC-4D9B-1026-0738-86B5DE895F8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58820B5-2541-E880-88AB-E903E048FA2C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1344188-B8CF-E34C-4F73-E770EF4659F7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4B66F4C-766F-D6A3-4A48-20A76BC3BE93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4-Point Star 53">
            <a:extLst>
              <a:ext uri="{FF2B5EF4-FFF2-40B4-BE49-F238E27FC236}">
                <a16:creationId xmlns:a16="http://schemas.microsoft.com/office/drawing/2014/main" id="{BB3AA56F-0F4D-59A9-A5F5-569E44A3CA49}"/>
              </a:ext>
            </a:extLst>
          </p:cNvPr>
          <p:cNvSpPr/>
          <p:nvPr/>
        </p:nvSpPr>
        <p:spPr>
          <a:xfrm>
            <a:off x="3196404" y="4867007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9AF1FD66-5450-9D10-C135-2305804DE6F3}"/>
              </a:ext>
            </a:extLst>
          </p:cNvPr>
          <p:cNvSpPr txBox="1"/>
          <p:nvPr/>
        </p:nvSpPr>
        <p:spPr>
          <a:xfrm>
            <a:off x="4079471" y="5240313"/>
            <a:ext cx="6225487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ML model, hyperparameters, GEMM kernels preloaded into GP</a:t>
            </a:r>
          </a:p>
        </p:txBody>
      </p:sp>
      <p:sp>
        <p:nvSpPr>
          <p:cNvPr id="2054" name="Flowchart: Multidocument 2053">
            <a:extLst>
              <a:ext uri="{FF2B5EF4-FFF2-40B4-BE49-F238E27FC236}">
                <a16:creationId xmlns:a16="http://schemas.microsoft.com/office/drawing/2014/main" id="{FCF9CDFB-326A-B036-F382-8BA4C47A01D7}"/>
              </a:ext>
            </a:extLst>
          </p:cNvPr>
          <p:cNvSpPr/>
          <p:nvPr/>
        </p:nvSpPr>
        <p:spPr>
          <a:xfrm>
            <a:off x="6838590" y="408355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Flowchart: Multidocument 2054">
            <a:extLst>
              <a:ext uri="{FF2B5EF4-FFF2-40B4-BE49-F238E27FC236}">
                <a16:creationId xmlns:a16="http://schemas.microsoft.com/office/drawing/2014/main" id="{0585D73A-34F2-D315-7DFB-2FE4D6681C83}"/>
              </a:ext>
            </a:extLst>
          </p:cNvPr>
          <p:cNvSpPr/>
          <p:nvPr/>
        </p:nvSpPr>
        <p:spPr>
          <a:xfrm>
            <a:off x="7143495" y="40870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Flowchart: Multidocument 2055">
            <a:extLst>
              <a:ext uri="{FF2B5EF4-FFF2-40B4-BE49-F238E27FC236}">
                <a16:creationId xmlns:a16="http://schemas.microsoft.com/office/drawing/2014/main" id="{93012535-2908-88DD-15B8-EAD1739A41AC}"/>
              </a:ext>
            </a:extLst>
          </p:cNvPr>
          <p:cNvSpPr/>
          <p:nvPr/>
        </p:nvSpPr>
        <p:spPr>
          <a:xfrm>
            <a:off x="7784446" y="408576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lowchart: Multidocument 2056">
            <a:extLst>
              <a:ext uri="{FF2B5EF4-FFF2-40B4-BE49-F238E27FC236}">
                <a16:creationId xmlns:a16="http://schemas.microsoft.com/office/drawing/2014/main" id="{D6259256-7FFB-336F-1B88-3BC0DB88AE66}"/>
              </a:ext>
            </a:extLst>
          </p:cNvPr>
          <p:cNvSpPr/>
          <p:nvPr/>
        </p:nvSpPr>
        <p:spPr>
          <a:xfrm>
            <a:off x="8091818" y="407615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Flowchart: Multidocument 2057">
            <a:extLst>
              <a:ext uri="{FF2B5EF4-FFF2-40B4-BE49-F238E27FC236}">
                <a16:creationId xmlns:a16="http://schemas.microsoft.com/office/drawing/2014/main" id="{6C383AFB-00B3-1278-2D38-55045663F567}"/>
              </a:ext>
            </a:extLst>
          </p:cNvPr>
          <p:cNvSpPr/>
          <p:nvPr/>
        </p:nvSpPr>
        <p:spPr>
          <a:xfrm>
            <a:off x="8396723" y="40796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Flowchart: Multidocument 2058">
            <a:extLst>
              <a:ext uri="{FF2B5EF4-FFF2-40B4-BE49-F238E27FC236}">
                <a16:creationId xmlns:a16="http://schemas.microsoft.com/office/drawing/2014/main" id="{E81461C1-54FC-27E4-E09A-6FEDF87CC1C8}"/>
              </a:ext>
            </a:extLst>
          </p:cNvPr>
          <p:cNvSpPr/>
          <p:nvPr/>
        </p:nvSpPr>
        <p:spPr>
          <a:xfrm>
            <a:off x="8982944" y="4103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Flowchart: Multidocument 2059">
            <a:extLst>
              <a:ext uri="{FF2B5EF4-FFF2-40B4-BE49-F238E27FC236}">
                <a16:creationId xmlns:a16="http://schemas.microsoft.com/office/drawing/2014/main" id="{597407C2-D6B1-5058-748D-FCF05B48700B}"/>
              </a:ext>
            </a:extLst>
          </p:cNvPr>
          <p:cNvSpPr/>
          <p:nvPr/>
        </p:nvSpPr>
        <p:spPr>
          <a:xfrm>
            <a:off x="9290316" y="409391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Flowchart: Multidocument 2060">
            <a:extLst>
              <a:ext uri="{FF2B5EF4-FFF2-40B4-BE49-F238E27FC236}">
                <a16:creationId xmlns:a16="http://schemas.microsoft.com/office/drawing/2014/main" id="{25F605EA-0EAF-B8EB-3B90-C8F42A10DE42}"/>
              </a:ext>
            </a:extLst>
          </p:cNvPr>
          <p:cNvSpPr/>
          <p:nvPr/>
        </p:nvSpPr>
        <p:spPr>
          <a:xfrm>
            <a:off x="9595221" y="40974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Freeform: Shape 2067">
            <a:extLst>
              <a:ext uri="{FF2B5EF4-FFF2-40B4-BE49-F238E27FC236}">
                <a16:creationId xmlns:a16="http://schemas.microsoft.com/office/drawing/2014/main" id="{070F8B54-3B0E-F356-B0F7-092E07E04445}"/>
              </a:ext>
            </a:extLst>
          </p:cNvPr>
          <p:cNvSpPr/>
          <p:nvPr/>
        </p:nvSpPr>
        <p:spPr>
          <a:xfrm>
            <a:off x="2350093" y="2409914"/>
            <a:ext cx="1486969" cy="2350093"/>
          </a:xfrm>
          <a:custGeom>
            <a:avLst/>
            <a:gdLst>
              <a:gd name="connsiteX0" fmla="*/ 0 w 1486969"/>
              <a:gd name="connsiteY0" fmla="*/ 0 h 2350093"/>
              <a:gd name="connsiteX1" fmla="*/ 598206 w 1486969"/>
              <a:gd name="connsiteY1" fmla="*/ 965675 h 2350093"/>
              <a:gd name="connsiteX2" fmla="*/ 1486969 w 1486969"/>
              <a:gd name="connsiteY2" fmla="*/ 2350093 h 235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6969" h="2350093">
                <a:moveTo>
                  <a:pt x="0" y="0"/>
                </a:moveTo>
                <a:cubicBezTo>
                  <a:pt x="175189" y="286996"/>
                  <a:pt x="350378" y="573993"/>
                  <a:pt x="598206" y="965675"/>
                </a:cubicBezTo>
                <a:cubicBezTo>
                  <a:pt x="846034" y="1357357"/>
                  <a:pt x="1166501" y="1853725"/>
                  <a:pt x="1486969" y="235009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F099AB0A-A79E-4355-B682-2DA93C4976CB}"/>
              </a:ext>
            </a:extLst>
          </p:cNvPr>
          <p:cNvSpPr txBox="1"/>
          <p:nvPr/>
        </p:nvSpPr>
        <p:spPr>
          <a:xfrm>
            <a:off x="2991352" y="2443061"/>
            <a:ext cx="4793093" cy="369332"/>
          </a:xfrm>
          <a:prstGeom prst="rect">
            <a:avLst/>
          </a:prstGeom>
          <a:solidFill>
            <a:srgbClr val="8FFFC2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Upload data via direct path into GPU memory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D5C0D-35C9-9A5A-8A4F-3C1ED0281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87" y="152791"/>
            <a:ext cx="3097036" cy="2962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54201-1106-3DFA-AAFB-88BBB4B46C27}"/>
              </a:ext>
            </a:extLst>
          </p:cNvPr>
          <p:cNvSpPr txBox="1"/>
          <p:nvPr/>
        </p:nvSpPr>
        <p:spPr>
          <a:xfrm>
            <a:off x="276384" y="5824373"/>
            <a:ext cx="6698809" cy="646331"/>
          </a:xfrm>
          <a:prstGeom prst="rect">
            <a:avLst/>
          </a:prstGeom>
          <a:solidFill>
            <a:srgbClr val="8FFFC2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The UDL runs on the same machines where Vortex is deployed.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Here we see one, but the UDL itself is present at every Vortex server.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79B8-FB67-E66A-E025-58B09F1C00B9}"/>
              </a:ext>
            </a:extLst>
          </p:cNvPr>
          <p:cNvSpPr txBox="1"/>
          <p:nvPr/>
        </p:nvSpPr>
        <p:spPr>
          <a:xfrm>
            <a:off x="2429292" y="1679046"/>
            <a:ext cx="604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>
                <a:solidFill>
                  <a:srgbClr val="008000"/>
                </a:solidFill>
              </a:rPr>
              <a:t>Vortex, could you visualize nerve pathways on this patient’s right</a:t>
            </a:r>
            <a:br>
              <a:rPr lang="en-US" b="1" i="1">
                <a:solidFill>
                  <a:srgbClr val="008000"/>
                </a:solidFill>
              </a:rPr>
            </a:br>
            <a:r>
              <a:rPr lang="en-US" b="1" i="1">
                <a:solidFill>
                  <a:srgbClr val="008000"/>
                </a:solidFill>
              </a:rPr>
              <a:t>shoulder, using red to highlight possible nerve compression points?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ED840-923B-9D0F-23EA-94011D2BC5E2}"/>
              </a:ext>
            </a:extLst>
          </p:cNvPr>
          <p:cNvSpPr/>
          <p:nvPr/>
        </p:nvSpPr>
        <p:spPr>
          <a:xfrm>
            <a:off x="6096000" y="3031264"/>
            <a:ext cx="6002824" cy="145244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31F4003A-0F17-C5AA-F2D5-8ECC64BCEB67}"/>
              </a:ext>
            </a:extLst>
          </p:cNvPr>
          <p:cNvSpPr txBox="1"/>
          <p:nvPr/>
        </p:nvSpPr>
        <p:spPr>
          <a:xfrm>
            <a:off x="4281035" y="2834500"/>
            <a:ext cx="4060165" cy="923330"/>
          </a:xfrm>
          <a:prstGeom prst="rect">
            <a:avLst/>
          </a:prstGeom>
          <a:solidFill>
            <a:srgbClr val="8FFF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Vortex data selectively (and securely) revealed through mapped memory shared with and managed by Cascade </a:t>
            </a:r>
          </a:p>
        </p:txBody>
      </p:sp>
      <p:sp>
        <p:nvSpPr>
          <p:cNvPr id="2069" name="Flowchart: Multidocument 2068">
            <a:extLst>
              <a:ext uri="{FF2B5EF4-FFF2-40B4-BE49-F238E27FC236}">
                <a16:creationId xmlns:a16="http://schemas.microsoft.com/office/drawing/2014/main" id="{6607EA0F-B8C7-D4CE-863E-1BA706227A13}"/>
              </a:ext>
            </a:extLst>
          </p:cNvPr>
          <p:cNvSpPr/>
          <p:nvPr/>
        </p:nvSpPr>
        <p:spPr>
          <a:xfrm>
            <a:off x="4143900" y="4388492"/>
            <a:ext cx="2686502" cy="758952"/>
          </a:xfrm>
          <a:prstGeom prst="flowChartMultidocument">
            <a:avLst/>
          </a:prstGeom>
          <a:solidFill>
            <a:srgbClr val="A9DF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Objects/files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C2923AB-88B4-7A1F-7E61-F93105EF302F}"/>
              </a:ext>
            </a:extLst>
          </p:cNvPr>
          <p:cNvSpPr/>
          <p:nvPr/>
        </p:nvSpPr>
        <p:spPr>
          <a:xfrm>
            <a:off x="6262133" y="3740800"/>
            <a:ext cx="930082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Flowchart: Multidocument 2051">
            <a:extLst>
              <a:ext uri="{FF2B5EF4-FFF2-40B4-BE49-F238E27FC236}">
                <a16:creationId xmlns:a16="http://schemas.microsoft.com/office/drawing/2014/main" id="{11B4F4D3-DFA3-F623-CC96-5A85FD1A6D6F}"/>
              </a:ext>
            </a:extLst>
          </p:cNvPr>
          <p:cNvSpPr/>
          <p:nvPr/>
        </p:nvSpPr>
        <p:spPr>
          <a:xfrm>
            <a:off x="6911183" y="4473979"/>
            <a:ext cx="429824" cy="260099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5978E0-CFBF-187D-57E9-E2879E294CE9}"/>
              </a:ext>
            </a:extLst>
          </p:cNvPr>
          <p:cNvGrpSpPr/>
          <p:nvPr/>
        </p:nvGrpSpPr>
        <p:grpSpPr>
          <a:xfrm>
            <a:off x="6508987" y="3992031"/>
            <a:ext cx="270061" cy="219900"/>
            <a:chOff x="7739964" y="3991728"/>
            <a:chExt cx="270061" cy="219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63C115-105F-5972-6C8F-33C97DCD7759}"/>
                </a:ext>
              </a:extLst>
            </p:cNvPr>
            <p:cNvSpPr/>
            <p:nvPr/>
          </p:nvSpPr>
          <p:spPr>
            <a:xfrm>
              <a:off x="7739964" y="3991728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ultidocument 9">
              <a:extLst>
                <a:ext uri="{FF2B5EF4-FFF2-40B4-BE49-F238E27FC236}">
                  <a16:creationId xmlns:a16="http://schemas.microsoft.com/office/drawing/2014/main" id="{F7986581-0438-797A-998C-A2D0DD73422B}"/>
                </a:ext>
              </a:extLst>
            </p:cNvPr>
            <p:cNvSpPr/>
            <p:nvPr/>
          </p:nvSpPr>
          <p:spPr>
            <a:xfrm>
              <a:off x="7828210" y="4093320"/>
              <a:ext cx="181815" cy="118308"/>
            </a:xfrm>
            <a:prstGeom prst="flowChartMultidocumen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8" name="TextBox 2047">
            <a:extLst>
              <a:ext uri="{FF2B5EF4-FFF2-40B4-BE49-F238E27FC236}">
                <a16:creationId xmlns:a16="http://schemas.microsoft.com/office/drawing/2014/main" id="{50047B82-89F2-26AE-58B7-F1E1FB5C2EAE}"/>
              </a:ext>
            </a:extLst>
          </p:cNvPr>
          <p:cNvSpPr txBox="1"/>
          <p:nvPr/>
        </p:nvSpPr>
        <p:spPr>
          <a:xfrm>
            <a:off x="9164759" y="3147810"/>
            <a:ext cx="2542638" cy="646331"/>
          </a:xfrm>
          <a:prstGeom prst="rect">
            <a:avLst/>
          </a:prstGeom>
          <a:solidFill>
            <a:srgbClr val="8FFFC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Vortex’s Key-Value Storage Layer: Cascade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DB93C-4E11-6015-A0AC-CE25FCC1EA50}"/>
              </a:ext>
            </a:extLst>
          </p:cNvPr>
          <p:cNvSpPr txBox="1"/>
          <p:nvPr/>
        </p:nvSpPr>
        <p:spPr>
          <a:xfrm>
            <a:off x="7742982" y="3951393"/>
            <a:ext cx="3410887" cy="914400"/>
          </a:xfrm>
          <a:prstGeom prst="rect">
            <a:avLst/>
          </a:prstGeom>
          <a:solidFill>
            <a:srgbClr val="8FFFC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Focus on one server and on a UDL (AI extension) loaded on that same machine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5D36A-7912-5B2A-B3AE-5F086ED3433A}"/>
              </a:ext>
            </a:extLst>
          </p:cNvPr>
          <p:cNvSpPr txBox="1"/>
          <p:nvPr/>
        </p:nvSpPr>
        <p:spPr>
          <a:xfrm>
            <a:off x="3320030" y="531993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UDL</a:t>
            </a:r>
          </a:p>
        </p:txBody>
      </p:sp>
    </p:spTree>
    <p:extLst>
      <p:ext uri="{BB962C8B-B14F-4D97-AF65-F5344CB8AC3E}">
        <p14:creationId xmlns:p14="http://schemas.microsoft.com/office/powerpoint/2010/main" val="25935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051" grpId="0" animBg="1"/>
      <p:bldP spid="2068" grpId="0" animBg="1"/>
      <p:bldP spid="2071" grpId="0" animBg="1"/>
      <p:bldP spid="8" grpId="0" animBg="1"/>
      <p:bldP spid="2070" grpId="0" animBg="1"/>
      <p:bldP spid="2069" grpId="0" animBg="1"/>
      <p:bldP spid="109" grpId="0" animBg="1"/>
      <p:bldP spid="2052" grpId="0" animBg="1"/>
      <p:bldP spid="204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 is being embedded into a surprising range of settings…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 sources                          Cooperative ML              Smart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sp>
        <p:nvSpPr>
          <p:cNvPr id="27" name="Arrow: Right 7">
            <a:extLst>
              <a:ext uri="{FF2B5EF4-FFF2-40B4-BE49-F238E27FC236}">
                <a16:creationId xmlns:a16="http://schemas.microsoft.com/office/drawing/2014/main" id="{5E4C841A-87D4-4039-981C-3465836396E8}"/>
              </a:ext>
            </a:extLst>
          </p:cNvPr>
          <p:cNvSpPr/>
          <p:nvPr/>
        </p:nvSpPr>
        <p:spPr>
          <a:xfrm>
            <a:off x="5439154" y="41890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F0870E9F-181B-4968-A611-F3A3E404537E}"/>
              </a:ext>
            </a:extLst>
          </p:cNvPr>
          <p:cNvSpPr txBox="1"/>
          <p:nvPr/>
        </p:nvSpPr>
        <p:spPr>
          <a:xfrm>
            <a:off x="9654946" y="4986787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much should I budget for raw milk purchases in March for my cheese factory?”</a:t>
            </a:r>
          </a:p>
        </p:txBody>
      </p:sp>
      <p:pic>
        <p:nvPicPr>
          <p:cNvPr id="6" name="Picture 5" descr="Quebec cheese processor embarks on an expansion plan - Food In ...">
            <a:extLst>
              <a:ext uri="{FF2B5EF4-FFF2-40B4-BE49-F238E27FC236}">
                <a16:creationId xmlns:a16="http://schemas.microsoft.com/office/drawing/2014/main" id="{64A8D766-203D-2E84-821B-6B74AA2F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14" y="3503958"/>
            <a:ext cx="2083793" cy="13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4319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ylinder 20">
            <a:extLst>
              <a:ext uri="{FF2B5EF4-FFF2-40B4-BE49-F238E27FC236}">
                <a16:creationId xmlns:a16="http://schemas.microsoft.com/office/drawing/2014/main" id="{BC8E96FA-1C08-44F2-A6DC-B3866B77245C}"/>
              </a:ext>
            </a:extLst>
          </p:cNvPr>
          <p:cNvSpPr/>
          <p:nvPr/>
        </p:nvSpPr>
        <p:spPr>
          <a:xfrm rot="16200000">
            <a:off x="8414576" y="2500796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FF0C7-53E2-4EDC-B6C9-39AE588D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13" y="2573592"/>
            <a:ext cx="1273117" cy="1479280"/>
          </a:xfrm>
          <a:prstGeom prst="rect">
            <a:avLst/>
          </a:prstGeom>
        </p:spPr>
      </p:pic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196D2B7D-EEBA-4EB4-9703-9A8A73691BAF}"/>
              </a:ext>
            </a:extLst>
          </p:cNvPr>
          <p:cNvSpPr/>
          <p:nvPr/>
        </p:nvSpPr>
        <p:spPr>
          <a:xfrm>
            <a:off x="6196757" y="2809606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D226E3BA-5754-4053-8CF8-660F3B6DA1D9}"/>
              </a:ext>
            </a:extLst>
          </p:cNvPr>
          <p:cNvSpPr/>
          <p:nvPr/>
        </p:nvSpPr>
        <p:spPr>
          <a:xfrm>
            <a:off x="8069670" y="3895495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2E3833A-F763-45E2-BE4A-DDD54EB0772E}"/>
              </a:ext>
            </a:extLst>
          </p:cNvPr>
          <p:cNvSpPr/>
          <p:nvPr/>
        </p:nvSpPr>
        <p:spPr>
          <a:xfrm>
            <a:off x="8823081" y="3691923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3848-DCFB-476B-9C92-93380635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138421" y="2809606"/>
            <a:ext cx="399160" cy="510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CAF66-233A-45E3-8349-9BBEA9678D7E}"/>
              </a:ext>
            </a:extLst>
          </p:cNvPr>
          <p:cNvSpPr txBox="1"/>
          <p:nvPr/>
        </p:nvSpPr>
        <p:spPr>
          <a:xfrm>
            <a:off x="9128513" y="3267304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GPU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UDL-UDL “Handoffs” with 100G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99138"/>
            <a:ext cx="10786872" cy="4739054"/>
          </a:xfrm>
        </p:spPr>
        <p:txBody>
          <a:bodyPr>
            <a:normAutofit/>
          </a:bodyPr>
          <a:lstStyle/>
          <a:p>
            <a:r>
              <a:rPr lang="en-US"/>
              <a:t>A simple cooperative ML pi</a:t>
            </a:r>
            <a:r>
              <a:rPr lang="en-US">
                <a:sym typeface="Symbol" panose="05050102010706020507" pitchFamily="18" charset="2"/>
              </a:rPr>
              <a:t>peline</a:t>
            </a:r>
            <a:br>
              <a:rPr lang="en-US"/>
            </a:b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Vortex is close to ideal efficiency on our hardware and 100 to 10,000x faster than common options like Kafka or Apache </a:t>
            </a:r>
            <a:r>
              <a:rPr lang="en-US" err="1"/>
              <a:t>Flink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B0EC8-33E0-410A-9952-C5D92D9BBFE7}"/>
              </a:ext>
            </a:extLst>
          </p:cNvPr>
          <p:cNvGrpSpPr/>
          <p:nvPr/>
        </p:nvGrpSpPr>
        <p:grpSpPr>
          <a:xfrm>
            <a:off x="1751448" y="3083892"/>
            <a:ext cx="3501188" cy="2080855"/>
            <a:chOff x="561475" y="3068658"/>
            <a:chExt cx="3501188" cy="2080855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283AAB07-A69E-462F-AD5E-25AD7E938341}"/>
                </a:ext>
              </a:extLst>
            </p:cNvPr>
            <p:cNvSpPr/>
            <p:nvPr/>
          </p:nvSpPr>
          <p:spPr>
            <a:xfrm rot="16200000">
              <a:off x="2779294" y="2995862"/>
              <a:ext cx="938464" cy="144379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D6821-1F04-43F6-BB01-25003BB8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631" y="3068658"/>
              <a:ext cx="1273117" cy="1479280"/>
            </a:xfrm>
            <a:prstGeom prst="rect">
              <a:avLst/>
            </a:prstGeom>
          </p:spPr>
        </p:pic>
        <p:sp>
          <p:nvSpPr>
            <p:cNvPr id="9" name="Arrow: Striped Right 8">
              <a:extLst>
                <a:ext uri="{FF2B5EF4-FFF2-40B4-BE49-F238E27FC236}">
                  <a16:creationId xmlns:a16="http://schemas.microsoft.com/office/drawing/2014/main" id="{561A396A-7BD5-411B-BF67-9D7F4A634BDA}"/>
                </a:ext>
              </a:extLst>
            </p:cNvPr>
            <p:cNvSpPr/>
            <p:nvPr/>
          </p:nvSpPr>
          <p:spPr>
            <a:xfrm>
              <a:off x="561475" y="3304672"/>
              <a:ext cx="1684580" cy="826168"/>
            </a:xfrm>
            <a:prstGeom prst="stripedRight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Input event</a:t>
              </a:r>
            </a:p>
          </p:txBody>
        </p:sp>
        <p:sp>
          <p:nvSpPr>
            <p:cNvPr id="10" name="Flowchart: Multidocument 9">
              <a:extLst>
                <a:ext uri="{FF2B5EF4-FFF2-40B4-BE49-F238E27FC236}">
                  <a16:creationId xmlns:a16="http://schemas.microsoft.com/office/drawing/2014/main" id="{04A0F980-A6E7-4F0A-A1C9-195375AB6630}"/>
                </a:ext>
              </a:extLst>
            </p:cNvPr>
            <p:cNvSpPr/>
            <p:nvPr/>
          </p:nvSpPr>
          <p:spPr>
            <a:xfrm>
              <a:off x="2434388" y="4390561"/>
              <a:ext cx="1628275" cy="758952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C00000"/>
                  </a:solidFill>
                </a:rPr>
                <a:t>Hyperparameters, models, cloud data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9458C4A2-FB58-42B9-9485-160754E930CC}"/>
                </a:ext>
              </a:extLst>
            </p:cNvPr>
            <p:cNvSpPr/>
            <p:nvPr/>
          </p:nvSpPr>
          <p:spPr>
            <a:xfrm>
              <a:off x="3187799" y="4186989"/>
              <a:ext cx="219937" cy="242655"/>
            </a:xfrm>
            <a:prstGeom prst="up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1F1BA8-D89E-4E0F-A501-7DA811D3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29" t="19795" r="4395" b="3636"/>
            <a:stretch/>
          </p:blipFill>
          <p:spPr>
            <a:xfrm>
              <a:off x="3503139" y="3304672"/>
              <a:ext cx="399160" cy="5107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96662-A85E-4F2A-8677-36C15F1BAB09}"/>
                </a:ext>
              </a:extLst>
            </p:cNvPr>
            <p:cNvSpPr txBox="1"/>
            <p:nvPr/>
          </p:nvSpPr>
          <p:spPr>
            <a:xfrm>
              <a:off x="3493231" y="3762370"/>
              <a:ext cx="399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GPU</a:t>
              </a:r>
            </a:p>
          </p:txBody>
        </p:sp>
      </p:grpSp>
      <p:sp>
        <p:nvSpPr>
          <p:cNvPr id="14" name="Cylinder 13">
            <a:extLst>
              <a:ext uri="{FF2B5EF4-FFF2-40B4-BE49-F238E27FC236}">
                <a16:creationId xmlns:a16="http://schemas.microsoft.com/office/drawing/2014/main" id="{EBAFB5F1-6D01-484C-8AA6-208ED4E2E56B}"/>
              </a:ext>
            </a:extLst>
          </p:cNvPr>
          <p:cNvSpPr/>
          <p:nvPr/>
        </p:nvSpPr>
        <p:spPr>
          <a:xfrm rot="16200000">
            <a:off x="7748832" y="2853719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359A1F-E108-49C6-9EAF-5DBD89F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69" y="2926515"/>
            <a:ext cx="1273117" cy="1479280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98B9C4A-F497-4EFC-A876-9DBF7B324F10}"/>
              </a:ext>
            </a:extLst>
          </p:cNvPr>
          <p:cNvSpPr/>
          <p:nvPr/>
        </p:nvSpPr>
        <p:spPr>
          <a:xfrm>
            <a:off x="5531013" y="3162529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DC8D8F51-5560-4137-A7E6-D38B1401B47D}"/>
              </a:ext>
            </a:extLst>
          </p:cNvPr>
          <p:cNvSpPr/>
          <p:nvPr/>
        </p:nvSpPr>
        <p:spPr>
          <a:xfrm>
            <a:off x="7403926" y="4248418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3D6081E6-C7A7-41DD-8C48-320AAD41FB06}"/>
              </a:ext>
            </a:extLst>
          </p:cNvPr>
          <p:cNvSpPr/>
          <p:nvPr/>
        </p:nvSpPr>
        <p:spPr>
          <a:xfrm>
            <a:off x="8157337" y="4044846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9FFAF-3710-436B-A983-909FFE95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472677" y="3162529"/>
            <a:ext cx="399160" cy="510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4EE558-1973-4476-AA59-6A4C90CBC700}"/>
              </a:ext>
            </a:extLst>
          </p:cNvPr>
          <p:cNvSpPr txBox="1"/>
          <p:nvPr/>
        </p:nvSpPr>
        <p:spPr>
          <a:xfrm>
            <a:off x="8462769" y="3620227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GPU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611091" y="4202223"/>
            <a:ext cx="171242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5292" y="4287501"/>
            <a:ext cx="196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Latency: 33</a:t>
            </a:r>
            <a:r>
              <a:rPr lang="en-US" b="1" i="1"/>
              <a:t>us</a:t>
            </a:r>
            <a:endParaRPr lang="en-US" b="1"/>
          </a:p>
          <a:p>
            <a:pPr algn="ctr"/>
            <a:r>
              <a:rPr lang="en-US" b="1"/>
              <a:t>Throughput: 8GB/s</a:t>
            </a:r>
          </a:p>
        </p:txBody>
      </p:sp>
    </p:spTree>
    <p:extLst>
      <p:ext uri="{BB962C8B-B14F-4D97-AF65-F5344CB8AC3E}">
        <p14:creationId xmlns:p14="http://schemas.microsoft.com/office/powerpoint/2010/main" val="2623354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14" grpId="0" animBg="1"/>
      <p:bldP spid="16" grpId="0" animBg="1"/>
      <p:bldP spid="17" grpId="0" animBg="1"/>
      <p:bldP spid="18" grpId="0" animBg="1"/>
      <p:bldP spid="2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24CF-7752-C6DF-551E-0D94EDDA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Consistency matters too, especially with continuous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D974B-D856-BCB9-CD97-579C14305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RAG LLM systems increasingly support dynamic updates</a:t>
            </a:r>
          </a:p>
          <a:p>
            <a:endParaRPr lang="en-US"/>
          </a:p>
          <a:p>
            <a:r>
              <a:rPr lang="en-US"/>
              <a:t>Cascade’s KV layer offers update consistency guarantees based on state machine replication, resulting in a data access model called “strongly serializable snapshot isolation”.</a:t>
            </a:r>
          </a:p>
          <a:p>
            <a:endParaRPr lang="en-US"/>
          </a:p>
          <a:p>
            <a:r>
              <a:rPr lang="en-US"/>
              <a:t>Probably easiest to appreciate “in action”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E4F7A-D9B9-3458-1A43-CFE72D5D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FF0A8-7F62-519E-C1F7-A3B31D64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5376"/>
      </p:ext>
    </p:extLst>
  </p:cSld>
  <p:clrMapOvr>
    <a:masterClrMapping/>
  </p:clrMapOvr>
  <p:transition advTm="60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5A11-CD40-C7C3-2034-045E65E88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23A3-788A-6285-C03B-87419EEB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980CA-4CDF-1BCE-ADCE-E382F9D3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B360-82DC-8BAE-B900-184F1A2F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6CB36-928D-D557-4703-D81ED2EA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287042"/>
            <a:ext cx="1733550" cy="1990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9252F-3A3D-65BF-3725-2768F5BCFF76}"/>
              </a:ext>
            </a:extLst>
          </p:cNvPr>
          <p:cNvSpPr txBox="1"/>
          <p:nvPr/>
        </p:nvSpPr>
        <p:spPr>
          <a:xfrm>
            <a:off x="493233" y="4355599"/>
            <a:ext cx="52114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Start by deploying </a:t>
            </a:r>
            <a:r>
              <a:rPr lang="en-US" sz="2800" dirty="0" err="1"/>
              <a:t>synchrophasors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capturing data at 20 eps, which</a:t>
            </a:r>
            <a:br>
              <a:rPr lang="en-US" sz="2800" dirty="0"/>
            </a:br>
            <a:r>
              <a:rPr lang="en-US" sz="2800" dirty="0"/>
              <a:t>forms a log containing timestamps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192C1-B762-2CCB-7A73-50767379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6710680" y="2036355"/>
            <a:ext cx="3373120" cy="388613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38FF2E-01EF-07E2-82CE-E97F762CE9DA}"/>
              </a:ext>
            </a:extLst>
          </p:cNvPr>
          <p:cNvSpPr/>
          <p:nvPr/>
        </p:nvSpPr>
        <p:spPr>
          <a:xfrm>
            <a:off x="2593018" y="3355715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0218"/>
      </p:ext>
    </p:extLst>
  </p:cSld>
  <p:clrMapOvr>
    <a:masterClrMapping/>
  </p:clrMapOvr>
  <p:transition advTm="60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EBE7-C176-232F-A4D0-95DD7DD2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A5BA0-56AA-58DD-345A-20948FA7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B1600-516F-4169-AE1D-87B69184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081BA9-114F-4D40-EB34-96988D546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332525"/>
              </p:ext>
            </p:extLst>
          </p:nvPr>
        </p:nvGraphicFramePr>
        <p:xfrm>
          <a:off x="4132071" y="2185418"/>
          <a:ext cx="7035801" cy="338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267">
                  <a:extLst>
                    <a:ext uri="{9D8B030D-6E8A-4147-A177-3AD203B41FA5}">
                      <a16:colId xmlns:a16="http://schemas.microsoft.com/office/drawing/2014/main" val="3247955308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1369789584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3245843202"/>
                    </a:ext>
                  </a:extLst>
                </a:gridCol>
              </a:tblGrid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27148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19744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307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9D1FDCA-6EF1-A871-2304-4142A660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287042"/>
            <a:ext cx="1733550" cy="1990725"/>
          </a:xfrm>
          <a:prstGeom prst="rect">
            <a:avLst/>
          </a:prstGeom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C19BA064-DFC9-C3C7-0A8A-19DF1DCD10DF}"/>
              </a:ext>
            </a:extLst>
          </p:cNvPr>
          <p:cNvSpPr/>
          <p:nvPr/>
        </p:nvSpPr>
        <p:spPr>
          <a:xfrm>
            <a:off x="4763113" y="3518816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70A70-7378-C7CE-401D-F01939D67573}"/>
              </a:ext>
            </a:extLst>
          </p:cNvPr>
          <p:cNvSpPr txBox="1"/>
          <p:nvPr/>
        </p:nvSpPr>
        <p:spPr>
          <a:xfrm>
            <a:off x="53069" y="4181634"/>
            <a:ext cx="3948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Each power bus maps to some</a:t>
            </a:r>
            <a:br>
              <a:rPr lang="en-US" sz="2400" dirty="0"/>
            </a:br>
            <a:r>
              <a:rPr lang="en-US" sz="2400" dirty="0"/>
              <a:t>location.  Pretend for simplicity</a:t>
            </a:r>
            <a:br>
              <a:rPr lang="en-US" sz="2400" dirty="0"/>
            </a:br>
            <a:r>
              <a:rPr lang="en-US" sz="2400" dirty="0"/>
              <a:t>that they map to a simple grid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D7ACE-5949-09D7-C307-8634CDB47A54}"/>
              </a:ext>
            </a:extLst>
          </p:cNvPr>
          <p:cNvSpPr/>
          <p:nvPr/>
        </p:nvSpPr>
        <p:spPr>
          <a:xfrm>
            <a:off x="2757678" y="3536672"/>
            <a:ext cx="2005435" cy="366461"/>
          </a:xfrm>
          <a:custGeom>
            <a:avLst/>
            <a:gdLst>
              <a:gd name="connsiteX0" fmla="*/ 0 w 1484317"/>
              <a:gd name="connsiteY0" fmla="*/ 0 h 468053"/>
              <a:gd name="connsiteX1" fmla="*/ 778934 w 1484317"/>
              <a:gd name="connsiteY1" fmla="*/ 118533 h 468053"/>
              <a:gd name="connsiteX2" fmla="*/ 1422400 w 1484317"/>
              <a:gd name="connsiteY2" fmla="*/ 431800 h 468053"/>
              <a:gd name="connsiteX3" fmla="*/ 1422400 w 1484317"/>
              <a:gd name="connsiteY3" fmla="*/ 448733 h 4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317" h="468053">
                <a:moveTo>
                  <a:pt x="0" y="0"/>
                </a:moveTo>
                <a:cubicBezTo>
                  <a:pt x="270933" y="23283"/>
                  <a:pt x="541867" y="46566"/>
                  <a:pt x="778934" y="118533"/>
                </a:cubicBezTo>
                <a:cubicBezTo>
                  <a:pt x="1016001" y="190500"/>
                  <a:pt x="1315156" y="376767"/>
                  <a:pt x="1422400" y="431800"/>
                </a:cubicBezTo>
                <a:cubicBezTo>
                  <a:pt x="1529644" y="486833"/>
                  <a:pt x="1476022" y="467783"/>
                  <a:pt x="1422400" y="44873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7FF28-DD2E-9539-FBAF-3D4A573D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10532872" y="339412"/>
            <a:ext cx="1270000" cy="1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6910"/>
      </p:ext>
    </p:extLst>
  </p:cSld>
  <p:clrMapOvr>
    <a:masterClrMapping/>
  </p:clrMapOvr>
  <p:transition advTm="60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0B3A-BCAC-B56D-6EAE-133A3FF9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92E67-B932-134A-5118-5F5DF62D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7" y="3330036"/>
            <a:ext cx="1733550" cy="1990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ED4E5-647F-D4F6-031F-DE52CCC1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5FBBD-DF3C-3336-8B45-EFE37F96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70BAB-DC3E-652F-932B-D81B5F63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BBC785-E8F3-112B-A6A3-57F1F2229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054583"/>
              </p:ext>
            </p:extLst>
          </p:nvPr>
        </p:nvGraphicFramePr>
        <p:xfrm>
          <a:off x="4132071" y="2185418"/>
          <a:ext cx="7035801" cy="338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267">
                  <a:extLst>
                    <a:ext uri="{9D8B030D-6E8A-4147-A177-3AD203B41FA5}">
                      <a16:colId xmlns:a16="http://schemas.microsoft.com/office/drawing/2014/main" val="3247955308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1369789584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3245843202"/>
                    </a:ext>
                  </a:extLst>
                </a:gridCol>
              </a:tblGrid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27148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19744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307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97054BA-DEAC-6027-AD40-CC78F352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95" y="1693715"/>
            <a:ext cx="1733550" cy="1990725"/>
          </a:xfrm>
          <a:prstGeom prst="rect">
            <a:avLst/>
          </a:prstGeom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9D4E916F-67A5-6CF7-15C7-07D537F46223}"/>
              </a:ext>
            </a:extLst>
          </p:cNvPr>
          <p:cNvSpPr/>
          <p:nvPr/>
        </p:nvSpPr>
        <p:spPr>
          <a:xfrm>
            <a:off x="5084448" y="3490635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B612D-C430-7CC7-8D2B-0DCAB06DA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45" y="1879386"/>
            <a:ext cx="1733550" cy="1990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B6A6E-C4F0-D4F7-DF35-45662649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43" y="4617139"/>
            <a:ext cx="1733550" cy="199072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B02D8C-AC74-76EF-AE6D-FB02E13AD0F8}"/>
              </a:ext>
            </a:extLst>
          </p:cNvPr>
          <p:cNvSpPr/>
          <p:nvPr/>
        </p:nvSpPr>
        <p:spPr>
          <a:xfrm>
            <a:off x="3649133" y="3352800"/>
            <a:ext cx="1484317" cy="468053"/>
          </a:xfrm>
          <a:custGeom>
            <a:avLst/>
            <a:gdLst>
              <a:gd name="connsiteX0" fmla="*/ 0 w 1484317"/>
              <a:gd name="connsiteY0" fmla="*/ 0 h 468053"/>
              <a:gd name="connsiteX1" fmla="*/ 778934 w 1484317"/>
              <a:gd name="connsiteY1" fmla="*/ 118533 h 468053"/>
              <a:gd name="connsiteX2" fmla="*/ 1422400 w 1484317"/>
              <a:gd name="connsiteY2" fmla="*/ 431800 h 468053"/>
              <a:gd name="connsiteX3" fmla="*/ 1422400 w 1484317"/>
              <a:gd name="connsiteY3" fmla="*/ 448733 h 4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317" h="468053">
                <a:moveTo>
                  <a:pt x="0" y="0"/>
                </a:moveTo>
                <a:cubicBezTo>
                  <a:pt x="270933" y="23283"/>
                  <a:pt x="541867" y="46566"/>
                  <a:pt x="778934" y="118533"/>
                </a:cubicBezTo>
                <a:cubicBezTo>
                  <a:pt x="1016001" y="190500"/>
                  <a:pt x="1315156" y="376767"/>
                  <a:pt x="1422400" y="431800"/>
                </a:cubicBezTo>
                <a:cubicBezTo>
                  <a:pt x="1529644" y="486833"/>
                  <a:pt x="1476022" y="467783"/>
                  <a:pt x="1422400" y="44873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7EC215-8344-599C-2007-E3B9B3C39EF6}"/>
              </a:ext>
            </a:extLst>
          </p:cNvPr>
          <p:cNvSpPr/>
          <p:nvPr/>
        </p:nvSpPr>
        <p:spPr>
          <a:xfrm>
            <a:off x="2015067" y="4363158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B80A0B4F-DA26-C5C2-6F98-EEDB0D035C6E}"/>
              </a:ext>
            </a:extLst>
          </p:cNvPr>
          <p:cNvSpPr/>
          <p:nvPr/>
        </p:nvSpPr>
        <p:spPr>
          <a:xfrm>
            <a:off x="7327240" y="4561809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494556-CF97-B498-66F0-AC9D4A794224}"/>
              </a:ext>
            </a:extLst>
          </p:cNvPr>
          <p:cNvSpPr/>
          <p:nvPr/>
        </p:nvSpPr>
        <p:spPr>
          <a:xfrm>
            <a:off x="1899830" y="2364789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7CB4B9A8-B3A1-1770-52A5-CEFFCC7F0888}"/>
              </a:ext>
            </a:extLst>
          </p:cNvPr>
          <p:cNvSpPr/>
          <p:nvPr/>
        </p:nvSpPr>
        <p:spPr>
          <a:xfrm>
            <a:off x="7212003" y="2563440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56FEE95-DFE7-4362-DD4D-A34AE967E9CF}"/>
              </a:ext>
            </a:extLst>
          </p:cNvPr>
          <p:cNvSpPr/>
          <p:nvPr/>
        </p:nvSpPr>
        <p:spPr>
          <a:xfrm rot="21012052">
            <a:off x="3661445" y="4926690"/>
            <a:ext cx="5588246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9BC6579A-6260-86E3-F4E7-5EBEA45631A9}"/>
              </a:ext>
            </a:extLst>
          </p:cNvPr>
          <p:cNvSpPr/>
          <p:nvPr/>
        </p:nvSpPr>
        <p:spPr>
          <a:xfrm>
            <a:off x="9561466" y="4751724"/>
            <a:ext cx="1145819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242FF8-F43F-77E2-9506-A29B5EC8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10532872" y="339412"/>
            <a:ext cx="1270000" cy="1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9322"/>
      </p:ext>
    </p:extLst>
  </p:cSld>
  <p:clrMapOvr>
    <a:masterClrMapping/>
  </p:clrMapOvr>
  <p:transition advTm="60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0C1E02-03A1-BA75-1336-626C56A0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167873" cy="1499616"/>
          </a:xfrm>
        </p:spPr>
        <p:txBody>
          <a:bodyPr/>
          <a:lstStyle/>
          <a:p>
            <a:r>
              <a:rPr lang="en-US" dirty="0"/>
              <a:t>Given lots of data, we can make a movie!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1F11B-A535-C15F-786C-7BA29E66A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take a series of snapshots, at synchronized times</a:t>
            </a:r>
          </a:p>
          <a:p>
            <a:endParaRPr lang="en-US" dirty="0"/>
          </a:p>
          <a:p>
            <a:r>
              <a:rPr lang="en-US" dirty="0"/>
              <a:t>Then render the evolution of some property (we will focus on the phase of the phasor) over time.  An ML might actually </a:t>
            </a:r>
            <a:r>
              <a:rPr lang="en-US" u="sng" dirty="0"/>
              <a:t>react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20fps is faster than needed.  We’ll use 4fps.  But our grid will be larger: 20x20, hence 400 concurrent data flows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2034E-FD4A-1D05-4665-F57DDF20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A343-DB92-A5B6-E020-F5525DC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96737"/>
      </p:ext>
    </p:extLst>
  </p:cSld>
  <p:clrMapOvr>
    <a:masterClrMapping/>
  </p:clrMapOvr>
  <p:transition advTm="60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60" y="110956"/>
            <a:ext cx="11104140" cy="1499616"/>
          </a:xfrm>
        </p:spPr>
        <p:txBody>
          <a:bodyPr>
            <a:normAutofit/>
          </a:bodyPr>
          <a:lstStyle/>
          <a:p>
            <a:r>
              <a:rPr lang="en-US" sz="4400" b="1" err="1"/>
              <a:t>InConsistency</a:t>
            </a:r>
            <a:r>
              <a:rPr lang="en-US" sz="4400" b="1"/>
              <a:t> Threatens correct behavior!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485630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452270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416676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118890"/>
            <a:ext cx="10786871" cy="126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100" normalizeH="0" baseline="0" noProof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 HDFS               </a:t>
            </a:r>
            <a:r>
              <a:rPr kumimoji="0" lang="en-US" sz="2800" b="1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Vortex</a:t>
            </a:r>
            <a:r>
              <a:rPr kumimoji="0" lang="en-US" sz="2800" b="1" i="0" u="none" strike="noStrike" kern="1200" cap="all" spc="100" normalizeH="0" baseline="0" noProof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 using Server clocks… and with SENSOR Clocks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450713"/>
            <a:ext cx="11742852" cy="1263093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Think of the self-driving cars that experience accidents… </a:t>
            </a:r>
            <a:r>
              <a:rPr lang="en-US" sz="2800" dirty="0"/>
              <a:t>if an ML makes a mistake, is it because </a:t>
            </a:r>
            <a:r>
              <a:rPr lang="en-US" sz="2800"/>
              <a:t>the </a:t>
            </a:r>
            <a:r>
              <a:rPr lang="en-US" sz="2800" dirty="0"/>
              <a:t>ML is of low quality</a:t>
            </a:r>
            <a:r>
              <a:rPr lang="en-US" sz="2800"/>
              <a:t>, or </a:t>
            </a:r>
            <a:r>
              <a:rPr lang="en-US" sz="2800" dirty="0"/>
              <a:t>because it </a:t>
            </a:r>
            <a:r>
              <a:rPr lang="en-US" sz="2800"/>
              <a:t>“</a:t>
            </a:r>
            <a:r>
              <a:rPr lang="en-US" sz="2800" dirty="0"/>
              <a:t>saw</a:t>
            </a:r>
            <a:r>
              <a:rPr lang="en-US" sz="2800"/>
              <a:t>” </a:t>
            </a:r>
            <a:r>
              <a:rPr lang="en-US" sz="2800" dirty="0"/>
              <a:t>bad </a:t>
            </a:r>
            <a:r>
              <a:rPr lang="en-US" sz="2800"/>
              <a:t>data</a:t>
            </a:r>
            <a:r>
              <a:rPr lang="en-US" sz="2800" dirty="0"/>
              <a:t>?</a:t>
            </a:r>
            <a:endParaRPr lang="en-US" sz="2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50B9E-D143-12D8-78DB-968E8589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</p:spTree>
    <p:extLst>
      <p:ext uri="{BB962C8B-B14F-4D97-AF65-F5344CB8AC3E}">
        <p14:creationId xmlns:p14="http://schemas.microsoft.com/office/powerpoint/2010/main" val="418516484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E8853"/>
                </a:solidFill>
                <a:latin typeface="Tw Cen MT Condensed"/>
              </a:rPr>
              <a:t>How does Vortex do it?  </a:t>
            </a:r>
            <a:br>
              <a:rPr lang="en-US" sz="4400" dirty="0">
                <a:solidFill>
                  <a:srgbClr val="3E8853"/>
                </a:solidFill>
                <a:latin typeface="Tw Cen MT Condensed"/>
              </a:rPr>
            </a:br>
            <a:r>
              <a:rPr lang="en-US" sz="4400" dirty="0">
                <a:solidFill>
                  <a:srgbClr val="3E8853"/>
                </a:solidFill>
                <a:latin typeface="Tw Cen MT Condensed"/>
              </a:rPr>
              <a:t>State machine replication plus consistent cuts</a:t>
            </a:r>
            <a:endParaRPr lang="en-US" sz="1400" dirty="0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734262" cy="1083022"/>
            <a:chOff x="-2055684" y="2359831"/>
            <a:chExt cx="3734262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18091" y="3154718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Vortex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823822" y="3422254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5975649" y="3669839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05784" y="3432830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840489" cy="1238609"/>
            <a:chOff x="-221221" y="2359831"/>
            <a:chExt cx="1840489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FAC83001-EA17-E2F4-2D92-3F3CE261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2FC36-A467-1964-91A0-44B29038A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059" y="302433"/>
            <a:ext cx="2556397" cy="75704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DB54F6-2DE5-F9E6-1C65-00328BED6716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6296318" y="3606920"/>
            <a:ext cx="527504" cy="20324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C7522BE-289F-6E70-AD33-F2DB1678F27A}"/>
              </a:ext>
            </a:extLst>
          </p:cNvPr>
          <p:cNvSpPr txBox="1"/>
          <p:nvPr/>
        </p:nvSpPr>
        <p:spPr>
          <a:xfrm>
            <a:off x="9490564" y="780226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086029-C577-7542-BAF2-2C6000705CE1}"/>
              </a:ext>
            </a:extLst>
          </p:cNvPr>
          <p:cNvSpPr txBox="1"/>
          <p:nvPr/>
        </p:nvSpPr>
        <p:spPr>
          <a:xfrm>
            <a:off x="10117715" y="117767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A87CE9-8F8E-5DCF-A430-36C9EDAD2C0B}"/>
              </a:ext>
            </a:extLst>
          </p:cNvPr>
          <p:cNvSpPr txBox="1"/>
          <p:nvPr/>
        </p:nvSpPr>
        <p:spPr>
          <a:xfrm>
            <a:off x="10080201" y="971731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1C5867-9887-8014-77EC-3B90FDAE4ED8}"/>
              </a:ext>
            </a:extLst>
          </p:cNvPr>
          <p:cNvSpPr txBox="1"/>
          <p:nvPr/>
        </p:nvSpPr>
        <p:spPr>
          <a:xfrm>
            <a:off x="11317518" y="787991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C9AB4B8B-88A5-FD96-7905-1A4675384FA7}"/>
              </a:ext>
            </a:extLst>
          </p:cNvPr>
          <p:cNvSpPr txBox="1">
            <a:spLocks/>
          </p:cNvSpPr>
          <p:nvPr/>
        </p:nvSpPr>
        <p:spPr>
          <a:xfrm>
            <a:off x="1176527" y="737616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92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  <p:bldP spid="76" grpId="0"/>
      <p:bldP spid="80" grpId="0" animBg="1"/>
      <p:bldP spid="83" grpId="0"/>
      <p:bldP spid="84" grpId="0"/>
      <p:bldP spid="86" grpId="0"/>
      <p:bldP spid="93" grpId="0"/>
      <p:bldP spid="89" grpId="0"/>
      <p:bldP spid="90" grpId="0"/>
      <p:bldP spid="91" grpId="0"/>
      <p:bldP spid="64" grpId="0"/>
      <p:bldP spid="65" grpId="0"/>
      <p:bldP spid="66" grpId="0"/>
      <p:bldP spid="6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37F5-B0ED-8F01-B4C1-F1542079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9CC56913-0279-A1F7-606A-DA0A5396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02A74D70-C174-8EC0-F987-DC90C496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5400" b="1" i="0" u="none" strike="noStrike" kern="1200" cap="all" spc="100" normalizeH="0" baseline="0" noProof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w Cen MT Condensed"/>
                <a:ea typeface="+mj-ea"/>
                <a:cs typeface="+mj-cs"/>
              </a:rPr>
              <a:t>How does Cascade do it?  State machine replication plus consistent cuts</a:t>
            </a:r>
            <a:endParaRPr lang="en-US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CD584257-7454-18A4-C8DA-3A91E904F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4288D-E3B8-C093-D3DD-10B5B2CF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0654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A5BE7-1A9E-951C-4EA6-2A2D7D2E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269D04-23CC-7446-7334-C1BEFE78E032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C7A7D16-F48F-4019-23E7-29177B2BDEAA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9B26A3-32FE-8E1F-3F38-8831A2C4FAB3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948250-24CD-7D02-87D0-BFD10130B0ED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3EC10F-3CF5-EBB3-E20A-88FA6001394B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4FEE71-82C3-5FD3-FBD1-F23C9652295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8BCCCFC-87AA-9D2B-74BC-248F5F912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9FD208-00CD-E32C-EB2D-2F32BE8D46D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65FF0B5-13CF-F271-45FE-6B0A36AA4D66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221252-9C6F-B8D8-12C7-7C0A8113DD0A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D34956-8A7B-3BEE-173D-9B13CABCDAD4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A63FF0-2863-4BBF-7243-6511D93ED3C7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63A73D7-E0AC-89EB-4B30-81FC48C9B79D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F5D4E2-B2BC-B27F-36F8-9DEE273FB622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D07F67-8C7F-8F1D-54A4-9F4DE13E940B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1E39E60-0836-4726-F36A-5F5C974D36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89CFE47-8D91-04BD-6710-EA0E7BEBC88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7FA7EBC-DEE5-5A01-3855-65DB7A643901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B914ED7-E769-B5DA-8F13-D0929665AFB7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5AF4BDD-8529-34DE-9AEB-E08B724BA673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786566E2-72A6-816E-41BA-4890FC3C4C96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A68B3B-1B16-DFB5-4553-C2A272E52518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92B89DD-A75C-93CF-1BAC-3EB737B96A7F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CD769AC-FB04-E4D3-91CC-945E04006182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559E07D-3D92-F58C-E600-FF9021FB2BF1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6C76F51-A34B-0C81-2CF0-83CF71637A08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F0B89D-33EC-12D1-420F-2CD7A00284CB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38FA85-CCB4-C220-EC21-7BCB72B8B6EF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Cascade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9F975F2-5626-5E63-56BF-3F0680A71E2A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AC1C38E-3641-5B12-F53D-D1EF1B71484C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49F0AF8-F004-099A-B988-2DA0D571D00A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9C74381-18F4-6E83-5877-2876C8B96D45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D125C3F-82D7-CE92-84EB-D60602A8DCB9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B84ECE8-C883-618F-7CB7-95A3FA973C8D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B2EE0C1-3A44-72A3-1EE3-AD1BEAF2397E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C2C4D7-19BC-D244-2D33-4940F1AF269E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143FDF7-2B68-16C1-4F1C-A7FD3C0A2C1B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D1C4CC1-38EA-CCD8-8FD6-C7C0E48CD0E0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47C381D-C09D-15F4-8F9C-289D1C6C3B15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6EDEAB3-9BCA-086B-21A7-963267197079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A522620-92F9-CEE2-0922-E73C7989D8CE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4F0A2C18-59E1-339C-0A43-9E391E17A2DF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F558A2AE-0808-DDA4-5BC1-223B7AFEA16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4997FEBD-7228-23FE-8831-68968AFE7737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E606CB85-1682-91A9-9C3F-86D484A29845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67247B59-5561-0F30-CF66-AC7FC69C0736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5738F5A3-671B-8A22-6030-C641A1CFDDFD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1BEAF175-10C5-9F40-0EC0-DFEC436223E7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E26C34E0-6066-D396-43F5-9C91887A36CF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D92EA3D8-ADB1-4EC2-6C8A-CC41C921FDF0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0F6E4910-0F3B-C8D9-274C-1EB38DB243F5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E3762B9B-48D4-FE75-A10D-EFB5B363AAA1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40455374-2F8F-C034-CAED-86BDF243FD27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67727E-AA1C-C8CF-967F-AE645EC30EA5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958315-C9B4-34BB-088A-84AA9317FF3B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15547D-BD19-03DD-4286-B37A6E34F9CF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D80500-2181-49F3-BF38-C6E3B5942B55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32DEA9-C755-7090-3F97-8894E9636742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440453-3B50-D544-1D83-3F2569315D29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DA0E1F1-1611-2F68-9F84-AE97BDDCBE40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060ECC-4DA5-E2CE-3EF8-012914814697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21EEA5-5F14-C500-138C-731F4B3FAE94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418137C-5740-B568-E2BE-BD2278A72AA2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17E478-04CD-DA15-6A37-82BF90BDCAD9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142A2D-3450-DB6B-D488-FFD3581D2B5D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53D19DA-F464-9DDE-C4F8-0DC901F91EE8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1353FC-2376-39B4-A7BA-35F63A7AC17B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86C596-632D-2AB2-3586-83DAE5D7DD95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D62AED0-CA32-204A-B272-19C0A95CAFEA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EB4702-E342-B9CF-B3CC-CF76B7A8872F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859229-796A-AF26-B700-1A539FE5AB80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2444A57-EA09-251B-DD7B-C558B2E2A445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4A005AC-9105-1FC7-022C-E3015C700CD3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4848708-4C3E-B6D1-6FBE-A94D59439995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2AF425-8379-EDBF-AA10-B96FB3D0E8AB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9161D35-9780-10A6-95EF-47E895FCD4EA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6946EB2-9C60-4403-83CD-C6EF29608731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6EE1C6-865F-C7EF-05E6-4ACD008CEDCF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D2B838-8093-2BA9-99BF-1FA83984FDF7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3E157F4-3813-842B-909D-55B75C6DA60E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3BF7870-ED11-E79D-FF99-7491E2F2E379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E217CC-D303-0C34-28DD-9483D90B6E6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0F1B6B6-7556-94A7-1C5C-9D0EFD0FF89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EFD311-F18C-2CEF-3920-8CB80E41FDF7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79E678-4025-B55D-DEA3-F185F88BB526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7A3B127-1BF3-524E-0E9D-D78E1DD7E14E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68795B9-7F48-D14E-4815-80C44715D06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DBA1143-2FCC-2365-FC0E-6697EA81F36D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C33570A-426B-BCFE-A6EB-218C7EEB8D5E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9968C2B-362C-CEFB-B742-A636AEA53AD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9EA6242-6250-2DBD-06F9-2D1211F258D1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9961491-F7F6-40F2-3054-0647F7DAFD0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EACDE9-9403-5A64-8B5F-0D411CD1E2F6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2077A6-59F5-55FE-4DD9-168C85AE84D5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B803420-3745-4401-1BEA-6C8AB07120A0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bg1">
                      <a:lumMod val="5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1425443-C15E-773C-5129-2AC5BE37856E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BA52FC3-ADBA-D37E-CEC2-9788180442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DEFB13-8D04-CF1E-1D49-A3575CDD002A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284A32C-91E1-96DE-D495-C528AB1F5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37481-890A-0CBC-DA72-FC31D66A6265}"/>
              </a:ext>
            </a:extLst>
          </p:cNvPr>
          <p:cNvSpPr/>
          <p:nvPr/>
        </p:nvSpPr>
        <p:spPr>
          <a:xfrm>
            <a:off x="1075117" y="579703"/>
            <a:ext cx="10338258" cy="5599009"/>
          </a:xfrm>
          <a:prstGeom prst="rect">
            <a:avLst/>
          </a:prstGeom>
          <a:solidFill>
            <a:srgbClr val="FFFFFF">
              <a:alpha val="9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CA0EE55-F602-09F9-A887-9B5E32EB4A85}"/>
              </a:ext>
            </a:extLst>
          </p:cNvPr>
          <p:cNvCxnSpPr>
            <a:cxnSpLocks/>
          </p:cNvCxnSpPr>
          <p:nvPr/>
        </p:nvCxnSpPr>
        <p:spPr>
          <a:xfrm>
            <a:off x="10141079" y="3604994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F14130E-E6BF-ED29-5218-66C6A1BB9D52}"/>
              </a:ext>
            </a:extLst>
          </p:cNvPr>
          <p:cNvGrpSpPr/>
          <p:nvPr/>
        </p:nvGrpSpPr>
        <p:grpSpPr>
          <a:xfrm>
            <a:off x="5743281" y="1787218"/>
            <a:ext cx="4659766" cy="1510982"/>
            <a:chOff x="-2055684" y="2359831"/>
            <a:chExt cx="3363508" cy="108302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BCA281F-AD5B-756A-B506-C12854A4C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D815AA0-8F12-5F90-4DB4-4358C46F70B3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0CF81CF-E6E5-EA9B-C932-3F57638FB17C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D7CD5BE-8C12-E8C0-3C17-88614C5FA9F6}"/>
              </a:ext>
            </a:extLst>
          </p:cNvPr>
          <p:cNvCxnSpPr>
            <a:cxnSpLocks/>
          </p:cNvCxnSpPr>
          <p:nvPr/>
        </p:nvCxnSpPr>
        <p:spPr>
          <a:xfrm>
            <a:off x="5747994" y="517016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B7A1265-8DFB-8A5D-BBDD-BC3164686082}"/>
              </a:ext>
            </a:extLst>
          </p:cNvPr>
          <p:cNvCxnSpPr>
            <a:cxnSpLocks/>
          </p:cNvCxnSpPr>
          <p:nvPr/>
        </p:nvCxnSpPr>
        <p:spPr>
          <a:xfrm>
            <a:off x="6848891" y="4968737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7CD48F4-0084-6336-A2C9-23289278ABF1}"/>
              </a:ext>
            </a:extLst>
          </p:cNvPr>
          <p:cNvCxnSpPr>
            <a:cxnSpLocks/>
          </p:cNvCxnSpPr>
          <p:nvPr/>
        </p:nvCxnSpPr>
        <p:spPr>
          <a:xfrm>
            <a:off x="8024296" y="4724391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ECCDFA0-4634-FCDF-E493-2D0EA7B4E080}"/>
              </a:ext>
            </a:extLst>
          </p:cNvPr>
          <p:cNvSpPr/>
          <p:nvPr/>
        </p:nvSpPr>
        <p:spPr>
          <a:xfrm>
            <a:off x="1447609" y="3750997"/>
            <a:ext cx="7867491" cy="632076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FEECC37-889F-3C3D-9F9E-DC50D00FE2C2}"/>
              </a:ext>
            </a:extLst>
          </p:cNvPr>
          <p:cNvCxnSpPr>
            <a:cxnSpLocks/>
          </p:cNvCxnSpPr>
          <p:nvPr/>
        </p:nvCxnSpPr>
        <p:spPr>
          <a:xfrm>
            <a:off x="9465711" y="3938252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23AFD61F-AE58-9512-455F-24430C20BACD}"/>
              </a:ext>
            </a:extLst>
          </p:cNvPr>
          <p:cNvSpPr txBox="1"/>
          <p:nvPr/>
        </p:nvSpPr>
        <p:spPr>
          <a:xfrm rot="16200000">
            <a:off x="7809609" y="2225272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BDAC114-FA82-E08C-0141-D4C4BB4409D4}"/>
              </a:ext>
            </a:extLst>
          </p:cNvPr>
          <p:cNvSpPr txBox="1"/>
          <p:nvPr/>
        </p:nvSpPr>
        <p:spPr>
          <a:xfrm rot="16200000">
            <a:off x="7830967" y="4138706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8B95664-0116-2439-DDAF-AA666E04116E}"/>
              </a:ext>
            </a:extLst>
          </p:cNvPr>
          <p:cNvSpPr txBox="1"/>
          <p:nvPr/>
        </p:nvSpPr>
        <p:spPr>
          <a:xfrm>
            <a:off x="2063176" y="3120104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0784B0A-9D78-005F-77A4-2E94D8DB9CF7}"/>
              </a:ext>
            </a:extLst>
          </p:cNvPr>
          <p:cNvSpPr txBox="1"/>
          <p:nvPr/>
        </p:nvSpPr>
        <p:spPr>
          <a:xfrm>
            <a:off x="1081037" y="609992"/>
            <a:ext cx="946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chemeClr val="accent2">
                    <a:lumMod val="50000"/>
                  </a:schemeClr>
                </a:solidFill>
              </a:rPr>
              <a:t>Queries occur along a stable (durable) consistent cut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697AA04-3701-EF5A-0AE5-EE8EC582D791}"/>
              </a:ext>
            </a:extLst>
          </p:cNvPr>
          <p:cNvCxnSpPr>
            <a:cxnSpLocks/>
          </p:cNvCxnSpPr>
          <p:nvPr/>
        </p:nvCxnSpPr>
        <p:spPr>
          <a:xfrm>
            <a:off x="2403263" y="4008633"/>
            <a:ext cx="1" cy="14580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E6F3B3A-00F6-5325-5A09-76C73760B8D9}"/>
              </a:ext>
            </a:extLst>
          </p:cNvPr>
          <p:cNvCxnSpPr>
            <a:cxnSpLocks/>
          </p:cNvCxnSpPr>
          <p:nvPr/>
        </p:nvCxnSpPr>
        <p:spPr>
          <a:xfrm>
            <a:off x="2708893" y="3938252"/>
            <a:ext cx="5515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D926E67-5233-A013-73CF-907237E1C6DA}"/>
              </a:ext>
            </a:extLst>
          </p:cNvPr>
          <p:cNvCxnSpPr>
            <a:cxnSpLocks/>
          </p:cNvCxnSpPr>
          <p:nvPr/>
        </p:nvCxnSpPr>
        <p:spPr>
          <a:xfrm>
            <a:off x="3503357" y="4067886"/>
            <a:ext cx="0" cy="139883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D084C1F-8354-0C8D-9B9E-9871559EB4C4}"/>
              </a:ext>
            </a:extLst>
          </p:cNvPr>
          <p:cNvCxnSpPr>
            <a:cxnSpLocks/>
          </p:cNvCxnSpPr>
          <p:nvPr/>
        </p:nvCxnSpPr>
        <p:spPr>
          <a:xfrm>
            <a:off x="3814501" y="4199643"/>
            <a:ext cx="0" cy="1267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E053FAE-6CC9-221B-A1BE-4A2946A0DA51}"/>
              </a:ext>
            </a:extLst>
          </p:cNvPr>
          <p:cNvCxnSpPr>
            <a:cxnSpLocks/>
          </p:cNvCxnSpPr>
          <p:nvPr/>
        </p:nvCxnSpPr>
        <p:spPr>
          <a:xfrm>
            <a:off x="4608558" y="4269827"/>
            <a:ext cx="0" cy="1196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3E2BFB5-9A63-31D5-5977-65F29AF503B2}"/>
              </a:ext>
            </a:extLst>
          </p:cNvPr>
          <p:cNvCxnSpPr>
            <a:cxnSpLocks/>
          </p:cNvCxnSpPr>
          <p:nvPr/>
        </p:nvCxnSpPr>
        <p:spPr>
          <a:xfrm>
            <a:off x="4927361" y="4168610"/>
            <a:ext cx="0" cy="129811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C5BA221-DBA0-A169-258F-A5A12D121C2B}"/>
              </a:ext>
            </a:extLst>
          </p:cNvPr>
          <p:cNvCxnSpPr>
            <a:cxnSpLocks/>
          </p:cNvCxnSpPr>
          <p:nvPr/>
        </p:nvCxnSpPr>
        <p:spPr>
          <a:xfrm flipH="1">
            <a:off x="5729105" y="3738273"/>
            <a:ext cx="3246" cy="1754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B35D01B-372B-DCF2-F1F5-8D5C2FAF7FAD}"/>
              </a:ext>
            </a:extLst>
          </p:cNvPr>
          <p:cNvCxnSpPr>
            <a:cxnSpLocks/>
          </p:cNvCxnSpPr>
          <p:nvPr/>
        </p:nvCxnSpPr>
        <p:spPr>
          <a:xfrm flipH="1">
            <a:off x="6040074" y="3750997"/>
            <a:ext cx="19064" cy="171572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EE2069F-B570-16FD-39B6-7FE4984605E5}"/>
              </a:ext>
            </a:extLst>
          </p:cNvPr>
          <p:cNvCxnSpPr>
            <a:cxnSpLocks/>
          </p:cNvCxnSpPr>
          <p:nvPr/>
        </p:nvCxnSpPr>
        <p:spPr>
          <a:xfrm>
            <a:off x="6843334" y="3938252"/>
            <a:ext cx="1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D7B7F10-1315-45F8-DF72-8D1DFCCCAF35}"/>
              </a:ext>
            </a:extLst>
          </p:cNvPr>
          <p:cNvCxnSpPr>
            <a:cxnSpLocks/>
          </p:cNvCxnSpPr>
          <p:nvPr/>
        </p:nvCxnSpPr>
        <p:spPr>
          <a:xfrm>
            <a:off x="7165512" y="4051075"/>
            <a:ext cx="1" cy="141564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E94ECE-E628-0189-797A-40AE44C279E2}"/>
              </a:ext>
            </a:extLst>
          </p:cNvPr>
          <p:cNvCxnSpPr>
            <a:cxnSpLocks/>
          </p:cNvCxnSpPr>
          <p:nvPr/>
        </p:nvCxnSpPr>
        <p:spPr>
          <a:xfrm>
            <a:off x="7968854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61679CB-EE8B-988F-1897-9994E2B9EF66}"/>
              </a:ext>
            </a:extLst>
          </p:cNvPr>
          <p:cNvCxnSpPr>
            <a:cxnSpLocks/>
          </p:cNvCxnSpPr>
          <p:nvPr/>
        </p:nvCxnSpPr>
        <p:spPr>
          <a:xfrm>
            <a:off x="8279999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8808EE7-23ED-5788-CB8F-5C5A37FD7E37}"/>
              </a:ext>
            </a:extLst>
          </p:cNvPr>
          <p:cNvCxnSpPr>
            <a:cxnSpLocks/>
          </p:cNvCxnSpPr>
          <p:nvPr/>
        </p:nvCxnSpPr>
        <p:spPr>
          <a:xfrm>
            <a:off x="2403263" y="239420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3E68EE5-E833-C73D-D4B3-327535BFEE52}"/>
              </a:ext>
            </a:extLst>
          </p:cNvPr>
          <p:cNvCxnSpPr>
            <a:cxnSpLocks/>
          </p:cNvCxnSpPr>
          <p:nvPr/>
        </p:nvCxnSpPr>
        <p:spPr>
          <a:xfrm>
            <a:off x="2711650" y="237182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149BA5B-1AE1-F629-3DF0-74BBC6C6E649}"/>
              </a:ext>
            </a:extLst>
          </p:cNvPr>
          <p:cNvCxnSpPr>
            <a:cxnSpLocks/>
          </p:cNvCxnSpPr>
          <p:nvPr/>
        </p:nvCxnSpPr>
        <p:spPr>
          <a:xfrm>
            <a:off x="3503357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27F6350-3366-62BC-293B-E940D8B30634}"/>
              </a:ext>
            </a:extLst>
          </p:cNvPr>
          <p:cNvCxnSpPr>
            <a:cxnSpLocks/>
          </p:cNvCxnSpPr>
          <p:nvPr/>
        </p:nvCxnSpPr>
        <p:spPr>
          <a:xfrm>
            <a:off x="3814501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7718E06-2BDD-7C6F-9521-5F71FFB70E7D}"/>
              </a:ext>
            </a:extLst>
          </p:cNvPr>
          <p:cNvCxnSpPr>
            <a:cxnSpLocks/>
          </p:cNvCxnSpPr>
          <p:nvPr/>
        </p:nvCxnSpPr>
        <p:spPr>
          <a:xfrm>
            <a:off x="4608558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53713AF8-A789-34D1-89B7-4C07602DDDC7}"/>
              </a:ext>
            </a:extLst>
          </p:cNvPr>
          <p:cNvCxnSpPr>
            <a:cxnSpLocks/>
          </p:cNvCxnSpPr>
          <p:nvPr/>
        </p:nvCxnSpPr>
        <p:spPr>
          <a:xfrm>
            <a:off x="4927361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A926C1BC-14AE-6B33-FCAE-E3CF7085045F}"/>
              </a:ext>
            </a:extLst>
          </p:cNvPr>
          <p:cNvCxnSpPr>
            <a:cxnSpLocks/>
          </p:cNvCxnSpPr>
          <p:nvPr/>
        </p:nvCxnSpPr>
        <p:spPr>
          <a:xfrm>
            <a:off x="5730727" y="2438017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DCCAF30B-582E-3CC9-BC98-A5FDB5553965}"/>
              </a:ext>
            </a:extLst>
          </p:cNvPr>
          <p:cNvCxnSpPr>
            <a:cxnSpLocks/>
          </p:cNvCxnSpPr>
          <p:nvPr/>
        </p:nvCxnSpPr>
        <p:spPr>
          <a:xfrm>
            <a:off x="6049606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9268418-9B03-F491-0241-139EF4156DAD}"/>
              </a:ext>
            </a:extLst>
          </p:cNvPr>
          <p:cNvCxnSpPr>
            <a:cxnSpLocks/>
          </p:cNvCxnSpPr>
          <p:nvPr/>
        </p:nvCxnSpPr>
        <p:spPr>
          <a:xfrm>
            <a:off x="6843334" y="24025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197B63C-2009-4F35-E4A9-EB3894B3E4D8}"/>
              </a:ext>
            </a:extLst>
          </p:cNvPr>
          <p:cNvCxnSpPr>
            <a:cxnSpLocks/>
          </p:cNvCxnSpPr>
          <p:nvPr/>
        </p:nvCxnSpPr>
        <p:spPr>
          <a:xfrm>
            <a:off x="7165512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97FFB1C-2C3B-34FA-931E-77563415C1BF}"/>
              </a:ext>
            </a:extLst>
          </p:cNvPr>
          <p:cNvCxnSpPr>
            <a:cxnSpLocks/>
          </p:cNvCxnSpPr>
          <p:nvPr/>
        </p:nvCxnSpPr>
        <p:spPr>
          <a:xfrm>
            <a:off x="7971348" y="239484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0E46CF3-E282-8F3A-001C-3C05C0DC8982}"/>
              </a:ext>
            </a:extLst>
          </p:cNvPr>
          <p:cNvCxnSpPr>
            <a:cxnSpLocks/>
          </p:cNvCxnSpPr>
          <p:nvPr/>
        </p:nvCxnSpPr>
        <p:spPr>
          <a:xfrm>
            <a:off x="8279997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697E858D-9FF9-A1EA-9B3A-D12282D9EE79}"/>
              </a:ext>
            </a:extLst>
          </p:cNvPr>
          <p:cNvSpPr txBox="1"/>
          <p:nvPr/>
        </p:nvSpPr>
        <p:spPr>
          <a:xfrm rot="16200000">
            <a:off x="8978809" y="3582588"/>
            <a:ext cx="181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0C6FE3A-A86B-0112-C1EC-0B9491DBACD6}"/>
              </a:ext>
            </a:extLst>
          </p:cNvPr>
          <p:cNvCxnSpPr>
            <a:cxnSpLocks/>
          </p:cNvCxnSpPr>
          <p:nvPr/>
        </p:nvCxnSpPr>
        <p:spPr>
          <a:xfrm>
            <a:off x="2403263" y="2322162"/>
            <a:ext cx="0" cy="168647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0978FD9-8EBE-3DC5-2B57-258C1456ADE5}"/>
              </a:ext>
            </a:extLst>
          </p:cNvPr>
          <p:cNvCxnSpPr>
            <a:cxnSpLocks/>
          </p:cNvCxnSpPr>
          <p:nvPr/>
        </p:nvCxnSpPr>
        <p:spPr>
          <a:xfrm flipH="1">
            <a:off x="2708893" y="2322162"/>
            <a:ext cx="5514" cy="17012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2ADFC91-7A53-E028-C9D6-60115C07E483}"/>
              </a:ext>
            </a:extLst>
          </p:cNvPr>
          <p:cNvSpPr/>
          <p:nvPr/>
        </p:nvSpPr>
        <p:spPr>
          <a:xfrm>
            <a:off x="2169905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08A7B826-25DE-0898-949A-D2660A8C4E61}"/>
              </a:ext>
            </a:extLst>
          </p:cNvPr>
          <p:cNvCxnSpPr>
            <a:cxnSpLocks/>
          </p:cNvCxnSpPr>
          <p:nvPr/>
        </p:nvCxnSpPr>
        <p:spPr>
          <a:xfrm>
            <a:off x="3503357" y="2322162"/>
            <a:ext cx="0" cy="1807032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765E6DC-4B3D-D785-1E0D-49AEBD085087}"/>
              </a:ext>
            </a:extLst>
          </p:cNvPr>
          <p:cNvCxnSpPr>
            <a:cxnSpLocks/>
          </p:cNvCxnSpPr>
          <p:nvPr/>
        </p:nvCxnSpPr>
        <p:spPr>
          <a:xfrm>
            <a:off x="3814501" y="2322162"/>
            <a:ext cx="0" cy="1920278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4FF1EE7D-93C2-0DC2-A29C-6CD4752E8429}"/>
              </a:ext>
            </a:extLst>
          </p:cNvPr>
          <p:cNvSpPr/>
          <p:nvPr/>
        </p:nvSpPr>
        <p:spPr>
          <a:xfrm>
            <a:off x="326999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682A55B-CEF0-4FDF-A076-C0422C4FE8C6}"/>
              </a:ext>
            </a:extLst>
          </p:cNvPr>
          <p:cNvCxnSpPr>
            <a:cxnSpLocks/>
          </p:cNvCxnSpPr>
          <p:nvPr/>
        </p:nvCxnSpPr>
        <p:spPr>
          <a:xfrm>
            <a:off x="4608558" y="2322162"/>
            <a:ext cx="0" cy="206091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F987B20-940E-6C7E-B410-23F903ED7298}"/>
              </a:ext>
            </a:extLst>
          </p:cNvPr>
          <p:cNvCxnSpPr>
            <a:cxnSpLocks/>
          </p:cNvCxnSpPr>
          <p:nvPr/>
        </p:nvCxnSpPr>
        <p:spPr>
          <a:xfrm>
            <a:off x="4920111" y="2322162"/>
            <a:ext cx="14501" cy="187748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DD250802-E6DB-EC34-A856-3D292D1B5231}"/>
              </a:ext>
            </a:extLst>
          </p:cNvPr>
          <p:cNvSpPr/>
          <p:nvPr/>
        </p:nvSpPr>
        <p:spPr>
          <a:xfrm>
            <a:off x="437560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D369BAC-5B66-4AD0-92C4-608C83457124}"/>
              </a:ext>
            </a:extLst>
          </p:cNvPr>
          <p:cNvCxnSpPr>
            <a:cxnSpLocks/>
          </p:cNvCxnSpPr>
          <p:nvPr/>
        </p:nvCxnSpPr>
        <p:spPr>
          <a:xfrm>
            <a:off x="5730727" y="2322162"/>
            <a:ext cx="0" cy="155599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F471E25-E6B3-A4E4-E2DB-FFEEFAD5D141}"/>
              </a:ext>
            </a:extLst>
          </p:cNvPr>
          <p:cNvCxnSpPr>
            <a:cxnSpLocks/>
          </p:cNvCxnSpPr>
          <p:nvPr/>
        </p:nvCxnSpPr>
        <p:spPr>
          <a:xfrm>
            <a:off x="6046730" y="2322162"/>
            <a:ext cx="5754" cy="154789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505BAD31-1CC3-F1B9-4030-1585289D3BF2}"/>
              </a:ext>
            </a:extLst>
          </p:cNvPr>
          <p:cNvSpPr/>
          <p:nvPr/>
        </p:nvSpPr>
        <p:spPr>
          <a:xfrm>
            <a:off x="5495571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C7F9522-BB4B-8320-D720-FB75BFDFD21F}"/>
              </a:ext>
            </a:extLst>
          </p:cNvPr>
          <p:cNvCxnSpPr>
            <a:cxnSpLocks/>
          </p:cNvCxnSpPr>
          <p:nvPr/>
        </p:nvCxnSpPr>
        <p:spPr>
          <a:xfrm>
            <a:off x="6843334" y="2322162"/>
            <a:ext cx="0" cy="1662837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FBCDDFB-A4E0-60A0-8530-2C692F615252}"/>
              </a:ext>
            </a:extLst>
          </p:cNvPr>
          <p:cNvCxnSpPr>
            <a:cxnSpLocks/>
          </p:cNvCxnSpPr>
          <p:nvPr/>
        </p:nvCxnSpPr>
        <p:spPr>
          <a:xfrm>
            <a:off x="7160035" y="2322162"/>
            <a:ext cx="10954" cy="177425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5CC819B4-60C6-2802-D8B7-BA1A4578D305}"/>
              </a:ext>
            </a:extLst>
          </p:cNvPr>
          <p:cNvSpPr/>
          <p:nvPr/>
        </p:nvSpPr>
        <p:spPr>
          <a:xfrm>
            <a:off x="6615533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AFC2BD41-35D0-6F00-BC41-BA9A8CD2FA1A}"/>
              </a:ext>
            </a:extLst>
          </p:cNvPr>
          <p:cNvCxnSpPr>
            <a:cxnSpLocks/>
          </p:cNvCxnSpPr>
          <p:nvPr/>
        </p:nvCxnSpPr>
        <p:spPr>
          <a:xfrm flipH="1">
            <a:off x="7960237" y="2322162"/>
            <a:ext cx="8617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DEB4740-13B7-E55E-9827-838DBDFE156B}"/>
              </a:ext>
            </a:extLst>
          </p:cNvPr>
          <p:cNvCxnSpPr>
            <a:cxnSpLocks/>
          </p:cNvCxnSpPr>
          <p:nvPr/>
        </p:nvCxnSpPr>
        <p:spPr>
          <a:xfrm>
            <a:off x="8279997" y="2322162"/>
            <a:ext cx="0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05DFA080-7083-7D6F-ADFC-A57CAD27C15F}"/>
              </a:ext>
            </a:extLst>
          </p:cNvPr>
          <p:cNvSpPr/>
          <p:nvPr/>
        </p:nvSpPr>
        <p:spPr>
          <a:xfrm>
            <a:off x="7735495" y="2120731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0ED0E54-B188-F5E2-8FFA-FB0ABC3E00BB}"/>
              </a:ext>
            </a:extLst>
          </p:cNvPr>
          <p:cNvCxnSpPr>
            <a:cxnSpLocks/>
          </p:cNvCxnSpPr>
          <p:nvPr/>
        </p:nvCxnSpPr>
        <p:spPr>
          <a:xfrm>
            <a:off x="3503357" y="286490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9767441-7BEC-562F-986F-0D285ED4DF97}"/>
              </a:ext>
            </a:extLst>
          </p:cNvPr>
          <p:cNvCxnSpPr>
            <a:cxnSpLocks/>
          </p:cNvCxnSpPr>
          <p:nvPr/>
        </p:nvCxnSpPr>
        <p:spPr>
          <a:xfrm>
            <a:off x="4614512" y="2882079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14D2424-7A87-50D7-BF28-2D72168F9EA8}"/>
              </a:ext>
            </a:extLst>
          </p:cNvPr>
          <p:cNvCxnSpPr>
            <a:cxnSpLocks/>
          </p:cNvCxnSpPr>
          <p:nvPr/>
        </p:nvCxnSpPr>
        <p:spPr>
          <a:xfrm>
            <a:off x="3503357" y="3704702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42DB1BD7-BFA8-EADE-B5AB-EE331581F266}"/>
              </a:ext>
            </a:extLst>
          </p:cNvPr>
          <p:cNvCxnSpPr>
            <a:cxnSpLocks/>
          </p:cNvCxnSpPr>
          <p:nvPr/>
        </p:nvCxnSpPr>
        <p:spPr>
          <a:xfrm>
            <a:off x="4614512" y="302716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0E59028-8FFC-8665-FC59-1316EE3DAAB6}"/>
              </a:ext>
            </a:extLst>
          </p:cNvPr>
          <p:cNvCxnSpPr>
            <a:cxnSpLocks/>
          </p:cNvCxnSpPr>
          <p:nvPr/>
        </p:nvCxnSpPr>
        <p:spPr>
          <a:xfrm>
            <a:off x="3503357" y="4168610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6B3C9609-6E0F-F3BF-5AAE-798D8DC96B6C}"/>
              </a:ext>
            </a:extLst>
          </p:cNvPr>
          <p:cNvCxnSpPr>
            <a:cxnSpLocks/>
          </p:cNvCxnSpPr>
          <p:nvPr/>
        </p:nvCxnSpPr>
        <p:spPr>
          <a:xfrm>
            <a:off x="3503357" y="434765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85A786F-212A-66A2-8B90-654F33AEB66D}"/>
              </a:ext>
            </a:extLst>
          </p:cNvPr>
          <p:cNvCxnSpPr>
            <a:cxnSpLocks/>
          </p:cNvCxnSpPr>
          <p:nvPr/>
        </p:nvCxnSpPr>
        <p:spPr>
          <a:xfrm>
            <a:off x="4614512" y="4067886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760B4E16-BC40-AF9B-8118-28D40E61377E}"/>
              </a:ext>
            </a:extLst>
          </p:cNvPr>
          <p:cNvCxnSpPr>
            <a:cxnSpLocks/>
          </p:cNvCxnSpPr>
          <p:nvPr/>
        </p:nvCxnSpPr>
        <p:spPr>
          <a:xfrm>
            <a:off x="5725811" y="2930647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AC2E7A0-81AC-7BB7-0040-63B0CDDCE67C}"/>
              </a:ext>
            </a:extLst>
          </p:cNvPr>
          <p:cNvCxnSpPr>
            <a:cxnSpLocks/>
          </p:cNvCxnSpPr>
          <p:nvPr/>
        </p:nvCxnSpPr>
        <p:spPr>
          <a:xfrm>
            <a:off x="5725811" y="3481283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BC33E1F2-584A-07B3-532D-ED8DEDB8B748}"/>
              </a:ext>
            </a:extLst>
          </p:cNvPr>
          <p:cNvCxnSpPr>
            <a:cxnSpLocks/>
          </p:cNvCxnSpPr>
          <p:nvPr/>
        </p:nvCxnSpPr>
        <p:spPr>
          <a:xfrm>
            <a:off x="5736903" y="3640102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33789070-9EC2-D27D-C39C-DF83F7E657B0}"/>
              </a:ext>
            </a:extLst>
          </p:cNvPr>
          <p:cNvCxnSpPr>
            <a:cxnSpLocks/>
          </p:cNvCxnSpPr>
          <p:nvPr/>
        </p:nvCxnSpPr>
        <p:spPr>
          <a:xfrm>
            <a:off x="5736903" y="3824498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F1328AD6-9246-B070-FDD8-682F314D75EE}"/>
              </a:ext>
            </a:extLst>
          </p:cNvPr>
          <p:cNvCxnSpPr>
            <a:cxnSpLocks/>
          </p:cNvCxnSpPr>
          <p:nvPr/>
        </p:nvCxnSpPr>
        <p:spPr>
          <a:xfrm>
            <a:off x="6848891" y="3161451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51D7359-361D-C99C-5852-5E659B1A97B2}"/>
              </a:ext>
            </a:extLst>
          </p:cNvPr>
          <p:cNvCxnSpPr>
            <a:cxnSpLocks/>
          </p:cNvCxnSpPr>
          <p:nvPr/>
        </p:nvCxnSpPr>
        <p:spPr>
          <a:xfrm>
            <a:off x="7974399" y="3303185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49322A3C-BABD-3041-E2C0-92F20D392B9D}"/>
              </a:ext>
            </a:extLst>
          </p:cNvPr>
          <p:cNvCxnSpPr>
            <a:cxnSpLocks/>
          </p:cNvCxnSpPr>
          <p:nvPr/>
        </p:nvCxnSpPr>
        <p:spPr>
          <a:xfrm>
            <a:off x="7968853" y="3481283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6531DC4C-CD40-CB3E-12BA-2DA9F8DA6B25}"/>
              </a:ext>
            </a:extLst>
          </p:cNvPr>
          <p:cNvCxnSpPr>
            <a:cxnSpLocks/>
          </p:cNvCxnSpPr>
          <p:nvPr/>
        </p:nvCxnSpPr>
        <p:spPr>
          <a:xfrm>
            <a:off x="2843977" y="3356336"/>
            <a:ext cx="2813793" cy="283766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3CE5A66-4D9A-C4A6-8225-FF10457C6003}"/>
              </a:ext>
            </a:extLst>
          </p:cNvPr>
          <p:cNvCxnSpPr>
            <a:cxnSpLocks/>
          </p:cNvCxnSpPr>
          <p:nvPr/>
        </p:nvCxnSpPr>
        <p:spPr>
          <a:xfrm flipH="1">
            <a:off x="4608149" y="3576772"/>
            <a:ext cx="3321770" cy="474303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6836365-B661-8814-74CF-8E6B1D79BAD8}"/>
              </a:ext>
            </a:extLst>
          </p:cNvPr>
          <p:cNvCxnSpPr>
            <a:cxnSpLocks/>
          </p:cNvCxnSpPr>
          <p:nvPr/>
        </p:nvCxnSpPr>
        <p:spPr>
          <a:xfrm>
            <a:off x="2773869" y="3341884"/>
            <a:ext cx="5117357" cy="148097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FA8A0DB6-4C30-7C39-B654-A2076C6ACDCE}"/>
              </a:ext>
            </a:extLst>
          </p:cNvPr>
          <p:cNvCxnSpPr>
            <a:cxnSpLocks/>
          </p:cNvCxnSpPr>
          <p:nvPr/>
        </p:nvCxnSpPr>
        <p:spPr>
          <a:xfrm>
            <a:off x="9422127" y="2090345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4FA71F7A-71F1-8DA2-D619-E329B7FE4FE7}"/>
              </a:ext>
            </a:extLst>
          </p:cNvPr>
          <p:cNvSpPr txBox="1"/>
          <p:nvPr/>
        </p:nvSpPr>
        <p:spPr>
          <a:xfrm>
            <a:off x="5414383" y="3493358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B6C08CE-1B7A-E7EA-EF96-3445ACD642E1}"/>
              </a:ext>
            </a:extLst>
          </p:cNvPr>
          <p:cNvSpPr txBox="1"/>
          <p:nvPr/>
        </p:nvSpPr>
        <p:spPr>
          <a:xfrm>
            <a:off x="4258625" y="3838777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FF6C66E-64FE-3E8E-72A4-3389F1E28DCB}"/>
              </a:ext>
            </a:extLst>
          </p:cNvPr>
          <p:cNvSpPr txBox="1"/>
          <p:nvPr/>
        </p:nvSpPr>
        <p:spPr>
          <a:xfrm>
            <a:off x="7605884" y="3508113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3D21288-56CA-9B57-9201-B3A8670E84FA}"/>
              </a:ext>
            </a:extLst>
          </p:cNvPr>
          <p:cNvGrpSpPr/>
          <p:nvPr/>
        </p:nvGrpSpPr>
        <p:grpSpPr>
          <a:xfrm>
            <a:off x="7968853" y="1250069"/>
            <a:ext cx="2118321" cy="1728049"/>
            <a:chOff x="-221221" y="2359831"/>
            <a:chExt cx="1529045" cy="123860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DE15BD0-5708-C92C-D608-5F49B7B1D099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44A35206-DD98-B17E-E454-6A42890146ED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1C5C2E6F-3A9E-5712-562E-737E70D6F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F0C28EA-7548-2A80-ECC7-851F1B785AA5}"/>
              </a:ext>
            </a:extLst>
          </p:cNvPr>
          <p:cNvCxnSpPr>
            <a:cxnSpLocks/>
          </p:cNvCxnSpPr>
          <p:nvPr/>
        </p:nvCxnSpPr>
        <p:spPr>
          <a:xfrm flipV="1">
            <a:off x="2193490" y="2872356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B6BB10AE-5683-AD09-E0E1-46FB48EA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491565" y="2968466"/>
            <a:ext cx="1008559" cy="656155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748A13F-FAC0-5769-57FD-A7819DEC6B9F}"/>
              </a:ext>
            </a:extLst>
          </p:cNvPr>
          <p:cNvCxnSpPr>
            <a:cxnSpLocks/>
          </p:cNvCxnSpPr>
          <p:nvPr/>
        </p:nvCxnSpPr>
        <p:spPr>
          <a:xfrm flipV="1">
            <a:off x="2154358" y="3921183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BC265CD9-CFBA-7480-83B7-50B29F9FD54E}"/>
              </a:ext>
            </a:extLst>
          </p:cNvPr>
          <p:cNvSpPr/>
          <p:nvPr/>
        </p:nvSpPr>
        <p:spPr>
          <a:xfrm>
            <a:off x="1359271" y="2963632"/>
            <a:ext cx="7867491" cy="632076"/>
          </a:xfrm>
          <a:custGeom>
            <a:avLst/>
            <a:gdLst>
              <a:gd name="connsiteX0" fmla="*/ 0 w 7867491"/>
              <a:gd name="connsiteY0" fmla="*/ 495948 h 632076"/>
              <a:gd name="connsiteX1" fmla="*/ 1522381 w 7867491"/>
              <a:gd name="connsiteY1" fmla="*/ 204992 h 632076"/>
              <a:gd name="connsiteX2" fmla="*/ 2966977 w 7867491"/>
              <a:gd name="connsiteY2" fmla="*/ 630235 h 632076"/>
              <a:gd name="connsiteX3" fmla="*/ 4367123 w 7867491"/>
              <a:gd name="connsiteY3" fmla="*/ 3561 h 632076"/>
              <a:gd name="connsiteX4" fmla="*/ 6189537 w 7867491"/>
              <a:gd name="connsiteY4" fmla="*/ 361660 h 632076"/>
              <a:gd name="connsiteX5" fmla="*/ 7867491 w 7867491"/>
              <a:gd name="connsiteY5" fmla="*/ 70705 h 63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7491" h="632076" extrusionOk="0">
                <a:moveTo>
                  <a:pt x="0" y="495948"/>
                </a:moveTo>
                <a:cubicBezTo>
                  <a:pt x="393442" y="264953"/>
                  <a:pt x="903246" y="229390"/>
                  <a:pt x="1522381" y="204992"/>
                </a:cubicBezTo>
                <a:cubicBezTo>
                  <a:pt x="2167230" y="259026"/>
                  <a:pt x="2337774" y="668738"/>
                  <a:pt x="2966977" y="630235"/>
                </a:cubicBezTo>
                <a:cubicBezTo>
                  <a:pt x="3341949" y="693491"/>
                  <a:pt x="3787674" y="282437"/>
                  <a:pt x="4367123" y="3561"/>
                </a:cubicBezTo>
                <a:cubicBezTo>
                  <a:pt x="4762033" y="-118992"/>
                  <a:pt x="5738644" y="413779"/>
                  <a:pt x="6189537" y="361660"/>
                </a:cubicBezTo>
                <a:cubicBezTo>
                  <a:pt x="7037427" y="404227"/>
                  <a:pt x="7381156" y="96354"/>
                  <a:pt x="7867491" y="70705"/>
                </a:cubicBezTo>
              </a:path>
            </a:pathLst>
          </a:custGeom>
          <a:noFill/>
          <a:ln w="762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67491"/>
                      <a:gd name="connsiteY0" fmla="*/ 495948 h 632076"/>
                      <a:gd name="connsiteX1" fmla="*/ 1522381 w 7867491"/>
                      <a:gd name="connsiteY1" fmla="*/ 204992 h 632076"/>
                      <a:gd name="connsiteX2" fmla="*/ 2966977 w 7867491"/>
                      <a:gd name="connsiteY2" fmla="*/ 630235 h 632076"/>
                      <a:gd name="connsiteX3" fmla="*/ 4367123 w 7867491"/>
                      <a:gd name="connsiteY3" fmla="*/ 3561 h 632076"/>
                      <a:gd name="connsiteX4" fmla="*/ 6189537 w 7867491"/>
                      <a:gd name="connsiteY4" fmla="*/ 361660 h 632076"/>
                      <a:gd name="connsiteX5" fmla="*/ 7867491 w 7867491"/>
                      <a:gd name="connsiteY5" fmla="*/ 70705 h 63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67491" h="632076" extrusionOk="0">
                        <a:moveTo>
                          <a:pt x="0" y="495948"/>
                        </a:moveTo>
                        <a:cubicBezTo>
                          <a:pt x="423315" y="283379"/>
                          <a:pt x="995458" y="194781"/>
                          <a:pt x="1522381" y="204992"/>
                        </a:cubicBezTo>
                        <a:cubicBezTo>
                          <a:pt x="2062986" y="237080"/>
                          <a:pt x="2353493" y="668238"/>
                          <a:pt x="2966977" y="630235"/>
                        </a:cubicBezTo>
                        <a:cubicBezTo>
                          <a:pt x="3409181" y="627836"/>
                          <a:pt x="3815404" y="129164"/>
                          <a:pt x="4367123" y="3561"/>
                        </a:cubicBezTo>
                        <a:cubicBezTo>
                          <a:pt x="4777665" y="-110440"/>
                          <a:pt x="5723291" y="406443"/>
                          <a:pt x="6189537" y="361660"/>
                        </a:cubicBezTo>
                        <a:cubicBezTo>
                          <a:pt x="6923461" y="390707"/>
                          <a:pt x="7353855" y="152538"/>
                          <a:pt x="7867491" y="7070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8A5A538A-F9CF-C744-C592-2DC1E14FAEB6}"/>
              </a:ext>
            </a:extLst>
          </p:cNvPr>
          <p:cNvSpPr/>
          <p:nvPr/>
        </p:nvSpPr>
        <p:spPr>
          <a:xfrm>
            <a:off x="2202481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B93F18B9-2FAA-9DAD-984B-23EACFC74D2E}"/>
              </a:ext>
            </a:extLst>
          </p:cNvPr>
          <p:cNvSpPr/>
          <p:nvPr/>
        </p:nvSpPr>
        <p:spPr>
          <a:xfrm>
            <a:off x="330257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1DA7E062-10C5-045C-3249-E15460EED254}"/>
              </a:ext>
            </a:extLst>
          </p:cNvPr>
          <p:cNvSpPr/>
          <p:nvPr/>
        </p:nvSpPr>
        <p:spPr>
          <a:xfrm>
            <a:off x="440818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B1BD6BFD-9F67-68B1-863C-53591E55F8B9}"/>
              </a:ext>
            </a:extLst>
          </p:cNvPr>
          <p:cNvSpPr/>
          <p:nvPr/>
        </p:nvSpPr>
        <p:spPr>
          <a:xfrm>
            <a:off x="5528147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2ADE064B-17C0-1B24-8887-543C2D4F2AEB}"/>
              </a:ext>
            </a:extLst>
          </p:cNvPr>
          <p:cNvSpPr/>
          <p:nvPr/>
        </p:nvSpPr>
        <p:spPr>
          <a:xfrm>
            <a:off x="6648109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13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C2DD-AE74-B952-7BD9-BF2CCDF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just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EA44-415E-ADEA-1724-AB6DBC5B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Relatively “old” ideas sufficed to fix the HDFS issue that caused dynamic updates to “confuse” an AI trying to detect the wave</a:t>
            </a:r>
          </a:p>
          <a:p>
            <a:endParaRPr lang="en-US"/>
          </a:p>
          <a:p>
            <a:r>
              <a:rPr lang="en-US"/>
              <a:t>HDFS was inattentive to data stability, sequential order.  You wouldn’t notice this except that we took snapshots in real-time.</a:t>
            </a:r>
          </a:p>
          <a:p>
            <a:endParaRPr lang="en-US"/>
          </a:p>
          <a:p>
            <a:r>
              <a:rPr lang="en-US"/>
              <a:t>The issue isn’t that HDFS is broken… it simply wasn’t created for use cases like the example I showed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D2AB2-96C4-7B14-0504-49FCBB8C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4BB3C-A890-4A98-6A55-286CA7F7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71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servicing equipment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F822216-A624-657D-B643-52005123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86534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7839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Performance for real applications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623248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3B83-9510-6790-84AF-950954AD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Cascade V. Apache </a:t>
            </a:r>
            <a:r>
              <a:rPr lang="en-US" sz="4000" err="1"/>
              <a:t>Flink</a:t>
            </a:r>
            <a:r>
              <a:rPr lang="en-US" sz="4000"/>
              <a:t> IN A cow </a:t>
            </a:r>
            <a:br>
              <a:rPr lang="en-US" sz="4000"/>
            </a:br>
            <a:r>
              <a:rPr lang="en-US" sz="4000"/>
              <a:t>Body Condition Scoring Application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3A713-B4AB-1835-79A9-FFD887C5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B294A-8B28-2F80-88AE-38738F98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4A7621-8671-87F3-D280-36BA55FA4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414" y="2315569"/>
          <a:ext cx="4558350" cy="303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04996" imgH="2466966" progId="AcroExch.Document.DC">
                  <p:embed/>
                </p:oleObj>
              </mc:Choice>
              <mc:Fallback>
                <p:oleObj name="Acrobat Document" r:id="rId2" imgW="3704996" imgH="2466966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4A7621-8671-87F3-D280-36BA55FA4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2414" y="2315569"/>
                        <a:ext cx="4558350" cy="3034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4E6882-95F4-3284-6092-C23094456FDE}"/>
              </a:ext>
            </a:extLst>
          </p:cNvPr>
          <p:cNvSpPr txBox="1"/>
          <p:nvPr/>
        </p:nvSpPr>
        <p:spPr>
          <a:xfrm>
            <a:off x="902414" y="5317917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Animal body condition scoring: Cascade (gray), </a:t>
            </a:r>
            <a:r>
              <a:rPr lang="en-US" err="1"/>
              <a:t>Flink</a:t>
            </a:r>
            <a:r>
              <a:rPr lang="en-US"/>
              <a:t> (orange).  Lower is better.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0F5D31A-06FA-7BB2-D0F3-B5C266E6B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6041" y="2486826"/>
          <a:ext cx="4627286" cy="283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704996" imgH="2266489" progId="AcroExch.Document.DC">
                  <p:embed/>
                </p:oleObj>
              </mc:Choice>
              <mc:Fallback>
                <p:oleObj name="Acrobat Document" r:id="rId4" imgW="3704996" imgH="2266489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0F5D31A-06FA-7BB2-D0F3-B5C266E6B3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6041" y="2486826"/>
                        <a:ext cx="4627286" cy="283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BCBE447-DDB2-84C9-03EC-FA2AF203B40C}"/>
              </a:ext>
            </a:extLst>
          </p:cNvPr>
          <p:cNvSpPr txBox="1"/>
          <p:nvPr/>
        </p:nvSpPr>
        <p:spPr>
          <a:xfrm>
            <a:off x="6267749" y="5247979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Same experiment: Cascade achieves higher throughput across the board</a:t>
            </a:r>
          </a:p>
        </p:txBody>
      </p:sp>
      <p:pic>
        <p:nvPicPr>
          <p:cNvPr id="1026" name="Picture 2" descr="Image result for dairy cattle">
            <a:extLst>
              <a:ext uri="{FF2B5EF4-FFF2-40B4-BE49-F238E27FC236}">
                <a16:creationId xmlns:a16="http://schemas.microsoft.com/office/drawing/2014/main" id="{01599338-8FB4-7430-684C-B53902B3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03" y="226118"/>
            <a:ext cx="26955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-Down 2">
            <a:extLst>
              <a:ext uri="{FF2B5EF4-FFF2-40B4-BE49-F238E27FC236}">
                <a16:creationId xmlns:a16="http://schemas.microsoft.com/office/drawing/2014/main" id="{316B1C3B-60C5-7AB8-CFE2-578EBAC02B3E}"/>
              </a:ext>
            </a:extLst>
          </p:cNvPr>
          <p:cNvSpPr/>
          <p:nvPr/>
        </p:nvSpPr>
        <p:spPr>
          <a:xfrm>
            <a:off x="4240362" y="2443929"/>
            <a:ext cx="484632" cy="219243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B92CE-8343-BAA6-4F3C-C4A56D705B04}"/>
              </a:ext>
            </a:extLst>
          </p:cNvPr>
          <p:cNvSpPr txBox="1"/>
          <p:nvPr/>
        </p:nvSpPr>
        <p:spPr>
          <a:xfrm>
            <a:off x="4781774" y="4093102"/>
            <a:ext cx="1147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10x faster</a:t>
            </a:r>
          </a:p>
        </p:txBody>
      </p:sp>
    </p:spTree>
    <p:extLst>
      <p:ext uri="{BB962C8B-B14F-4D97-AF65-F5344CB8AC3E}">
        <p14:creationId xmlns:p14="http://schemas.microsoft.com/office/powerpoint/2010/main" val="57535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0A77-AB8B-1FDA-B9BE-69F3D629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Cascade V. Azure </a:t>
            </a:r>
            <a:r>
              <a:rPr lang="en-US" sz="4400" err="1"/>
              <a:t>sensIng</a:t>
            </a:r>
            <a:r>
              <a:rPr lang="en-US" sz="4400"/>
              <a:t> traffic hazards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024074-16A6-093C-5DD9-06B09923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4175138"/>
            <a:ext cx="10786872" cy="2134221"/>
          </a:xfrm>
        </p:spPr>
        <p:txBody>
          <a:bodyPr/>
          <a:lstStyle/>
          <a:p>
            <a:r>
              <a:rPr lang="en-US"/>
              <a:t>This application uses</a:t>
            </a:r>
            <a:br>
              <a:rPr lang="en-US"/>
            </a:br>
            <a:r>
              <a:rPr lang="en-US"/>
              <a:t>affinity sets.</a:t>
            </a:r>
            <a:br>
              <a:rPr lang="en-US"/>
            </a:br>
            <a:br>
              <a:rPr lang="en-US"/>
            </a:br>
            <a:r>
              <a:rPr lang="en-US"/>
              <a:t>Payoff is dramatic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276D2-097D-4355-B26C-EE11E831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2E61-24CB-8828-FEB8-1DECFA7A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182943-A819-52BD-5DD4-41B5BFC86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0126" y="3756205"/>
          <a:ext cx="2531511" cy="233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533510" imgH="2333474" progId="AcroExch.Document.DC">
                  <p:embed/>
                </p:oleObj>
              </mc:Choice>
              <mc:Fallback>
                <p:oleObj name="Acrobat Document" r:id="rId2" imgW="2533510" imgH="2333474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5182943-A819-52BD-5DD4-41B5BFC86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0126" y="3756205"/>
                        <a:ext cx="2531511" cy="233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4068E269-30B7-D2E5-3345-FD014024F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38" y="3750079"/>
            <a:ext cx="4157012" cy="2433438"/>
          </a:xfrm>
          <a:prstGeom prst="rect">
            <a:avLst/>
          </a:prstGeom>
        </p:spPr>
      </p:pic>
      <p:pic>
        <p:nvPicPr>
          <p:cNvPr id="7" name="Picture 6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7627B586-25FD-C5C9-C3F2-CD7B88EEC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39" y="2079022"/>
            <a:ext cx="3152448" cy="177325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50507B0-C446-BE94-0A7A-CC124E127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544" y="2079022"/>
          <a:ext cx="4599789" cy="13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619681" imgH="2209552" progId="AcroExch.Document.DC">
                  <p:embed/>
                </p:oleObj>
              </mc:Choice>
              <mc:Fallback>
                <p:oleObj name="Acrobat Document" r:id="rId6" imgW="7619681" imgH="2209552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50507B0-C446-BE94-0A7A-CC124E127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7544" y="2079022"/>
                        <a:ext cx="4599789" cy="133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1FF303DD-3857-2D94-3A4F-4722F0E2CA31}"/>
              </a:ext>
            </a:extLst>
          </p:cNvPr>
          <p:cNvSpPr/>
          <p:nvPr/>
        </p:nvSpPr>
        <p:spPr>
          <a:xfrm>
            <a:off x="6380448" y="6112162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ED4E161-AA13-DA05-3DBF-F594475B9D5B}"/>
              </a:ext>
            </a:extLst>
          </p:cNvPr>
          <p:cNvSpPr/>
          <p:nvPr/>
        </p:nvSpPr>
        <p:spPr>
          <a:xfrm>
            <a:off x="10886540" y="6052440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59E31-85A0-69AE-36DE-996F7943F6E4}"/>
              </a:ext>
            </a:extLst>
          </p:cNvPr>
          <p:cNvSpPr txBox="1"/>
          <p:nvPr/>
        </p:nvSpPr>
        <p:spPr>
          <a:xfrm>
            <a:off x="6673916" y="6183517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Azure: Seconds.   Cascade: Milliseconds</a:t>
            </a:r>
          </a:p>
        </p:txBody>
      </p:sp>
    </p:spTree>
    <p:extLst>
      <p:ext uri="{BB962C8B-B14F-4D97-AF65-F5344CB8AC3E}">
        <p14:creationId xmlns:p14="http://schemas.microsoft.com/office/powerpoint/2010/main" val="646916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AB6C6-92E8-254E-639C-A24253BC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79" y="1686164"/>
            <a:ext cx="6761905" cy="505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3D422-8B20-C52C-98B3-4656395F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299524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 dirty="0"/>
              <a:t>Cross-Platform Comparisons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77373-D90E-832B-D94B-8CF40E4C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6CE201D-A454-D049-EB72-F61A8E9B9A67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Smaller is better</a:t>
            </a:r>
          </a:p>
          <a:p>
            <a:endParaRPr lang="en-US"/>
          </a:p>
          <a:p>
            <a:r>
              <a:rPr lang="en-US"/>
              <a:t>Tighter is better</a:t>
            </a:r>
          </a:p>
          <a:p>
            <a:endParaRPr lang="en-US"/>
          </a:p>
          <a:p>
            <a:r>
              <a:rPr lang="en-US"/>
              <a:t>Logarithmic Y axis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BB8F2-6511-FCA9-E806-295FF3BC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AB507539-C8D4-1463-3507-5E1278B9A4C0}"/>
              </a:ext>
            </a:extLst>
          </p:cNvPr>
          <p:cNvSpPr/>
          <p:nvPr/>
        </p:nvSpPr>
        <p:spPr>
          <a:xfrm>
            <a:off x="9391784" y="2638214"/>
            <a:ext cx="484632" cy="241472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1F3B9-EC13-6E5B-DE63-7D1141854374}"/>
              </a:ext>
            </a:extLst>
          </p:cNvPr>
          <p:cNvSpPr txBox="1"/>
          <p:nvPr/>
        </p:nvSpPr>
        <p:spPr>
          <a:xfrm>
            <a:off x="8277569" y="5052940"/>
            <a:ext cx="254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Milliseconds vs. Seconds</a:t>
            </a:r>
          </a:p>
        </p:txBody>
      </p:sp>
    </p:spTree>
    <p:extLst>
      <p:ext uri="{BB962C8B-B14F-4D97-AF65-F5344CB8AC3E}">
        <p14:creationId xmlns:p14="http://schemas.microsoft.com/office/powerpoint/2010/main" val="431985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87E2-3EEE-7717-ED65-CD97B2D5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</a:t>
            </a:r>
            <a:r>
              <a:rPr lang="en-US" dirty="0" err="1"/>
              <a:t>P</a:t>
            </a:r>
            <a:r>
              <a:rPr lang="en-US" sz="4000" dirty="0" err="1"/>
              <a:t>re</a:t>
            </a:r>
            <a:r>
              <a:rPr lang="en-US" dirty="0" err="1"/>
              <a:t>FLMR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9D807-E451-7355-B7AE-B3FA675D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8803E-7D01-6A75-E91B-4F1EA54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0C1EC-D0AD-42E4-4D2C-2D11C5A9D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07" t="16088" r="8453"/>
          <a:stretch/>
        </p:blipFill>
        <p:spPr>
          <a:xfrm>
            <a:off x="2712721" y="2514494"/>
            <a:ext cx="6329680" cy="28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6742"/>
      </p:ext>
    </p:extLst>
  </p:cSld>
  <p:clrMapOvr>
    <a:masterClrMapping/>
  </p:clrMapOvr>
  <p:transition advTm="60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4D95-0FBC-B3EB-F242-514F4F31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6768"/>
            <a:ext cx="11167872" cy="1499616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sz="4000" dirty="0" err="1"/>
              <a:t>re</a:t>
            </a:r>
            <a:r>
              <a:rPr lang="en-US" dirty="0" err="1"/>
              <a:t>FLMR</a:t>
            </a:r>
            <a:r>
              <a:rPr lang="en-US" dirty="0"/>
              <a:t> Microbenchmarks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43EA-DD0D-94E3-683C-F4B69C79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B2575-DFE9-F78A-7BF9-CA86174B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959411-BFDF-3E96-6844-7567095E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55" y="1856384"/>
            <a:ext cx="78390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0577"/>
      </p:ext>
    </p:extLst>
  </p:cSld>
  <p:clrMapOvr>
    <a:masterClrMapping/>
  </p:clrMapOvr>
  <p:transition advTm="60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6252DC-FF41-47E5-2D2F-89204B59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52" y="1335024"/>
            <a:ext cx="9853295" cy="5164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A6D1C-16B6-A54A-9BCE-331084E2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8145"/>
            <a:ext cx="11167872" cy="1499616"/>
          </a:xfrm>
        </p:spPr>
        <p:txBody>
          <a:bodyPr/>
          <a:lstStyle/>
          <a:p>
            <a:r>
              <a:rPr lang="en-US" dirty="0"/>
              <a:t>Mapping to hardware has big impact!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CC3A8-14B1-890C-AB08-E1E9D9C0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4AEF8-8C96-EA26-DA0C-F47E6350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73672"/>
      </p:ext>
    </p:extLst>
  </p:cSld>
  <p:clrMapOvr>
    <a:masterClrMapping/>
  </p:clrMapOvr>
  <p:transition advTm="60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F58B-2C0B-8984-D414-E27D1A6AE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Batching also shapes latencies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A6DF1-6E9F-0D9C-18BC-9F8F65EE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5C69-62E9-14AF-42C4-0FA4C97A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124FE-600A-5AB4-3F46-7131D9A1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917414"/>
            <a:ext cx="9654858" cy="454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9646"/>
      </p:ext>
    </p:extLst>
  </p:cSld>
  <p:clrMapOvr>
    <a:masterClrMapping/>
  </p:clrMapOvr>
  <p:transition advTm="60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0A07-B04C-4037-A2BF-07F1EDB5B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221C46A-DEC6-3C4E-6319-BB94B83C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576"/>
            <a:ext cx="12192000" cy="563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DD935-EB6B-5430-6B64-F7A370AA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6768"/>
            <a:ext cx="11167872" cy="1499616"/>
          </a:xfrm>
        </p:spPr>
        <p:txBody>
          <a:bodyPr/>
          <a:lstStyle/>
          <a:p>
            <a:r>
              <a:rPr lang="en-US" dirty="0"/>
              <a:t>Microbenchmarks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13F01-3698-37B0-949D-33006555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A9181-2971-AD34-ED43-6A5094FF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8729"/>
      </p:ext>
    </p:extLst>
  </p:cSld>
  <p:clrMapOvr>
    <a:masterClrMapping/>
  </p:clrMapOvr>
  <p:transition advTm="60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084F-B8BA-DF63-5100-0DC7B5D2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A1D1-5D22-45AF-75D8-A6FA44AC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versus Throughput (</a:t>
            </a:r>
            <a:r>
              <a:rPr lang="en-US" dirty="0" err="1"/>
              <a:t>P</a:t>
            </a:r>
            <a:r>
              <a:rPr lang="en-US" sz="3600" dirty="0" err="1"/>
              <a:t>re</a:t>
            </a:r>
            <a:r>
              <a:rPr lang="en-US" dirty="0" err="1"/>
              <a:t>flmr</a:t>
            </a:r>
            <a:r>
              <a:rPr lang="en-US" dirty="0"/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AAFB5-FEBF-D3FD-2329-C1C564DD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885F0-1C41-5186-134C-EBC36946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E48CA-FD6C-809C-53F3-CF309C97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1" y="1928706"/>
            <a:ext cx="8229600" cy="411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E09929-8DD1-D0F0-0291-58D7E6CE2CC6}"/>
              </a:ext>
            </a:extLst>
          </p:cNvPr>
          <p:cNvSpPr/>
          <p:nvPr/>
        </p:nvSpPr>
        <p:spPr>
          <a:xfrm>
            <a:off x="3420533" y="1778000"/>
            <a:ext cx="56896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96685"/>
      </p:ext>
    </p:extLst>
  </p:cSld>
  <p:clrMapOvr>
    <a:masterClrMapping/>
  </p:clrMapOvr>
  <p:transition advTm="60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medical 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783F90B-F453-1CE3-DB67-B3E1C43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4180459"/>
            <a:ext cx="4463627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B7DD2D-6DF3-FFC1-8A6B-3F2C4C24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408426"/>
            <a:ext cx="5354943" cy="23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9215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540D-7462-F9BD-A173-C0DBD418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rescaling: Watch out for spikes!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50EBD-DDC4-F45C-D629-07151586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66AF2-4D0A-1B9A-24EE-1C38858D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B3418-7313-CDA8-3830-EE3965CF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1" b="57888"/>
          <a:stretch/>
        </p:blipFill>
        <p:spPr>
          <a:xfrm>
            <a:off x="733425" y="2241826"/>
            <a:ext cx="5362575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3E410-1339-1523-6006-0AA1078EF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23" b="21316"/>
          <a:stretch/>
        </p:blipFill>
        <p:spPr>
          <a:xfrm>
            <a:off x="6096000" y="2241826"/>
            <a:ext cx="5362575" cy="203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0B0A31-DE0D-B642-1B35-B1860D7F41CF}"/>
              </a:ext>
            </a:extLst>
          </p:cNvPr>
          <p:cNvSpPr txBox="1"/>
          <p:nvPr/>
        </p:nvSpPr>
        <p:spPr>
          <a:xfrm>
            <a:off x="1295442" y="4551249"/>
            <a:ext cx="997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When we resize the worker set for </a:t>
            </a:r>
            <a:r>
              <a:rPr lang="en-US" sz="2400" dirty="0" err="1"/>
              <a:t>PreFLMR</a:t>
            </a:r>
            <a:r>
              <a:rPr lang="en-US" sz="2400" dirty="0"/>
              <a:t>, preloading the ML model into GPU is critical.  Without preload (left) we get a big latency spike, but with preloading (right)  it can be mostly avoided.</a:t>
            </a:r>
          </a:p>
        </p:txBody>
      </p:sp>
    </p:spTree>
    <p:extLst>
      <p:ext uri="{BB962C8B-B14F-4D97-AF65-F5344CB8AC3E}">
        <p14:creationId xmlns:p14="http://schemas.microsoft.com/office/powerpoint/2010/main" val="3620973428"/>
      </p:ext>
    </p:extLst>
  </p:cSld>
  <p:clrMapOvr>
    <a:masterClrMapping/>
  </p:clrMapOvr>
  <p:transition advTm="60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5C-755F-EBF4-CBEF-7DBDADCB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30862"/>
            <a:ext cx="10786871" cy="1499616"/>
          </a:xfrm>
        </p:spPr>
        <p:txBody>
          <a:bodyPr>
            <a:normAutofit/>
          </a:bodyPr>
          <a:lstStyle/>
          <a:p>
            <a:r>
              <a:rPr lang="en-US" sz="4400" dirty="0"/>
              <a:t>Scheduling for Multitenancy workflows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7A16-42A2-03C0-C42C-5993C389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BD92-35B4-11AE-8D94-C4C228DA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D9871-8810-029A-B102-173F30B0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3" y="1552205"/>
            <a:ext cx="5959922" cy="2124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7459E-1029-1D84-9F83-7DCFC6C2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03" y="1768530"/>
            <a:ext cx="3377580" cy="1727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264290-E61E-D910-A26F-962056AB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07" y="4364475"/>
            <a:ext cx="5745694" cy="1701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B79D1-BDA6-30EF-6B99-BDB10F8B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595" y="4297628"/>
            <a:ext cx="3273427" cy="1674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B0402-4E66-4D2F-87FD-A878FA6EDFF3}"/>
              </a:ext>
            </a:extLst>
          </p:cNvPr>
          <p:cNvSpPr txBox="1"/>
          <p:nvPr/>
        </p:nvSpPr>
        <p:spPr>
          <a:xfrm>
            <a:off x="1892382" y="3682137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(a). Language translation pipeline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D00D6-A8DD-B706-2597-A378E4625604}"/>
              </a:ext>
            </a:extLst>
          </p:cNvPr>
          <p:cNvSpPr txBox="1"/>
          <p:nvPr/>
        </p:nvSpPr>
        <p:spPr>
          <a:xfrm>
            <a:off x="1985515" y="6025519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(b). Image reading pipeline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371DF-61B8-D440-7043-EBE09FC4247D}"/>
              </a:ext>
            </a:extLst>
          </p:cNvPr>
          <p:cNvSpPr txBox="1"/>
          <p:nvPr/>
        </p:nvSpPr>
        <p:spPr>
          <a:xfrm>
            <a:off x="7910203" y="3672280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(c). Q&amp;A dialogue pipeline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3767A-8649-2026-02AB-0D7B92F338B5}"/>
              </a:ext>
            </a:extLst>
          </p:cNvPr>
          <p:cNvSpPr txBox="1"/>
          <p:nvPr/>
        </p:nvSpPr>
        <p:spPr>
          <a:xfrm>
            <a:off x="7910203" y="5991651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(d). 3D perception pipeline</a:t>
            </a:r>
          </a:p>
        </p:txBody>
      </p:sp>
    </p:spTree>
    <p:extLst>
      <p:ext uri="{BB962C8B-B14F-4D97-AF65-F5344CB8AC3E}">
        <p14:creationId xmlns:p14="http://schemas.microsoft.com/office/powerpoint/2010/main" val="81802847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5C-755F-EBF4-CBEF-7DBDADCB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1070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 dirty="0"/>
              <a:t>Multitenancy: Navigator advantage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7AE50BC-EC41-7A5D-8226-33904AB0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50560"/>
            <a:ext cx="11062248" cy="436168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Our </a:t>
            </a:r>
            <a:r>
              <a:rPr lang="en-US" sz="2800" b="1" dirty="0"/>
              <a:t>Navigator </a:t>
            </a:r>
            <a:r>
              <a:rPr lang="en-US" sz="2800" dirty="0"/>
              <a:t>scheduler runs the job </a:t>
            </a:r>
            <a:br>
              <a:rPr lang="en-US" sz="2800" dirty="0"/>
            </a:br>
            <a:r>
              <a:rPr lang="en-US" sz="2800" dirty="0"/>
              <a:t>                                               more fairly, and with just ½ the servers!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7A16-42A2-03C0-C42C-5993C389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BD92-35B4-11AE-8D94-C4C228DA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35FE4A-2228-3838-463E-65570107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5" y="1970706"/>
            <a:ext cx="4124200" cy="22744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852985-919F-3770-DF5E-0C1133491798}"/>
              </a:ext>
            </a:extLst>
          </p:cNvPr>
          <p:cNvSpPr txBox="1"/>
          <p:nvPr/>
        </p:nvSpPr>
        <p:spPr>
          <a:xfrm>
            <a:off x="1466196" y="169009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Low-load scheduling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24999-4C8C-600A-11EE-5FF1E54B780C}"/>
              </a:ext>
            </a:extLst>
          </p:cNvPr>
          <p:cNvSpPr txBox="1"/>
          <p:nvPr/>
        </p:nvSpPr>
        <p:spPr>
          <a:xfrm>
            <a:off x="1413932" y="426207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High-load scheduling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50DFB4-C702-6E2A-1E88-09926F359152}"/>
              </a:ext>
            </a:extLst>
          </p:cNvPr>
          <p:cNvSpPr txBox="1"/>
          <p:nvPr/>
        </p:nvSpPr>
        <p:spPr>
          <a:xfrm>
            <a:off x="6624565" y="1690099"/>
            <a:ext cx="395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Different loads scheduling performance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BF93B2-5F7F-BDE1-A5E6-490D2AD2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6" y="4561306"/>
            <a:ext cx="4244059" cy="2296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20A5CF-3A04-8036-84F2-D7AF7CF6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67" y="2045959"/>
            <a:ext cx="4504531" cy="3321313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6F6BB59-3CAA-3E7F-FE85-6CE2A6346B3C}"/>
              </a:ext>
            </a:extLst>
          </p:cNvPr>
          <p:cNvSpPr/>
          <p:nvPr/>
        </p:nvSpPr>
        <p:spPr>
          <a:xfrm>
            <a:off x="5040304" y="5972594"/>
            <a:ext cx="448788" cy="2743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7C13-34FA-AFF7-4C81-9775A5D0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DA5B1-E419-57C7-7C07-FB38DC16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6" y="2036129"/>
            <a:ext cx="10786872" cy="4023360"/>
          </a:xfrm>
        </p:spPr>
        <p:txBody>
          <a:bodyPr/>
          <a:lstStyle/>
          <a:p>
            <a:r>
              <a:rPr lang="en-US" dirty="0"/>
              <a:t>Cornell has created a powerful framework for time-sensitive ML tasks such as multi-modal inference and knowledge retrieval</a:t>
            </a:r>
          </a:p>
          <a:p>
            <a:endParaRPr lang="en-US" dirty="0"/>
          </a:p>
          <a:p>
            <a:r>
              <a:rPr lang="en-US" dirty="0"/>
              <a:t>Big performance wins against a wide range of existing options</a:t>
            </a:r>
          </a:p>
          <a:p>
            <a:endParaRPr lang="en-US" dirty="0"/>
          </a:p>
          <a:p>
            <a:r>
              <a:rPr lang="en-US" dirty="0"/>
              <a:t>Trends are bringing ever more ambitious ML pipelines and dataflow graphs… and multitenancy.  Growing need for Vortex!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5E63A-585B-964E-2673-DB5EFA19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8266F-655D-5752-DF05-B74A992B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A89D-267A-13FF-69A3-DEAD8C77DA1E}"/>
              </a:ext>
            </a:extLst>
          </p:cNvPr>
          <p:cNvSpPr txBox="1"/>
          <p:nvPr/>
        </p:nvSpPr>
        <p:spPr>
          <a:xfrm>
            <a:off x="121185" y="6423198"/>
            <a:ext cx="495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Open source:  https://GitHub.com/Derecho-Project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3277B-25B1-5535-5301-A4ABE9CB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1526"/>
      </p:ext>
    </p:extLst>
  </p:cSld>
  <p:clrMapOvr>
    <a:masterClrMapping/>
  </p:clrMapOvr>
  <p:transition advTm="60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9B1013-A341-48C8-0914-7AF548C6D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16C6F-29B1-64B1-27A0-25196345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Vortex team…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3BD9E-95AA-A298-4E7C-75D40BED7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282" r="1" b="1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45644-F6F1-FF6C-70CF-2918489F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880" y="619760"/>
            <a:ext cx="5086095" cy="552704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Alicia Yang (lead Vortex developer)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TC Yuan (AI performance design and optimization)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Weijia Song (lead Cascade developer)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Ben </a:t>
            </a:r>
            <a:r>
              <a:rPr lang="en-US" sz="2800" b="1" dirty="0" err="1">
                <a:solidFill>
                  <a:srgbClr val="FFFFFF"/>
                </a:solidFill>
              </a:rPr>
              <a:t>Ladrum</a:t>
            </a:r>
            <a:r>
              <a:rPr lang="en-US" sz="2800" b="1" dirty="0">
                <a:solidFill>
                  <a:srgbClr val="FFFFFF"/>
                </a:solidFill>
              </a:rPr>
              <a:t>, Jamal Hashim, Thiago Garrett, Ann Zhang and Yifan Wang (AI and LLM expertise, core system contributors)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… And big thanks to </a:t>
            </a:r>
            <a:r>
              <a:rPr lang="en-US" sz="2800" b="1">
                <a:solidFill>
                  <a:srgbClr val="FFFFFF"/>
                </a:solidFill>
              </a:rPr>
              <a:t>our funding </a:t>
            </a:r>
            <a:r>
              <a:rPr lang="en-US" sz="2800" b="1" dirty="0">
                <a:solidFill>
                  <a:srgbClr val="FFFFFF"/>
                </a:solidFill>
              </a:rPr>
              <a:t>sources, including Siemens, Cisco, Microsoft and NVIDIA.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978B5-6F0E-97EF-13BE-B632A809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6825" y="6535157"/>
            <a:ext cx="5117566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87993-8F13-3499-33FC-3FD44542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6165642-2DC6-4995-8FB3-76453B93C11F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09861"/>
      </p:ext>
    </p:extLst>
  </p:cSld>
  <p:clrMapOvr>
    <a:masterClrMapping/>
  </p:clrMapOvr>
  <p:transition advTm="60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D752-239B-C5F5-FA8A-29677D2A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</a:t>
            </a:r>
            <a:r>
              <a:rPr lang="en-US" dirty="0" err="1"/>
              <a:t>CoPilots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93636-A19C-8F1B-DD39-311B4372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0522C-888D-9765-C3BE-811FE24B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540EA-BBED-796B-C2C4-17056AFCC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92" y="112977"/>
            <a:ext cx="5124837" cy="2874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0406C-8B9D-02AC-5758-7B4E0CA7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64" y="2286000"/>
            <a:ext cx="5979008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91842"/>
      </p:ext>
    </p:extLst>
  </p:cSld>
  <p:clrMapOvr>
    <a:masterClrMapping/>
  </p:clrMapOvr>
  <p:transition advTm="60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2A5D-4BEF-42D7-708C-3B3F2B07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there can be many AI components in these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0F46-0CC8-449C-3B96-DCAB4B7B4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For example, updates and queries for one approach employ: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Document chunking, using a transformer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Document and query embedding, again via a transformer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Formation of point-clouds representing clusters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Approximate nearest neighbor search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Enlarged prompt 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Actual generative response (and sanity/toxicity check)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3B7D6B-237B-0954-A3CC-61E6C978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A9419-8C34-D4AA-3318-DEAB7638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9719"/>
      </p:ext>
    </p:extLst>
  </p:cSld>
  <p:clrMapOvr>
    <a:masterClrMapping/>
  </p:clrMapOvr>
  <p:transition advTm="60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5C-755F-EBF4-CBEF-7DBDADCB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30862"/>
            <a:ext cx="10786871" cy="1499616"/>
          </a:xfrm>
        </p:spPr>
        <p:txBody>
          <a:bodyPr>
            <a:normAutofit/>
          </a:bodyPr>
          <a:lstStyle/>
          <a:p>
            <a:r>
              <a:rPr lang="en-US" sz="4400" dirty="0"/>
              <a:t>Even routine forms of ML inference and Knowledge Retrieval involve pipelines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7A16-42A2-03C0-C42C-5993C389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BD92-35B4-11AE-8D94-C4C228DA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D9871-8810-029A-B102-173F30B0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3" y="1552205"/>
            <a:ext cx="5959922" cy="2124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7459E-1029-1D84-9F83-7DCFC6C2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03" y="1768530"/>
            <a:ext cx="3377580" cy="1727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264290-E61E-D910-A26F-962056AB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07" y="4364475"/>
            <a:ext cx="5745694" cy="1701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B79D1-BDA6-30EF-6B99-BDB10F8B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595" y="4297628"/>
            <a:ext cx="3273427" cy="1674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B0402-4E66-4D2F-87FD-A878FA6EDFF3}"/>
              </a:ext>
            </a:extLst>
          </p:cNvPr>
          <p:cNvSpPr txBox="1"/>
          <p:nvPr/>
        </p:nvSpPr>
        <p:spPr>
          <a:xfrm>
            <a:off x="1892382" y="3682137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(a). Language translation pipeline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D00D6-A8DD-B706-2597-A378E4625604}"/>
              </a:ext>
            </a:extLst>
          </p:cNvPr>
          <p:cNvSpPr txBox="1"/>
          <p:nvPr/>
        </p:nvSpPr>
        <p:spPr>
          <a:xfrm>
            <a:off x="1985515" y="6025519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(b). Image reading pipeline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371DF-61B8-D440-7043-EBE09FC4247D}"/>
              </a:ext>
            </a:extLst>
          </p:cNvPr>
          <p:cNvSpPr txBox="1"/>
          <p:nvPr/>
        </p:nvSpPr>
        <p:spPr>
          <a:xfrm>
            <a:off x="7910203" y="3672280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(c). Q&amp;A dialogue pipeline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3767A-8649-2026-02AB-0D7B92F338B5}"/>
              </a:ext>
            </a:extLst>
          </p:cNvPr>
          <p:cNvSpPr txBox="1"/>
          <p:nvPr/>
        </p:nvSpPr>
        <p:spPr>
          <a:xfrm>
            <a:off x="7910203" y="5991651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(d). 3D perception pipeline</a:t>
            </a:r>
          </a:p>
        </p:txBody>
      </p:sp>
    </p:spTree>
    <p:extLst>
      <p:ext uri="{BB962C8B-B14F-4D97-AF65-F5344CB8AC3E}">
        <p14:creationId xmlns:p14="http://schemas.microsoft.com/office/powerpoint/2010/main" val="376502940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07949-DC76-1096-7211-4834AE85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these ML pipelines differ from standard Microservices Pipelines?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90D2C-1D01-4701-9B54-EEE3B46CD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64672" cy="4023360"/>
          </a:xfrm>
        </p:spPr>
        <p:txBody>
          <a:bodyPr>
            <a:normAutofit/>
          </a:bodyPr>
          <a:lstStyle/>
          <a:p>
            <a:r>
              <a:rPr lang="en-US" dirty="0"/>
              <a:t>MLs tend to be </a:t>
            </a:r>
            <a:r>
              <a:rPr lang="en-US" u="sng" dirty="0"/>
              <a:t>built</a:t>
            </a:r>
            <a:r>
              <a:rPr lang="en-US" dirty="0"/>
              <a:t> by composing components, but then are often bundled and executed as a monolithic program on a single server.   </a:t>
            </a:r>
          </a:p>
          <a:p>
            <a:endParaRPr lang="en-US" dirty="0"/>
          </a:p>
          <a:p>
            <a:r>
              <a:rPr lang="en-US" dirty="0"/>
              <a:t>They aren’t nearly as elastic, because ML models can be huge</a:t>
            </a:r>
          </a:p>
          <a:p>
            <a:endParaRPr lang="en-US" dirty="0"/>
          </a:p>
          <a:p>
            <a:r>
              <a:rPr lang="en-US" dirty="0"/>
              <a:t>These are pipelines from ingress to an end-user output by the last stage.  Microservices often look more like concurrent RPCs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2B923-CD7B-9ED8-3BA1-DC19BA6B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1042C-1F58-D439-79BA-139B34EB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1810"/>
      </p:ext>
    </p:extLst>
  </p:cSld>
  <p:clrMapOvr>
    <a:masterClrMapping/>
  </p:clrMapOvr>
  <p:transition advTm="600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3272</Words>
  <Application>Microsoft Office PowerPoint</Application>
  <PresentationFormat>Widescreen</PresentationFormat>
  <Paragraphs>417</Paragraphs>
  <Slides>54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Symbol</vt:lpstr>
      <vt:lpstr>Tw Cen MT</vt:lpstr>
      <vt:lpstr>Tw Cen MT Condensed</vt:lpstr>
      <vt:lpstr>Wingdings</vt:lpstr>
      <vt:lpstr>Wingdings 3</vt:lpstr>
      <vt:lpstr>Integral</vt:lpstr>
      <vt:lpstr>Acrobat Document</vt:lpstr>
      <vt:lpstr>VORTEX: ARCHITECTURE FOR ACCELERATING  ML Inference and Knowledge Retrieval  Ken Birman</vt:lpstr>
      <vt:lpstr>My central questions Today</vt:lpstr>
      <vt:lpstr>ML is being embedded into a surprising range of settings…</vt:lpstr>
      <vt:lpstr>… servicing equipment</vt:lpstr>
      <vt:lpstr>… medical AR</vt:lpstr>
      <vt:lpstr>… CoPilots</vt:lpstr>
      <vt:lpstr>… there can be many AI components in these pipelines</vt:lpstr>
      <vt:lpstr>Even routine forms of ML inference and Knowledge Retrieval involve pipelines</vt:lpstr>
      <vt:lpstr>How do these ML pipelines differ from standard Microservices Pipelines?</vt:lpstr>
      <vt:lpstr>How do they differ from standard ML hosting?</vt:lpstr>
      <vt:lpstr>Our idea: One platform to support these diverse AI (and ML) components</vt:lpstr>
      <vt:lpstr>We think of this as  three problems…</vt:lpstr>
      <vt:lpstr>Vortex</vt:lpstr>
      <vt:lpstr>Vortex</vt:lpstr>
      <vt:lpstr>Extending Vortex with a UDL</vt:lpstr>
      <vt:lpstr>Extending Vortex with a UDL</vt:lpstr>
      <vt:lpstr>Extending Vortex with a UDL</vt:lpstr>
      <vt:lpstr>Extending Vortex with a UDL</vt:lpstr>
      <vt:lpstr>So each ML component… </vt:lpstr>
      <vt:lpstr>examples of ML pipeline components</vt:lpstr>
      <vt:lpstr>examples of ML pipeline components</vt:lpstr>
      <vt:lpstr>Vortex development process</vt:lpstr>
      <vt:lpstr>       More details about Vortex </vt:lpstr>
      <vt:lpstr>The Vortex layer is…</vt:lpstr>
      <vt:lpstr>User Defined AI logic: UDLs</vt:lpstr>
      <vt:lpstr>The quest for ultimate performance</vt:lpstr>
      <vt:lpstr>Traditional Approach</vt:lpstr>
      <vt:lpstr>Traditional Approach</vt:lpstr>
      <vt:lpstr>Our approach</vt:lpstr>
      <vt:lpstr>UDL-UDL “Handoffs” with 100G network</vt:lpstr>
      <vt:lpstr>Data Consistency matters too, especially with continuous updates</vt:lpstr>
      <vt:lpstr>Monitoring A smart power grid</vt:lpstr>
      <vt:lpstr>Monitoring A smart power grid</vt:lpstr>
      <vt:lpstr>Monitoring A smart power grid</vt:lpstr>
      <vt:lpstr>Given lots of data, we can make a movie!</vt:lpstr>
      <vt:lpstr>InConsistency Threatens correct behavior!</vt:lpstr>
      <vt:lpstr>How does Vortex do it?   State machine replication plus consistent cuts</vt:lpstr>
      <vt:lpstr>How does Cascade do it?  State machine replication plus consistent cuts</vt:lpstr>
      <vt:lpstr>What we just saw</vt:lpstr>
      <vt:lpstr>Performance for real applications </vt:lpstr>
      <vt:lpstr>Cascade V. Apache Flink IN A cow  Body Condition Scoring Application</vt:lpstr>
      <vt:lpstr>Cascade V. Azure sensIng traffic hazards</vt:lpstr>
      <vt:lpstr>Cross-Platform Comparisons</vt:lpstr>
      <vt:lpstr>Reminder PreFLMR</vt:lpstr>
      <vt:lpstr>PreFLMR Microbenchmarks</vt:lpstr>
      <vt:lpstr>Mapping to hardware has big impact!</vt:lpstr>
      <vt:lpstr>Batching also shapes latencies</vt:lpstr>
      <vt:lpstr>Microbenchmarks</vt:lpstr>
      <vt:lpstr>Latency versus Throughput (Preflmr)</vt:lpstr>
      <vt:lpstr>Elastic rescaling: Watch out for spikes!</vt:lpstr>
      <vt:lpstr>Scheduling for Multitenancy workflows</vt:lpstr>
      <vt:lpstr>Multitenancy: Navigator advantage</vt:lpstr>
      <vt:lpstr>Summary</vt:lpstr>
      <vt:lpstr>Vortex team…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Birman</dc:creator>
  <cp:lastModifiedBy>Ken Birman</cp:lastModifiedBy>
  <cp:revision>5</cp:revision>
  <dcterms:created xsi:type="dcterms:W3CDTF">2023-03-17T15:33:20Z</dcterms:created>
  <dcterms:modified xsi:type="dcterms:W3CDTF">2025-04-30T17:26:17Z</dcterms:modified>
</cp:coreProperties>
</file>