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4" r:id="rId1"/>
  </p:sldMasterIdLst>
  <p:notesMasterIdLst>
    <p:notesMasterId r:id="rId3"/>
  </p:notesMasterIdLst>
  <p:handoutMasterIdLst>
    <p:handoutMasterId r:id="rId4"/>
  </p:handoutMasterIdLst>
  <p:sldIdLst>
    <p:sldId id="412" r:id="rId2"/>
  </p:sldIdLst>
  <p:sldSz cx="9144000" cy="6858000" type="screen4x3"/>
  <p:notesSz cx="7315200" cy="9601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B2B2"/>
    <a:srgbClr val="000000"/>
    <a:srgbClr val="009900"/>
    <a:srgbClr val="FFFF00"/>
    <a:srgbClr val="0000FF"/>
    <a:srgbClr val="CC0000"/>
    <a:srgbClr val="DDDDDD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86" autoAdjust="0"/>
    <p:restoredTop sz="65890" autoAdjust="0"/>
  </p:normalViewPr>
  <p:slideViewPr>
    <p:cSldViewPr snapToGrid="0">
      <p:cViewPr>
        <p:scale>
          <a:sx n="72" d="100"/>
          <a:sy n="72" d="100"/>
        </p:scale>
        <p:origin x="-157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fld id="{9E289E24-99C7-4DAD-80FF-A9E3A7261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5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defTabSz="966646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3" rIns="96645" bIns="48323" numCol="1" anchor="b" anchorCtr="0" compatLnSpc="1">
            <a:prstTxWarp prst="textNoShape">
              <a:avLst/>
            </a:prstTxWarp>
          </a:bodyPr>
          <a:lstStyle>
            <a:lvl1pPr algn="r" defTabSz="966646">
              <a:defRPr sz="1200"/>
            </a:lvl1pPr>
          </a:lstStyle>
          <a:p>
            <a:pPr>
              <a:defRPr/>
            </a:pPr>
            <a:fld id="{CB0C86CA-C4D1-4881-ABE7-08F6F361F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02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89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280410"/>
            <a:ext cx="6400800" cy="2857500"/>
          </a:xfrm>
        </p:spPr>
        <p:txBody>
          <a:bodyPr>
            <a:normAutofit/>
          </a:bodyPr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459D6-EC1D-4A75-AB4F-45DE78EAA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10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F6C51-77D3-4333-9ED6-DACE494BF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8973-2044-4095-8FF7-B7BDB2E22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03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43634-E3A8-40D2-AD33-89D83A8F8E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33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3C120-8D2F-4BF4-B4F5-2C48FCAC5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9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defTabSz="274320">
              <a:buNone/>
              <a:tabLst/>
              <a:defRPr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97435-2B84-408C-977C-80E1E1464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1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94B50-9FD3-4356-BA92-B24EE6D88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6343-1FF2-443B-972D-A110F71D3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5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8DD3F-E967-4082-9E39-0AF91BE0C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4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8756C-7B74-45A8-AF2F-73803ACA22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1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D842B-8305-497D-9DCB-9C71F987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39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9E23D-ED38-42EB-A71E-686E2522F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01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602D70-2C38-4190-9A20-253BB4642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9" r:id="rId1"/>
    <p:sldLayoutId id="2147484110" r:id="rId2"/>
    <p:sldLayoutId id="2147484111" r:id="rId3"/>
    <p:sldLayoutId id="2147484112" r:id="rId4"/>
    <p:sldLayoutId id="2147484113" r:id="rId5"/>
    <p:sldLayoutId id="2147484114" r:id="rId6"/>
    <p:sldLayoutId id="2147484115" r:id="rId7"/>
    <p:sldLayoutId id="2147484116" r:id="rId8"/>
    <p:sldLayoutId id="2147484117" r:id="rId9"/>
    <p:sldLayoutId id="2147484118" r:id="rId10"/>
    <p:sldLayoutId id="2147484119" r:id="rId11"/>
    <p:sldLayoutId id="214748412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Project Title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Proposer: your name, your email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Here you can say anything that helps you explain why your project is interesting, significant, relevant to CS6784, and feasible.</a:t>
            </a:r>
          </a:p>
          <a:p>
            <a:pPr>
              <a:buFontTx/>
              <a:buNone/>
            </a:pPr>
            <a:r>
              <a:rPr lang="en-US" altLang="en-US" smtClean="0"/>
              <a:t>Do not use more than one slide!</a:t>
            </a:r>
          </a:p>
          <a:p>
            <a:pPr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574"/>
  <p:tag name="DEFAULTHEIGHT" val="512"/>
</p:tagLst>
</file>

<file path=ppt/theme/theme1.xml><?xml version="1.0" encoding="utf-8"?>
<a:theme xmlns:a="http://schemas.openxmlformats.org/drawingml/2006/main" name="Slides_Black">
  <a:themeElements>
    <a:clrScheme name="Custom 1">
      <a:dk1>
        <a:sysClr val="windowText" lastClr="000000"/>
      </a:dk1>
      <a:lt1>
        <a:sysClr val="window" lastClr="FFFFFF"/>
      </a:lt1>
      <a:dk2>
        <a:srgbClr val="323232"/>
      </a:dk2>
      <a:lt2>
        <a:srgbClr val="F8F8F8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F8F8F8"/>
      </a:accent5>
      <a:accent6>
        <a:srgbClr val="080808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Slides_Black</Template>
  <TotalTime>29766</TotalTime>
  <Words>41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Slides_Black</vt:lpstr>
      <vt:lpstr>Project Title</vt:lpstr>
    </vt:vector>
  </TitlesOfParts>
  <Company>CUCS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Indexing and Preprocessing</dc:title>
  <dc:creator>Thorsten Joachims</dc:creator>
  <cp:lastModifiedBy>Thorsten Joachims</cp:lastModifiedBy>
  <cp:revision>349</cp:revision>
  <dcterms:created xsi:type="dcterms:W3CDTF">2002-08-29T18:17:19Z</dcterms:created>
  <dcterms:modified xsi:type="dcterms:W3CDTF">2014-01-28T21:52:54Z</dcterms:modified>
</cp:coreProperties>
</file>