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8" r:id="rId4"/>
    <p:sldId id="263" r:id="rId5"/>
    <p:sldId id="264" r:id="rId6"/>
    <p:sldId id="257" r:id="rId7"/>
    <p:sldId id="265" r:id="rId8"/>
    <p:sldId id="266" r:id="rId9"/>
    <p:sldId id="273" r:id="rId10"/>
    <p:sldId id="274" r:id="rId11"/>
    <p:sldId id="267" r:id="rId12"/>
    <p:sldId id="262" r:id="rId13"/>
    <p:sldId id="275" r:id="rId14"/>
    <p:sldId id="276" r:id="rId15"/>
    <p:sldId id="269" r:id="rId16"/>
    <p:sldId id="268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6"/>
  </p:normalViewPr>
  <p:slideViewPr>
    <p:cSldViewPr snapToGrid="0" snapToObjects="1">
      <p:cViewPr varScale="1">
        <p:scale>
          <a:sx n="88" d="100"/>
          <a:sy n="8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86D8D-B638-3D4D-A7E6-6AEB5B3C6018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3C128-14B6-3944-B04E-88121662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0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98D3-72B9-134E-92D3-533DA261EDBD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60A7-2AB5-5A41-9F23-AE3D7D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3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writing and choosing research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“Our problem therefore is twofold: </a:t>
            </a:r>
          </a:p>
          <a:p>
            <a:pPr lvl="1"/>
            <a:r>
              <a:rPr lang="en-US" dirty="0" smtClean="0"/>
              <a:t>We want to be able to identify if an object is passing to the left or the right of our agent. </a:t>
            </a:r>
          </a:p>
          <a:p>
            <a:pPr lvl="1"/>
            <a:r>
              <a:rPr lang="en-US" dirty="0" smtClean="0"/>
              <a:t>We want to measure the impact of incorporating synthetic data with real world data on accuracy in the domain of this problem. ” (Claire Liang, Abigail </a:t>
            </a:r>
            <a:r>
              <a:rPr lang="en-US" dirty="0" err="1" smtClean="0"/>
              <a:t>Schur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and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are you trying to do? Articulate your objectives using absolutely no jargon.  What is the problem?  Why is it hard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is it done today, and what are the limits of current practice?</a:t>
            </a:r>
          </a:p>
          <a:p>
            <a:r>
              <a:rPr lang="en-US" dirty="0"/>
              <a:t>What's new in your approach and why do you think it will be successful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Who cares?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If you're successful, what difference will it make?   What impact will success have?  How will it be measured?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are the risks and the payoffs?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much will it cost?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long will it take?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are the midterm and final "exams" to check for success?  How will progress be measured?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and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work </a:t>
            </a:r>
            <a:r>
              <a:rPr lang="en-US" i="1" dirty="0" smtClean="0"/>
              <a:t>should not be </a:t>
            </a:r>
            <a:r>
              <a:rPr lang="en-US" dirty="0" smtClean="0"/>
              <a:t>just a listing of past work</a:t>
            </a:r>
          </a:p>
          <a:p>
            <a:endParaRPr lang="en-US" dirty="0"/>
          </a:p>
          <a:p>
            <a:r>
              <a:rPr lang="en-US" dirty="0" smtClean="0"/>
              <a:t>Related work </a:t>
            </a:r>
            <a:r>
              <a:rPr lang="en-US" i="1" dirty="0" smtClean="0"/>
              <a:t>should </a:t>
            </a:r>
            <a:r>
              <a:rPr lang="en-US" dirty="0" smtClean="0"/>
              <a:t>place your work in context of past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 did prior work fall short?</a:t>
            </a:r>
          </a:p>
          <a:p>
            <a:pPr lvl="1"/>
            <a:r>
              <a:rPr lang="en-US" dirty="0" smtClean="0"/>
              <a:t>They tackled a different problem: why is your statement more worthwhile?</a:t>
            </a:r>
          </a:p>
          <a:p>
            <a:pPr lvl="1"/>
            <a:r>
              <a:rPr lang="en-US" dirty="0" smtClean="0"/>
              <a:t>They did not use a particular cue/constraint: why is this cue useful / important?</a:t>
            </a:r>
          </a:p>
          <a:p>
            <a:pPr lvl="1"/>
            <a:r>
              <a:rPr lang="en-US" dirty="0" smtClean="0"/>
              <a:t>The experiments were lacking: how and what will you do instead?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your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concrete!</a:t>
            </a:r>
          </a:p>
          <a:p>
            <a:endParaRPr lang="en-US" dirty="0"/>
          </a:p>
          <a:p>
            <a:r>
              <a:rPr lang="en-US" dirty="0" smtClean="0"/>
              <a:t>Bad: “We use GANs and non-parametric Bayesian models for semantic segmentation”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your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“F-matrix representation: </a:t>
            </a:r>
          </a:p>
          <a:p>
            <a:pPr marL="0" indent="0">
              <a:buNone/>
            </a:pPr>
            <a:r>
              <a:rPr lang="en-US" dirty="0" smtClean="0"/>
              <a:t>We can use a normalized 3x3 matrix to represent the F-matrix. It is a rank 2 homogeneous matrix with 7 degrees of freedom. The F-matrix can also be represented by two </a:t>
            </a:r>
            <a:r>
              <a:rPr lang="en-US" dirty="0" err="1" smtClean="0"/>
              <a:t>epipoles</a:t>
            </a:r>
            <a:r>
              <a:rPr lang="en-US" dirty="0" smtClean="0"/>
              <a:t> and one more element, or it can be represented by a set of </a:t>
            </a:r>
            <a:r>
              <a:rPr lang="en-US" dirty="0" err="1" smtClean="0"/>
              <a:t>keypoint</a:t>
            </a:r>
            <a:r>
              <a:rPr lang="en-US" dirty="0" smtClean="0"/>
              <a:t> correspondences.” - </a:t>
            </a:r>
            <a:r>
              <a:rPr lang="en-US" dirty="0" err="1"/>
              <a:t>Guandao</a:t>
            </a:r>
            <a:r>
              <a:rPr lang="en-US" dirty="0"/>
              <a:t> </a:t>
            </a:r>
            <a:r>
              <a:rPr lang="en-US" dirty="0" smtClean="0"/>
              <a:t>Yang, </a:t>
            </a:r>
            <a:r>
              <a:rPr lang="en-US" dirty="0" err="1"/>
              <a:t>Qiuren</a:t>
            </a:r>
            <a:r>
              <a:rPr lang="en-US" dirty="0"/>
              <a:t> </a:t>
            </a:r>
            <a:r>
              <a:rPr lang="en-US" dirty="0" smtClean="0"/>
              <a:t>Fang, </a:t>
            </a:r>
            <a:r>
              <a:rPr lang="en-US" dirty="0" err="1"/>
              <a:t>Hanqing</a:t>
            </a:r>
            <a:r>
              <a:rPr lang="en-US" dirty="0"/>
              <a:t> Jiang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are you trying to do? Articulate your objectives using absolutely no jargon.  What is the problem?  Why is it hard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is it done today, and what are the limits of current practice?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What's new in your approach and why do you think it will be successful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Who cares?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If you're successful, what difference will it make?   What impact will success have?</a:t>
            </a:r>
            <a:r>
              <a:rPr lang="en-US" dirty="0" smtClean="0"/>
              <a:t>  How will it be measured?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are the risks and the payoffs?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much will it cost?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long will it take?</a:t>
            </a:r>
          </a:p>
          <a:p>
            <a:r>
              <a:rPr lang="en-US" dirty="0" smtClean="0"/>
              <a:t>What are the midterm and final "exams" to check for success?  How will progress be measured?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falls naturally from concrete problem definition</a:t>
            </a:r>
          </a:p>
          <a:p>
            <a:endParaRPr lang="en-US" dirty="0"/>
          </a:p>
          <a:p>
            <a:r>
              <a:rPr lang="en-US" dirty="0" smtClean="0"/>
              <a:t>Ideally, should be designed early</a:t>
            </a:r>
          </a:p>
          <a:p>
            <a:endParaRPr lang="en-US" dirty="0"/>
          </a:p>
          <a:p>
            <a:r>
              <a:rPr lang="en-US" dirty="0" smtClean="0"/>
              <a:t>A bad evaluation protocol does irreparable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</a:p>
          <a:p>
            <a:pPr lvl="1"/>
            <a:r>
              <a:rPr lang="en-US" dirty="0" smtClean="0"/>
              <a:t>Prior work that tackles the same problem (e.g., previous state-of-the-art)</a:t>
            </a:r>
          </a:p>
          <a:p>
            <a:pPr lvl="1"/>
            <a:endParaRPr lang="en-US" dirty="0"/>
          </a:p>
          <a:p>
            <a:r>
              <a:rPr lang="en-US" dirty="0" smtClean="0"/>
              <a:t>Oracles</a:t>
            </a:r>
          </a:p>
          <a:p>
            <a:pPr lvl="1"/>
            <a:r>
              <a:rPr lang="en-US" dirty="0" smtClean="0"/>
              <a:t>A version of your approach that has access to some privileged information / extra resources</a:t>
            </a:r>
          </a:p>
          <a:p>
            <a:endParaRPr lang="en-US" dirty="0" smtClean="0"/>
          </a:p>
          <a:p>
            <a:r>
              <a:rPr lang="en-US" dirty="0" smtClean="0"/>
              <a:t>Ablations</a:t>
            </a:r>
          </a:p>
          <a:p>
            <a:pPr lvl="1"/>
            <a:r>
              <a:rPr lang="en-US" dirty="0" smtClean="0"/>
              <a:t>A version of your approach with some features removed</a:t>
            </a:r>
          </a:p>
        </p:txBody>
      </p:sp>
    </p:spTree>
    <p:extLst>
      <p:ext uri="{BB962C8B-B14F-4D97-AF65-F5344CB8AC3E}">
        <p14:creationId xmlns:p14="http://schemas.microsoft.com/office/powerpoint/2010/main" val="2625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 talk / paper to audience</a:t>
            </a:r>
          </a:p>
          <a:p>
            <a:endParaRPr lang="en-US" dirty="0"/>
          </a:p>
          <a:p>
            <a:r>
              <a:rPr lang="en-US" dirty="0" smtClean="0"/>
              <a:t>Maximize the amount of information conveyed</a:t>
            </a:r>
          </a:p>
          <a:p>
            <a:pPr lvl="1"/>
            <a:r>
              <a:rPr lang="en-US" dirty="0" smtClean="0"/>
              <a:t>Be as concrete and precise as possible</a:t>
            </a:r>
          </a:p>
          <a:p>
            <a:pPr lvl="1"/>
            <a:r>
              <a:rPr lang="en-US" dirty="0" smtClean="0"/>
              <a:t>Minimize jargon: aim is to communicate, not to sound eloquent or smart.</a:t>
            </a:r>
          </a:p>
          <a:p>
            <a:pPr lvl="1"/>
            <a:r>
              <a:rPr lang="en-US" dirty="0" smtClean="0"/>
              <a:t>First drafts always contain frivolous words</a:t>
            </a:r>
          </a:p>
          <a:p>
            <a:pPr lvl="1"/>
            <a:endParaRPr lang="en-US" dirty="0"/>
          </a:p>
          <a:p>
            <a:r>
              <a:rPr lang="en-US" dirty="0" smtClean="0"/>
              <a:t>Way harder to write less and not more.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“Nervous, yes, very, very nervous I am and always was, but why will you say I am mad?”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Heilmeier</a:t>
            </a:r>
            <a:r>
              <a:rPr lang="en-US" dirty="0" smtClean="0"/>
              <a:t> Catechism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are you trying to do? Articulate your objectives using absolutely no jargon.  What is the problem?  Why is it hard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is it done today, and what are the limits of current practice?</a:t>
            </a:r>
          </a:p>
          <a:p>
            <a:r>
              <a:rPr lang="en-US" dirty="0"/>
              <a:t>What's new in your approach and why do you think it will be successful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cares?</a:t>
            </a:r>
          </a:p>
          <a:p>
            <a:r>
              <a:rPr lang="en-US" dirty="0" smtClean="0"/>
              <a:t>If you're successful, what difference will it make?   What impact will success have?  How will it be measured?</a:t>
            </a:r>
          </a:p>
          <a:p>
            <a:r>
              <a:rPr lang="en-US" dirty="0" smtClean="0"/>
              <a:t>What </a:t>
            </a:r>
            <a:r>
              <a:rPr lang="en-US" dirty="0"/>
              <a:t>are the risks and the payoffs?</a:t>
            </a:r>
          </a:p>
          <a:p>
            <a:r>
              <a:rPr lang="en-US" dirty="0"/>
              <a:t>How much will it cost?</a:t>
            </a:r>
          </a:p>
          <a:p>
            <a:r>
              <a:rPr lang="en-US" dirty="0"/>
              <a:t>How long will it take?</a:t>
            </a:r>
          </a:p>
          <a:p>
            <a:r>
              <a:rPr lang="en-US" dirty="0" smtClean="0"/>
              <a:t>What are the midterm and final "exams" to check for success?  How will progress be measured?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384" y="0"/>
            <a:ext cx="1877616" cy="227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are you trying to do? Articulate your objectives using absolutely no jargon.  What is the problem?  Why is it hard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is it done today, and what are the limits of current practice?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What's new in your approach and why do you think it will be successful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Who cares?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If you're successful, what difference will it make?   What impact will success have?  How will it be measured?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are the risks and the payoffs?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much will it cost?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How long will it take?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What are the midterm and final "exams" to check for success?  How will progress be measured?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  <a:p>
            <a:r>
              <a:rPr lang="en-US" dirty="0" smtClean="0"/>
              <a:t>Bad: “I want to do low-shot learning”</a:t>
            </a:r>
          </a:p>
          <a:p>
            <a:endParaRPr lang="en-US" dirty="0"/>
          </a:p>
          <a:p>
            <a:r>
              <a:rPr lang="en-US" dirty="0" smtClean="0"/>
              <a:t>Good: “I want to learn image classifiers for new categories using very little labeled data”</a:t>
            </a:r>
          </a:p>
          <a:p>
            <a:endParaRPr lang="en-US" dirty="0"/>
          </a:p>
          <a:p>
            <a:r>
              <a:rPr lang="en-US" dirty="0" smtClean="0"/>
              <a:t>Jargon = You haven’t thought about it enough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is separate from approach</a:t>
            </a:r>
          </a:p>
          <a:p>
            <a:endParaRPr lang="en-US" dirty="0"/>
          </a:p>
          <a:p>
            <a:r>
              <a:rPr lang="en-US" dirty="0" smtClean="0"/>
              <a:t>Bad: “I want to use GANs for object detection.”</a:t>
            </a:r>
          </a:p>
          <a:p>
            <a:endParaRPr lang="en-US" dirty="0"/>
          </a:p>
          <a:p>
            <a:r>
              <a:rPr lang="en-US" dirty="0" smtClean="0"/>
              <a:t>Good: “I want to improve the ability to detect objects in unusual images.”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should be concrete (given time-frame)</a:t>
            </a:r>
          </a:p>
          <a:p>
            <a:pPr lvl="1"/>
            <a:r>
              <a:rPr lang="en-US" dirty="0" smtClean="0"/>
              <a:t>What are the inputs and outputs?</a:t>
            </a:r>
            <a:endParaRPr lang="en-US" dirty="0"/>
          </a:p>
          <a:p>
            <a:r>
              <a:rPr lang="en-US" dirty="0" smtClean="0"/>
              <a:t>Very bad: “I want to improve computer vision.”</a:t>
            </a:r>
          </a:p>
          <a:p>
            <a:endParaRPr lang="en-US" dirty="0"/>
          </a:p>
          <a:p>
            <a:r>
              <a:rPr lang="en-US" dirty="0" smtClean="0"/>
              <a:t>Bad: “I want to recognize objects in images”.</a:t>
            </a:r>
          </a:p>
          <a:p>
            <a:endParaRPr lang="en-US" dirty="0"/>
          </a:p>
          <a:p>
            <a:r>
              <a:rPr lang="en-US" dirty="0" smtClean="0"/>
              <a:t>Good: “Given an image, I want to identify which object categories are present in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Which visual elements of a design increase memory for the design and which increase liking for it? Are these elements the same, or different — and what is the relationship between remembering and liking? </a:t>
            </a:r>
            <a:r>
              <a:rPr lang="en-US" dirty="0" smtClean="0"/>
              <a:t>” (Meredith Hu)	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7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8948</TotalTime>
  <Words>629</Words>
  <Application>Microsoft Macintosh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Mangal</vt:lpstr>
      <vt:lpstr>Arial</vt:lpstr>
      <vt:lpstr>Office Theme</vt:lpstr>
      <vt:lpstr>Technical writing and choosing research projects</vt:lpstr>
      <vt:lpstr>Writing and speaking</vt:lpstr>
      <vt:lpstr>PowerPoint Presentation</vt:lpstr>
      <vt:lpstr>Heilmeier Catechism</vt:lpstr>
      <vt:lpstr>The problem statement</vt:lpstr>
      <vt:lpstr>The problem statement</vt:lpstr>
      <vt:lpstr>The problem statement</vt:lpstr>
      <vt:lpstr>The problem statement</vt:lpstr>
      <vt:lpstr>The problem statement</vt:lpstr>
      <vt:lpstr>The problem statement</vt:lpstr>
      <vt:lpstr>Related work and your work</vt:lpstr>
      <vt:lpstr>Related work and your work</vt:lpstr>
      <vt:lpstr>Describing your approach</vt:lpstr>
      <vt:lpstr>Describing your approach</vt:lpstr>
      <vt:lpstr>Evaluation and experimentation</vt:lpstr>
      <vt:lpstr>Evaluation and experimentation</vt:lpstr>
      <vt:lpstr>Evaluation and experimentation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writing and choosing research projects</dc:title>
  <dc:creator>Bharath Hariharan</dc:creator>
  <cp:lastModifiedBy>Bharath Hariharan</cp:lastModifiedBy>
  <cp:revision>15</cp:revision>
  <dcterms:created xsi:type="dcterms:W3CDTF">2017-10-26T14:52:04Z</dcterms:created>
  <dcterms:modified xsi:type="dcterms:W3CDTF">2017-11-01T20:00:58Z</dcterms:modified>
</cp:coreProperties>
</file>