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842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59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85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86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11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6031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251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2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78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291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209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D44B-758E-4AB5-88C3-3EC88CCA8F43}" type="datetimeFigureOut">
              <a:rPr lang="zh-TW" altLang="en-US" smtClean="0"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068A7-FDC4-4781-8EFB-5ED931CC310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72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err="1" smtClean="0"/>
              <a:t>ZooKeeper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Wait-free coordination for Internet-scale systems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7867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Rendezvous</a:t>
            </a:r>
          </a:p>
          <a:p>
            <a:pPr lvl="1"/>
            <a:r>
              <a:rPr lang="en-US" altLang="zh-TW" dirty="0" smtClean="0"/>
              <a:t>Configuration of the system may not be sure at the </a:t>
            </a:r>
            <a:r>
              <a:rPr lang="en-US" altLang="zh-TW" dirty="0" err="1" smtClean="0"/>
              <a:t>begining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Create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r for this problem</a:t>
            </a:r>
          </a:p>
          <a:p>
            <a:pPr lvl="1"/>
            <a:r>
              <a:rPr lang="en-US" altLang="zh-TW" dirty="0" smtClean="0"/>
              <a:t>When master start he fill the configuration in r</a:t>
            </a:r>
          </a:p>
          <a:p>
            <a:pPr lvl="1"/>
            <a:r>
              <a:rPr lang="en-US" altLang="zh-TW" dirty="0" smtClean="0"/>
              <a:t>Workers watch node r</a:t>
            </a:r>
          </a:p>
          <a:p>
            <a:pPr lvl="1"/>
            <a:r>
              <a:rPr lang="en-US" altLang="zh-TW" dirty="0" smtClean="0"/>
              <a:t>Set to ephemeral node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5103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Group Membership</a:t>
            </a:r>
          </a:p>
          <a:p>
            <a:pPr lvl="1"/>
            <a:r>
              <a:rPr lang="en-US" altLang="zh-TW" dirty="0" smtClean="0"/>
              <a:t>Create a </a:t>
            </a:r>
            <a:r>
              <a:rPr lang="en-US" altLang="zh-TW" dirty="0" err="1"/>
              <a:t>z</a:t>
            </a:r>
            <a:r>
              <a:rPr lang="en-US" altLang="zh-TW" dirty="0" err="1" smtClean="0"/>
              <a:t>node</a:t>
            </a:r>
            <a:r>
              <a:rPr lang="en-US" altLang="zh-TW" dirty="0" smtClean="0"/>
              <a:t> g</a:t>
            </a:r>
          </a:p>
          <a:p>
            <a:pPr lvl="1"/>
            <a:r>
              <a:rPr lang="en-US" altLang="zh-TW" dirty="0" smtClean="0"/>
              <a:t>Each process create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under g in ephemeral mode</a:t>
            </a:r>
          </a:p>
          <a:p>
            <a:pPr lvl="1"/>
            <a:r>
              <a:rPr lang="en-US" altLang="zh-TW" dirty="0" smtClean="0"/>
              <a:t>Watch g for group information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75103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Simple Lock</a:t>
            </a:r>
          </a:p>
          <a:p>
            <a:pPr lvl="1"/>
            <a:r>
              <a:rPr lang="en-US" altLang="zh-TW" dirty="0" smtClean="0"/>
              <a:t>Create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l for locking</a:t>
            </a:r>
          </a:p>
          <a:p>
            <a:pPr lvl="1"/>
            <a:r>
              <a:rPr lang="en-US" altLang="zh-TW" dirty="0" smtClean="0"/>
              <a:t>If one gets to create l he gets the lock</a:t>
            </a:r>
          </a:p>
          <a:p>
            <a:pPr lvl="1"/>
            <a:r>
              <a:rPr lang="en-US" altLang="zh-TW" dirty="0" smtClean="0"/>
              <a:t>Others who fail to create watch l</a:t>
            </a:r>
          </a:p>
          <a:p>
            <a:pPr lvl="1"/>
            <a:r>
              <a:rPr lang="en-US" altLang="zh-TW" dirty="0" smtClean="0"/>
              <a:t>Problems: herd effect</a:t>
            </a:r>
          </a:p>
        </p:txBody>
      </p:sp>
    </p:spTree>
    <p:extLst>
      <p:ext uri="{BB962C8B-B14F-4D97-AF65-F5344CB8AC3E}">
        <p14:creationId xmlns:p14="http://schemas.microsoft.com/office/powerpoint/2010/main" val="18751033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Simple Lock without herd effect</a:t>
            </a:r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445026"/>
            <a:ext cx="6475398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181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Read/Write Lock</a:t>
            </a:r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276872"/>
            <a:ext cx="6526267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181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Double Barrier</a:t>
            </a:r>
          </a:p>
          <a:p>
            <a:pPr lvl="1"/>
            <a:r>
              <a:rPr lang="en-US" altLang="zh-TW" dirty="0" smtClean="0"/>
              <a:t>To synchronize the beginning and the end of </a:t>
            </a:r>
            <a:r>
              <a:rPr lang="en-US" altLang="zh-TW" dirty="0" err="1" smtClean="0"/>
              <a:t>compuation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Create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b, and every process needs to register on it, by adding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under b</a:t>
            </a:r>
          </a:p>
          <a:p>
            <a:pPr lvl="1"/>
            <a:r>
              <a:rPr lang="en-US" altLang="zh-TW" dirty="0" smtClean="0"/>
              <a:t>Set a threshold that start the process</a:t>
            </a:r>
          </a:p>
        </p:txBody>
      </p:sp>
    </p:spTree>
    <p:extLst>
      <p:ext uri="{BB962C8B-B14F-4D97-AF65-F5344CB8AC3E}">
        <p14:creationId xmlns:p14="http://schemas.microsoft.com/office/powerpoint/2010/main" val="3573763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Fetching Service</a:t>
            </a:r>
          </a:p>
          <a:p>
            <a:pPr lvl="1"/>
            <a:r>
              <a:rPr lang="en-US" altLang="zh-TW" dirty="0" smtClean="0"/>
              <a:t>Using </a:t>
            </a:r>
            <a:r>
              <a:rPr lang="en-US" altLang="zh-TW" dirty="0" err="1" smtClean="0"/>
              <a:t>ZooKeeper</a:t>
            </a:r>
            <a:r>
              <a:rPr lang="en-US" altLang="zh-TW" dirty="0" smtClean="0"/>
              <a:t> for recovering from failure of masters</a:t>
            </a:r>
          </a:p>
          <a:p>
            <a:pPr lvl="1"/>
            <a:r>
              <a:rPr lang="en-US" altLang="zh-TW" dirty="0" smtClean="0"/>
              <a:t>Configuration metadata and leader election</a:t>
            </a:r>
            <a:endParaRPr lang="zh-TW" altLang="en-US" dirty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842105"/>
            <a:ext cx="4032448" cy="2614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56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Application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Yahoo Message Broker</a:t>
            </a:r>
          </a:p>
          <a:p>
            <a:pPr lvl="1"/>
            <a:r>
              <a:rPr lang="en-US" altLang="zh-TW" dirty="0" smtClean="0"/>
              <a:t>A distributed publish-subscribe system</a:t>
            </a:r>
            <a:endParaRPr lang="zh-TW" altLang="en-US" dirty="0"/>
          </a:p>
        </p:txBody>
      </p:sp>
      <p:pic>
        <p:nvPicPr>
          <p:cNvPr id="5" name="圖片 4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780928"/>
            <a:ext cx="6935506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20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ZooKeeper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Aims to provide a simple and high performance kernel for building more complex client</a:t>
            </a:r>
          </a:p>
          <a:p>
            <a:r>
              <a:rPr lang="en-US" altLang="zh-TW" dirty="0" smtClean="0"/>
              <a:t>Wait free</a:t>
            </a:r>
          </a:p>
          <a:p>
            <a:r>
              <a:rPr lang="en-US" altLang="zh-TW" dirty="0" smtClean="0"/>
              <a:t>FIFO</a:t>
            </a:r>
          </a:p>
          <a:p>
            <a:r>
              <a:rPr lang="en-US" altLang="zh-TW" dirty="0" smtClean="0"/>
              <a:t>No lock</a:t>
            </a:r>
          </a:p>
          <a:p>
            <a:r>
              <a:rPr lang="en-US" altLang="zh-TW" dirty="0" smtClean="0"/>
              <a:t>Pipeline architecture</a:t>
            </a:r>
            <a:endParaRPr lang="zh-TW" altLang="en-US" dirty="0"/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105066"/>
            <a:ext cx="5073894" cy="187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9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What is coordination?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Group membership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Leader election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Dynamic Configuration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Status monitoring</a:t>
            </a:r>
          </a:p>
          <a:p>
            <a:r>
              <a:rPr lang="en-US" altLang="zh-TW" dirty="0" smtClean="0"/>
              <a:t>Queuing</a:t>
            </a:r>
          </a:p>
          <a:p>
            <a:r>
              <a:rPr lang="en-US" altLang="zh-TW" dirty="0" smtClean="0"/>
              <a:t>Critical sections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2543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Contributions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Coordination kernel</a:t>
            </a:r>
          </a:p>
          <a:p>
            <a:pPr lvl="1"/>
            <a:r>
              <a:rPr lang="en-US" altLang="zh-TW" dirty="0" smtClean="0"/>
              <a:t>Wait-free coordination</a:t>
            </a:r>
          </a:p>
          <a:p>
            <a:r>
              <a:rPr lang="en-US" altLang="zh-TW" dirty="0" smtClean="0"/>
              <a:t>Coordination recipes</a:t>
            </a:r>
          </a:p>
          <a:p>
            <a:pPr lvl="1"/>
            <a:r>
              <a:rPr lang="en-US" altLang="zh-TW" dirty="0" smtClean="0"/>
              <a:t>Build higher primitives</a:t>
            </a:r>
            <a:endParaRPr lang="en-US" altLang="zh-TW" dirty="0"/>
          </a:p>
          <a:p>
            <a:r>
              <a:rPr lang="en-US" altLang="zh-TW" dirty="0"/>
              <a:t>Experience with </a:t>
            </a:r>
            <a:r>
              <a:rPr lang="en-US" altLang="zh-TW" dirty="0" smtClean="0"/>
              <a:t>Coordination</a:t>
            </a:r>
          </a:p>
          <a:p>
            <a:pPr lvl="1"/>
            <a:r>
              <a:rPr lang="en-US" altLang="zh-TW" dirty="0" smtClean="0"/>
              <a:t>Some application use </a:t>
            </a:r>
            <a:r>
              <a:rPr lang="en-US" altLang="zh-TW" dirty="0" err="1" smtClean="0"/>
              <a:t>ZooKeeper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7557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Zookeeper Service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Znode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In-memory data node in the Zookeeper data</a:t>
            </a:r>
          </a:p>
          <a:p>
            <a:pPr lvl="1"/>
            <a:r>
              <a:rPr lang="en-US" altLang="zh-TW" dirty="0" smtClean="0"/>
              <a:t>Have a hierarchical namespace</a:t>
            </a:r>
          </a:p>
          <a:p>
            <a:pPr lvl="1"/>
            <a:r>
              <a:rPr lang="en-US" altLang="zh-TW" dirty="0" smtClean="0"/>
              <a:t>UNIX like notation for path</a:t>
            </a:r>
            <a:endParaRPr lang="en-US" altLang="zh-TW" dirty="0"/>
          </a:p>
          <a:p>
            <a:r>
              <a:rPr lang="en-US" altLang="zh-TW" dirty="0" smtClean="0"/>
              <a:t>Types of </a:t>
            </a:r>
            <a:r>
              <a:rPr lang="en-US" altLang="zh-TW" dirty="0" err="1" smtClean="0"/>
              <a:t>Znode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Regular</a:t>
            </a:r>
          </a:p>
          <a:p>
            <a:pPr lvl="1"/>
            <a:r>
              <a:rPr lang="en-US" altLang="zh-TW" dirty="0" smtClean="0"/>
              <a:t>Ephemeral</a:t>
            </a:r>
            <a:endParaRPr lang="en-US" altLang="zh-TW" dirty="0"/>
          </a:p>
          <a:p>
            <a:r>
              <a:rPr lang="en-US" altLang="zh-TW" dirty="0" smtClean="0"/>
              <a:t>Flags of </a:t>
            </a:r>
            <a:r>
              <a:rPr lang="en-US" altLang="zh-TW" dirty="0" err="1" smtClean="0"/>
              <a:t>Znode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Sequential flag</a:t>
            </a:r>
          </a:p>
        </p:txBody>
      </p:sp>
      <p:pic>
        <p:nvPicPr>
          <p:cNvPr id="4" name="圖片 3" descr="畫面剪輯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3645024"/>
            <a:ext cx="3921316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094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Zookeeper Service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Watch Mechanism</a:t>
            </a:r>
          </a:p>
          <a:p>
            <a:pPr lvl="1"/>
            <a:r>
              <a:rPr lang="en-US" altLang="zh-TW" dirty="0" smtClean="0"/>
              <a:t>Get notification</a:t>
            </a:r>
          </a:p>
          <a:p>
            <a:pPr lvl="1"/>
            <a:r>
              <a:rPr lang="en-US" altLang="zh-TW" dirty="0" smtClean="0"/>
              <a:t>One time triggers</a:t>
            </a:r>
            <a:endParaRPr lang="en-US" altLang="zh-TW" dirty="0"/>
          </a:p>
          <a:p>
            <a:r>
              <a:rPr lang="en-US" altLang="zh-TW" dirty="0" smtClean="0"/>
              <a:t>Other properties of </a:t>
            </a:r>
            <a:r>
              <a:rPr lang="en-US" altLang="zh-TW" dirty="0" err="1" smtClean="0"/>
              <a:t>Znode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Znode</a:t>
            </a:r>
            <a:r>
              <a:rPr lang="en-US" altLang="zh-TW" dirty="0" smtClean="0"/>
              <a:t> doesn’t not design for data storage, instead it store meta-data or configuration</a:t>
            </a:r>
          </a:p>
          <a:p>
            <a:pPr lvl="1"/>
            <a:r>
              <a:rPr lang="en-US" altLang="zh-TW" dirty="0" smtClean="0"/>
              <a:t>Can store information like timestamp version</a:t>
            </a:r>
          </a:p>
          <a:p>
            <a:r>
              <a:rPr lang="en-US" altLang="zh-TW" dirty="0" smtClean="0"/>
              <a:t>Session</a:t>
            </a:r>
          </a:p>
          <a:p>
            <a:pPr lvl="1"/>
            <a:r>
              <a:rPr lang="en-US" altLang="zh-TW" dirty="0" smtClean="0"/>
              <a:t>A connection to server from client is a session</a:t>
            </a:r>
          </a:p>
          <a:p>
            <a:pPr lvl="1"/>
            <a:r>
              <a:rPr lang="en-US" altLang="zh-TW" dirty="0" smtClean="0"/>
              <a:t>Timeout mechanism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7563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Client API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Create(path, data, flags)</a:t>
            </a:r>
          </a:p>
          <a:p>
            <a:r>
              <a:rPr lang="en-US" altLang="zh-TW" dirty="0" smtClean="0"/>
              <a:t>Delete(path, version)</a:t>
            </a:r>
          </a:p>
          <a:p>
            <a:r>
              <a:rPr lang="en-US" altLang="zh-TW" dirty="0" smtClean="0"/>
              <a:t>Exist(path, watch)</a:t>
            </a:r>
          </a:p>
          <a:p>
            <a:r>
              <a:rPr lang="en-US" altLang="zh-TW" dirty="0" err="1" smtClean="0"/>
              <a:t>getData</a:t>
            </a:r>
            <a:r>
              <a:rPr lang="en-US" altLang="zh-TW" dirty="0" smtClean="0"/>
              <a:t>(path, watch)</a:t>
            </a:r>
          </a:p>
          <a:p>
            <a:r>
              <a:rPr lang="en-US" altLang="zh-TW" dirty="0" err="1" smtClean="0"/>
              <a:t>setData</a:t>
            </a:r>
            <a:r>
              <a:rPr lang="en-US" altLang="zh-TW" dirty="0" smtClean="0"/>
              <a:t>(path, data, version)</a:t>
            </a:r>
          </a:p>
          <a:p>
            <a:r>
              <a:rPr lang="en-US" altLang="zh-TW" dirty="0" err="1" smtClean="0"/>
              <a:t>getChildren</a:t>
            </a:r>
            <a:r>
              <a:rPr lang="en-US" altLang="zh-TW" dirty="0" smtClean="0"/>
              <a:t>(path, watch)</a:t>
            </a:r>
          </a:p>
          <a:p>
            <a:r>
              <a:rPr lang="en-US" altLang="zh-TW" dirty="0" smtClean="0"/>
              <a:t>Sync(path)</a:t>
            </a:r>
          </a:p>
          <a:p>
            <a:r>
              <a:rPr lang="en-US" altLang="zh-TW" dirty="0" smtClean="0"/>
              <a:t>Two version synchronous and asynchronous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6247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Guarantees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Linearizable</a:t>
            </a:r>
            <a:r>
              <a:rPr lang="en-US" altLang="zh-TW" dirty="0" smtClean="0"/>
              <a:t> writes</a:t>
            </a:r>
          </a:p>
          <a:p>
            <a:pPr lvl="1"/>
            <a:r>
              <a:rPr lang="en-US" altLang="zh-TW" dirty="0" smtClean="0"/>
              <a:t>All requests that update the state of </a:t>
            </a:r>
            <a:r>
              <a:rPr lang="en-US" altLang="zh-TW" dirty="0" err="1" smtClean="0"/>
              <a:t>ZooKeeper</a:t>
            </a:r>
            <a:r>
              <a:rPr lang="en-US" altLang="zh-TW" dirty="0" smtClean="0"/>
              <a:t> are </a:t>
            </a:r>
            <a:r>
              <a:rPr lang="en-US" altLang="zh-TW" dirty="0" err="1" smtClean="0"/>
              <a:t>serializable</a:t>
            </a:r>
            <a:r>
              <a:rPr lang="en-US" altLang="zh-TW" dirty="0" smtClean="0"/>
              <a:t> and respect precedence </a:t>
            </a:r>
            <a:endParaRPr lang="en-US" altLang="zh-TW" dirty="0"/>
          </a:p>
          <a:p>
            <a:r>
              <a:rPr lang="en-US" altLang="zh-TW" dirty="0" smtClean="0"/>
              <a:t>FIFO client order</a:t>
            </a:r>
          </a:p>
          <a:p>
            <a:pPr lvl="1"/>
            <a:r>
              <a:rPr lang="en-US" altLang="zh-TW" dirty="0" smtClean="0"/>
              <a:t>All requests are in order that they were sent by client.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784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Examples of primitives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Configuration Management</a:t>
            </a:r>
          </a:p>
          <a:p>
            <a:pPr lvl="1"/>
            <a:r>
              <a:rPr lang="en-US" altLang="zh-TW" dirty="0" smtClean="0"/>
              <a:t>For dynamic configuration propose</a:t>
            </a:r>
          </a:p>
          <a:p>
            <a:pPr lvl="1"/>
            <a:r>
              <a:rPr lang="en-US" altLang="zh-TW" dirty="0" smtClean="0"/>
              <a:t>Simplest way is to make up a </a:t>
            </a:r>
            <a:r>
              <a:rPr lang="en-US" altLang="zh-TW" dirty="0" err="1" smtClean="0"/>
              <a:t>znode</a:t>
            </a:r>
            <a:r>
              <a:rPr lang="en-US" altLang="zh-TW" dirty="0" smtClean="0"/>
              <a:t> c for saving configuration. </a:t>
            </a:r>
          </a:p>
          <a:p>
            <a:pPr lvl="1"/>
            <a:r>
              <a:rPr lang="en-US" altLang="zh-TW" dirty="0" smtClean="0"/>
              <a:t>Other processes set the watch flag on c </a:t>
            </a:r>
          </a:p>
          <a:p>
            <a:pPr lvl="1"/>
            <a:r>
              <a:rPr lang="en-US" altLang="zh-TW" dirty="0" smtClean="0"/>
              <a:t>The notification just indicate there is a update without telling how many time updates occurs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6114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420</Words>
  <Application>Microsoft Office PowerPoint</Application>
  <PresentationFormat>On-screen Show (4:3)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新細明體</vt:lpstr>
      <vt:lpstr>Office 佈景主題</vt:lpstr>
      <vt:lpstr>ZooKeeper</vt:lpstr>
      <vt:lpstr>ZooKeeper</vt:lpstr>
      <vt:lpstr>What is coordination?</vt:lpstr>
      <vt:lpstr>Contributions</vt:lpstr>
      <vt:lpstr>Zookeeper Service</vt:lpstr>
      <vt:lpstr>Zookeeper Service</vt:lpstr>
      <vt:lpstr>Client API</vt:lpstr>
      <vt:lpstr>Guarantees</vt:lpstr>
      <vt:lpstr>Examples of primitives</vt:lpstr>
      <vt:lpstr>Examples of primitives</vt:lpstr>
      <vt:lpstr>Examples of primitives</vt:lpstr>
      <vt:lpstr>Examples of primitives</vt:lpstr>
      <vt:lpstr>Examples of primitives</vt:lpstr>
      <vt:lpstr>Examples of primitives</vt:lpstr>
      <vt:lpstr>Examples of primitives</vt:lpstr>
      <vt:lpstr>Application</vt:lpstr>
      <vt:lpstr>Application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purplebleed</dc:creator>
  <cp:lastModifiedBy>Ken Birman</cp:lastModifiedBy>
  <cp:revision>17</cp:revision>
  <dcterms:created xsi:type="dcterms:W3CDTF">2012-04-11T15:49:55Z</dcterms:created>
  <dcterms:modified xsi:type="dcterms:W3CDTF">2018-09-13T12:42:45Z</dcterms:modified>
</cp:coreProperties>
</file>