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Lst>
  <p:notesMasterIdLst>
    <p:notesMasterId r:id="rId44"/>
  </p:notesMasterIdLst>
  <p:sldIdLst>
    <p:sldId id="256" r:id="rId18"/>
    <p:sldId id="261" r:id="rId19"/>
    <p:sldId id="262"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9" r:id="rId35"/>
    <p:sldId id="280" r:id="rId36"/>
    <p:sldId id="281" r:id="rId37"/>
    <p:sldId id="282" r:id="rId38"/>
    <p:sldId id="283" r:id="rId39"/>
    <p:sldId id="284" r:id="rId40"/>
    <p:sldId id="298" r:id="rId41"/>
    <p:sldId id="299" r:id="rId42"/>
    <p:sldId id="297" r:id="rId43"/>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5"/>
    <p:restoredTop sz="83593"/>
  </p:normalViewPr>
  <p:slideViewPr>
    <p:cSldViewPr>
      <p:cViewPr varScale="1">
        <p:scale>
          <a:sx n="78" d="100"/>
          <a:sy n="78" d="100"/>
        </p:scale>
        <p:origin x="1422"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8435"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8436"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8437"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8438"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8439" name="Rectangle 6"/>
          <p:cNvSpPr>
            <a:spLocks noGrp="1" noChangeArrowheads="1"/>
          </p:cNvSpPr>
          <p:nvPr>
            <p:ph type="sldImg"/>
          </p:nvPr>
        </p:nvSpPr>
        <p:spPr bwMode="auto">
          <a:xfrm>
            <a:off x="1371600" y="763588"/>
            <a:ext cx="5019675" cy="376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777875" y="4776788"/>
            <a:ext cx="6208713" cy="4516437"/>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18440" name="Rectangle 8"/>
          <p:cNvSpPr>
            <a:spLocks noGrp="1" noChangeArrowheads="1"/>
          </p:cNvSpPr>
          <p:nvPr>
            <p:ph type="hdr"/>
          </p:nvPr>
        </p:nvSpPr>
        <p:spPr bwMode="auto">
          <a:xfrm>
            <a:off x="0" y="0"/>
            <a:ext cx="3363913" cy="4937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8441" name="Rectangle 9"/>
          <p:cNvSpPr>
            <a:spLocks noGrp="1" noChangeArrowheads="1"/>
          </p:cNvSpPr>
          <p:nvPr>
            <p:ph type="dt"/>
          </p:nvPr>
        </p:nvSpPr>
        <p:spPr bwMode="auto">
          <a:xfrm>
            <a:off x="4398963" y="0"/>
            <a:ext cx="3363912" cy="4937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8442" name="Rectangle 10"/>
          <p:cNvSpPr>
            <a:spLocks noGrp="1" noChangeArrowheads="1"/>
          </p:cNvSpPr>
          <p:nvPr>
            <p:ph type="ftr"/>
          </p:nvPr>
        </p:nvSpPr>
        <p:spPr bwMode="auto">
          <a:xfrm>
            <a:off x="0" y="9555163"/>
            <a:ext cx="3363913" cy="493712"/>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8443" name="Rectangle 11"/>
          <p:cNvSpPr>
            <a:spLocks noGrp="1" noChangeArrowheads="1"/>
          </p:cNvSpPr>
          <p:nvPr>
            <p:ph type="sldNum"/>
          </p:nvPr>
        </p:nvSpPr>
        <p:spPr bwMode="auto">
          <a:xfrm>
            <a:off x="4398963" y="9555163"/>
            <a:ext cx="3363912" cy="493712"/>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52026683-3DAA-4BA1-9276-926E6B4F90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8860EC06-F6F3-4135-BEBB-FA6F8BDE60D5}" type="slidenum">
              <a:rPr lang="en-US" altLang="en-US">
                <a:solidFill>
                  <a:srgbClr val="000000"/>
                </a:solidFill>
                <a:latin typeface="Times New Roman" panose="02020603050405020304" pitchFamily="18" charset="0"/>
              </a:rPr>
              <a:pPr>
                <a:lnSpc>
                  <a:spcPct val="95000"/>
                </a:lnSpc>
                <a:buClrTx/>
                <a:buFontTx/>
                <a:buNone/>
              </a:pPr>
              <a:t>1</a:t>
            </a:fld>
            <a:endParaRPr lang="en-US" altLang="en-US">
              <a:solidFill>
                <a:srgbClr val="000000"/>
              </a:solidFill>
              <a:latin typeface="Times New Roman" panose="02020603050405020304" pitchFamily="18" charset="0"/>
            </a:endParaRPr>
          </a:p>
        </p:txBody>
      </p:sp>
      <p:sp>
        <p:nvSpPr>
          <p:cNvPr id="20483"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7FB2000D-3995-475F-81B2-CEB50079F7F9}" type="slidenum">
              <a:rPr lang="en-US" altLang="en-US">
                <a:solidFill>
                  <a:srgbClr val="000000"/>
                </a:solidFill>
                <a:latin typeface="Times New Roman" panose="02020603050405020304" pitchFamily="18" charset="0"/>
              </a:rPr>
              <a:pPr>
                <a:lnSpc>
                  <a:spcPct val="95000"/>
                </a:lnSpc>
                <a:buClrTx/>
                <a:buFontTx/>
                <a:buNone/>
              </a:pPr>
              <a:t>10</a:t>
            </a:fld>
            <a:endParaRPr lang="en-US" altLang="en-US">
              <a:solidFill>
                <a:srgbClr val="000000"/>
              </a:solidFill>
              <a:latin typeface="Times New Roman" panose="02020603050405020304" pitchFamily="18" charset="0"/>
            </a:endParaRPr>
          </a:p>
        </p:txBody>
      </p:sp>
      <p:sp>
        <p:nvSpPr>
          <p:cNvPr id="38915"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B1B2276-6496-4481-A0FA-4732FE37DE37}" type="slidenum">
              <a:rPr lang="en-US" altLang="en-US">
                <a:solidFill>
                  <a:srgbClr val="000000"/>
                </a:solidFill>
                <a:latin typeface="Times New Roman" panose="02020603050405020304" pitchFamily="18" charset="0"/>
              </a:rPr>
              <a:pPr>
                <a:lnSpc>
                  <a:spcPct val="95000"/>
                </a:lnSpc>
                <a:buClrTx/>
                <a:buFontTx/>
                <a:buNone/>
              </a:pPr>
              <a:t>11</a:t>
            </a:fld>
            <a:endParaRPr lang="en-US" altLang="en-US">
              <a:solidFill>
                <a:srgbClr val="000000"/>
              </a:solidFill>
              <a:latin typeface="Times New Roman" panose="02020603050405020304" pitchFamily="18" charset="0"/>
            </a:endParaRPr>
          </a:p>
        </p:txBody>
      </p:sp>
      <p:sp>
        <p:nvSpPr>
          <p:cNvPr id="40963"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8CEB4C9C-1241-4A0D-AE34-899D38329699}" type="slidenum">
              <a:rPr lang="en-US" altLang="en-US">
                <a:solidFill>
                  <a:srgbClr val="000000"/>
                </a:solidFill>
                <a:latin typeface="Times New Roman" panose="02020603050405020304" pitchFamily="18" charset="0"/>
              </a:rPr>
              <a:pPr>
                <a:lnSpc>
                  <a:spcPct val="95000"/>
                </a:lnSpc>
                <a:buClrTx/>
                <a:buFontTx/>
                <a:buNone/>
              </a:pPr>
              <a:t>12</a:t>
            </a:fld>
            <a:endParaRPr lang="en-US" altLang="en-US">
              <a:solidFill>
                <a:srgbClr val="000000"/>
              </a:solidFill>
              <a:latin typeface="Times New Roman" panose="02020603050405020304" pitchFamily="18" charset="0"/>
            </a:endParaRPr>
          </a:p>
        </p:txBody>
      </p:sp>
      <p:sp>
        <p:nvSpPr>
          <p:cNvPr id="43011"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827B8D5-DAFD-4434-BF1D-4299B469FD03}" type="slidenum">
              <a:rPr lang="en-US" altLang="en-US">
                <a:solidFill>
                  <a:srgbClr val="000000"/>
                </a:solidFill>
                <a:latin typeface="Times New Roman" panose="02020603050405020304" pitchFamily="18" charset="0"/>
              </a:rPr>
              <a:pPr>
                <a:lnSpc>
                  <a:spcPct val="95000"/>
                </a:lnSpc>
                <a:buClrTx/>
                <a:buFontTx/>
                <a:buNone/>
              </a:pPr>
              <a:t>13</a:t>
            </a:fld>
            <a:endParaRPr lang="en-US" altLang="en-US">
              <a:solidFill>
                <a:srgbClr val="000000"/>
              </a:solidFill>
              <a:latin typeface="Times New Roman" panose="02020603050405020304" pitchFamily="18" charset="0"/>
            </a:endParaRPr>
          </a:p>
        </p:txBody>
      </p:sp>
      <p:sp>
        <p:nvSpPr>
          <p:cNvPr id="45059"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DEB522A4-1613-41E4-A16D-EE2C4EF3DA16}" type="slidenum">
              <a:rPr lang="en-US" altLang="en-US">
                <a:solidFill>
                  <a:srgbClr val="000000"/>
                </a:solidFill>
                <a:latin typeface="Times New Roman" panose="02020603050405020304" pitchFamily="18" charset="0"/>
              </a:rPr>
              <a:pPr>
                <a:lnSpc>
                  <a:spcPct val="95000"/>
                </a:lnSpc>
                <a:buClrTx/>
                <a:buFontTx/>
                <a:buNone/>
              </a:pPr>
              <a:t>14</a:t>
            </a:fld>
            <a:endParaRPr lang="en-US" altLang="en-US">
              <a:solidFill>
                <a:srgbClr val="000000"/>
              </a:solidFill>
              <a:latin typeface="Times New Roman" panose="02020603050405020304" pitchFamily="18" charset="0"/>
            </a:endParaRPr>
          </a:p>
        </p:txBody>
      </p:sp>
      <p:sp>
        <p:nvSpPr>
          <p:cNvPr id="47107"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41CD7AF-F479-4173-A279-9836D6DFA83E}" type="slidenum">
              <a:rPr lang="en-US" altLang="en-US">
                <a:solidFill>
                  <a:srgbClr val="000000"/>
                </a:solidFill>
                <a:latin typeface="Times New Roman" panose="02020603050405020304" pitchFamily="18" charset="0"/>
              </a:rPr>
              <a:pPr>
                <a:lnSpc>
                  <a:spcPct val="95000"/>
                </a:lnSpc>
                <a:buClrTx/>
                <a:buFontTx/>
                <a:buNone/>
              </a:pPr>
              <a:t>15</a:t>
            </a:fld>
            <a:endParaRPr lang="en-US" altLang="en-US">
              <a:solidFill>
                <a:srgbClr val="000000"/>
              </a:solidFill>
              <a:latin typeface="Times New Roman" panose="02020603050405020304" pitchFamily="18" charset="0"/>
            </a:endParaRPr>
          </a:p>
        </p:txBody>
      </p:sp>
      <p:sp>
        <p:nvSpPr>
          <p:cNvPr id="49155"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551D7000-30E0-48B7-94C6-99113A27276B}" type="slidenum">
              <a:rPr lang="en-US" altLang="en-US">
                <a:solidFill>
                  <a:srgbClr val="000000"/>
                </a:solidFill>
                <a:latin typeface="Times New Roman" panose="02020603050405020304" pitchFamily="18" charset="0"/>
              </a:rPr>
              <a:pPr>
                <a:lnSpc>
                  <a:spcPct val="95000"/>
                </a:lnSpc>
                <a:buClrTx/>
                <a:buFontTx/>
                <a:buNone/>
              </a:pPr>
              <a:t>16</a:t>
            </a:fld>
            <a:endParaRPr lang="en-US" altLang="en-US">
              <a:solidFill>
                <a:srgbClr val="000000"/>
              </a:solidFill>
              <a:latin typeface="Times New Roman" panose="02020603050405020304" pitchFamily="18" charset="0"/>
            </a:endParaRPr>
          </a:p>
        </p:txBody>
      </p:sp>
      <p:sp>
        <p:nvSpPr>
          <p:cNvPr id="51203"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492C31A9-8FFE-4EE2-BB9C-0ECF593CF4E3}" type="slidenum">
              <a:rPr lang="en-US" altLang="en-US">
                <a:solidFill>
                  <a:srgbClr val="000000"/>
                </a:solidFill>
                <a:latin typeface="Times New Roman" panose="02020603050405020304" pitchFamily="18" charset="0"/>
              </a:rPr>
              <a:pPr>
                <a:lnSpc>
                  <a:spcPct val="95000"/>
                </a:lnSpc>
                <a:buClrTx/>
                <a:buFontTx/>
                <a:buNone/>
              </a:pPr>
              <a:t>17</a:t>
            </a:fld>
            <a:endParaRPr lang="en-US" altLang="en-US">
              <a:solidFill>
                <a:srgbClr val="000000"/>
              </a:solidFill>
              <a:latin typeface="Times New Roman" panose="02020603050405020304" pitchFamily="18" charset="0"/>
            </a:endParaRPr>
          </a:p>
        </p:txBody>
      </p:sp>
      <p:sp>
        <p:nvSpPr>
          <p:cNvPr id="53251" name="Text Box 1"/>
          <p:cNvSpPr txBox="1">
            <a:spLocks noChangeArrowheads="1" noTextEdit="1"/>
          </p:cNvSpPr>
          <p:nvPr>
            <p:ph type="sldImg"/>
          </p:nvPr>
        </p:nvSpPr>
        <p:spPr>
          <a:xfrm>
            <a:off x="1371600" y="763588"/>
            <a:ext cx="5027613"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Text Box 2"/>
          <p:cNvSpPr txBox="1">
            <a:spLocks noChangeArrowheads="1"/>
          </p:cNvSpPr>
          <p:nvPr>
            <p:ph type="body" idx="1"/>
          </p:nvPr>
        </p:nvSpPr>
        <p:spPr>
          <a:xfrm>
            <a:off x="777875" y="4776788"/>
            <a:ext cx="62166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7326612-4784-4884-965B-5A8CE40D6D42}" type="slidenum">
              <a:rPr lang="en-US" altLang="en-US">
                <a:solidFill>
                  <a:srgbClr val="000000"/>
                </a:solidFill>
                <a:latin typeface="Times New Roman" panose="02020603050405020304" pitchFamily="18" charset="0"/>
              </a:rPr>
              <a:pPr>
                <a:lnSpc>
                  <a:spcPct val="95000"/>
                </a:lnSpc>
                <a:buClrTx/>
                <a:buFontTx/>
                <a:buNone/>
              </a:pPr>
              <a:t>18</a:t>
            </a:fld>
            <a:endParaRPr lang="en-US" altLang="en-US">
              <a:solidFill>
                <a:srgbClr val="000000"/>
              </a:solidFill>
              <a:latin typeface="Times New Roman" panose="02020603050405020304" pitchFamily="18" charset="0"/>
            </a:endParaRPr>
          </a:p>
        </p:txBody>
      </p:sp>
      <p:sp>
        <p:nvSpPr>
          <p:cNvPr id="55299"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1F61ABE-A1ED-490A-95FC-E739719393B8}" type="slidenum">
              <a:rPr lang="en-US" altLang="en-US">
                <a:solidFill>
                  <a:srgbClr val="000000"/>
                </a:solidFill>
                <a:latin typeface="Times New Roman" panose="02020603050405020304" pitchFamily="18" charset="0"/>
              </a:rPr>
              <a:pPr>
                <a:lnSpc>
                  <a:spcPct val="95000"/>
                </a:lnSpc>
                <a:buClrTx/>
                <a:buFontTx/>
                <a:buNone/>
              </a:pPr>
              <a:t>19</a:t>
            </a:fld>
            <a:endParaRPr lang="en-US" altLang="en-US">
              <a:solidFill>
                <a:srgbClr val="000000"/>
              </a:solidFill>
              <a:latin typeface="Times New Roman" panose="02020603050405020304" pitchFamily="18" charset="0"/>
            </a:endParaRPr>
          </a:p>
        </p:txBody>
      </p:sp>
      <p:sp>
        <p:nvSpPr>
          <p:cNvPr id="57347"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8492E48-3E86-4087-8965-1B210502080F}" type="slidenum">
              <a:rPr lang="en-US" altLang="en-US">
                <a:solidFill>
                  <a:srgbClr val="000000"/>
                </a:solidFill>
                <a:latin typeface="Times New Roman" panose="02020603050405020304" pitchFamily="18" charset="0"/>
              </a:rPr>
              <a:pPr>
                <a:lnSpc>
                  <a:spcPct val="95000"/>
                </a:lnSpc>
                <a:buClrTx/>
                <a:buFontTx/>
                <a:buNone/>
              </a:pPr>
              <a:t>2</a:t>
            </a:fld>
            <a:endParaRPr lang="en-US" altLang="en-US">
              <a:solidFill>
                <a:srgbClr val="000000"/>
              </a:solidFill>
              <a:latin typeface="Times New Roman" panose="02020603050405020304" pitchFamily="18" charset="0"/>
            </a:endParaRPr>
          </a:p>
        </p:txBody>
      </p:sp>
      <p:sp>
        <p:nvSpPr>
          <p:cNvPr id="22531" name="Text Box 1"/>
          <p:cNvSpPr txBox="1">
            <a:spLocks noChangeArrowheads="1" noTextEdit="1"/>
          </p:cNvSpPr>
          <p:nvPr>
            <p:ph type="sldImg"/>
          </p:nvPr>
        </p:nvSpPr>
        <p:spPr>
          <a:xfrm>
            <a:off x="1373188" y="763588"/>
            <a:ext cx="5019675" cy="37655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txBox="1">
            <a:spLocks noChangeArrowheads="1"/>
          </p:cNvSpPr>
          <p:nvPr>
            <p:ph type="body" idx="1"/>
          </p:nvPr>
        </p:nvSpPr>
        <p:spPr>
          <a:xfrm>
            <a:off x="777875" y="4776788"/>
            <a:ext cx="6211888" cy="451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5667297-4C11-44DD-AF12-98731CE2B461}" type="slidenum">
              <a:rPr lang="en-US" altLang="en-US">
                <a:solidFill>
                  <a:srgbClr val="000000"/>
                </a:solidFill>
                <a:latin typeface="Times New Roman" panose="02020603050405020304" pitchFamily="18" charset="0"/>
              </a:rPr>
              <a:pPr>
                <a:lnSpc>
                  <a:spcPct val="95000"/>
                </a:lnSpc>
                <a:buClrTx/>
                <a:buFontTx/>
                <a:buNone/>
              </a:pPr>
              <a:t>20</a:t>
            </a:fld>
            <a:endParaRPr lang="en-US" altLang="en-US">
              <a:solidFill>
                <a:srgbClr val="000000"/>
              </a:solidFill>
              <a:latin typeface="Times New Roman" panose="02020603050405020304" pitchFamily="18" charset="0"/>
            </a:endParaRPr>
          </a:p>
        </p:txBody>
      </p:sp>
      <p:sp>
        <p:nvSpPr>
          <p:cNvPr id="59395"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AD5F6BC-231D-408C-B94F-31278B696DB8}" type="slidenum">
              <a:rPr lang="en-US" altLang="en-US">
                <a:solidFill>
                  <a:srgbClr val="000000"/>
                </a:solidFill>
                <a:latin typeface="Times New Roman" panose="02020603050405020304" pitchFamily="18" charset="0"/>
              </a:rPr>
              <a:pPr>
                <a:lnSpc>
                  <a:spcPct val="95000"/>
                </a:lnSpc>
                <a:buClrTx/>
                <a:buFontTx/>
                <a:buNone/>
              </a:pPr>
              <a:t>21</a:t>
            </a:fld>
            <a:endParaRPr lang="en-US" altLang="en-US">
              <a:solidFill>
                <a:srgbClr val="000000"/>
              </a:solidFill>
              <a:latin typeface="Times New Roman" panose="02020603050405020304" pitchFamily="18" charset="0"/>
            </a:endParaRPr>
          </a:p>
        </p:txBody>
      </p:sp>
      <p:sp>
        <p:nvSpPr>
          <p:cNvPr id="61443" name="Text Box 1"/>
          <p:cNvSpPr txBox="1">
            <a:spLocks noChangeArrowheads="1" noTextEdit="1"/>
          </p:cNvSpPr>
          <p:nvPr>
            <p:ph type="sldImg"/>
          </p:nvPr>
        </p:nvSpPr>
        <p:spPr>
          <a:xfrm>
            <a:off x="1371600" y="763588"/>
            <a:ext cx="5027613"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txBox="1">
            <a:spLocks noChangeArrowheads="1"/>
          </p:cNvSpPr>
          <p:nvPr>
            <p:ph type="body" idx="1"/>
          </p:nvPr>
        </p:nvSpPr>
        <p:spPr>
          <a:xfrm>
            <a:off x="777875" y="4776788"/>
            <a:ext cx="62166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7A3AF20-BEA4-483A-A65F-F9FBA923E13C}" type="slidenum">
              <a:rPr lang="en-US" altLang="en-US">
                <a:solidFill>
                  <a:srgbClr val="000000"/>
                </a:solidFill>
                <a:latin typeface="Times New Roman" panose="02020603050405020304" pitchFamily="18" charset="0"/>
              </a:rPr>
              <a:pPr>
                <a:lnSpc>
                  <a:spcPct val="95000"/>
                </a:lnSpc>
                <a:buClrTx/>
                <a:buFontTx/>
                <a:buNone/>
              </a:pPr>
              <a:t>22</a:t>
            </a:fld>
            <a:endParaRPr lang="en-US" altLang="en-US">
              <a:solidFill>
                <a:srgbClr val="000000"/>
              </a:solidFill>
              <a:latin typeface="Times New Roman" panose="02020603050405020304" pitchFamily="18" charset="0"/>
            </a:endParaRPr>
          </a:p>
        </p:txBody>
      </p:sp>
      <p:sp>
        <p:nvSpPr>
          <p:cNvPr id="63491" name="Text Box 1"/>
          <p:cNvSpPr txBox="1">
            <a:spLocks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Text Box 2"/>
          <p:cNvSpPr txBox="1">
            <a:spLocks noChangeArrowheads="1"/>
          </p:cNvSpPr>
          <p:nvPr>
            <p:ph type="body" idx="1"/>
          </p:nvPr>
        </p:nvSpPr>
        <p:spPr>
          <a:xfrm>
            <a:off x="777875" y="4776788"/>
            <a:ext cx="6215063" cy="452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DB351A8-EF6F-4893-8E8D-4F6C40482E8C}" type="slidenum">
              <a:rPr lang="en-US" altLang="en-US">
                <a:solidFill>
                  <a:srgbClr val="000000"/>
                </a:solidFill>
                <a:latin typeface="Times New Roman" panose="02020603050405020304" pitchFamily="18" charset="0"/>
              </a:rPr>
              <a:pPr>
                <a:lnSpc>
                  <a:spcPct val="95000"/>
                </a:lnSpc>
                <a:buClrTx/>
                <a:buFontTx/>
                <a:buNone/>
              </a:pPr>
              <a:t>23</a:t>
            </a:fld>
            <a:endParaRPr lang="en-US" altLang="en-US">
              <a:solidFill>
                <a:srgbClr val="000000"/>
              </a:solidFill>
              <a:latin typeface="Times New Roman" panose="02020603050405020304" pitchFamily="18" charset="0"/>
            </a:endParaRPr>
          </a:p>
        </p:txBody>
      </p:sp>
      <p:sp>
        <p:nvSpPr>
          <p:cNvPr id="65539" name="Text Box 1"/>
          <p:cNvSpPr txBox="1">
            <a:spLocks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Text Box 2"/>
          <p:cNvSpPr txBox="1">
            <a:spLocks noChangeArrowheads="1"/>
          </p:cNvSpPr>
          <p:nvPr>
            <p:ph type="body" idx="1"/>
          </p:nvPr>
        </p:nvSpPr>
        <p:spPr>
          <a:xfrm>
            <a:off x="777875" y="4776788"/>
            <a:ext cx="6215063" cy="452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19720AF0-9BA9-4DD2-8D3A-618AD31908DF}" type="slidenum">
              <a:rPr lang="en-US" altLang="en-US">
                <a:solidFill>
                  <a:srgbClr val="000000"/>
                </a:solidFill>
                <a:latin typeface="Times New Roman" panose="02020603050405020304" pitchFamily="18" charset="0"/>
              </a:rPr>
              <a:pPr>
                <a:lnSpc>
                  <a:spcPct val="95000"/>
                </a:lnSpc>
                <a:buClrTx/>
                <a:buFontTx/>
                <a:buNone/>
              </a:pPr>
              <a:t>26</a:t>
            </a:fld>
            <a:endParaRPr lang="en-US" altLang="en-US">
              <a:solidFill>
                <a:srgbClr val="000000"/>
              </a:solidFill>
              <a:latin typeface="Times New Roman" panose="02020603050405020304" pitchFamily="18" charset="0"/>
            </a:endParaRPr>
          </a:p>
        </p:txBody>
      </p:sp>
      <p:sp>
        <p:nvSpPr>
          <p:cNvPr id="69635" name="Text Box 1"/>
          <p:cNvSpPr txBox="1">
            <a:spLocks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Text Box 2"/>
          <p:cNvSpPr txBox="1">
            <a:spLocks noChangeArrowheads="1"/>
          </p:cNvSpPr>
          <p:nvPr>
            <p:ph type="body" idx="1"/>
          </p:nvPr>
        </p:nvSpPr>
        <p:spPr>
          <a:xfrm>
            <a:off x="777875" y="4776788"/>
            <a:ext cx="6215063" cy="452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FEE832E-EE18-48DD-BBB2-57A2FB5744D7}" type="slidenum">
              <a:rPr lang="en-US" altLang="en-US">
                <a:solidFill>
                  <a:srgbClr val="000000"/>
                </a:solidFill>
                <a:latin typeface="Times New Roman" panose="02020603050405020304" pitchFamily="18" charset="0"/>
              </a:rPr>
              <a:pPr>
                <a:lnSpc>
                  <a:spcPct val="95000"/>
                </a:lnSpc>
                <a:buClrTx/>
                <a:buFontTx/>
                <a:buNone/>
              </a:pPr>
              <a:t>3</a:t>
            </a:fld>
            <a:endParaRPr lang="en-US" altLang="en-US">
              <a:solidFill>
                <a:srgbClr val="000000"/>
              </a:solidFill>
              <a:latin typeface="Times New Roman" panose="02020603050405020304" pitchFamily="18" charset="0"/>
            </a:endParaRPr>
          </a:p>
        </p:txBody>
      </p:sp>
      <p:sp>
        <p:nvSpPr>
          <p:cNvPr id="24579"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2A84318-C04A-4251-8158-57DC176F8547}" type="slidenum">
              <a:rPr lang="en-US" altLang="en-US">
                <a:solidFill>
                  <a:srgbClr val="000000"/>
                </a:solidFill>
                <a:latin typeface="Times New Roman" panose="02020603050405020304" pitchFamily="18" charset="0"/>
              </a:rPr>
              <a:pPr>
                <a:lnSpc>
                  <a:spcPct val="95000"/>
                </a:lnSpc>
                <a:buClrTx/>
                <a:buFontTx/>
                <a:buNone/>
              </a:pPr>
              <a:t>4</a:t>
            </a:fld>
            <a:endParaRPr lang="en-US" altLang="en-US">
              <a:solidFill>
                <a:srgbClr val="000000"/>
              </a:solidFill>
              <a:latin typeface="Times New Roman" panose="02020603050405020304" pitchFamily="18" charset="0"/>
            </a:endParaRPr>
          </a:p>
        </p:txBody>
      </p:sp>
      <p:sp>
        <p:nvSpPr>
          <p:cNvPr id="26627" name="Text Box 1"/>
          <p:cNvSpPr txBox="1">
            <a:spLocks noChangeArrowheads="1" noTextEdit="1"/>
          </p:cNvSpPr>
          <p:nvPr>
            <p:ph type="sldImg"/>
          </p:nvPr>
        </p:nvSpPr>
        <p:spPr>
          <a:xfrm>
            <a:off x="1371600" y="763588"/>
            <a:ext cx="5026025" cy="37687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ChangeArrowheads="1"/>
          </p:cNvSpPr>
          <p:nvPr>
            <p:ph type="body" idx="1"/>
          </p:nvPr>
        </p:nvSpPr>
        <p:spPr>
          <a:xfrm>
            <a:off x="777875" y="4776788"/>
            <a:ext cx="6215063" cy="452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67A626D7-9B8E-43D4-916A-4EAC09BEF0CB}" type="slidenum">
              <a:rPr lang="en-US" altLang="en-US">
                <a:solidFill>
                  <a:srgbClr val="000000"/>
                </a:solidFill>
                <a:latin typeface="Times New Roman" panose="02020603050405020304" pitchFamily="18" charset="0"/>
              </a:rPr>
              <a:pPr>
                <a:lnSpc>
                  <a:spcPct val="95000"/>
                </a:lnSpc>
                <a:buClrTx/>
                <a:buFontTx/>
                <a:buNone/>
              </a:pPr>
              <a:t>5</a:t>
            </a:fld>
            <a:endParaRPr lang="en-US" altLang="en-US">
              <a:solidFill>
                <a:srgbClr val="000000"/>
              </a:solidFill>
              <a:latin typeface="Times New Roman" panose="02020603050405020304" pitchFamily="18" charset="0"/>
            </a:endParaRPr>
          </a:p>
        </p:txBody>
      </p:sp>
      <p:sp>
        <p:nvSpPr>
          <p:cNvPr id="28675"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smtClean="0"/>
              <a:t>For example, in Clearinghouse the initial distribution of updates depends on an underlying guaranteed mail protocol, which in practice fails from time to time due to physical queue overflow, even though the mail queues are maintained on disk storage. Sarin and Lynch [Sa] present a distributed algorithm for discarding obsolete data that depends on guaranteed, properly ordered, message delivery, together with a detailed data structure at each server (of size </a:t>
            </a:r>
            <a:r>
              <a:rPr lang="en-US" altLang="en-US" i="1" smtClean="0"/>
              <a:t>O(n2 )) </a:t>
            </a:r>
            <a:r>
              <a:rPr lang="en-US" altLang="en-US" smtClean="0"/>
              <a:t>describing all other servers for the same database. Lampson et al. {La] envision a sweep moving deterministically around a ring of servers, held together by pointers from one server to the next. These algorithms depend upon various mutual consistency properties of the distributed data structure, e.g., in Lampson's algorithm the pointers must define a ring. The algo- rithms in this paper merely depend orieventual delivery of repeated messages and do not require data structures at one server describing information held at other servers. </a:t>
            </a:r>
          </a:p>
          <a:p>
            <a:endParaRPr lang="en-US" altLang="en-US" smtClean="0"/>
          </a:p>
          <a:p>
            <a:r>
              <a:rPr lang="en-US" altLang="en-US" smtClean="0"/>
              <a:t>Second, the algorithms described in this paper are randomized; that is, there are points in the algorithm at which each server makes an independent random choice [Ra, Be85]. In distinction, the previous mechanisms are deterministic. For example, in both the anti-entropy and the rumor mongering algorithms, a server randomly chooses a partner. </a:t>
            </a:r>
          </a:p>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66A3A06-8DBA-46E0-BEC6-3AA3E907E762}" type="slidenum">
              <a:rPr lang="en-US" altLang="en-US">
                <a:solidFill>
                  <a:srgbClr val="000000"/>
                </a:solidFill>
                <a:latin typeface="Times New Roman" panose="02020603050405020304" pitchFamily="18" charset="0"/>
              </a:rPr>
              <a:pPr>
                <a:lnSpc>
                  <a:spcPct val="95000"/>
                </a:lnSpc>
                <a:buClrTx/>
                <a:buFontTx/>
                <a:buNone/>
              </a:pPr>
              <a:t>6</a:t>
            </a:fld>
            <a:endParaRPr lang="en-US" altLang="en-US">
              <a:solidFill>
                <a:srgbClr val="000000"/>
              </a:solidFill>
              <a:latin typeface="Times New Roman" panose="02020603050405020304" pitchFamily="18" charset="0"/>
            </a:endParaRPr>
          </a:p>
        </p:txBody>
      </p:sp>
      <p:sp>
        <p:nvSpPr>
          <p:cNvPr id="30723"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74D9636-4DEC-4657-B320-49AEC8E0B704}" type="slidenum">
              <a:rPr lang="en-US" altLang="en-US">
                <a:solidFill>
                  <a:srgbClr val="000000"/>
                </a:solidFill>
                <a:latin typeface="Times New Roman" panose="02020603050405020304" pitchFamily="18" charset="0"/>
              </a:rPr>
              <a:pPr>
                <a:lnSpc>
                  <a:spcPct val="95000"/>
                </a:lnSpc>
                <a:buClrTx/>
                <a:buFontTx/>
                <a:buNone/>
              </a:pPr>
              <a:t>7</a:t>
            </a:fld>
            <a:endParaRPr lang="en-US" altLang="en-US">
              <a:solidFill>
                <a:srgbClr val="000000"/>
              </a:solidFill>
              <a:latin typeface="Times New Roman" panose="02020603050405020304" pitchFamily="18" charset="0"/>
            </a:endParaRPr>
          </a:p>
        </p:txBody>
      </p:sp>
      <p:sp>
        <p:nvSpPr>
          <p:cNvPr id="32771"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F8AFBBC-00BA-4BD3-8D70-A818D82A3BD3}" type="slidenum">
              <a:rPr lang="en-US" altLang="en-US">
                <a:solidFill>
                  <a:srgbClr val="000000"/>
                </a:solidFill>
                <a:latin typeface="Times New Roman" panose="02020603050405020304" pitchFamily="18" charset="0"/>
              </a:rPr>
              <a:pPr>
                <a:lnSpc>
                  <a:spcPct val="95000"/>
                </a:lnSpc>
                <a:buClrTx/>
                <a:buFontTx/>
                <a:buNone/>
              </a:pPr>
              <a:t>8</a:t>
            </a:fld>
            <a:endParaRPr lang="en-US" altLang="en-US">
              <a:solidFill>
                <a:srgbClr val="000000"/>
              </a:solidFill>
              <a:latin typeface="Times New Roman" panose="02020603050405020304" pitchFamily="18" charset="0"/>
            </a:endParaRPr>
          </a:p>
        </p:txBody>
      </p:sp>
      <p:sp>
        <p:nvSpPr>
          <p:cNvPr id="34819"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1"/>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37DDA063-9A63-481A-A0C5-34622CBE3F23}" type="slidenum">
              <a:rPr lang="en-US" altLang="en-US">
                <a:solidFill>
                  <a:srgbClr val="000000"/>
                </a:solidFill>
                <a:latin typeface="Times New Roman" panose="02020603050405020304" pitchFamily="18" charset="0"/>
              </a:rPr>
              <a:pPr>
                <a:lnSpc>
                  <a:spcPct val="95000"/>
                </a:lnSpc>
                <a:buClrTx/>
                <a:buFontTx/>
                <a:buNone/>
              </a:pPr>
              <a:t>9</a:t>
            </a:fld>
            <a:endParaRPr lang="en-US" altLang="en-US">
              <a:solidFill>
                <a:srgbClr val="000000"/>
              </a:solidFill>
              <a:latin typeface="Times New Roman" panose="02020603050405020304" pitchFamily="18" charset="0"/>
            </a:endParaRPr>
          </a:p>
        </p:txBody>
      </p:sp>
      <p:sp>
        <p:nvSpPr>
          <p:cNvPr id="36867" name="Text Box 1"/>
          <p:cNvSpPr txBox="1">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p:cNvSpPr txBox="1">
            <a:spLocks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7AD88F5-EB0A-4B18-AFA1-7BF6EFEC5D71}" type="slidenum">
              <a:rPr lang="en-US" altLang="en-US"/>
              <a:pPr>
                <a:defRPr/>
              </a:pPr>
              <a:t>‹#›</a:t>
            </a:fld>
            <a:endParaRPr lang="en-US" altLang="en-US"/>
          </a:p>
        </p:txBody>
      </p:sp>
    </p:spTree>
    <p:extLst>
      <p:ext uri="{BB962C8B-B14F-4D97-AF65-F5344CB8AC3E}">
        <p14:creationId xmlns:p14="http://schemas.microsoft.com/office/powerpoint/2010/main" val="207437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29BC826-7DC6-4D6F-A2AB-CA82B8B1BAD5}" type="slidenum">
              <a:rPr lang="en-US" altLang="en-US"/>
              <a:pPr>
                <a:defRPr/>
              </a:pPr>
              <a:t>‹#›</a:t>
            </a:fld>
            <a:endParaRPr lang="en-US" altLang="en-US"/>
          </a:p>
        </p:txBody>
      </p:sp>
    </p:spTree>
    <p:extLst>
      <p:ext uri="{BB962C8B-B14F-4D97-AF65-F5344CB8AC3E}">
        <p14:creationId xmlns:p14="http://schemas.microsoft.com/office/powerpoint/2010/main" val="29853461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6544D54-FE53-4112-99FD-E08C9F1DAD80}" type="slidenum">
              <a:rPr lang="en-US" altLang="en-US"/>
              <a:pPr>
                <a:defRPr/>
              </a:pPr>
              <a:t>‹#›</a:t>
            </a:fld>
            <a:endParaRPr lang="en-US" altLang="en-US"/>
          </a:p>
        </p:txBody>
      </p:sp>
    </p:spTree>
    <p:extLst>
      <p:ext uri="{BB962C8B-B14F-4D97-AF65-F5344CB8AC3E}">
        <p14:creationId xmlns:p14="http://schemas.microsoft.com/office/powerpoint/2010/main" val="14912043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002FD21-5123-418E-8E4E-D0A4FF77843B}" type="slidenum">
              <a:rPr lang="en-US" altLang="en-US"/>
              <a:pPr>
                <a:defRPr/>
              </a:pPr>
              <a:t>‹#›</a:t>
            </a:fld>
            <a:endParaRPr lang="en-US" altLang="en-US"/>
          </a:p>
        </p:txBody>
      </p:sp>
    </p:spTree>
    <p:extLst>
      <p:ext uri="{BB962C8B-B14F-4D97-AF65-F5344CB8AC3E}">
        <p14:creationId xmlns:p14="http://schemas.microsoft.com/office/powerpoint/2010/main" val="40252353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2D4979D-1BD1-4D8B-B219-4C60FC04770D}" type="slidenum">
              <a:rPr lang="en-US" altLang="en-US"/>
              <a:pPr>
                <a:defRPr/>
              </a:pPr>
              <a:t>‹#›</a:t>
            </a:fld>
            <a:endParaRPr lang="en-US" altLang="en-US"/>
          </a:p>
        </p:txBody>
      </p:sp>
    </p:spTree>
    <p:extLst>
      <p:ext uri="{BB962C8B-B14F-4D97-AF65-F5344CB8AC3E}">
        <p14:creationId xmlns:p14="http://schemas.microsoft.com/office/powerpoint/2010/main" val="30919856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768475"/>
            <a:ext cx="4329113"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1263" y="1768475"/>
            <a:ext cx="4329112"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2A33A3D-79C7-410B-923A-1282F7F58284}" type="slidenum">
              <a:rPr lang="en-US" altLang="en-US"/>
              <a:pPr>
                <a:defRPr/>
              </a:pPr>
              <a:t>‹#›</a:t>
            </a:fld>
            <a:endParaRPr lang="en-US" altLang="en-US"/>
          </a:p>
        </p:txBody>
      </p:sp>
    </p:spTree>
    <p:extLst>
      <p:ext uri="{BB962C8B-B14F-4D97-AF65-F5344CB8AC3E}">
        <p14:creationId xmlns:p14="http://schemas.microsoft.com/office/powerpoint/2010/main" val="27633378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4ACE29D4-E48D-4984-B636-91D553214FE8}" type="slidenum">
              <a:rPr lang="en-US" altLang="en-US"/>
              <a:pPr>
                <a:defRPr/>
              </a:pPr>
              <a:t>‹#›</a:t>
            </a:fld>
            <a:endParaRPr lang="en-US" altLang="en-US"/>
          </a:p>
        </p:txBody>
      </p:sp>
    </p:spTree>
    <p:extLst>
      <p:ext uri="{BB962C8B-B14F-4D97-AF65-F5344CB8AC3E}">
        <p14:creationId xmlns:p14="http://schemas.microsoft.com/office/powerpoint/2010/main" val="5326086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5FA60E24-0282-414E-B001-EF56915E5913}" type="slidenum">
              <a:rPr lang="en-US" altLang="en-US"/>
              <a:pPr>
                <a:defRPr/>
              </a:pPr>
              <a:t>‹#›</a:t>
            </a:fld>
            <a:endParaRPr lang="en-US" altLang="en-US"/>
          </a:p>
        </p:txBody>
      </p:sp>
    </p:spTree>
    <p:extLst>
      <p:ext uri="{BB962C8B-B14F-4D97-AF65-F5344CB8AC3E}">
        <p14:creationId xmlns:p14="http://schemas.microsoft.com/office/powerpoint/2010/main" val="23652884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440AC892-0ECB-419B-BBC5-C68CBECE7DA1}" type="slidenum">
              <a:rPr lang="en-US" altLang="en-US"/>
              <a:pPr>
                <a:defRPr/>
              </a:pPr>
              <a:t>‹#›</a:t>
            </a:fld>
            <a:endParaRPr lang="en-US" altLang="en-US"/>
          </a:p>
        </p:txBody>
      </p:sp>
    </p:spTree>
    <p:extLst>
      <p:ext uri="{BB962C8B-B14F-4D97-AF65-F5344CB8AC3E}">
        <p14:creationId xmlns:p14="http://schemas.microsoft.com/office/powerpoint/2010/main" val="41579613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2604380F-F1BC-4EF8-93E6-D3A7EAA1539E}" type="slidenum">
              <a:rPr lang="en-US" altLang="en-US"/>
              <a:pPr>
                <a:defRPr/>
              </a:pPr>
              <a:t>‹#›</a:t>
            </a:fld>
            <a:endParaRPr lang="en-US" altLang="en-US"/>
          </a:p>
        </p:txBody>
      </p:sp>
    </p:spTree>
    <p:extLst>
      <p:ext uri="{BB962C8B-B14F-4D97-AF65-F5344CB8AC3E}">
        <p14:creationId xmlns:p14="http://schemas.microsoft.com/office/powerpoint/2010/main" val="5856237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63392ADB-1C75-4125-B62B-45F8D6B5FDB5}" type="slidenum">
              <a:rPr lang="en-US" altLang="en-US"/>
              <a:pPr>
                <a:defRPr/>
              </a:pPr>
              <a:t>‹#›</a:t>
            </a:fld>
            <a:endParaRPr lang="en-US" altLang="en-US"/>
          </a:p>
        </p:txBody>
      </p:sp>
    </p:spTree>
    <p:extLst>
      <p:ext uri="{BB962C8B-B14F-4D97-AF65-F5344CB8AC3E}">
        <p14:creationId xmlns:p14="http://schemas.microsoft.com/office/powerpoint/2010/main" val="6424358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B0B87619-0963-4F2A-8434-60469DA9167E}" type="slidenum">
              <a:rPr lang="en-US" altLang="en-US"/>
              <a:pPr>
                <a:defRPr/>
              </a:pPr>
              <a:t>‹#›</a:t>
            </a:fld>
            <a:endParaRPr lang="en-US" altLang="en-US"/>
          </a:p>
        </p:txBody>
      </p:sp>
    </p:spTree>
    <p:extLst>
      <p:ext uri="{BB962C8B-B14F-4D97-AF65-F5344CB8AC3E}">
        <p14:creationId xmlns:p14="http://schemas.microsoft.com/office/powerpoint/2010/main" val="250728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44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446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57F0311-4152-476B-BB0F-E70B02AF0E1A}" type="slidenum">
              <a:rPr lang="en-US" altLang="en-US"/>
              <a:pPr>
                <a:defRPr/>
              </a:pPr>
              <a:t>‹#›</a:t>
            </a:fld>
            <a:endParaRPr lang="en-US" altLang="en-US"/>
          </a:p>
        </p:txBody>
      </p:sp>
    </p:spTree>
    <p:extLst>
      <p:ext uri="{BB962C8B-B14F-4D97-AF65-F5344CB8AC3E}">
        <p14:creationId xmlns:p14="http://schemas.microsoft.com/office/powerpoint/2010/main" val="33141009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8513" y="539750"/>
            <a:ext cx="2201862" cy="6289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539750"/>
            <a:ext cx="6456363" cy="6289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350BEB8-324D-4329-BEF4-DD086EB47CB4}" type="slidenum">
              <a:rPr lang="en-US" altLang="en-US"/>
              <a:pPr>
                <a:defRPr/>
              </a:pPr>
              <a:t>‹#›</a:t>
            </a:fld>
            <a:endParaRPr lang="en-US" altLang="en-US"/>
          </a:p>
        </p:txBody>
      </p:sp>
    </p:spTree>
    <p:extLst>
      <p:ext uri="{BB962C8B-B14F-4D97-AF65-F5344CB8AC3E}">
        <p14:creationId xmlns:p14="http://schemas.microsoft.com/office/powerpoint/2010/main" val="25365177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BF7B4C3-0989-411E-A9B2-F28EAA3B0CBD}" type="slidenum">
              <a:rPr lang="en-US" altLang="en-US"/>
              <a:pPr>
                <a:defRPr/>
              </a:pPr>
              <a:t>‹#›</a:t>
            </a:fld>
            <a:endParaRPr lang="en-US" altLang="en-US"/>
          </a:p>
        </p:txBody>
      </p:sp>
    </p:spTree>
    <p:extLst>
      <p:ext uri="{BB962C8B-B14F-4D97-AF65-F5344CB8AC3E}">
        <p14:creationId xmlns:p14="http://schemas.microsoft.com/office/powerpoint/2010/main" val="23458531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AAD80591-DA2E-40C1-A9A2-93E823427705}" type="slidenum">
              <a:rPr lang="en-US" altLang="en-US"/>
              <a:pPr>
                <a:defRPr/>
              </a:pPr>
              <a:t>‹#›</a:t>
            </a:fld>
            <a:endParaRPr lang="en-US" altLang="en-US"/>
          </a:p>
        </p:txBody>
      </p:sp>
    </p:spTree>
    <p:extLst>
      <p:ext uri="{BB962C8B-B14F-4D97-AF65-F5344CB8AC3E}">
        <p14:creationId xmlns:p14="http://schemas.microsoft.com/office/powerpoint/2010/main" val="9173164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07F5D8A-71AC-42B4-880E-54889DE23F5A}" type="slidenum">
              <a:rPr lang="en-US" altLang="en-US"/>
              <a:pPr>
                <a:defRPr/>
              </a:pPr>
              <a:t>‹#›</a:t>
            </a:fld>
            <a:endParaRPr lang="en-US" altLang="en-US"/>
          </a:p>
        </p:txBody>
      </p:sp>
    </p:spTree>
    <p:extLst>
      <p:ext uri="{BB962C8B-B14F-4D97-AF65-F5344CB8AC3E}">
        <p14:creationId xmlns:p14="http://schemas.microsoft.com/office/powerpoint/2010/main" val="3131805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0475" y="2128838"/>
            <a:ext cx="4076700" cy="416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9575" y="2128838"/>
            <a:ext cx="4076700" cy="416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CD24020-11A3-48D0-AA6C-CCD7C62DAC73}" type="slidenum">
              <a:rPr lang="en-US" altLang="en-US"/>
              <a:pPr>
                <a:defRPr/>
              </a:pPr>
              <a:t>‹#›</a:t>
            </a:fld>
            <a:endParaRPr lang="en-US" altLang="en-US"/>
          </a:p>
        </p:txBody>
      </p:sp>
    </p:spTree>
    <p:extLst>
      <p:ext uri="{BB962C8B-B14F-4D97-AF65-F5344CB8AC3E}">
        <p14:creationId xmlns:p14="http://schemas.microsoft.com/office/powerpoint/2010/main" val="5265278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ADE1FDDA-4EDE-4900-A31B-03C5811EC572}" type="slidenum">
              <a:rPr lang="en-US" altLang="en-US"/>
              <a:pPr>
                <a:defRPr/>
              </a:pPr>
              <a:t>‹#›</a:t>
            </a:fld>
            <a:endParaRPr lang="en-US" altLang="en-US"/>
          </a:p>
        </p:txBody>
      </p:sp>
    </p:spTree>
    <p:extLst>
      <p:ext uri="{BB962C8B-B14F-4D97-AF65-F5344CB8AC3E}">
        <p14:creationId xmlns:p14="http://schemas.microsoft.com/office/powerpoint/2010/main" val="31857902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B7B2287F-9BD3-4815-99B1-3DE9C60E39AA}" type="slidenum">
              <a:rPr lang="en-US" altLang="en-US"/>
              <a:pPr>
                <a:defRPr/>
              </a:pPr>
              <a:t>‹#›</a:t>
            </a:fld>
            <a:endParaRPr lang="en-US" altLang="en-US"/>
          </a:p>
        </p:txBody>
      </p:sp>
    </p:spTree>
    <p:extLst>
      <p:ext uri="{BB962C8B-B14F-4D97-AF65-F5344CB8AC3E}">
        <p14:creationId xmlns:p14="http://schemas.microsoft.com/office/powerpoint/2010/main" val="27330732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90CCBC37-D813-4944-817A-4BDE10DED416}" type="slidenum">
              <a:rPr lang="en-US" altLang="en-US"/>
              <a:pPr>
                <a:defRPr/>
              </a:pPr>
              <a:t>‹#›</a:t>
            </a:fld>
            <a:endParaRPr lang="en-US" altLang="en-US"/>
          </a:p>
        </p:txBody>
      </p:sp>
    </p:spTree>
    <p:extLst>
      <p:ext uri="{BB962C8B-B14F-4D97-AF65-F5344CB8AC3E}">
        <p14:creationId xmlns:p14="http://schemas.microsoft.com/office/powerpoint/2010/main" val="34974920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1325BC3-EEEF-4270-B4E6-682EB15A680F}" type="slidenum">
              <a:rPr lang="en-US" altLang="en-US"/>
              <a:pPr>
                <a:defRPr/>
              </a:pPr>
              <a:t>‹#›</a:t>
            </a:fld>
            <a:endParaRPr lang="en-US" altLang="en-US"/>
          </a:p>
        </p:txBody>
      </p:sp>
    </p:spTree>
    <p:extLst>
      <p:ext uri="{BB962C8B-B14F-4D97-AF65-F5344CB8AC3E}">
        <p14:creationId xmlns:p14="http://schemas.microsoft.com/office/powerpoint/2010/main" val="29996284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6BBC532-6406-4BEC-B303-2A5E8314B644}" type="slidenum">
              <a:rPr lang="en-US" altLang="en-US"/>
              <a:pPr>
                <a:defRPr/>
              </a:pPr>
              <a:t>‹#›</a:t>
            </a:fld>
            <a:endParaRPr lang="en-US" altLang="en-US"/>
          </a:p>
        </p:txBody>
      </p:sp>
    </p:spTree>
    <p:extLst>
      <p:ext uri="{BB962C8B-B14F-4D97-AF65-F5344CB8AC3E}">
        <p14:creationId xmlns:p14="http://schemas.microsoft.com/office/powerpoint/2010/main" val="30057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A983EE1-C448-43F3-8F09-273EB332323F}" type="slidenum">
              <a:rPr lang="en-US" altLang="en-US"/>
              <a:pPr>
                <a:defRPr/>
              </a:pPr>
              <a:t>‹#›</a:t>
            </a:fld>
            <a:endParaRPr lang="en-US" altLang="en-US"/>
          </a:p>
        </p:txBody>
      </p:sp>
    </p:spTree>
    <p:extLst>
      <p:ext uri="{BB962C8B-B14F-4D97-AF65-F5344CB8AC3E}">
        <p14:creationId xmlns:p14="http://schemas.microsoft.com/office/powerpoint/2010/main" val="5420901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1AABB94-79EE-4621-8C79-AE209FFE3AF8}" type="slidenum">
              <a:rPr lang="en-US" altLang="en-US"/>
              <a:pPr>
                <a:defRPr/>
              </a:pPr>
              <a:t>‹#›</a:t>
            </a:fld>
            <a:endParaRPr lang="en-US" altLang="en-US"/>
          </a:p>
        </p:txBody>
      </p:sp>
    </p:spTree>
    <p:extLst>
      <p:ext uri="{BB962C8B-B14F-4D97-AF65-F5344CB8AC3E}">
        <p14:creationId xmlns:p14="http://schemas.microsoft.com/office/powerpoint/2010/main" val="29786672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2363" y="661988"/>
            <a:ext cx="2165350" cy="562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61988"/>
            <a:ext cx="6348413" cy="562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BEDF2B7-3C21-4A27-9A8C-2928AA2962C8}" type="slidenum">
              <a:rPr lang="en-US" altLang="en-US"/>
              <a:pPr>
                <a:defRPr/>
              </a:pPr>
              <a:t>‹#›</a:t>
            </a:fld>
            <a:endParaRPr lang="en-US" altLang="en-US"/>
          </a:p>
        </p:txBody>
      </p:sp>
    </p:spTree>
    <p:extLst>
      <p:ext uri="{BB962C8B-B14F-4D97-AF65-F5344CB8AC3E}">
        <p14:creationId xmlns:p14="http://schemas.microsoft.com/office/powerpoint/2010/main" val="16715859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BA7990E-D2B0-4159-92B8-6077072E22A8}" type="slidenum">
              <a:rPr lang="en-US" altLang="en-US"/>
              <a:pPr>
                <a:defRPr/>
              </a:pPr>
              <a:t>‹#›</a:t>
            </a:fld>
            <a:endParaRPr lang="en-US" altLang="en-US"/>
          </a:p>
        </p:txBody>
      </p:sp>
    </p:spTree>
    <p:extLst>
      <p:ext uri="{BB962C8B-B14F-4D97-AF65-F5344CB8AC3E}">
        <p14:creationId xmlns:p14="http://schemas.microsoft.com/office/powerpoint/2010/main" val="19191225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8717537-7623-4748-90DC-E6A0E184E1C4}" type="slidenum">
              <a:rPr lang="en-US" altLang="en-US"/>
              <a:pPr>
                <a:defRPr/>
              </a:pPr>
              <a:t>‹#›</a:t>
            </a:fld>
            <a:endParaRPr lang="en-US" altLang="en-US"/>
          </a:p>
        </p:txBody>
      </p:sp>
    </p:spTree>
    <p:extLst>
      <p:ext uri="{BB962C8B-B14F-4D97-AF65-F5344CB8AC3E}">
        <p14:creationId xmlns:p14="http://schemas.microsoft.com/office/powerpoint/2010/main" val="1323512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BE22BEC-2F63-436A-AAE7-F53783E74D1B}" type="slidenum">
              <a:rPr lang="en-US" altLang="en-US"/>
              <a:pPr>
                <a:defRPr/>
              </a:pPr>
              <a:t>‹#›</a:t>
            </a:fld>
            <a:endParaRPr lang="en-US" altLang="en-US"/>
          </a:p>
        </p:txBody>
      </p:sp>
    </p:spTree>
    <p:extLst>
      <p:ext uri="{BB962C8B-B14F-4D97-AF65-F5344CB8AC3E}">
        <p14:creationId xmlns:p14="http://schemas.microsoft.com/office/powerpoint/2010/main" val="20459655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2519363"/>
            <a:ext cx="4437063"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2519363"/>
            <a:ext cx="4437062" cy="422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4BB44A83-2F3F-414C-A24C-F0BD9451E2B5}" type="slidenum">
              <a:rPr lang="en-US" altLang="en-US"/>
              <a:pPr>
                <a:defRPr/>
              </a:pPr>
              <a:t>‹#›</a:t>
            </a:fld>
            <a:endParaRPr lang="en-US" altLang="en-US"/>
          </a:p>
        </p:txBody>
      </p:sp>
    </p:spTree>
    <p:extLst>
      <p:ext uri="{BB962C8B-B14F-4D97-AF65-F5344CB8AC3E}">
        <p14:creationId xmlns:p14="http://schemas.microsoft.com/office/powerpoint/2010/main" val="8390466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9A26E3E8-CFA3-4262-AA2E-6F54A421607F}" type="slidenum">
              <a:rPr lang="en-US" altLang="en-US"/>
              <a:pPr>
                <a:defRPr/>
              </a:pPr>
              <a:t>‹#›</a:t>
            </a:fld>
            <a:endParaRPr lang="en-US" altLang="en-US"/>
          </a:p>
        </p:txBody>
      </p:sp>
    </p:spTree>
    <p:extLst>
      <p:ext uri="{BB962C8B-B14F-4D97-AF65-F5344CB8AC3E}">
        <p14:creationId xmlns:p14="http://schemas.microsoft.com/office/powerpoint/2010/main" val="8494350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5537FC7D-2083-42E1-B36C-358F49BCFBE8}" type="slidenum">
              <a:rPr lang="en-US" altLang="en-US"/>
              <a:pPr>
                <a:defRPr/>
              </a:pPr>
              <a:t>‹#›</a:t>
            </a:fld>
            <a:endParaRPr lang="en-US" altLang="en-US"/>
          </a:p>
        </p:txBody>
      </p:sp>
    </p:spTree>
    <p:extLst>
      <p:ext uri="{BB962C8B-B14F-4D97-AF65-F5344CB8AC3E}">
        <p14:creationId xmlns:p14="http://schemas.microsoft.com/office/powerpoint/2010/main" val="34958475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E5C67269-BB17-4C4F-A6F0-566963DFEF2C}" type="slidenum">
              <a:rPr lang="en-US" altLang="en-US"/>
              <a:pPr>
                <a:defRPr/>
              </a:pPr>
              <a:t>‹#›</a:t>
            </a:fld>
            <a:endParaRPr lang="en-US" altLang="en-US"/>
          </a:p>
        </p:txBody>
      </p:sp>
    </p:spTree>
    <p:extLst>
      <p:ext uri="{BB962C8B-B14F-4D97-AF65-F5344CB8AC3E}">
        <p14:creationId xmlns:p14="http://schemas.microsoft.com/office/powerpoint/2010/main" val="21313361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1422BE39-B4AA-4C57-B0EA-FE073D9241D2}" type="slidenum">
              <a:rPr lang="en-US" altLang="en-US"/>
              <a:pPr>
                <a:defRPr/>
              </a:pPr>
              <a:t>‹#›</a:t>
            </a:fld>
            <a:endParaRPr lang="en-US" altLang="en-US"/>
          </a:p>
        </p:txBody>
      </p:sp>
    </p:spTree>
    <p:extLst>
      <p:ext uri="{BB962C8B-B14F-4D97-AF65-F5344CB8AC3E}">
        <p14:creationId xmlns:p14="http://schemas.microsoft.com/office/powerpoint/2010/main" val="158091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0925506-F398-480D-8861-A80D1EC55349}" type="slidenum">
              <a:rPr lang="en-US" altLang="en-US"/>
              <a:pPr>
                <a:defRPr/>
              </a:pPr>
              <a:t>‹#›</a:t>
            </a:fld>
            <a:endParaRPr lang="en-US" altLang="en-US"/>
          </a:p>
        </p:txBody>
      </p:sp>
    </p:spTree>
    <p:extLst>
      <p:ext uri="{BB962C8B-B14F-4D97-AF65-F5344CB8AC3E}">
        <p14:creationId xmlns:p14="http://schemas.microsoft.com/office/powerpoint/2010/main" val="3498303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2B82BD63-02D7-4503-A639-A0B762743AA9}" type="slidenum">
              <a:rPr lang="en-US" altLang="en-US"/>
              <a:pPr>
                <a:defRPr/>
              </a:pPr>
              <a:t>‹#›</a:t>
            </a:fld>
            <a:endParaRPr lang="en-US" altLang="en-US"/>
          </a:p>
        </p:txBody>
      </p:sp>
    </p:spTree>
    <p:extLst>
      <p:ext uri="{BB962C8B-B14F-4D97-AF65-F5344CB8AC3E}">
        <p14:creationId xmlns:p14="http://schemas.microsoft.com/office/powerpoint/2010/main" val="41093199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19F89BE-5C7F-4D3C-A326-71786FEC5F2F}" type="slidenum">
              <a:rPr lang="en-US" altLang="en-US"/>
              <a:pPr>
                <a:defRPr/>
              </a:pPr>
              <a:t>‹#›</a:t>
            </a:fld>
            <a:endParaRPr lang="en-US" altLang="en-US"/>
          </a:p>
        </p:txBody>
      </p:sp>
    </p:spTree>
    <p:extLst>
      <p:ext uri="{BB962C8B-B14F-4D97-AF65-F5344CB8AC3E}">
        <p14:creationId xmlns:p14="http://schemas.microsoft.com/office/powerpoint/2010/main" val="37392053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3938" y="373063"/>
            <a:ext cx="2336800" cy="637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373063"/>
            <a:ext cx="6861175" cy="637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AB39657-3DA4-4D66-BDF3-6DFEB1D1ADA4}" type="slidenum">
              <a:rPr lang="en-US" altLang="en-US"/>
              <a:pPr>
                <a:defRPr/>
              </a:pPr>
              <a:t>‹#›</a:t>
            </a:fld>
            <a:endParaRPr lang="en-US" altLang="en-US"/>
          </a:p>
        </p:txBody>
      </p:sp>
    </p:spTree>
    <p:extLst>
      <p:ext uri="{BB962C8B-B14F-4D97-AF65-F5344CB8AC3E}">
        <p14:creationId xmlns:p14="http://schemas.microsoft.com/office/powerpoint/2010/main" val="12189616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B4B7464-4FDE-49F4-8F6D-B40076C780F9}" type="slidenum">
              <a:rPr lang="en-US" altLang="en-US"/>
              <a:pPr>
                <a:defRPr/>
              </a:pPr>
              <a:t>‹#›</a:t>
            </a:fld>
            <a:endParaRPr lang="en-US" altLang="en-US"/>
          </a:p>
        </p:txBody>
      </p:sp>
    </p:spTree>
    <p:extLst>
      <p:ext uri="{BB962C8B-B14F-4D97-AF65-F5344CB8AC3E}">
        <p14:creationId xmlns:p14="http://schemas.microsoft.com/office/powerpoint/2010/main" val="30511544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9A00BE7-C79E-49C9-873E-B33023CB1932}" type="slidenum">
              <a:rPr lang="en-US" altLang="en-US"/>
              <a:pPr>
                <a:defRPr/>
              </a:pPr>
              <a:t>‹#›</a:t>
            </a:fld>
            <a:endParaRPr lang="en-US" altLang="en-US"/>
          </a:p>
        </p:txBody>
      </p:sp>
    </p:spTree>
    <p:extLst>
      <p:ext uri="{BB962C8B-B14F-4D97-AF65-F5344CB8AC3E}">
        <p14:creationId xmlns:p14="http://schemas.microsoft.com/office/powerpoint/2010/main" val="36397792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49C74135-B678-432B-B2B2-DDDEF271EDD6}" type="slidenum">
              <a:rPr lang="en-US" altLang="en-US"/>
              <a:pPr>
                <a:defRPr/>
              </a:pPr>
              <a:t>‹#›</a:t>
            </a:fld>
            <a:endParaRPr lang="en-US" altLang="en-US"/>
          </a:p>
        </p:txBody>
      </p:sp>
    </p:spTree>
    <p:extLst>
      <p:ext uri="{BB962C8B-B14F-4D97-AF65-F5344CB8AC3E}">
        <p14:creationId xmlns:p14="http://schemas.microsoft.com/office/powerpoint/2010/main" val="9295821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057400"/>
            <a:ext cx="4454525"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2057400"/>
            <a:ext cx="4454525" cy="434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43AB5695-4918-4CD0-AB70-EBEF429E81D0}" type="slidenum">
              <a:rPr lang="en-US" altLang="en-US"/>
              <a:pPr>
                <a:defRPr/>
              </a:pPr>
              <a:t>‹#›</a:t>
            </a:fld>
            <a:endParaRPr lang="en-US" altLang="en-US"/>
          </a:p>
        </p:txBody>
      </p:sp>
    </p:spTree>
    <p:extLst>
      <p:ext uri="{BB962C8B-B14F-4D97-AF65-F5344CB8AC3E}">
        <p14:creationId xmlns:p14="http://schemas.microsoft.com/office/powerpoint/2010/main" val="15290806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70C60544-1AB9-46C0-A7D4-9525A7DB2E1A}" type="slidenum">
              <a:rPr lang="en-US" altLang="en-US"/>
              <a:pPr>
                <a:defRPr/>
              </a:pPr>
              <a:t>‹#›</a:t>
            </a:fld>
            <a:endParaRPr lang="en-US" altLang="en-US"/>
          </a:p>
        </p:txBody>
      </p:sp>
    </p:spTree>
    <p:extLst>
      <p:ext uri="{BB962C8B-B14F-4D97-AF65-F5344CB8AC3E}">
        <p14:creationId xmlns:p14="http://schemas.microsoft.com/office/powerpoint/2010/main" val="30532786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E67D1D94-2B51-47DD-A3B3-BF9027F58175}" type="slidenum">
              <a:rPr lang="en-US" altLang="en-US"/>
              <a:pPr>
                <a:defRPr/>
              </a:pPr>
              <a:t>‹#›</a:t>
            </a:fld>
            <a:endParaRPr lang="en-US" altLang="en-US"/>
          </a:p>
        </p:txBody>
      </p:sp>
    </p:spTree>
    <p:extLst>
      <p:ext uri="{BB962C8B-B14F-4D97-AF65-F5344CB8AC3E}">
        <p14:creationId xmlns:p14="http://schemas.microsoft.com/office/powerpoint/2010/main" val="29671731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E2B76101-213E-492A-90C7-4E86F9737ED5}" type="slidenum">
              <a:rPr lang="en-US" altLang="en-US"/>
              <a:pPr>
                <a:defRPr/>
              </a:pPr>
              <a:t>‹#›</a:t>
            </a:fld>
            <a:endParaRPr lang="en-US" altLang="en-US"/>
          </a:p>
        </p:txBody>
      </p:sp>
    </p:spTree>
    <p:extLst>
      <p:ext uri="{BB962C8B-B14F-4D97-AF65-F5344CB8AC3E}">
        <p14:creationId xmlns:p14="http://schemas.microsoft.com/office/powerpoint/2010/main" val="376545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9D7A94A1-0713-49A8-95A9-1A6EAE566705}" type="slidenum">
              <a:rPr lang="en-US" altLang="en-US"/>
              <a:pPr>
                <a:defRPr/>
              </a:pPr>
              <a:t>‹#›</a:t>
            </a:fld>
            <a:endParaRPr lang="en-US" altLang="en-US"/>
          </a:p>
        </p:txBody>
      </p:sp>
    </p:spTree>
    <p:extLst>
      <p:ext uri="{BB962C8B-B14F-4D97-AF65-F5344CB8AC3E}">
        <p14:creationId xmlns:p14="http://schemas.microsoft.com/office/powerpoint/2010/main" val="393814900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6F7D0ED-CD2F-4E69-BFE6-566AACC203C7}" type="slidenum">
              <a:rPr lang="en-US" altLang="en-US"/>
              <a:pPr>
                <a:defRPr/>
              </a:pPr>
              <a:t>‹#›</a:t>
            </a:fld>
            <a:endParaRPr lang="en-US" altLang="en-US"/>
          </a:p>
        </p:txBody>
      </p:sp>
    </p:spTree>
    <p:extLst>
      <p:ext uri="{BB962C8B-B14F-4D97-AF65-F5344CB8AC3E}">
        <p14:creationId xmlns:p14="http://schemas.microsoft.com/office/powerpoint/2010/main" val="41721591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0BF03524-1DE4-437C-8E9B-5AD8A7623A7A}" type="slidenum">
              <a:rPr lang="en-US" altLang="en-US"/>
              <a:pPr>
                <a:defRPr/>
              </a:pPr>
              <a:t>‹#›</a:t>
            </a:fld>
            <a:endParaRPr lang="en-US" altLang="en-US"/>
          </a:p>
        </p:txBody>
      </p:sp>
    </p:spTree>
    <p:extLst>
      <p:ext uri="{BB962C8B-B14F-4D97-AF65-F5344CB8AC3E}">
        <p14:creationId xmlns:p14="http://schemas.microsoft.com/office/powerpoint/2010/main" val="38548957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38FF639C-7E03-4611-998B-8B56E9C7B475}" type="slidenum">
              <a:rPr lang="en-US" altLang="en-US"/>
              <a:pPr>
                <a:defRPr/>
              </a:pPr>
              <a:t>‹#›</a:t>
            </a:fld>
            <a:endParaRPr lang="en-US" altLang="en-US"/>
          </a:p>
        </p:txBody>
      </p:sp>
    </p:spTree>
    <p:extLst>
      <p:ext uri="{BB962C8B-B14F-4D97-AF65-F5344CB8AC3E}">
        <p14:creationId xmlns:p14="http://schemas.microsoft.com/office/powerpoint/2010/main" val="26848337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097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097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2C48CBD-FD08-4C9D-B1BD-CA93FFC8E2C3}" type="slidenum">
              <a:rPr lang="en-US" altLang="en-US"/>
              <a:pPr>
                <a:defRPr/>
              </a:pPr>
              <a:t>‹#›</a:t>
            </a:fld>
            <a:endParaRPr lang="en-US" altLang="en-US"/>
          </a:p>
        </p:txBody>
      </p:sp>
    </p:spTree>
    <p:extLst>
      <p:ext uri="{BB962C8B-B14F-4D97-AF65-F5344CB8AC3E}">
        <p14:creationId xmlns:p14="http://schemas.microsoft.com/office/powerpoint/2010/main" val="41122606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4312398-B158-4C87-BCAD-B9AAE2351AEA}" type="slidenum">
              <a:rPr lang="en-US" altLang="en-US"/>
              <a:pPr>
                <a:defRPr/>
              </a:pPr>
              <a:t>‹#›</a:t>
            </a:fld>
            <a:endParaRPr lang="en-US" altLang="en-US"/>
          </a:p>
        </p:txBody>
      </p:sp>
    </p:spTree>
    <p:extLst>
      <p:ext uri="{BB962C8B-B14F-4D97-AF65-F5344CB8AC3E}">
        <p14:creationId xmlns:p14="http://schemas.microsoft.com/office/powerpoint/2010/main" val="32468718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9C878FF-FF1F-400A-9398-2C4BD44FA181}" type="slidenum">
              <a:rPr lang="en-US" altLang="en-US"/>
              <a:pPr>
                <a:defRPr/>
              </a:pPr>
              <a:t>‹#›</a:t>
            </a:fld>
            <a:endParaRPr lang="en-US" altLang="en-US"/>
          </a:p>
        </p:txBody>
      </p:sp>
    </p:spTree>
    <p:extLst>
      <p:ext uri="{BB962C8B-B14F-4D97-AF65-F5344CB8AC3E}">
        <p14:creationId xmlns:p14="http://schemas.microsoft.com/office/powerpoint/2010/main" val="42518912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5816822-C62D-4025-9FF9-09D1986F0DFD}" type="slidenum">
              <a:rPr lang="en-US" altLang="en-US"/>
              <a:pPr>
                <a:defRPr/>
              </a:pPr>
              <a:t>‹#›</a:t>
            </a:fld>
            <a:endParaRPr lang="en-US" altLang="en-US"/>
          </a:p>
        </p:txBody>
      </p:sp>
    </p:spTree>
    <p:extLst>
      <p:ext uri="{BB962C8B-B14F-4D97-AF65-F5344CB8AC3E}">
        <p14:creationId xmlns:p14="http://schemas.microsoft.com/office/powerpoint/2010/main" val="39002075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2160588"/>
            <a:ext cx="4059237"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2160588"/>
            <a:ext cx="4059238" cy="4310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2C5B3FCA-A8FA-49CC-91B4-25EF376D52AA}" type="slidenum">
              <a:rPr lang="en-US" altLang="en-US"/>
              <a:pPr>
                <a:defRPr/>
              </a:pPr>
              <a:t>‹#›</a:t>
            </a:fld>
            <a:endParaRPr lang="en-US" altLang="en-US"/>
          </a:p>
        </p:txBody>
      </p:sp>
    </p:spTree>
    <p:extLst>
      <p:ext uri="{BB962C8B-B14F-4D97-AF65-F5344CB8AC3E}">
        <p14:creationId xmlns:p14="http://schemas.microsoft.com/office/powerpoint/2010/main" val="7580721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A52A2B95-04B2-446E-B498-CFE0BD96A3CA}" type="slidenum">
              <a:rPr lang="en-US" altLang="en-US"/>
              <a:pPr>
                <a:defRPr/>
              </a:pPr>
              <a:t>‹#›</a:t>
            </a:fld>
            <a:endParaRPr lang="en-US" altLang="en-US"/>
          </a:p>
        </p:txBody>
      </p:sp>
    </p:spTree>
    <p:extLst>
      <p:ext uri="{BB962C8B-B14F-4D97-AF65-F5344CB8AC3E}">
        <p14:creationId xmlns:p14="http://schemas.microsoft.com/office/powerpoint/2010/main" val="33132900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E5E86D0B-407E-4C95-9AAB-B2A7728987E9}" type="slidenum">
              <a:rPr lang="en-US" altLang="en-US"/>
              <a:pPr>
                <a:defRPr/>
              </a:pPr>
              <a:t>‹#›</a:t>
            </a:fld>
            <a:endParaRPr lang="en-US" altLang="en-US"/>
          </a:p>
        </p:txBody>
      </p:sp>
    </p:spTree>
    <p:extLst>
      <p:ext uri="{BB962C8B-B14F-4D97-AF65-F5344CB8AC3E}">
        <p14:creationId xmlns:p14="http://schemas.microsoft.com/office/powerpoint/2010/main" val="119239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49450"/>
            <a:ext cx="4346575" cy="380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49450"/>
            <a:ext cx="4346575" cy="380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F840635-756A-42AB-9FEB-FE12184675DA}" type="slidenum">
              <a:rPr lang="en-US" altLang="en-US"/>
              <a:pPr>
                <a:defRPr/>
              </a:pPr>
              <a:t>‹#›</a:t>
            </a:fld>
            <a:endParaRPr lang="en-US" altLang="en-US"/>
          </a:p>
        </p:txBody>
      </p:sp>
    </p:spTree>
    <p:extLst>
      <p:ext uri="{BB962C8B-B14F-4D97-AF65-F5344CB8AC3E}">
        <p14:creationId xmlns:p14="http://schemas.microsoft.com/office/powerpoint/2010/main" val="14944783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BC5FED06-306A-4CDE-B7F7-690ABA2CA684}" type="slidenum">
              <a:rPr lang="en-US" altLang="en-US"/>
              <a:pPr>
                <a:defRPr/>
              </a:pPr>
              <a:t>‹#›</a:t>
            </a:fld>
            <a:endParaRPr lang="en-US" altLang="en-US"/>
          </a:p>
        </p:txBody>
      </p:sp>
    </p:spTree>
    <p:extLst>
      <p:ext uri="{BB962C8B-B14F-4D97-AF65-F5344CB8AC3E}">
        <p14:creationId xmlns:p14="http://schemas.microsoft.com/office/powerpoint/2010/main" val="10736028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354B005-00B6-4E81-9736-5E43398B4363}" type="slidenum">
              <a:rPr lang="en-US" altLang="en-US"/>
              <a:pPr>
                <a:defRPr/>
              </a:pPr>
              <a:t>‹#›</a:t>
            </a:fld>
            <a:endParaRPr lang="en-US" altLang="en-US"/>
          </a:p>
        </p:txBody>
      </p:sp>
    </p:spTree>
    <p:extLst>
      <p:ext uri="{BB962C8B-B14F-4D97-AF65-F5344CB8AC3E}">
        <p14:creationId xmlns:p14="http://schemas.microsoft.com/office/powerpoint/2010/main" val="6609778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851F5217-7479-4386-83A7-3912405D999C}" type="slidenum">
              <a:rPr lang="en-US" altLang="en-US"/>
              <a:pPr>
                <a:defRPr/>
              </a:pPr>
              <a:t>‹#›</a:t>
            </a:fld>
            <a:endParaRPr lang="en-US" altLang="en-US"/>
          </a:p>
        </p:txBody>
      </p:sp>
    </p:spTree>
    <p:extLst>
      <p:ext uri="{BB962C8B-B14F-4D97-AF65-F5344CB8AC3E}">
        <p14:creationId xmlns:p14="http://schemas.microsoft.com/office/powerpoint/2010/main" val="23596253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0CDE75C-00AD-46E1-85D9-1684709BBF40}" type="slidenum">
              <a:rPr lang="en-US" altLang="en-US"/>
              <a:pPr>
                <a:defRPr/>
              </a:pPr>
              <a:t>‹#›</a:t>
            </a:fld>
            <a:endParaRPr lang="en-US" altLang="en-US"/>
          </a:p>
        </p:txBody>
      </p:sp>
    </p:spTree>
    <p:extLst>
      <p:ext uri="{BB962C8B-B14F-4D97-AF65-F5344CB8AC3E}">
        <p14:creationId xmlns:p14="http://schemas.microsoft.com/office/powerpoint/2010/main" val="38736147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17550"/>
            <a:ext cx="2084388"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8675" y="717550"/>
            <a:ext cx="6105525"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9E942DD-5DEC-4070-9C4D-9A8CE0FD5911}" type="slidenum">
              <a:rPr lang="en-US" altLang="en-US"/>
              <a:pPr>
                <a:defRPr/>
              </a:pPr>
              <a:t>‹#›</a:t>
            </a:fld>
            <a:endParaRPr lang="en-US" altLang="en-US"/>
          </a:p>
        </p:txBody>
      </p:sp>
    </p:spTree>
    <p:extLst>
      <p:ext uri="{BB962C8B-B14F-4D97-AF65-F5344CB8AC3E}">
        <p14:creationId xmlns:p14="http://schemas.microsoft.com/office/powerpoint/2010/main" val="36920302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33EBFADC-C969-4EF7-B6DC-0583AD79BEE0}" type="slidenum">
              <a:rPr lang="en-US" altLang="en-US"/>
              <a:pPr>
                <a:defRPr/>
              </a:pPr>
              <a:t>‹#›</a:t>
            </a:fld>
            <a:endParaRPr lang="en-US" altLang="en-US"/>
          </a:p>
        </p:txBody>
      </p:sp>
    </p:spTree>
    <p:extLst>
      <p:ext uri="{BB962C8B-B14F-4D97-AF65-F5344CB8AC3E}">
        <p14:creationId xmlns:p14="http://schemas.microsoft.com/office/powerpoint/2010/main" val="10050846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4C158B9A-7543-4940-90A4-1BEE8D0D579E}" type="slidenum">
              <a:rPr lang="en-US" altLang="en-US"/>
              <a:pPr>
                <a:defRPr/>
              </a:pPr>
              <a:t>‹#›</a:t>
            </a:fld>
            <a:endParaRPr lang="en-US" altLang="en-US"/>
          </a:p>
        </p:txBody>
      </p:sp>
    </p:spTree>
    <p:extLst>
      <p:ext uri="{BB962C8B-B14F-4D97-AF65-F5344CB8AC3E}">
        <p14:creationId xmlns:p14="http://schemas.microsoft.com/office/powerpoint/2010/main" val="4512901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A6238A7-B443-4F9D-9C56-E455819F3E97}" type="slidenum">
              <a:rPr lang="en-US" altLang="en-US"/>
              <a:pPr>
                <a:defRPr/>
              </a:pPr>
              <a:t>‹#›</a:t>
            </a:fld>
            <a:endParaRPr lang="en-US" altLang="en-US"/>
          </a:p>
        </p:txBody>
      </p:sp>
    </p:spTree>
    <p:extLst>
      <p:ext uri="{BB962C8B-B14F-4D97-AF65-F5344CB8AC3E}">
        <p14:creationId xmlns:p14="http://schemas.microsoft.com/office/powerpoint/2010/main" val="14942529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2163" y="1979613"/>
            <a:ext cx="4059237" cy="394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3800" y="1979613"/>
            <a:ext cx="4059238" cy="394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ABB00DC-5061-44B4-B091-76F6C6CEA509}" type="slidenum">
              <a:rPr lang="en-US" altLang="en-US"/>
              <a:pPr>
                <a:defRPr/>
              </a:pPr>
              <a:t>‹#›</a:t>
            </a:fld>
            <a:endParaRPr lang="en-US" altLang="en-US"/>
          </a:p>
        </p:txBody>
      </p:sp>
    </p:spTree>
    <p:extLst>
      <p:ext uri="{BB962C8B-B14F-4D97-AF65-F5344CB8AC3E}">
        <p14:creationId xmlns:p14="http://schemas.microsoft.com/office/powerpoint/2010/main" val="23675341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EDC1581C-8EE4-4384-BA47-60A1DCEFA287}" type="slidenum">
              <a:rPr lang="en-US" altLang="en-US"/>
              <a:pPr>
                <a:defRPr/>
              </a:pPr>
              <a:t>‹#›</a:t>
            </a:fld>
            <a:endParaRPr lang="en-US" altLang="en-US"/>
          </a:p>
        </p:txBody>
      </p:sp>
    </p:spTree>
    <p:extLst>
      <p:ext uri="{BB962C8B-B14F-4D97-AF65-F5344CB8AC3E}">
        <p14:creationId xmlns:p14="http://schemas.microsoft.com/office/powerpoint/2010/main" val="355904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05A7A007-76E1-40F3-9300-CFD95C78305F}" type="slidenum">
              <a:rPr lang="en-US" altLang="en-US"/>
              <a:pPr>
                <a:defRPr/>
              </a:pPr>
              <a:t>‹#›</a:t>
            </a:fld>
            <a:endParaRPr lang="en-US" altLang="en-US"/>
          </a:p>
        </p:txBody>
      </p:sp>
    </p:spTree>
    <p:extLst>
      <p:ext uri="{BB962C8B-B14F-4D97-AF65-F5344CB8AC3E}">
        <p14:creationId xmlns:p14="http://schemas.microsoft.com/office/powerpoint/2010/main" val="34784558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C297CA40-3639-486B-83E9-C070D7600D17}" type="slidenum">
              <a:rPr lang="en-US" altLang="en-US"/>
              <a:pPr>
                <a:defRPr/>
              </a:pPr>
              <a:t>‹#›</a:t>
            </a:fld>
            <a:endParaRPr lang="en-US" altLang="en-US"/>
          </a:p>
        </p:txBody>
      </p:sp>
    </p:spTree>
    <p:extLst>
      <p:ext uri="{BB962C8B-B14F-4D97-AF65-F5344CB8AC3E}">
        <p14:creationId xmlns:p14="http://schemas.microsoft.com/office/powerpoint/2010/main" val="14719065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BFD7F2E5-0AC7-4BA2-B8D4-8D074F4BD462}" type="slidenum">
              <a:rPr lang="en-US" altLang="en-US"/>
              <a:pPr>
                <a:defRPr/>
              </a:pPr>
              <a:t>‹#›</a:t>
            </a:fld>
            <a:endParaRPr lang="en-US" altLang="en-US"/>
          </a:p>
        </p:txBody>
      </p:sp>
    </p:spTree>
    <p:extLst>
      <p:ext uri="{BB962C8B-B14F-4D97-AF65-F5344CB8AC3E}">
        <p14:creationId xmlns:p14="http://schemas.microsoft.com/office/powerpoint/2010/main" val="19541520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73E2A23-6547-4C2E-B84B-6D8EB3D69AAF}" type="slidenum">
              <a:rPr lang="en-US" altLang="en-US"/>
              <a:pPr>
                <a:defRPr/>
              </a:pPr>
              <a:t>‹#›</a:t>
            </a:fld>
            <a:endParaRPr lang="en-US" altLang="en-US"/>
          </a:p>
        </p:txBody>
      </p:sp>
    </p:spTree>
    <p:extLst>
      <p:ext uri="{BB962C8B-B14F-4D97-AF65-F5344CB8AC3E}">
        <p14:creationId xmlns:p14="http://schemas.microsoft.com/office/powerpoint/2010/main" val="670749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77EE7B69-5C97-4730-9431-8CC3935ED6D1}" type="slidenum">
              <a:rPr lang="en-US" altLang="en-US"/>
              <a:pPr>
                <a:defRPr/>
              </a:pPr>
              <a:t>‹#›</a:t>
            </a:fld>
            <a:endParaRPr lang="en-US" altLang="en-US"/>
          </a:p>
        </p:txBody>
      </p:sp>
    </p:spTree>
    <p:extLst>
      <p:ext uri="{BB962C8B-B14F-4D97-AF65-F5344CB8AC3E}">
        <p14:creationId xmlns:p14="http://schemas.microsoft.com/office/powerpoint/2010/main" val="37487264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94E39E3-D957-42C5-A01A-99B38AAD260A}" type="slidenum">
              <a:rPr lang="en-US" altLang="en-US"/>
              <a:pPr>
                <a:defRPr/>
              </a:pPr>
              <a:t>‹#›</a:t>
            </a:fld>
            <a:endParaRPr lang="en-US" altLang="en-US"/>
          </a:p>
        </p:txBody>
      </p:sp>
    </p:spTree>
    <p:extLst>
      <p:ext uri="{BB962C8B-B14F-4D97-AF65-F5344CB8AC3E}">
        <p14:creationId xmlns:p14="http://schemas.microsoft.com/office/powerpoint/2010/main" val="38289256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8988" y="554038"/>
            <a:ext cx="2211387" cy="5375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554038"/>
            <a:ext cx="6483350" cy="5375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6C9B6D1-A473-44CC-865D-2B1BD681BD5F}" type="slidenum">
              <a:rPr lang="en-US" altLang="en-US"/>
              <a:pPr>
                <a:defRPr/>
              </a:pPr>
              <a:t>‹#›</a:t>
            </a:fld>
            <a:endParaRPr lang="en-US" altLang="en-US"/>
          </a:p>
        </p:txBody>
      </p:sp>
    </p:spTree>
    <p:extLst>
      <p:ext uri="{BB962C8B-B14F-4D97-AF65-F5344CB8AC3E}">
        <p14:creationId xmlns:p14="http://schemas.microsoft.com/office/powerpoint/2010/main" val="16543286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58EEFDB-4763-41C8-AA2B-8F1C407B78BE}" type="slidenum">
              <a:rPr lang="en-US" altLang="en-US"/>
              <a:pPr>
                <a:defRPr/>
              </a:pPr>
              <a:t>‹#›</a:t>
            </a:fld>
            <a:endParaRPr lang="en-US" altLang="en-US"/>
          </a:p>
        </p:txBody>
      </p:sp>
    </p:spTree>
    <p:extLst>
      <p:ext uri="{BB962C8B-B14F-4D97-AF65-F5344CB8AC3E}">
        <p14:creationId xmlns:p14="http://schemas.microsoft.com/office/powerpoint/2010/main" val="33202191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8C8EDC8-1665-4E3B-8FBB-39E915FE727D}" type="slidenum">
              <a:rPr lang="en-US" altLang="en-US"/>
              <a:pPr>
                <a:defRPr/>
              </a:pPr>
              <a:t>‹#›</a:t>
            </a:fld>
            <a:endParaRPr lang="en-US" altLang="en-US"/>
          </a:p>
        </p:txBody>
      </p:sp>
    </p:spTree>
    <p:extLst>
      <p:ext uri="{BB962C8B-B14F-4D97-AF65-F5344CB8AC3E}">
        <p14:creationId xmlns:p14="http://schemas.microsoft.com/office/powerpoint/2010/main" val="39744342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543E002-BE60-4153-8973-8F8162C9EF40}" type="slidenum">
              <a:rPr lang="en-US" altLang="en-US"/>
              <a:pPr>
                <a:defRPr/>
              </a:pPr>
              <a:t>‹#›</a:t>
            </a:fld>
            <a:endParaRPr lang="en-US" altLang="en-US"/>
          </a:p>
        </p:txBody>
      </p:sp>
    </p:spTree>
    <p:extLst>
      <p:ext uri="{BB962C8B-B14F-4D97-AF65-F5344CB8AC3E}">
        <p14:creationId xmlns:p14="http://schemas.microsoft.com/office/powerpoint/2010/main" val="35089927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2052638"/>
            <a:ext cx="4059237" cy="394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2052638"/>
            <a:ext cx="4059238" cy="394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EA5319A7-9090-4489-9E06-65F25B0A7E0F}" type="slidenum">
              <a:rPr lang="en-US" altLang="en-US"/>
              <a:pPr>
                <a:defRPr/>
              </a:pPr>
              <a:t>‹#›</a:t>
            </a:fld>
            <a:endParaRPr lang="en-US" altLang="en-US"/>
          </a:p>
        </p:txBody>
      </p:sp>
    </p:spTree>
    <p:extLst>
      <p:ext uri="{BB962C8B-B14F-4D97-AF65-F5344CB8AC3E}">
        <p14:creationId xmlns:p14="http://schemas.microsoft.com/office/powerpoint/2010/main" val="5832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0ACDB222-A88B-4675-AFBB-0818D6C19769}" type="slidenum">
              <a:rPr lang="en-US" altLang="en-US"/>
              <a:pPr>
                <a:defRPr/>
              </a:pPr>
              <a:t>‹#›</a:t>
            </a:fld>
            <a:endParaRPr lang="en-US" altLang="en-US"/>
          </a:p>
        </p:txBody>
      </p:sp>
    </p:spTree>
    <p:extLst>
      <p:ext uri="{BB962C8B-B14F-4D97-AF65-F5344CB8AC3E}">
        <p14:creationId xmlns:p14="http://schemas.microsoft.com/office/powerpoint/2010/main" val="35000533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305A4098-B419-424A-9C95-83D5CAC41367}" type="slidenum">
              <a:rPr lang="en-US" altLang="en-US"/>
              <a:pPr>
                <a:defRPr/>
              </a:pPr>
              <a:t>‹#›</a:t>
            </a:fld>
            <a:endParaRPr lang="en-US" altLang="en-US"/>
          </a:p>
        </p:txBody>
      </p:sp>
    </p:spTree>
    <p:extLst>
      <p:ext uri="{BB962C8B-B14F-4D97-AF65-F5344CB8AC3E}">
        <p14:creationId xmlns:p14="http://schemas.microsoft.com/office/powerpoint/2010/main" val="44970461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C46D3787-85E0-4E55-A70F-259A828CF3AF}" type="slidenum">
              <a:rPr lang="en-US" altLang="en-US"/>
              <a:pPr>
                <a:defRPr/>
              </a:pPr>
              <a:t>‹#›</a:t>
            </a:fld>
            <a:endParaRPr lang="en-US" altLang="en-US"/>
          </a:p>
        </p:txBody>
      </p:sp>
    </p:spTree>
    <p:extLst>
      <p:ext uri="{BB962C8B-B14F-4D97-AF65-F5344CB8AC3E}">
        <p14:creationId xmlns:p14="http://schemas.microsoft.com/office/powerpoint/2010/main" val="42898281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7DF0D2F2-FF64-48E5-ADF8-784046C3E7E5}" type="slidenum">
              <a:rPr lang="en-US" altLang="en-US"/>
              <a:pPr>
                <a:defRPr/>
              </a:pPr>
              <a:t>‹#›</a:t>
            </a:fld>
            <a:endParaRPr lang="en-US" altLang="en-US"/>
          </a:p>
        </p:txBody>
      </p:sp>
    </p:spTree>
    <p:extLst>
      <p:ext uri="{BB962C8B-B14F-4D97-AF65-F5344CB8AC3E}">
        <p14:creationId xmlns:p14="http://schemas.microsoft.com/office/powerpoint/2010/main" val="19594194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A827987C-FB95-4C2A-B981-1F804590DE48}" type="slidenum">
              <a:rPr lang="en-US" altLang="en-US"/>
              <a:pPr>
                <a:defRPr/>
              </a:pPr>
              <a:t>‹#›</a:t>
            </a:fld>
            <a:endParaRPr lang="en-US" altLang="en-US"/>
          </a:p>
        </p:txBody>
      </p:sp>
    </p:spTree>
    <p:extLst>
      <p:ext uri="{BB962C8B-B14F-4D97-AF65-F5344CB8AC3E}">
        <p14:creationId xmlns:p14="http://schemas.microsoft.com/office/powerpoint/2010/main" val="5248594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A6B1BF12-747B-4187-88C2-5D55113B87C4}" type="slidenum">
              <a:rPr lang="en-US" altLang="en-US"/>
              <a:pPr>
                <a:defRPr/>
              </a:pPr>
              <a:t>‹#›</a:t>
            </a:fld>
            <a:endParaRPr lang="en-US" altLang="en-US"/>
          </a:p>
        </p:txBody>
      </p:sp>
    </p:spTree>
    <p:extLst>
      <p:ext uri="{BB962C8B-B14F-4D97-AF65-F5344CB8AC3E}">
        <p14:creationId xmlns:p14="http://schemas.microsoft.com/office/powerpoint/2010/main" val="24384690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027863A-94E4-458C-931C-85780C75DA3B}" type="slidenum">
              <a:rPr lang="en-US" altLang="en-US"/>
              <a:pPr>
                <a:defRPr/>
              </a:pPr>
              <a:t>‹#›</a:t>
            </a:fld>
            <a:endParaRPr lang="en-US" altLang="en-US"/>
          </a:p>
        </p:txBody>
      </p:sp>
    </p:spTree>
    <p:extLst>
      <p:ext uri="{BB962C8B-B14F-4D97-AF65-F5344CB8AC3E}">
        <p14:creationId xmlns:p14="http://schemas.microsoft.com/office/powerpoint/2010/main" val="30292542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588963"/>
            <a:ext cx="2157413" cy="5413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588963"/>
            <a:ext cx="6321425" cy="5413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40BED9E7-23C0-4241-8615-F72A5130E342}" type="slidenum">
              <a:rPr lang="en-US" altLang="en-US"/>
              <a:pPr>
                <a:defRPr/>
              </a:pPr>
              <a:t>‹#›</a:t>
            </a:fld>
            <a:endParaRPr lang="en-US" altLang="en-US"/>
          </a:p>
        </p:txBody>
      </p:sp>
    </p:spTree>
    <p:extLst>
      <p:ext uri="{BB962C8B-B14F-4D97-AF65-F5344CB8AC3E}">
        <p14:creationId xmlns:p14="http://schemas.microsoft.com/office/powerpoint/2010/main" val="40850988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8C6ED79-A340-46AF-9AE7-A7B71939C8D1}" type="slidenum">
              <a:rPr lang="en-US" altLang="en-US"/>
              <a:pPr>
                <a:defRPr/>
              </a:pPr>
              <a:t>‹#›</a:t>
            </a:fld>
            <a:endParaRPr lang="en-US" altLang="en-US"/>
          </a:p>
        </p:txBody>
      </p:sp>
    </p:spTree>
    <p:extLst>
      <p:ext uri="{BB962C8B-B14F-4D97-AF65-F5344CB8AC3E}">
        <p14:creationId xmlns:p14="http://schemas.microsoft.com/office/powerpoint/2010/main" val="23076539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45C46A9-797D-4E69-87E1-04DFEDCC8E73}" type="slidenum">
              <a:rPr lang="en-US" altLang="en-US"/>
              <a:pPr>
                <a:defRPr/>
              </a:pPr>
              <a:t>‹#›</a:t>
            </a:fld>
            <a:endParaRPr lang="en-US" altLang="en-US"/>
          </a:p>
        </p:txBody>
      </p:sp>
    </p:spTree>
    <p:extLst>
      <p:ext uri="{BB962C8B-B14F-4D97-AF65-F5344CB8AC3E}">
        <p14:creationId xmlns:p14="http://schemas.microsoft.com/office/powerpoint/2010/main" val="22038976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CF58D0B-8F94-4880-B437-42E52F752165}" type="slidenum">
              <a:rPr lang="en-US" altLang="en-US"/>
              <a:pPr>
                <a:defRPr/>
              </a:pPr>
              <a:t>‹#›</a:t>
            </a:fld>
            <a:endParaRPr lang="en-US" altLang="en-US"/>
          </a:p>
        </p:txBody>
      </p:sp>
    </p:spTree>
    <p:extLst>
      <p:ext uri="{BB962C8B-B14F-4D97-AF65-F5344CB8AC3E}">
        <p14:creationId xmlns:p14="http://schemas.microsoft.com/office/powerpoint/2010/main" val="2523470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9F562F86-5A88-4D30-BBCF-328901EB3F0E}" type="slidenum">
              <a:rPr lang="en-US" altLang="en-US"/>
              <a:pPr>
                <a:defRPr/>
              </a:pPr>
              <a:t>‹#›</a:t>
            </a:fld>
            <a:endParaRPr lang="en-US" altLang="en-US"/>
          </a:p>
        </p:txBody>
      </p:sp>
    </p:spTree>
    <p:extLst>
      <p:ext uri="{BB962C8B-B14F-4D97-AF65-F5344CB8AC3E}">
        <p14:creationId xmlns:p14="http://schemas.microsoft.com/office/powerpoint/2010/main" val="932016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78C4479-4441-4C42-A323-936F30764655}" type="slidenum">
              <a:rPr lang="en-US" altLang="en-US"/>
              <a:pPr>
                <a:defRPr/>
              </a:pPr>
              <a:t>‹#›</a:t>
            </a:fld>
            <a:endParaRPr lang="en-US" altLang="en-US"/>
          </a:p>
        </p:txBody>
      </p:sp>
    </p:spTree>
    <p:extLst>
      <p:ext uri="{BB962C8B-B14F-4D97-AF65-F5344CB8AC3E}">
        <p14:creationId xmlns:p14="http://schemas.microsoft.com/office/powerpoint/2010/main" val="7404805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AF131E19-8DAB-4174-A90B-C7E305ECE154}" type="slidenum">
              <a:rPr lang="en-US" altLang="en-US"/>
              <a:pPr>
                <a:defRPr/>
              </a:pPr>
              <a:t>‹#›</a:t>
            </a:fld>
            <a:endParaRPr lang="en-US" altLang="en-US"/>
          </a:p>
        </p:txBody>
      </p:sp>
    </p:spTree>
    <p:extLst>
      <p:ext uri="{BB962C8B-B14F-4D97-AF65-F5344CB8AC3E}">
        <p14:creationId xmlns:p14="http://schemas.microsoft.com/office/powerpoint/2010/main" val="34435111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EF93BF79-788A-47DA-9A89-3743148D6A4B}" type="slidenum">
              <a:rPr lang="en-US" altLang="en-US"/>
              <a:pPr>
                <a:defRPr/>
              </a:pPr>
              <a:t>‹#›</a:t>
            </a:fld>
            <a:endParaRPr lang="en-US" altLang="en-US"/>
          </a:p>
        </p:txBody>
      </p:sp>
    </p:spTree>
    <p:extLst>
      <p:ext uri="{BB962C8B-B14F-4D97-AF65-F5344CB8AC3E}">
        <p14:creationId xmlns:p14="http://schemas.microsoft.com/office/powerpoint/2010/main" val="37392869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F65B4C12-A891-4334-A479-05DC73C18891}" type="slidenum">
              <a:rPr lang="en-US" altLang="en-US"/>
              <a:pPr>
                <a:defRPr/>
              </a:pPr>
              <a:t>‹#›</a:t>
            </a:fld>
            <a:endParaRPr lang="en-US" altLang="en-US"/>
          </a:p>
        </p:txBody>
      </p:sp>
    </p:spTree>
    <p:extLst>
      <p:ext uri="{BB962C8B-B14F-4D97-AF65-F5344CB8AC3E}">
        <p14:creationId xmlns:p14="http://schemas.microsoft.com/office/powerpoint/2010/main" val="222262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CEDD92C-71E5-4B16-958E-5CE560DCA63D}" type="slidenum">
              <a:rPr lang="en-US" altLang="en-US"/>
              <a:pPr>
                <a:defRPr/>
              </a:pPr>
              <a:t>‹#›</a:t>
            </a:fld>
            <a:endParaRPr lang="en-US" altLang="en-US"/>
          </a:p>
        </p:txBody>
      </p:sp>
    </p:spTree>
    <p:extLst>
      <p:ext uri="{BB962C8B-B14F-4D97-AF65-F5344CB8AC3E}">
        <p14:creationId xmlns:p14="http://schemas.microsoft.com/office/powerpoint/2010/main" val="23799855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AFC6DFA9-4FA8-403A-A365-AEBFFD954717}" type="slidenum">
              <a:rPr lang="en-US" altLang="en-US"/>
              <a:pPr>
                <a:defRPr/>
              </a:pPr>
              <a:t>‹#›</a:t>
            </a:fld>
            <a:endParaRPr lang="en-US" altLang="en-US"/>
          </a:p>
        </p:txBody>
      </p:sp>
    </p:spTree>
    <p:extLst>
      <p:ext uri="{BB962C8B-B14F-4D97-AF65-F5344CB8AC3E}">
        <p14:creationId xmlns:p14="http://schemas.microsoft.com/office/powerpoint/2010/main" val="32875168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A3552F8B-3D7E-4037-B0DF-0942B64098AE}" type="slidenum">
              <a:rPr lang="en-US" altLang="en-US"/>
              <a:pPr>
                <a:defRPr/>
              </a:pPr>
              <a:t>‹#›</a:t>
            </a:fld>
            <a:endParaRPr lang="en-US" altLang="en-US"/>
          </a:p>
        </p:txBody>
      </p:sp>
    </p:spTree>
    <p:extLst>
      <p:ext uri="{BB962C8B-B14F-4D97-AF65-F5344CB8AC3E}">
        <p14:creationId xmlns:p14="http://schemas.microsoft.com/office/powerpoint/2010/main" val="4736031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44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446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BD9EFEF-A71C-4FA7-97AA-04664F45C38B}" type="slidenum">
              <a:rPr lang="en-US" altLang="en-US"/>
              <a:pPr>
                <a:defRPr/>
              </a:pPr>
              <a:t>‹#›</a:t>
            </a:fld>
            <a:endParaRPr lang="en-US" altLang="en-US"/>
          </a:p>
        </p:txBody>
      </p:sp>
    </p:spTree>
    <p:extLst>
      <p:ext uri="{BB962C8B-B14F-4D97-AF65-F5344CB8AC3E}">
        <p14:creationId xmlns:p14="http://schemas.microsoft.com/office/powerpoint/2010/main" val="65527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2106784D-0895-4C79-BDBD-F81360E7B0D1}" type="slidenum">
              <a:rPr lang="en-US" altLang="en-US"/>
              <a:pPr>
                <a:defRPr/>
              </a:pPr>
              <a:t>‹#›</a:t>
            </a:fld>
            <a:endParaRPr lang="en-US" altLang="en-US"/>
          </a:p>
        </p:txBody>
      </p:sp>
    </p:spTree>
    <p:extLst>
      <p:ext uri="{BB962C8B-B14F-4D97-AF65-F5344CB8AC3E}">
        <p14:creationId xmlns:p14="http://schemas.microsoft.com/office/powerpoint/2010/main" val="337940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BD505AB-B121-4C4C-98EB-790E29E393CA}" type="slidenum">
              <a:rPr lang="en-US" altLang="en-US"/>
              <a:pPr>
                <a:defRPr/>
              </a:pPr>
              <a:t>‹#›</a:t>
            </a:fld>
            <a:endParaRPr lang="en-US" altLang="en-US"/>
          </a:p>
        </p:txBody>
      </p:sp>
    </p:spTree>
    <p:extLst>
      <p:ext uri="{BB962C8B-B14F-4D97-AF65-F5344CB8AC3E}">
        <p14:creationId xmlns:p14="http://schemas.microsoft.com/office/powerpoint/2010/main" val="911443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85A368B-F86B-4358-8467-9EF79A631E4B}" type="slidenum">
              <a:rPr lang="en-US" altLang="en-US"/>
              <a:pPr>
                <a:defRPr/>
              </a:pPr>
              <a:t>‹#›</a:t>
            </a:fld>
            <a:endParaRPr lang="en-US" altLang="en-US"/>
          </a:p>
        </p:txBody>
      </p:sp>
    </p:spTree>
    <p:extLst>
      <p:ext uri="{BB962C8B-B14F-4D97-AF65-F5344CB8AC3E}">
        <p14:creationId xmlns:p14="http://schemas.microsoft.com/office/powerpoint/2010/main" val="1346187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9318EE5-75B1-4959-B4BD-4B4460E2C208}" type="slidenum">
              <a:rPr lang="en-US" altLang="en-US"/>
              <a:pPr>
                <a:defRPr/>
              </a:pPr>
              <a:t>‹#›</a:t>
            </a:fld>
            <a:endParaRPr lang="en-US" altLang="en-US"/>
          </a:p>
        </p:txBody>
      </p:sp>
    </p:spTree>
    <p:extLst>
      <p:ext uri="{BB962C8B-B14F-4D97-AF65-F5344CB8AC3E}">
        <p14:creationId xmlns:p14="http://schemas.microsoft.com/office/powerpoint/2010/main" val="168797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4888" y="684213"/>
            <a:ext cx="2211387" cy="5067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684213"/>
            <a:ext cx="6481763" cy="5067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4AC7CEDA-DDFE-4236-B88D-1F4BAF2CBA78}" type="slidenum">
              <a:rPr lang="en-US" altLang="en-US"/>
              <a:pPr>
                <a:defRPr/>
              </a:pPr>
              <a:t>‹#›</a:t>
            </a:fld>
            <a:endParaRPr lang="en-US" altLang="en-US"/>
          </a:p>
        </p:txBody>
      </p:sp>
    </p:spTree>
    <p:extLst>
      <p:ext uri="{BB962C8B-B14F-4D97-AF65-F5344CB8AC3E}">
        <p14:creationId xmlns:p14="http://schemas.microsoft.com/office/powerpoint/2010/main" val="183148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EB31125-0A0B-4219-AF9A-038D8E57E612}" type="slidenum">
              <a:rPr lang="en-US" altLang="en-US"/>
              <a:pPr>
                <a:defRPr/>
              </a:pPr>
              <a:t>‹#›</a:t>
            </a:fld>
            <a:endParaRPr lang="en-US" altLang="en-US"/>
          </a:p>
        </p:txBody>
      </p:sp>
    </p:spTree>
    <p:extLst>
      <p:ext uri="{BB962C8B-B14F-4D97-AF65-F5344CB8AC3E}">
        <p14:creationId xmlns:p14="http://schemas.microsoft.com/office/powerpoint/2010/main" val="2421348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D0F877E-0CB5-4C21-A615-E6E1A208A504}" type="slidenum">
              <a:rPr lang="en-US" altLang="en-US"/>
              <a:pPr>
                <a:defRPr/>
              </a:pPr>
              <a:t>‹#›</a:t>
            </a:fld>
            <a:endParaRPr lang="en-US" altLang="en-US"/>
          </a:p>
        </p:txBody>
      </p:sp>
    </p:spTree>
    <p:extLst>
      <p:ext uri="{BB962C8B-B14F-4D97-AF65-F5344CB8AC3E}">
        <p14:creationId xmlns:p14="http://schemas.microsoft.com/office/powerpoint/2010/main" val="289593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FCAB480-0C15-4B39-A1F0-559EDD06F570}" type="slidenum">
              <a:rPr lang="en-US" altLang="en-US"/>
              <a:pPr>
                <a:defRPr/>
              </a:pPr>
              <a:t>‹#›</a:t>
            </a:fld>
            <a:endParaRPr lang="en-US" altLang="en-US"/>
          </a:p>
        </p:txBody>
      </p:sp>
    </p:spTree>
    <p:extLst>
      <p:ext uri="{BB962C8B-B14F-4D97-AF65-F5344CB8AC3E}">
        <p14:creationId xmlns:p14="http://schemas.microsoft.com/office/powerpoint/2010/main" val="3088236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79613"/>
            <a:ext cx="4346575"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79613"/>
            <a:ext cx="4346575"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1AC18293-F784-4CFB-9296-65B86C1A7416}" type="slidenum">
              <a:rPr lang="en-US" altLang="en-US"/>
              <a:pPr>
                <a:defRPr/>
              </a:pPr>
              <a:t>‹#›</a:t>
            </a:fld>
            <a:endParaRPr lang="en-US" altLang="en-US"/>
          </a:p>
        </p:txBody>
      </p:sp>
    </p:spTree>
    <p:extLst>
      <p:ext uri="{BB962C8B-B14F-4D97-AF65-F5344CB8AC3E}">
        <p14:creationId xmlns:p14="http://schemas.microsoft.com/office/powerpoint/2010/main" val="2896167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76FF2300-9B8C-42A1-ABA7-477D0737C988}" type="slidenum">
              <a:rPr lang="en-US" altLang="en-US"/>
              <a:pPr>
                <a:defRPr/>
              </a:pPr>
              <a:t>‹#›</a:t>
            </a:fld>
            <a:endParaRPr lang="en-US" altLang="en-US"/>
          </a:p>
        </p:txBody>
      </p:sp>
    </p:spTree>
    <p:extLst>
      <p:ext uri="{BB962C8B-B14F-4D97-AF65-F5344CB8AC3E}">
        <p14:creationId xmlns:p14="http://schemas.microsoft.com/office/powerpoint/2010/main" val="2758701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F605A099-F033-47F3-AA44-98A70D32C35E}" type="slidenum">
              <a:rPr lang="en-US" altLang="en-US"/>
              <a:pPr>
                <a:defRPr/>
              </a:pPr>
              <a:t>‹#›</a:t>
            </a:fld>
            <a:endParaRPr lang="en-US" altLang="en-US"/>
          </a:p>
        </p:txBody>
      </p:sp>
    </p:spTree>
    <p:extLst>
      <p:ext uri="{BB962C8B-B14F-4D97-AF65-F5344CB8AC3E}">
        <p14:creationId xmlns:p14="http://schemas.microsoft.com/office/powerpoint/2010/main" val="3007512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E8DA5C3A-CB4F-452A-AB32-F46ED59D123E}" type="slidenum">
              <a:rPr lang="en-US" altLang="en-US"/>
              <a:pPr>
                <a:defRPr/>
              </a:pPr>
              <a:t>‹#›</a:t>
            </a:fld>
            <a:endParaRPr lang="en-US" altLang="en-US"/>
          </a:p>
        </p:txBody>
      </p:sp>
    </p:spTree>
    <p:extLst>
      <p:ext uri="{BB962C8B-B14F-4D97-AF65-F5344CB8AC3E}">
        <p14:creationId xmlns:p14="http://schemas.microsoft.com/office/powerpoint/2010/main" val="192662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4528E88E-962A-4CD3-91E9-A188C07400A6}" type="slidenum">
              <a:rPr lang="en-US" altLang="en-US"/>
              <a:pPr>
                <a:defRPr/>
              </a:pPr>
              <a:t>‹#›</a:t>
            </a:fld>
            <a:endParaRPr lang="en-US" altLang="en-US"/>
          </a:p>
        </p:txBody>
      </p:sp>
    </p:spTree>
    <p:extLst>
      <p:ext uri="{BB962C8B-B14F-4D97-AF65-F5344CB8AC3E}">
        <p14:creationId xmlns:p14="http://schemas.microsoft.com/office/powerpoint/2010/main" val="82396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784376D6-7A30-4B7E-B5D4-0D32A8F5BA7F}" type="slidenum">
              <a:rPr lang="en-US" altLang="en-US"/>
              <a:pPr>
                <a:defRPr/>
              </a:pPr>
              <a:t>‹#›</a:t>
            </a:fld>
            <a:endParaRPr lang="en-US" altLang="en-US"/>
          </a:p>
        </p:txBody>
      </p:sp>
    </p:spTree>
    <p:extLst>
      <p:ext uri="{BB962C8B-B14F-4D97-AF65-F5344CB8AC3E}">
        <p14:creationId xmlns:p14="http://schemas.microsoft.com/office/powerpoint/2010/main" val="3348335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6E7039E-36B3-4540-82B2-36BA4F48419C}" type="slidenum">
              <a:rPr lang="en-US" altLang="en-US"/>
              <a:pPr>
                <a:defRPr/>
              </a:pPr>
              <a:t>‹#›</a:t>
            </a:fld>
            <a:endParaRPr lang="en-US" altLang="en-US"/>
          </a:p>
        </p:txBody>
      </p:sp>
    </p:spTree>
    <p:extLst>
      <p:ext uri="{BB962C8B-B14F-4D97-AF65-F5344CB8AC3E}">
        <p14:creationId xmlns:p14="http://schemas.microsoft.com/office/powerpoint/2010/main" val="1830761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D885281-CB55-441C-B28C-7E9A7E6EC5D8}" type="slidenum">
              <a:rPr lang="en-US" altLang="en-US"/>
              <a:pPr>
                <a:defRPr/>
              </a:pPr>
              <a:t>‹#›</a:t>
            </a:fld>
            <a:endParaRPr lang="en-US" altLang="en-US"/>
          </a:p>
        </p:txBody>
      </p:sp>
    </p:spTree>
    <p:extLst>
      <p:ext uri="{BB962C8B-B14F-4D97-AF65-F5344CB8AC3E}">
        <p14:creationId xmlns:p14="http://schemas.microsoft.com/office/powerpoint/2010/main" val="2755634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58086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5275" cy="5808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3DCC5AC4-1097-450A-8A0C-4D9DF2847476}" type="slidenum">
              <a:rPr lang="en-US" altLang="en-US"/>
              <a:pPr>
                <a:defRPr/>
              </a:pPr>
              <a:t>‹#›</a:t>
            </a:fld>
            <a:endParaRPr lang="en-US" altLang="en-US"/>
          </a:p>
        </p:txBody>
      </p:sp>
    </p:spTree>
    <p:extLst>
      <p:ext uri="{BB962C8B-B14F-4D97-AF65-F5344CB8AC3E}">
        <p14:creationId xmlns:p14="http://schemas.microsoft.com/office/powerpoint/2010/main" val="2596307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AFC9C52-E06C-4B6C-854C-1D49AEDF6516}" type="slidenum">
              <a:rPr lang="en-US" altLang="en-US"/>
              <a:pPr>
                <a:defRPr/>
              </a:pPr>
              <a:t>‹#›</a:t>
            </a:fld>
            <a:endParaRPr lang="en-US" altLang="en-US"/>
          </a:p>
        </p:txBody>
      </p:sp>
    </p:spTree>
    <p:extLst>
      <p:ext uri="{BB962C8B-B14F-4D97-AF65-F5344CB8AC3E}">
        <p14:creationId xmlns:p14="http://schemas.microsoft.com/office/powerpoint/2010/main" val="86212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5C3E253-472E-4E0E-AE8F-5DD7F1A6C0A5}" type="slidenum">
              <a:rPr lang="en-US" altLang="en-US"/>
              <a:pPr>
                <a:defRPr/>
              </a:pPr>
              <a:t>‹#›</a:t>
            </a:fld>
            <a:endParaRPr lang="en-US" altLang="en-US"/>
          </a:p>
        </p:txBody>
      </p:sp>
    </p:spTree>
    <p:extLst>
      <p:ext uri="{BB962C8B-B14F-4D97-AF65-F5344CB8AC3E}">
        <p14:creationId xmlns:p14="http://schemas.microsoft.com/office/powerpoint/2010/main" val="3679372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14EA9D4-F59C-4BC9-A045-7F02295C0A4A}" type="slidenum">
              <a:rPr lang="en-US" altLang="en-US"/>
              <a:pPr>
                <a:defRPr/>
              </a:pPr>
              <a:t>‹#›</a:t>
            </a:fld>
            <a:endParaRPr lang="en-US" altLang="en-US"/>
          </a:p>
        </p:txBody>
      </p:sp>
    </p:spTree>
    <p:extLst>
      <p:ext uri="{BB962C8B-B14F-4D97-AF65-F5344CB8AC3E}">
        <p14:creationId xmlns:p14="http://schemas.microsoft.com/office/powerpoint/2010/main" val="220274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5350"/>
            <a:ext cx="4454525" cy="426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2165350"/>
            <a:ext cx="4454525" cy="426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727B28C1-C0B5-4375-8699-44B8C42BFF6B}" type="slidenum">
              <a:rPr lang="en-US" altLang="en-US"/>
              <a:pPr>
                <a:defRPr/>
              </a:pPr>
              <a:t>‹#›</a:t>
            </a:fld>
            <a:endParaRPr lang="en-US" altLang="en-US"/>
          </a:p>
        </p:txBody>
      </p:sp>
    </p:spTree>
    <p:extLst>
      <p:ext uri="{BB962C8B-B14F-4D97-AF65-F5344CB8AC3E}">
        <p14:creationId xmlns:p14="http://schemas.microsoft.com/office/powerpoint/2010/main" val="855499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161B7283-36B9-40DB-8208-841E3627649B}" type="slidenum">
              <a:rPr lang="en-US" altLang="en-US"/>
              <a:pPr>
                <a:defRPr/>
              </a:pPr>
              <a:t>‹#›</a:t>
            </a:fld>
            <a:endParaRPr lang="en-US" altLang="en-US"/>
          </a:p>
        </p:txBody>
      </p:sp>
    </p:spTree>
    <p:extLst>
      <p:ext uri="{BB962C8B-B14F-4D97-AF65-F5344CB8AC3E}">
        <p14:creationId xmlns:p14="http://schemas.microsoft.com/office/powerpoint/2010/main" val="272373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B18D470D-4B74-4B2B-B77D-355069E840CF}" type="slidenum">
              <a:rPr lang="en-US" altLang="en-US"/>
              <a:pPr>
                <a:defRPr/>
              </a:pPr>
              <a:t>‹#›</a:t>
            </a:fld>
            <a:endParaRPr lang="en-US" altLang="en-US"/>
          </a:p>
        </p:txBody>
      </p:sp>
    </p:spTree>
    <p:extLst>
      <p:ext uri="{BB962C8B-B14F-4D97-AF65-F5344CB8AC3E}">
        <p14:creationId xmlns:p14="http://schemas.microsoft.com/office/powerpoint/2010/main" val="180095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61873D5-1BB4-43F8-8C22-80497CB82F48}" type="slidenum">
              <a:rPr lang="en-US" altLang="en-US"/>
              <a:pPr>
                <a:defRPr/>
              </a:pPr>
              <a:t>‹#›</a:t>
            </a:fld>
            <a:endParaRPr lang="en-US" altLang="en-US"/>
          </a:p>
        </p:txBody>
      </p:sp>
    </p:spTree>
    <p:extLst>
      <p:ext uri="{BB962C8B-B14F-4D97-AF65-F5344CB8AC3E}">
        <p14:creationId xmlns:p14="http://schemas.microsoft.com/office/powerpoint/2010/main" val="2694850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83CAD37E-0861-469F-B8EB-9BA70FF7C4CC}" type="slidenum">
              <a:rPr lang="en-US" altLang="en-US"/>
              <a:pPr>
                <a:defRPr/>
              </a:pPr>
              <a:t>‹#›</a:t>
            </a:fld>
            <a:endParaRPr lang="en-US" altLang="en-US"/>
          </a:p>
        </p:txBody>
      </p:sp>
    </p:spTree>
    <p:extLst>
      <p:ext uri="{BB962C8B-B14F-4D97-AF65-F5344CB8AC3E}">
        <p14:creationId xmlns:p14="http://schemas.microsoft.com/office/powerpoint/2010/main" val="1659831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347F7687-58AA-4C3D-9DA0-1ED7CA844C07}" type="slidenum">
              <a:rPr lang="en-US" altLang="en-US"/>
              <a:pPr>
                <a:defRPr/>
              </a:pPr>
              <a:t>‹#›</a:t>
            </a:fld>
            <a:endParaRPr lang="en-US" altLang="en-US"/>
          </a:p>
        </p:txBody>
      </p:sp>
    </p:spTree>
    <p:extLst>
      <p:ext uri="{BB962C8B-B14F-4D97-AF65-F5344CB8AC3E}">
        <p14:creationId xmlns:p14="http://schemas.microsoft.com/office/powerpoint/2010/main" val="3037038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04FC5C3-7F9F-4F4F-840E-EC1E9991D7E9}" type="slidenum">
              <a:rPr lang="en-US" altLang="en-US"/>
              <a:pPr>
                <a:defRPr/>
              </a:pPr>
              <a:t>‹#›</a:t>
            </a:fld>
            <a:endParaRPr lang="en-US" altLang="en-US"/>
          </a:p>
        </p:txBody>
      </p:sp>
    </p:spTree>
    <p:extLst>
      <p:ext uri="{BB962C8B-B14F-4D97-AF65-F5344CB8AC3E}">
        <p14:creationId xmlns:p14="http://schemas.microsoft.com/office/powerpoint/2010/main" val="3035377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10DC770-5E21-4786-8E22-8B6F6E0BE44F}" type="slidenum">
              <a:rPr lang="en-US" altLang="en-US"/>
              <a:pPr>
                <a:defRPr/>
              </a:pPr>
              <a:t>‹#›</a:t>
            </a:fld>
            <a:endParaRPr lang="en-US" altLang="en-US"/>
          </a:p>
        </p:txBody>
      </p:sp>
    </p:spTree>
    <p:extLst>
      <p:ext uri="{BB962C8B-B14F-4D97-AF65-F5344CB8AC3E}">
        <p14:creationId xmlns:p14="http://schemas.microsoft.com/office/powerpoint/2010/main" val="1466196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132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B6AD4F3-F82E-4EDF-8587-A8E34CECF32C}" type="slidenum">
              <a:rPr lang="en-US" altLang="en-US"/>
              <a:pPr>
                <a:defRPr/>
              </a:pPr>
              <a:t>‹#›</a:t>
            </a:fld>
            <a:endParaRPr lang="en-US" altLang="en-US"/>
          </a:p>
        </p:txBody>
      </p:sp>
    </p:spTree>
    <p:extLst>
      <p:ext uri="{BB962C8B-B14F-4D97-AF65-F5344CB8AC3E}">
        <p14:creationId xmlns:p14="http://schemas.microsoft.com/office/powerpoint/2010/main" val="4014235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75AEB74-7342-48FA-9D13-5B1772358891}" type="slidenum">
              <a:rPr lang="en-US" altLang="en-US"/>
              <a:pPr>
                <a:defRPr/>
              </a:pPr>
              <a:t>‹#›</a:t>
            </a:fld>
            <a:endParaRPr lang="en-US" altLang="en-US"/>
          </a:p>
        </p:txBody>
      </p:sp>
    </p:spTree>
    <p:extLst>
      <p:ext uri="{BB962C8B-B14F-4D97-AF65-F5344CB8AC3E}">
        <p14:creationId xmlns:p14="http://schemas.microsoft.com/office/powerpoint/2010/main" val="3190538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9BD35BE-8549-4454-96BE-4F65FF9F634F}" type="slidenum">
              <a:rPr lang="en-US" altLang="en-US"/>
              <a:pPr>
                <a:defRPr/>
              </a:pPr>
              <a:t>‹#›</a:t>
            </a:fld>
            <a:endParaRPr lang="en-US" altLang="en-US"/>
          </a:p>
        </p:txBody>
      </p:sp>
    </p:spTree>
    <p:extLst>
      <p:ext uri="{BB962C8B-B14F-4D97-AF65-F5344CB8AC3E}">
        <p14:creationId xmlns:p14="http://schemas.microsoft.com/office/powerpoint/2010/main" val="1213609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53A10BD-958E-4345-B3BD-72E64B214E8D}" type="slidenum">
              <a:rPr lang="en-US" altLang="en-US"/>
              <a:pPr>
                <a:defRPr/>
              </a:pPr>
              <a:t>‹#›</a:t>
            </a:fld>
            <a:endParaRPr lang="en-US" altLang="en-US"/>
          </a:p>
        </p:txBody>
      </p:sp>
    </p:spTree>
    <p:extLst>
      <p:ext uri="{BB962C8B-B14F-4D97-AF65-F5344CB8AC3E}">
        <p14:creationId xmlns:p14="http://schemas.microsoft.com/office/powerpoint/2010/main" val="886332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0588"/>
            <a:ext cx="4454525" cy="458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2160588"/>
            <a:ext cx="4454525" cy="458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ADEF8B6-4E49-4040-A226-87D273DB5903}" type="slidenum">
              <a:rPr lang="en-US" altLang="en-US"/>
              <a:pPr>
                <a:defRPr/>
              </a:pPr>
              <a:t>‹#›</a:t>
            </a:fld>
            <a:endParaRPr lang="en-US" altLang="en-US"/>
          </a:p>
        </p:txBody>
      </p:sp>
    </p:spTree>
    <p:extLst>
      <p:ext uri="{BB962C8B-B14F-4D97-AF65-F5344CB8AC3E}">
        <p14:creationId xmlns:p14="http://schemas.microsoft.com/office/powerpoint/2010/main" val="42837280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F0ABFE28-404F-4657-93A0-EDD130AF0B2A}" type="slidenum">
              <a:rPr lang="en-US" altLang="en-US"/>
              <a:pPr>
                <a:defRPr/>
              </a:pPr>
              <a:t>‹#›</a:t>
            </a:fld>
            <a:endParaRPr lang="en-US" altLang="en-US"/>
          </a:p>
        </p:txBody>
      </p:sp>
    </p:spTree>
    <p:extLst>
      <p:ext uri="{BB962C8B-B14F-4D97-AF65-F5344CB8AC3E}">
        <p14:creationId xmlns:p14="http://schemas.microsoft.com/office/powerpoint/2010/main" val="418379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A909410B-29F3-41C7-8BAC-CB7C6FF1A6A1}" type="slidenum">
              <a:rPr lang="en-US" altLang="en-US"/>
              <a:pPr>
                <a:defRPr/>
              </a:pPr>
              <a:t>‹#›</a:t>
            </a:fld>
            <a:endParaRPr lang="en-US" altLang="en-US"/>
          </a:p>
        </p:txBody>
      </p:sp>
    </p:spTree>
    <p:extLst>
      <p:ext uri="{BB962C8B-B14F-4D97-AF65-F5344CB8AC3E}">
        <p14:creationId xmlns:p14="http://schemas.microsoft.com/office/powerpoint/2010/main" val="3280786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0712602C-B027-44F3-96E4-3954BE1C4B4B}" type="slidenum">
              <a:rPr lang="en-US" altLang="en-US"/>
              <a:pPr>
                <a:defRPr/>
              </a:pPr>
              <a:t>‹#›</a:t>
            </a:fld>
            <a:endParaRPr lang="en-US" altLang="en-US"/>
          </a:p>
        </p:txBody>
      </p:sp>
    </p:spTree>
    <p:extLst>
      <p:ext uri="{BB962C8B-B14F-4D97-AF65-F5344CB8AC3E}">
        <p14:creationId xmlns:p14="http://schemas.microsoft.com/office/powerpoint/2010/main" val="1065611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6E52B1D6-18D9-483C-845E-DD39E54F88E7}" type="slidenum">
              <a:rPr lang="en-US" altLang="en-US"/>
              <a:pPr>
                <a:defRPr/>
              </a:pPr>
              <a:t>‹#›</a:t>
            </a:fld>
            <a:endParaRPr lang="en-US" altLang="en-US"/>
          </a:p>
        </p:txBody>
      </p:sp>
    </p:spTree>
    <p:extLst>
      <p:ext uri="{BB962C8B-B14F-4D97-AF65-F5344CB8AC3E}">
        <p14:creationId xmlns:p14="http://schemas.microsoft.com/office/powerpoint/2010/main" val="3452206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0B81F7ED-0AB7-4B4C-BFDC-73B48F4DC105}" type="slidenum">
              <a:rPr lang="en-US" altLang="en-US"/>
              <a:pPr>
                <a:defRPr/>
              </a:pPr>
              <a:t>‹#›</a:t>
            </a:fld>
            <a:endParaRPr lang="en-US" altLang="en-US"/>
          </a:p>
        </p:txBody>
      </p:sp>
    </p:spTree>
    <p:extLst>
      <p:ext uri="{BB962C8B-B14F-4D97-AF65-F5344CB8AC3E}">
        <p14:creationId xmlns:p14="http://schemas.microsoft.com/office/powerpoint/2010/main" val="204060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327C0393-BB66-4475-8DBB-6682264F59BA}" type="slidenum">
              <a:rPr lang="en-US" altLang="en-US"/>
              <a:pPr>
                <a:defRPr/>
              </a:pPr>
              <a:t>‹#›</a:t>
            </a:fld>
            <a:endParaRPr lang="en-US" altLang="en-US"/>
          </a:p>
        </p:txBody>
      </p:sp>
    </p:spTree>
    <p:extLst>
      <p:ext uri="{BB962C8B-B14F-4D97-AF65-F5344CB8AC3E}">
        <p14:creationId xmlns:p14="http://schemas.microsoft.com/office/powerpoint/2010/main" val="1889626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35BF91E8-2C32-4FEC-ABD5-5FC647AC8C9F}" type="slidenum">
              <a:rPr lang="en-US" altLang="en-US"/>
              <a:pPr>
                <a:defRPr/>
              </a:pPr>
              <a:t>‹#›</a:t>
            </a:fld>
            <a:endParaRPr lang="en-US" altLang="en-US"/>
          </a:p>
        </p:txBody>
      </p:sp>
    </p:spTree>
    <p:extLst>
      <p:ext uri="{BB962C8B-B14F-4D97-AF65-F5344CB8AC3E}">
        <p14:creationId xmlns:p14="http://schemas.microsoft.com/office/powerpoint/2010/main" val="2801115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448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44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281FACA-23FA-49B4-97DA-4B70B5B0ABC7}" type="slidenum">
              <a:rPr lang="en-US" altLang="en-US"/>
              <a:pPr>
                <a:defRPr/>
              </a:pPr>
              <a:t>‹#›</a:t>
            </a:fld>
            <a:endParaRPr lang="en-US" altLang="en-US"/>
          </a:p>
        </p:txBody>
      </p:sp>
    </p:spTree>
    <p:extLst>
      <p:ext uri="{BB962C8B-B14F-4D97-AF65-F5344CB8AC3E}">
        <p14:creationId xmlns:p14="http://schemas.microsoft.com/office/powerpoint/2010/main" val="26755427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D72E7C9-1702-44A0-94B4-CC6216CBE8C4}" type="slidenum">
              <a:rPr lang="en-US" altLang="en-US"/>
              <a:pPr>
                <a:defRPr/>
              </a:pPr>
              <a:t>‹#›</a:t>
            </a:fld>
            <a:endParaRPr lang="en-US" altLang="en-US"/>
          </a:p>
        </p:txBody>
      </p:sp>
    </p:spTree>
    <p:extLst>
      <p:ext uri="{BB962C8B-B14F-4D97-AF65-F5344CB8AC3E}">
        <p14:creationId xmlns:p14="http://schemas.microsoft.com/office/powerpoint/2010/main" val="488346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1273434-F789-4D9C-955C-8A777E9D3002}" type="slidenum">
              <a:rPr lang="en-US" altLang="en-US"/>
              <a:pPr>
                <a:defRPr/>
              </a:pPr>
              <a:t>‹#›</a:t>
            </a:fld>
            <a:endParaRPr lang="en-US" altLang="en-US"/>
          </a:p>
        </p:txBody>
      </p:sp>
    </p:spTree>
    <p:extLst>
      <p:ext uri="{BB962C8B-B14F-4D97-AF65-F5344CB8AC3E}">
        <p14:creationId xmlns:p14="http://schemas.microsoft.com/office/powerpoint/2010/main" val="506866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BFAD7DA9-2520-4686-9775-B27FC2E869FF}" type="slidenum">
              <a:rPr lang="en-US" altLang="en-US"/>
              <a:pPr>
                <a:defRPr/>
              </a:pPr>
              <a:t>‹#›</a:t>
            </a:fld>
            <a:endParaRPr lang="en-US" altLang="en-US"/>
          </a:p>
        </p:txBody>
      </p:sp>
    </p:spTree>
    <p:extLst>
      <p:ext uri="{BB962C8B-B14F-4D97-AF65-F5344CB8AC3E}">
        <p14:creationId xmlns:p14="http://schemas.microsoft.com/office/powerpoint/2010/main" val="2105139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45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1768475"/>
            <a:ext cx="4454525" cy="45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4F16A04-6E84-44EC-92BA-DF7F199C6F7B}" type="slidenum">
              <a:rPr lang="en-US" altLang="en-US"/>
              <a:pPr>
                <a:defRPr/>
              </a:pPr>
              <a:t>‹#›</a:t>
            </a:fld>
            <a:endParaRPr lang="en-US" altLang="en-US"/>
          </a:p>
        </p:txBody>
      </p:sp>
    </p:spTree>
    <p:extLst>
      <p:ext uri="{BB962C8B-B14F-4D97-AF65-F5344CB8AC3E}">
        <p14:creationId xmlns:p14="http://schemas.microsoft.com/office/powerpoint/2010/main" val="161714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CFD21BFE-B948-454E-8B7A-C3F16C78A1DF}" type="slidenum">
              <a:rPr lang="en-US" altLang="en-US"/>
              <a:pPr>
                <a:defRPr/>
              </a:pPr>
              <a:t>‹#›</a:t>
            </a:fld>
            <a:endParaRPr lang="en-US" altLang="en-US"/>
          </a:p>
        </p:txBody>
      </p:sp>
    </p:spTree>
    <p:extLst>
      <p:ext uri="{BB962C8B-B14F-4D97-AF65-F5344CB8AC3E}">
        <p14:creationId xmlns:p14="http://schemas.microsoft.com/office/powerpoint/2010/main" val="23232833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4941932E-C174-4E49-8540-DA766F4885CB}" type="slidenum">
              <a:rPr lang="en-US" altLang="en-US"/>
              <a:pPr>
                <a:defRPr/>
              </a:pPr>
              <a:t>‹#›</a:t>
            </a:fld>
            <a:endParaRPr lang="en-US" altLang="en-US"/>
          </a:p>
        </p:txBody>
      </p:sp>
    </p:spTree>
    <p:extLst>
      <p:ext uri="{BB962C8B-B14F-4D97-AF65-F5344CB8AC3E}">
        <p14:creationId xmlns:p14="http://schemas.microsoft.com/office/powerpoint/2010/main" val="3100290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1B8A93CC-BAD5-4061-8422-561AE8E8F75C}" type="slidenum">
              <a:rPr lang="en-US" altLang="en-US"/>
              <a:pPr>
                <a:defRPr/>
              </a:pPr>
              <a:t>‹#›</a:t>
            </a:fld>
            <a:endParaRPr lang="en-US" altLang="en-US"/>
          </a:p>
        </p:txBody>
      </p:sp>
    </p:spTree>
    <p:extLst>
      <p:ext uri="{BB962C8B-B14F-4D97-AF65-F5344CB8AC3E}">
        <p14:creationId xmlns:p14="http://schemas.microsoft.com/office/powerpoint/2010/main" val="1842022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10A5F23A-4E4B-47C9-9122-BF9608A17FEC}" type="slidenum">
              <a:rPr lang="en-US" altLang="en-US"/>
              <a:pPr>
                <a:defRPr/>
              </a:pPr>
              <a:t>‹#›</a:t>
            </a:fld>
            <a:endParaRPr lang="en-US" altLang="en-US"/>
          </a:p>
        </p:txBody>
      </p:sp>
    </p:spTree>
    <p:extLst>
      <p:ext uri="{BB962C8B-B14F-4D97-AF65-F5344CB8AC3E}">
        <p14:creationId xmlns:p14="http://schemas.microsoft.com/office/powerpoint/2010/main" val="590489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A5131EBA-BC58-4005-9CC4-DF06CA544E32}" type="slidenum">
              <a:rPr lang="en-US" altLang="en-US"/>
              <a:pPr>
                <a:defRPr/>
              </a:pPr>
              <a:t>‹#›</a:t>
            </a:fld>
            <a:endParaRPr lang="en-US" altLang="en-US"/>
          </a:p>
        </p:txBody>
      </p:sp>
    </p:spTree>
    <p:extLst>
      <p:ext uri="{BB962C8B-B14F-4D97-AF65-F5344CB8AC3E}">
        <p14:creationId xmlns:p14="http://schemas.microsoft.com/office/powerpoint/2010/main" val="4139952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EED9D3A-EBDD-41D9-B2F9-D767402B1CBD}" type="slidenum">
              <a:rPr lang="en-US" altLang="en-US"/>
              <a:pPr>
                <a:defRPr/>
              </a:pPr>
              <a:t>‹#›</a:t>
            </a:fld>
            <a:endParaRPr lang="en-US" altLang="en-US"/>
          </a:p>
        </p:txBody>
      </p:sp>
    </p:spTree>
    <p:extLst>
      <p:ext uri="{BB962C8B-B14F-4D97-AF65-F5344CB8AC3E}">
        <p14:creationId xmlns:p14="http://schemas.microsoft.com/office/powerpoint/2010/main" val="3598846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059218D-618B-418F-BA0A-CAAB57521ED0}" type="slidenum">
              <a:rPr lang="en-US" altLang="en-US"/>
              <a:pPr>
                <a:defRPr/>
              </a:pPr>
              <a:t>‹#›</a:t>
            </a:fld>
            <a:endParaRPr lang="en-US" altLang="en-US"/>
          </a:p>
        </p:txBody>
      </p:sp>
    </p:spTree>
    <p:extLst>
      <p:ext uri="{BB962C8B-B14F-4D97-AF65-F5344CB8AC3E}">
        <p14:creationId xmlns:p14="http://schemas.microsoft.com/office/powerpoint/2010/main" val="825964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36550"/>
            <a:ext cx="226536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36550"/>
            <a:ext cx="6643687"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1695940-7DED-487C-932B-DA8614FF6B74}" type="slidenum">
              <a:rPr lang="en-US" altLang="en-US"/>
              <a:pPr>
                <a:defRPr/>
              </a:pPr>
              <a:t>‹#›</a:t>
            </a:fld>
            <a:endParaRPr lang="en-US" altLang="en-US"/>
          </a:p>
        </p:txBody>
      </p:sp>
    </p:spTree>
    <p:extLst>
      <p:ext uri="{BB962C8B-B14F-4D97-AF65-F5344CB8AC3E}">
        <p14:creationId xmlns:p14="http://schemas.microsoft.com/office/powerpoint/2010/main" val="2529638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35DFDD2-31C2-4DC5-92A1-2BB6D2F222FE}" type="slidenum">
              <a:rPr lang="en-US" altLang="en-US"/>
              <a:pPr>
                <a:defRPr/>
              </a:pPr>
              <a:t>‹#›</a:t>
            </a:fld>
            <a:endParaRPr lang="en-US" altLang="en-US"/>
          </a:p>
        </p:txBody>
      </p:sp>
    </p:spTree>
    <p:extLst>
      <p:ext uri="{BB962C8B-B14F-4D97-AF65-F5344CB8AC3E}">
        <p14:creationId xmlns:p14="http://schemas.microsoft.com/office/powerpoint/2010/main" val="33497710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02ABD6D-2624-48B1-B4A6-B28831A83EDA}" type="slidenum">
              <a:rPr lang="en-US" altLang="en-US"/>
              <a:pPr>
                <a:defRPr/>
              </a:pPr>
              <a:t>‹#›</a:t>
            </a:fld>
            <a:endParaRPr lang="en-US" altLang="en-US"/>
          </a:p>
        </p:txBody>
      </p:sp>
    </p:spTree>
    <p:extLst>
      <p:ext uri="{BB962C8B-B14F-4D97-AF65-F5344CB8AC3E}">
        <p14:creationId xmlns:p14="http://schemas.microsoft.com/office/powerpoint/2010/main" val="124253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A0BFC3A-460B-41A1-A507-EE0EDAB9ADA8}" type="slidenum">
              <a:rPr lang="en-US" altLang="en-US"/>
              <a:pPr>
                <a:defRPr/>
              </a:pPr>
              <a:t>‹#›</a:t>
            </a:fld>
            <a:endParaRPr lang="en-US" altLang="en-US"/>
          </a:p>
        </p:txBody>
      </p:sp>
    </p:spTree>
    <p:extLst>
      <p:ext uri="{BB962C8B-B14F-4D97-AF65-F5344CB8AC3E}">
        <p14:creationId xmlns:p14="http://schemas.microsoft.com/office/powerpoint/2010/main" val="352383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BF268ABD-2AAC-4523-AD4A-A11FFB529BF6}" type="slidenum">
              <a:rPr lang="en-US" altLang="en-US"/>
              <a:pPr>
                <a:defRPr/>
              </a:pPr>
              <a:t>‹#›</a:t>
            </a:fld>
            <a:endParaRPr lang="en-US" altLang="en-US"/>
          </a:p>
        </p:txBody>
      </p:sp>
    </p:spTree>
    <p:extLst>
      <p:ext uri="{BB962C8B-B14F-4D97-AF65-F5344CB8AC3E}">
        <p14:creationId xmlns:p14="http://schemas.microsoft.com/office/powerpoint/2010/main" val="3242752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792163"/>
            <a:ext cx="4454525"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792163"/>
            <a:ext cx="4454525"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BB93C9BC-0AEB-4AE6-AB3E-BBFBB8697386}" type="slidenum">
              <a:rPr lang="en-US" altLang="en-US"/>
              <a:pPr>
                <a:defRPr/>
              </a:pPr>
              <a:t>‹#›</a:t>
            </a:fld>
            <a:endParaRPr lang="en-US" altLang="en-US"/>
          </a:p>
        </p:txBody>
      </p:sp>
    </p:spTree>
    <p:extLst>
      <p:ext uri="{BB962C8B-B14F-4D97-AF65-F5344CB8AC3E}">
        <p14:creationId xmlns:p14="http://schemas.microsoft.com/office/powerpoint/2010/main" val="5814863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39CE0221-853A-469C-936F-4028A5ED9130}" type="slidenum">
              <a:rPr lang="en-US" altLang="en-US"/>
              <a:pPr>
                <a:defRPr/>
              </a:pPr>
              <a:t>‹#›</a:t>
            </a:fld>
            <a:endParaRPr lang="en-US" altLang="en-US"/>
          </a:p>
        </p:txBody>
      </p:sp>
    </p:spTree>
    <p:extLst>
      <p:ext uri="{BB962C8B-B14F-4D97-AF65-F5344CB8AC3E}">
        <p14:creationId xmlns:p14="http://schemas.microsoft.com/office/powerpoint/2010/main" val="42447911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694FAA4E-B475-4535-9319-3AD24269FF6B}" type="slidenum">
              <a:rPr lang="en-US" altLang="en-US"/>
              <a:pPr>
                <a:defRPr/>
              </a:pPr>
              <a:t>‹#›</a:t>
            </a:fld>
            <a:endParaRPr lang="en-US" altLang="en-US"/>
          </a:p>
        </p:txBody>
      </p:sp>
    </p:spTree>
    <p:extLst>
      <p:ext uri="{BB962C8B-B14F-4D97-AF65-F5344CB8AC3E}">
        <p14:creationId xmlns:p14="http://schemas.microsoft.com/office/powerpoint/2010/main" val="377100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B576E181-7CB5-4D7D-969A-4D4C0E0D925A}" type="slidenum">
              <a:rPr lang="en-US" altLang="en-US"/>
              <a:pPr>
                <a:defRPr/>
              </a:pPr>
              <a:t>‹#›</a:t>
            </a:fld>
            <a:endParaRPr lang="en-US" altLang="en-US"/>
          </a:p>
        </p:txBody>
      </p:sp>
    </p:spTree>
    <p:extLst>
      <p:ext uri="{BB962C8B-B14F-4D97-AF65-F5344CB8AC3E}">
        <p14:creationId xmlns:p14="http://schemas.microsoft.com/office/powerpoint/2010/main" val="36044011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BF10D05C-7BAA-4E18-B6D9-E9944480FD13}" type="slidenum">
              <a:rPr lang="en-US" altLang="en-US"/>
              <a:pPr>
                <a:defRPr/>
              </a:pPr>
              <a:t>‹#›</a:t>
            </a:fld>
            <a:endParaRPr lang="en-US" altLang="en-US"/>
          </a:p>
        </p:txBody>
      </p:sp>
    </p:spTree>
    <p:extLst>
      <p:ext uri="{BB962C8B-B14F-4D97-AF65-F5344CB8AC3E}">
        <p14:creationId xmlns:p14="http://schemas.microsoft.com/office/powerpoint/2010/main" val="2621911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E14C0F89-F6E6-4BA1-82EB-871869D20616}" type="slidenum">
              <a:rPr lang="en-US" altLang="en-US"/>
              <a:pPr>
                <a:defRPr/>
              </a:pPr>
              <a:t>‹#›</a:t>
            </a:fld>
            <a:endParaRPr lang="en-US" altLang="en-US"/>
          </a:p>
        </p:txBody>
      </p:sp>
    </p:spTree>
    <p:extLst>
      <p:ext uri="{BB962C8B-B14F-4D97-AF65-F5344CB8AC3E}">
        <p14:creationId xmlns:p14="http://schemas.microsoft.com/office/powerpoint/2010/main" val="1500436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00AA8E1-5CB2-454E-877F-6BD9EBAC2988}" type="slidenum">
              <a:rPr lang="en-US" altLang="en-US"/>
              <a:pPr>
                <a:defRPr/>
              </a:pPr>
              <a:t>‹#›</a:t>
            </a:fld>
            <a:endParaRPr lang="en-US" altLang="en-US"/>
          </a:p>
        </p:txBody>
      </p:sp>
    </p:spTree>
    <p:extLst>
      <p:ext uri="{BB962C8B-B14F-4D97-AF65-F5344CB8AC3E}">
        <p14:creationId xmlns:p14="http://schemas.microsoft.com/office/powerpoint/2010/main" val="32274598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792163"/>
            <a:ext cx="2265363" cy="6686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792163"/>
            <a:ext cx="6643687" cy="6686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BE60E07-BE7E-4F62-BC71-613CBDBC1859}" type="slidenum">
              <a:rPr lang="en-US" altLang="en-US"/>
              <a:pPr>
                <a:defRPr/>
              </a:pPr>
              <a:t>‹#›</a:t>
            </a:fld>
            <a:endParaRPr lang="en-US" altLang="en-US"/>
          </a:p>
        </p:txBody>
      </p:sp>
    </p:spTree>
    <p:extLst>
      <p:ext uri="{BB962C8B-B14F-4D97-AF65-F5344CB8AC3E}">
        <p14:creationId xmlns:p14="http://schemas.microsoft.com/office/powerpoint/2010/main" val="4001805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8413854-E450-4DD0-8B4E-F3E5E16AF321}" type="slidenum">
              <a:rPr lang="en-US" altLang="en-US"/>
              <a:pPr>
                <a:defRPr/>
              </a:pPr>
              <a:t>‹#›</a:t>
            </a:fld>
            <a:endParaRPr lang="en-US" altLang="en-US"/>
          </a:p>
        </p:txBody>
      </p:sp>
    </p:spTree>
    <p:extLst>
      <p:ext uri="{BB962C8B-B14F-4D97-AF65-F5344CB8AC3E}">
        <p14:creationId xmlns:p14="http://schemas.microsoft.com/office/powerpoint/2010/main" val="1478813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D25AE28E-AAE9-4314-A89D-8C3AC4065399}" type="slidenum">
              <a:rPr lang="en-US" altLang="en-US"/>
              <a:pPr>
                <a:defRPr/>
              </a:pPr>
              <a:t>‹#›</a:t>
            </a:fld>
            <a:endParaRPr lang="en-US" altLang="en-US"/>
          </a:p>
        </p:txBody>
      </p:sp>
    </p:spTree>
    <p:extLst>
      <p:ext uri="{BB962C8B-B14F-4D97-AF65-F5344CB8AC3E}">
        <p14:creationId xmlns:p14="http://schemas.microsoft.com/office/powerpoint/2010/main" val="353526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04CAFD11-994A-4FBC-8536-EC128571C1AE}" type="slidenum">
              <a:rPr lang="en-US" altLang="en-US"/>
              <a:pPr>
                <a:defRPr/>
              </a:pPr>
              <a:t>‹#›</a:t>
            </a:fld>
            <a:endParaRPr lang="en-US" altLang="en-US"/>
          </a:p>
        </p:txBody>
      </p:sp>
    </p:spTree>
    <p:extLst>
      <p:ext uri="{BB962C8B-B14F-4D97-AF65-F5344CB8AC3E}">
        <p14:creationId xmlns:p14="http://schemas.microsoft.com/office/powerpoint/2010/main" val="1746605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89A40E3-6710-4C11-A822-00747BBA9DD7}" type="slidenum">
              <a:rPr lang="en-US" altLang="en-US"/>
              <a:pPr>
                <a:defRPr/>
              </a:pPr>
              <a:t>‹#›</a:t>
            </a:fld>
            <a:endParaRPr lang="en-US" altLang="en-US"/>
          </a:p>
        </p:txBody>
      </p:sp>
    </p:spTree>
    <p:extLst>
      <p:ext uri="{BB962C8B-B14F-4D97-AF65-F5344CB8AC3E}">
        <p14:creationId xmlns:p14="http://schemas.microsoft.com/office/powerpoint/2010/main" val="30344345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0163" y="1768475"/>
            <a:ext cx="4454525" cy="497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1538575C-71DB-47C9-98A8-3B5BFF96B795}" type="slidenum">
              <a:rPr lang="en-US" altLang="en-US"/>
              <a:pPr>
                <a:defRPr/>
              </a:pPr>
              <a:t>‹#›</a:t>
            </a:fld>
            <a:endParaRPr lang="en-US" altLang="en-US"/>
          </a:p>
        </p:txBody>
      </p:sp>
    </p:spTree>
    <p:extLst>
      <p:ext uri="{BB962C8B-B14F-4D97-AF65-F5344CB8AC3E}">
        <p14:creationId xmlns:p14="http://schemas.microsoft.com/office/powerpoint/2010/main" val="35193891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4BC2F88A-2061-403A-B18E-37D738E3CA52}" type="slidenum">
              <a:rPr lang="en-US" altLang="en-US"/>
              <a:pPr>
                <a:defRPr/>
              </a:pPr>
              <a:t>‹#›</a:t>
            </a:fld>
            <a:endParaRPr lang="en-US" altLang="en-US"/>
          </a:p>
        </p:txBody>
      </p:sp>
    </p:spTree>
    <p:extLst>
      <p:ext uri="{BB962C8B-B14F-4D97-AF65-F5344CB8AC3E}">
        <p14:creationId xmlns:p14="http://schemas.microsoft.com/office/powerpoint/2010/main" val="39562170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4B152657-5166-494A-9887-95A71DA2154F}" type="slidenum">
              <a:rPr lang="en-US" altLang="en-US"/>
              <a:pPr>
                <a:defRPr/>
              </a:pPr>
              <a:t>‹#›</a:t>
            </a:fld>
            <a:endParaRPr lang="en-US" altLang="en-US"/>
          </a:p>
        </p:txBody>
      </p:sp>
    </p:spTree>
    <p:extLst>
      <p:ext uri="{BB962C8B-B14F-4D97-AF65-F5344CB8AC3E}">
        <p14:creationId xmlns:p14="http://schemas.microsoft.com/office/powerpoint/2010/main" val="1853312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741213ED-F5AA-4468-93C0-0314B6DEE211}" type="slidenum">
              <a:rPr lang="en-US" altLang="en-US"/>
              <a:pPr>
                <a:defRPr/>
              </a:pPr>
              <a:t>‹#›</a:t>
            </a:fld>
            <a:endParaRPr lang="en-US" altLang="en-US"/>
          </a:p>
        </p:txBody>
      </p:sp>
    </p:spTree>
    <p:extLst>
      <p:ext uri="{BB962C8B-B14F-4D97-AF65-F5344CB8AC3E}">
        <p14:creationId xmlns:p14="http://schemas.microsoft.com/office/powerpoint/2010/main" val="28914692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0B056642-FFE5-452D-8D14-D6D081EAA708}" type="slidenum">
              <a:rPr lang="en-US" altLang="en-US"/>
              <a:pPr>
                <a:defRPr/>
              </a:pPr>
              <a:t>‹#›</a:t>
            </a:fld>
            <a:endParaRPr lang="en-US" altLang="en-US"/>
          </a:p>
        </p:txBody>
      </p:sp>
    </p:spTree>
    <p:extLst>
      <p:ext uri="{BB962C8B-B14F-4D97-AF65-F5344CB8AC3E}">
        <p14:creationId xmlns:p14="http://schemas.microsoft.com/office/powerpoint/2010/main" val="15655455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7B04280-F0E6-4688-90BE-3391EA2A554A}" type="slidenum">
              <a:rPr lang="en-US" altLang="en-US"/>
              <a:pPr>
                <a:defRPr/>
              </a:pPr>
              <a:t>‹#›</a:t>
            </a:fld>
            <a:endParaRPr lang="en-US" altLang="en-US"/>
          </a:p>
        </p:txBody>
      </p:sp>
    </p:spTree>
    <p:extLst>
      <p:ext uri="{BB962C8B-B14F-4D97-AF65-F5344CB8AC3E}">
        <p14:creationId xmlns:p14="http://schemas.microsoft.com/office/powerpoint/2010/main" val="18585714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D4914DC-020F-41B5-B1EA-2440FABF9F13}" type="slidenum">
              <a:rPr lang="en-US" altLang="en-US"/>
              <a:pPr>
                <a:defRPr/>
              </a:pPr>
              <a:t>‹#›</a:t>
            </a:fld>
            <a:endParaRPr lang="en-US" altLang="en-US"/>
          </a:p>
        </p:txBody>
      </p:sp>
    </p:spTree>
    <p:extLst>
      <p:ext uri="{BB962C8B-B14F-4D97-AF65-F5344CB8AC3E}">
        <p14:creationId xmlns:p14="http://schemas.microsoft.com/office/powerpoint/2010/main" val="7831068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301625"/>
            <a:ext cx="2265363" cy="6446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3687" cy="6446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7DEC2044-6825-4C99-AF88-1B519FD26473}" type="slidenum">
              <a:rPr lang="en-US" altLang="en-US"/>
              <a:pPr>
                <a:defRPr/>
              </a:pPr>
              <a:t>‹#›</a:t>
            </a:fld>
            <a:endParaRPr lang="en-US" altLang="en-US"/>
          </a:p>
        </p:txBody>
      </p:sp>
    </p:spTree>
    <p:extLst>
      <p:ext uri="{BB962C8B-B14F-4D97-AF65-F5344CB8AC3E}">
        <p14:creationId xmlns:p14="http://schemas.microsoft.com/office/powerpoint/2010/main" val="68767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2F5D048D-4D68-43F5-823C-7BE0D4570998}" type="slidenum">
              <a:rPr lang="en-US" altLang="en-US"/>
              <a:pPr>
                <a:defRPr/>
              </a:pPr>
              <a:t>‹#›</a:t>
            </a:fld>
            <a:endParaRPr lang="en-US" altLang="en-US"/>
          </a:p>
        </p:txBody>
      </p:sp>
    </p:spTree>
    <p:extLst>
      <p:ext uri="{BB962C8B-B14F-4D97-AF65-F5344CB8AC3E}">
        <p14:creationId xmlns:p14="http://schemas.microsoft.com/office/powerpoint/2010/main" val="296667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89A4CEE-DFB7-43C1-B21C-E9E28BF9A68B}" type="slidenum">
              <a:rPr lang="en-US" altLang="en-US"/>
              <a:pPr>
                <a:defRPr/>
              </a:pPr>
              <a:t>‹#›</a:t>
            </a:fld>
            <a:endParaRPr lang="en-US" altLang="en-US"/>
          </a:p>
        </p:txBody>
      </p:sp>
    </p:spTree>
    <p:extLst>
      <p:ext uri="{BB962C8B-B14F-4D97-AF65-F5344CB8AC3E}">
        <p14:creationId xmlns:p14="http://schemas.microsoft.com/office/powerpoint/2010/main" val="11074367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A0A2F02-60B3-493B-AAA4-8321EA432513}" type="slidenum">
              <a:rPr lang="en-US" altLang="en-US"/>
              <a:pPr>
                <a:defRPr/>
              </a:pPr>
              <a:t>‹#›</a:t>
            </a:fld>
            <a:endParaRPr lang="en-US" altLang="en-US"/>
          </a:p>
        </p:txBody>
      </p:sp>
    </p:spTree>
    <p:extLst>
      <p:ext uri="{BB962C8B-B14F-4D97-AF65-F5344CB8AC3E}">
        <p14:creationId xmlns:p14="http://schemas.microsoft.com/office/powerpoint/2010/main" val="25840509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00A0EE46-80B1-4F9D-8933-9205BCF3613F}" type="slidenum">
              <a:rPr lang="en-US" altLang="en-US"/>
              <a:pPr>
                <a:defRPr/>
              </a:pPr>
              <a:t>‹#›</a:t>
            </a:fld>
            <a:endParaRPr lang="en-US" altLang="en-US"/>
          </a:p>
        </p:txBody>
      </p:sp>
    </p:spTree>
    <p:extLst>
      <p:ext uri="{BB962C8B-B14F-4D97-AF65-F5344CB8AC3E}">
        <p14:creationId xmlns:p14="http://schemas.microsoft.com/office/powerpoint/2010/main" val="2997666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912938"/>
            <a:ext cx="4256088" cy="434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188" y="1912938"/>
            <a:ext cx="4257675" cy="4341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397671EE-524B-45C7-984D-8DDC226DB730}" type="slidenum">
              <a:rPr lang="en-US" altLang="en-US"/>
              <a:pPr>
                <a:defRPr/>
              </a:pPr>
              <a:t>‹#›</a:t>
            </a:fld>
            <a:endParaRPr lang="en-US" altLang="en-US"/>
          </a:p>
        </p:txBody>
      </p:sp>
    </p:spTree>
    <p:extLst>
      <p:ext uri="{BB962C8B-B14F-4D97-AF65-F5344CB8AC3E}">
        <p14:creationId xmlns:p14="http://schemas.microsoft.com/office/powerpoint/2010/main" val="10903369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6018E74B-F584-4E70-85CF-4B735F2E11DF}" type="slidenum">
              <a:rPr lang="en-US" altLang="en-US"/>
              <a:pPr>
                <a:defRPr/>
              </a:pPr>
              <a:t>‹#›</a:t>
            </a:fld>
            <a:endParaRPr lang="en-US" altLang="en-US"/>
          </a:p>
        </p:txBody>
      </p:sp>
    </p:spTree>
    <p:extLst>
      <p:ext uri="{BB962C8B-B14F-4D97-AF65-F5344CB8AC3E}">
        <p14:creationId xmlns:p14="http://schemas.microsoft.com/office/powerpoint/2010/main" val="35680336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74D3873D-9A9C-4B2F-98CA-752AF1131FE4}" type="slidenum">
              <a:rPr lang="en-US" altLang="en-US"/>
              <a:pPr>
                <a:defRPr/>
              </a:pPr>
              <a:t>‹#›</a:t>
            </a:fld>
            <a:endParaRPr lang="en-US" altLang="en-US"/>
          </a:p>
        </p:txBody>
      </p:sp>
    </p:spTree>
    <p:extLst>
      <p:ext uri="{BB962C8B-B14F-4D97-AF65-F5344CB8AC3E}">
        <p14:creationId xmlns:p14="http://schemas.microsoft.com/office/powerpoint/2010/main" val="33143763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7E06628C-B22C-43F4-8E2F-B82F44E5BD69}" type="slidenum">
              <a:rPr lang="en-US" altLang="en-US"/>
              <a:pPr>
                <a:defRPr/>
              </a:pPr>
              <a:t>‹#›</a:t>
            </a:fld>
            <a:endParaRPr lang="en-US" altLang="en-US"/>
          </a:p>
        </p:txBody>
      </p:sp>
    </p:spTree>
    <p:extLst>
      <p:ext uri="{BB962C8B-B14F-4D97-AF65-F5344CB8AC3E}">
        <p14:creationId xmlns:p14="http://schemas.microsoft.com/office/powerpoint/2010/main" val="2926413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B929646F-E857-4F89-8096-3729A6AF05CD}" type="slidenum">
              <a:rPr lang="en-US" altLang="en-US"/>
              <a:pPr>
                <a:defRPr/>
              </a:pPr>
              <a:t>‹#›</a:t>
            </a:fld>
            <a:endParaRPr lang="en-US" altLang="en-US"/>
          </a:p>
        </p:txBody>
      </p:sp>
    </p:spTree>
    <p:extLst>
      <p:ext uri="{BB962C8B-B14F-4D97-AF65-F5344CB8AC3E}">
        <p14:creationId xmlns:p14="http://schemas.microsoft.com/office/powerpoint/2010/main" val="38956507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CF394D6-F38B-4BB0-8C74-45B619B21304}" type="slidenum">
              <a:rPr lang="en-US" altLang="en-US"/>
              <a:pPr>
                <a:defRPr/>
              </a:pPr>
              <a:t>‹#›</a:t>
            </a:fld>
            <a:endParaRPr lang="en-US" altLang="en-US"/>
          </a:p>
        </p:txBody>
      </p:sp>
    </p:spTree>
    <p:extLst>
      <p:ext uri="{BB962C8B-B14F-4D97-AF65-F5344CB8AC3E}">
        <p14:creationId xmlns:p14="http://schemas.microsoft.com/office/powerpoint/2010/main" val="1795097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5234A6F1-6130-46AA-BCFD-308098F6C37B}" type="slidenum">
              <a:rPr lang="en-US" altLang="en-US"/>
              <a:pPr>
                <a:defRPr/>
              </a:pPr>
              <a:t>‹#›</a:t>
            </a:fld>
            <a:endParaRPr lang="en-US" altLang="en-US"/>
          </a:p>
        </p:txBody>
      </p:sp>
    </p:spTree>
    <p:extLst>
      <p:ext uri="{BB962C8B-B14F-4D97-AF65-F5344CB8AC3E}">
        <p14:creationId xmlns:p14="http://schemas.microsoft.com/office/powerpoint/2010/main" val="2136371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325" y="481013"/>
            <a:ext cx="2265363" cy="5773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481013"/>
            <a:ext cx="6643687" cy="5773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05DADF5-113D-4EE9-99BB-F3C47004BA89}" type="slidenum">
              <a:rPr lang="en-US" altLang="en-US"/>
              <a:pPr>
                <a:defRPr/>
              </a:pPr>
              <a:t>‹#›</a:t>
            </a:fld>
            <a:endParaRPr lang="en-US" altLang="en-US"/>
          </a:p>
        </p:txBody>
      </p:sp>
    </p:spTree>
    <p:extLst>
      <p:ext uri="{BB962C8B-B14F-4D97-AF65-F5344CB8AC3E}">
        <p14:creationId xmlns:p14="http://schemas.microsoft.com/office/powerpoint/2010/main" val="250693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3.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4.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1450" cy="497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US" altLang="en-US"/>
          </a:p>
        </p:txBody>
      </p:sp>
      <p:sp>
        <p:nvSpPr>
          <p:cNvPr id="1028" name="Rectangle 4"/>
          <p:cNvSpPr>
            <a:spLocks noGrp="1" noChangeArrowheads="1"/>
          </p:cNvSpPr>
          <p:nvPr>
            <p:ph type="ftr"/>
          </p:nvPr>
        </p:nvSpPr>
        <p:spPr bwMode="auto">
          <a:xfrm>
            <a:off x="3448050" y="68865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US" altLang="en-US"/>
          </a:p>
        </p:txBody>
      </p:sp>
      <p:sp>
        <p:nvSpPr>
          <p:cNvPr id="1029" name="Rectangle 5"/>
          <p:cNvSpPr>
            <a:spLocks noGrp="1" noChangeArrowheads="1"/>
          </p:cNvSpPr>
          <p:nvPr>
            <p:ph type="sldNum"/>
          </p:nvPr>
        </p:nvSpPr>
        <p:spPr bwMode="auto">
          <a:xfrm>
            <a:off x="722788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0B09969A-8F66-4AD2-9076-629A6C2B0DF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539750" y="539750"/>
            <a:ext cx="8810625"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43" name="Rectangle 2"/>
          <p:cNvSpPr>
            <a:spLocks noGrp="1" noChangeArrowheads="1"/>
          </p:cNvSpPr>
          <p:nvPr>
            <p:ph type="body" idx="1"/>
          </p:nvPr>
        </p:nvSpPr>
        <p:spPr bwMode="auto">
          <a:xfrm>
            <a:off x="539750" y="1768475"/>
            <a:ext cx="8810625" cy="506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39750" y="6996113"/>
            <a:ext cx="2328863" cy="509587"/>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0244" name="Rectangle 4"/>
          <p:cNvSpPr>
            <a:spLocks noGrp="1" noChangeArrowheads="1"/>
          </p:cNvSpPr>
          <p:nvPr>
            <p:ph type="ftr"/>
          </p:nvPr>
        </p:nvSpPr>
        <p:spPr bwMode="auto">
          <a:xfrm>
            <a:off x="3471863" y="6996113"/>
            <a:ext cx="3171825" cy="509587"/>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0245" name="Rectangle 5"/>
          <p:cNvSpPr>
            <a:spLocks noGrp="1" noChangeArrowheads="1"/>
          </p:cNvSpPr>
          <p:nvPr>
            <p:ph type="sldNum"/>
          </p:nvPr>
        </p:nvSpPr>
        <p:spPr bwMode="auto">
          <a:xfrm>
            <a:off x="7237413" y="6996113"/>
            <a:ext cx="2328862" cy="509587"/>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Times New Roman" panose="02020603050405020304" pitchFamily="18" charset="0"/>
                <a:cs typeface="Lucida Sans Unicode" panose="020B0602030504020204" pitchFamily="34" charset="0"/>
              </a:defRPr>
            </a:lvl1pPr>
          </a:lstStyle>
          <a:p>
            <a:pPr>
              <a:defRPr/>
            </a:pPr>
            <a:fld id="{743F6E64-9534-4028-A386-E1ACA05B38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971550" y="661988"/>
            <a:ext cx="8666163"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1267" name="Rectangle 2"/>
          <p:cNvSpPr>
            <a:spLocks noGrp="1" noChangeArrowheads="1"/>
          </p:cNvSpPr>
          <p:nvPr>
            <p:ph type="body" idx="1"/>
          </p:nvPr>
        </p:nvSpPr>
        <p:spPr bwMode="auto">
          <a:xfrm>
            <a:off x="1260475" y="2128838"/>
            <a:ext cx="8305800" cy="416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971550" y="6743700"/>
            <a:ext cx="2338388"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1268" name="Rectangle 4"/>
          <p:cNvSpPr>
            <a:spLocks noGrp="1" noChangeArrowheads="1"/>
          </p:cNvSpPr>
          <p:nvPr>
            <p:ph type="ftr"/>
          </p:nvPr>
        </p:nvSpPr>
        <p:spPr bwMode="auto">
          <a:xfrm>
            <a:off x="3698875" y="6743700"/>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1269" name="Rectangle 5"/>
          <p:cNvSpPr>
            <a:spLocks noGrp="1" noChangeArrowheads="1"/>
          </p:cNvSpPr>
          <p:nvPr>
            <p:ph type="sldNum"/>
          </p:nvPr>
        </p:nvSpPr>
        <p:spPr bwMode="auto">
          <a:xfrm>
            <a:off x="7335838" y="6743700"/>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Times New Roman" panose="02020603050405020304" pitchFamily="18" charset="0"/>
                <a:cs typeface="Lucida Sans Unicode" panose="020B0602030504020204" pitchFamily="34" charset="0"/>
              </a:defRPr>
            </a:lvl1pPr>
          </a:lstStyle>
          <a:p>
            <a:pPr>
              <a:defRPr/>
            </a:pPr>
            <a:fld id="{6FFF3EAE-6377-4E9F-989E-EEFA1FA191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360363" y="373063"/>
            <a:ext cx="9350375"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2291" name="Rectangle 2"/>
          <p:cNvSpPr>
            <a:spLocks noGrp="1" noChangeArrowheads="1"/>
          </p:cNvSpPr>
          <p:nvPr>
            <p:ph type="body" idx="1"/>
          </p:nvPr>
        </p:nvSpPr>
        <p:spPr bwMode="auto">
          <a:xfrm>
            <a:off x="539750" y="2519363"/>
            <a:ext cx="9026525"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7031038"/>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2292" name="Rectangle 4"/>
          <p:cNvSpPr>
            <a:spLocks noGrp="1" noChangeArrowheads="1"/>
          </p:cNvSpPr>
          <p:nvPr>
            <p:ph type="ftr"/>
          </p:nvPr>
        </p:nvSpPr>
        <p:spPr bwMode="auto">
          <a:xfrm>
            <a:off x="3448050" y="7031038"/>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2293" name="Rectangle 5"/>
          <p:cNvSpPr>
            <a:spLocks noGrp="1" noChangeArrowheads="1"/>
          </p:cNvSpPr>
          <p:nvPr>
            <p:ph type="sldNum"/>
          </p:nvPr>
        </p:nvSpPr>
        <p:spPr bwMode="auto">
          <a:xfrm>
            <a:off x="7227888" y="7031038"/>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B819AD5F-C1E2-41A3-BEB5-AE17202A1E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3315" name="Rectangle 2"/>
          <p:cNvSpPr>
            <a:spLocks noGrp="1" noChangeArrowheads="1"/>
          </p:cNvSpPr>
          <p:nvPr>
            <p:ph type="body" idx="1"/>
          </p:nvPr>
        </p:nvSpPr>
        <p:spPr bwMode="auto">
          <a:xfrm>
            <a:off x="503238" y="2057400"/>
            <a:ext cx="9061450"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9945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13316" name="Rectangle 4"/>
          <p:cNvSpPr>
            <a:spLocks noGrp="1" noChangeArrowheads="1"/>
          </p:cNvSpPr>
          <p:nvPr>
            <p:ph type="ftr"/>
          </p:nvPr>
        </p:nvSpPr>
        <p:spPr bwMode="auto">
          <a:xfrm>
            <a:off x="3448050" y="699452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13317" name="Rectangle 5"/>
          <p:cNvSpPr>
            <a:spLocks noGrp="1" noChangeArrowheads="1"/>
          </p:cNvSpPr>
          <p:nvPr>
            <p:ph type="sldNum"/>
          </p:nvPr>
        </p:nvSpPr>
        <p:spPr bwMode="auto">
          <a:xfrm>
            <a:off x="7227888" y="69945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mn-lt"/>
                <a:cs typeface="Lucida Sans Unicode" panose="020B0602030504020204" pitchFamily="34" charset="0"/>
              </a:defRPr>
            </a:lvl1pPr>
          </a:lstStyle>
          <a:p>
            <a:pPr>
              <a:defRPr/>
            </a:pPr>
            <a:fld id="{A95F96DA-79F9-47A3-813F-4CEF16FA5F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kern="1200">
          <a:solidFill>
            <a:srgbClr val="FFFFFF"/>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828675" y="717550"/>
            <a:ext cx="8342313"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4339" name="Rectangle 2"/>
          <p:cNvSpPr>
            <a:spLocks noGrp="1" noChangeArrowheads="1"/>
          </p:cNvSpPr>
          <p:nvPr>
            <p:ph type="body" idx="1"/>
          </p:nvPr>
        </p:nvSpPr>
        <p:spPr bwMode="auto">
          <a:xfrm>
            <a:off x="900113" y="2160588"/>
            <a:ext cx="8270875" cy="431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4340" name="Rectangle 4"/>
          <p:cNvSpPr>
            <a:spLocks noGrp="1" noChangeArrowheads="1"/>
          </p:cNvSpPr>
          <p:nvPr>
            <p:ph type="ftr"/>
          </p:nvPr>
        </p:nvSpPr>
        <p:spPr bwMode="auto">
          <a:xfrm>
            <a:off x="3448050" y="68865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4341" name="Rectangle 5"/>
          <p:cNvSpPr>
            <a:spLocks noGrp="1" noChangeArrowheads="1"/>
          </p:cNvSpPr>
          <p:nvPr>
            <p:ph type="sldNum"/>
          </p:nvPr>
        </p:nvSpPr>
        <p:spPr bwMode="auto">
          <a:xfrm>
            <a:off x="722788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0B59ED8C-B85C-4883-82B8-F41647B988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503238" y="554038"/>
            <a:ext cx="8847137"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5363" name="Rectangle 2"/>
          <p:cNvSpPr>
            <a:spLocks noGrp="1" noChangeArrowheads="1"/>
          </p:cNvSpPr>
          <p:nvPr>
            <p:ph type="body" idx="1"/>
          </p:nvPr>
        </p:nvSpPr>
        <p:spPr bwMode="auto">
          <a:xfrm>
            <a:off x="792163" y="1979613"/>
            <a:ext cx="8270875" cy="394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39750" y="6419850"/>
            <a:ext cx="2338388"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5364" name="Rectangle 4"/>
          <p:cNvSpPr>
            <a:spLocks noGrp="1" noChangeArrowheads="1"/>
          </p:cNvSpPr>
          <p:nvPr>
            <p:ph type="ftr"/>
          </p:nvPr>
        </p:nvSpPr>
        <p:spPr bwMode="auto">
          <a:xfrm>
            <a:off x="3448050" y="6419850"/>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15365" name="Rectangle 5"/>
          <p:cNvSpPr>
            <a:spLocks noGrp="1" noChangeArrowheads="1"/>
          </p:cNvSpPr>
          <p:nvPr>
            <p:ph type="sldNum"/>
          </p:nvPr>
        </p:nvSpPr>
        <p:spPr bwMode="auto">
          <a:xfrm>
            <a:off x="7083425" y="6419850"/>
            <a:ext cx="2338388"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2A3E8299-557D-4190-8E52-6D64EB05B5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8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8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8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8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720725" y="588963"/>
            <a:ext cx="8631238"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6387" name="Rectangle 2"/>
          <p:cNvSpPr>
            <a:spLocks noGrp="1" noChangeArrowheads="1"/>
          </p:cNvSpPr>
          <p:nvPr>
            <p:ph type="body" idx="1"/>
          </p:nvPr>
        </p:nvSpPr>
        <p:spPr bwMode="auto">
          <a:xfrm>
            <a:off x="900113" y="2052638"/>
            <a:ext cx="8270875" cy="394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792163" y="6419850"/>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16388" name="Rectangle 4"/>
          <p:cNvSpPr>
            <a:spLocks noGrp="1" noChangeArrowheads="1"/>
          </p:cNvSpPr>
          <p:nvPr>
            <p:ph type="ftr"/>
          </p:nvPr>
        </p:nvSpPr>
        <p:spPr bwMode="auto">
          <a:xfrm>
            <a:off x="3482975" y="6419850"/>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16389" name="Rectangle 5"/>
          <p:cNvSpPr>
            <a:spLocks noGrp="1" noChangeArrowheads="1"/>
          </p:cNvSpPr>
          <p:nvPr>
            <p:ph type="sldNum"/>
          </p:nvPr>
        </p:nvSpPr>
        <p:spPr bwMode="auto">
          <a:xfrm>
            <a:off x="7011988" y="6419850"/>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mn-lt"/>
                <a:cs typeface="Lucida Sans Unicode" panose="020B0602030504020204" pitchFamily="34" charset="0"/>
              </a:defRPr>
            </a:lvl1pPr>
          </a:lstStyle>
          <a:p>
            <a:pPr>
              <a:defRPr/>
            </a:pPr>
            <a:fld id="{DC2CE3E8-0476-4374-831E-4B7E0F8A4B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kern="1200">
          <a:solidFill>
            <a:srgbClr val="996633"/>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996633"/>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7411" name="Rectangle 2"/>
          <p:cNvSpPr>
            <a:spLocks noGrp="1" noChangeArrowheads="1"/>
          </p:cNvSpPr>
          <p:nvPr>
            <p:ph type="body" idx="1"/>
          </p:nvPr>
        </p:nvSpPr>
        <p:spPr bwMode="auto">
          <a:xfrm>
            <a:off x="503238" y="1768475"/>
            <a:ext cx="9061450" cy="497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76263"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17412" name="Rectangle 4"/>
          <p:cNvSpPr>
            <a:spLocks noGrp="1" noChangeArrowheads="1"/>
          </p:cNvSpPr>
          <p:nvPr>
            <p:ph type="ftr"/>
          </p:nvPr>
        </p:nvSpPr>
        <p:spPr bwMode="auto">
          <a:xfrm>
            <a:off x="3448050" y="68865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17413" name="Rectangle 5"/>
          <p:cNvSpPr>
            <a:spLocks noGrp="1" noChangeArrowheads="1"/>
          </p:cNvSpPr>
          <p:nvPr>
            <p:ph type="sldNum"/>
          </p:nvPr>
        </p:nvSpPr>
        <p:spPr bwMode="auto">
          <a:xfrm>
            <a:off x="722788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mn-lt"/>
                <a:cs typeface="Lucida Sans Unicode" panose="020B0602030504020204" pitchFamily="34" charset="0"/>
              </a:defRPr>
            </a:lvl1pPr>
          </a:lstStyle>
          <a:p>
            <a:pPr>
              <a:defRPr/>
            </a:pPr>
            <a:fld id="{B91A5E83-C23D-4DF8-8C61-7BBB809428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kern="1200">
          <a:solidFill>
            <a:srgbClr val="FFFFFF"/>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20725" y="684213"/>
            <a:ext cx="8450263" cy="101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1" name="Rectangle 2"/>
          <p:cNvSpPr>
            <a:spLocks noGrp="1" noChangeArrowheads="1"/>
          </p:cNvSpPr>
          <p:nvPr>
            <p:ph type="body" idx="1"/>
          </p:nvPr>
        </p:nvSpPr>
        <p:spPr bwMode="auto">
          <a:xfrm>
            <a:off x="720725" y="1949450"/>
            <a:ext cx="8845550" cy="380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39750" y="6318250"/>
            <a:ext cx="2338388"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2052" name="Rectangle 4"/>
          <p:cNvSpPr>
            <a:spLocks noGrp="1" noChangeArrowheads="1"/>
          </p:cNvSpPr>
          <p:nvPr>
            <p:ph type="ftr"/>
          </p:nvPr>
        </p:nvSpPr>
        <p:spPr bwMode="auto">
          <a:xfrm>
            <a:off x="3267075" y="634682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2053" name="Rectangle 5"/>
          <p:cNvSpPr>
            <a:spLocks noGrp="1" noChangeArrowheads="1"/>
          </p:cNvSpPr>
          <p:nvPr>
            <p:ph type="sldNum"/>
          </p:nvPr>
        </p:nvSpPr>
        <p:spPr bwMode="auto">
          <a:xfrm>
            <a:off x="6831013" y="63468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2416B12A-A2C1-4213-947E-036F481FEF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075" name="Rectangle 2"/>
          <p:cNvSpPr>
            <a:spLocks noGrp="1" noChangeArrowheads="1"/>
          </p:cNvSpPr>
          <p:nvPr>
            <p:ph type="body" idx="1"/>
          </p:nvPr>
        </p:nvSpPr>
        <p:spPr bwMode="auto">
          <a:xfrm>
            <a:off x="720725" y="1979613"/>
            <a:ext cx="8845550"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612775" y="6562725"/>
            <a:ext cx="2338388"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3076" name="Rectangle 4"/>
          <p:cNvSpPr>
            <a:spLocks noGrp="1" noChangeArrowheads="1"/>
          </p:cNvSpPr>
          <p:nvPr>
            <p:ph type="ftr"/>
          </p:nvPr>
        </p:nvSpPr>
        <p:spPr bwMode="auto">
          <a:xfrm>
            <a:off x="3556000" y="656272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3077" name="Rectangle 5"/>
          <p:cNvSpPr>
            <a:spLocks noGrp="1" noChangeArrowheads="1"/>
          </p:cNvSpPr>
          <p:nvPr>
            <p:ph type="sldNum"/>
          </p:nvPr>
        </p:nvSpPr>
        <p:spPr bwMode="auto">
          <a:xfrm>
            <a:off x="7335838" y="65627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182B48BC-E6DA-4EBA-86D1-18125CBCE0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280099"/>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8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8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8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8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8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503238" y="2165350"/>
            <a:ext cx="9061450" cy="426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9945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4100" name="Rectangle 4"/>
          <p:cNvSpPr>
            <a:spLocks noGrp="1" noChangeArrowheads="1"/>
          </p:cNvSpPr>
          <p:nvPr>
            <p:ph type="ftr"/>
          </p:nvPr>
        </p:nvSpPr>
        <p:spPr bwMode="auto">
          <a:xfrm>
            <a:off x="3448050" y="699452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4101" name="Rectangle 5"/>
          <p:cNvSpPr>
            <a:spLocks noGrp="1" noChangeArrowheads="1"/>
          </p:cNvSpPr>
          <p:nvPr>
            <p:ph type="sldNum"/>
          </p:nvPr>
        </p:nvSpPr>
        <p:spPr bwMode="auto">
          <a:xfrm>
            <a:off x="7227888" y="699452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Times New Roman" panose="02020603050405020304" pitchFamily="18" charset="0"/>
                <a:cs typeface="Lucida Sans Unicode" panose="020B0602030504020204" pitchFamily="34" charset="0"/>
              </a:defRPr>
            </a:lvl1pPr>
          </a:lstStyle>
          <a:p>
            <a:pPr>
              <a:defRPr/>
            </a:pPr>
            <a:fld id="{B0AC636F-BDC1-4D87-BCD9-AE63713C9F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kern="12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5123" name="Rectangle 2"/>
          <p:cNvSpPr>
            <a:spLocks noGrp="1" noChangeArrowheads="1"/>
          </p:cNvSpPr>
          <p:nvPr>
            <p:ph type="body" idx="1"/>
          </p:nvPr>
        </p:nvSpPr>
        <p:spPr bwMode="auto">
          <a:xfrm>
            <a:off x="503238" y="2160588"/>
            <a:ext cx="9061450" cy="458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5124" name="Rectangle 4"/>
          <p:cNvSpPr>
            <a:spLocks noGrp="1" noChangeArrowheads="1"/>
          </p:cNvSpPr>
          <p:nvPr>
            <p:ph type="ftr"/>
          </p:nvPr>
        </p:nvSpPr>
        <p:spPr bwMode="auto">
          <a:xfrm>
            <a:off x="3448050" y="68865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5125" name="Rectangle 5"/>
          <p:cNvSpPr>
            <a:spLocks noGrp="1" noChangeArrowheads="1"/>
          </p:cNvSpPr>
          <p:nvPr>
            <p:ph type="sldNum"/>
          </p:nvPr>
        </p:nvSpPr>
        <p:spPr bwMode="auto">
          <a:xfrm>
            <a:off x="722788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Times New Roman" panose="02020603050405020304" pitchFamily="18" charset="0"/>
                <a:cs typeface="Lucida Sans Unicode" panose="020B0602030504020204" pitchFamily="34" charset="0"/>
              </a:defRPr>
            </a:lvl1pPr>
          </a:lstStyle>
          <a:p>
            <a:pPr>
              <a:defRPr/>
            </a:pPr>
            <a:fld id="{EF4BAEAE-3782-4624-8251-45F37852A04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503238" y="336550"/>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6147" name="Rectangle 2"/>
          <p:cNvSpPr>
            <a:spLocks noGrp="1" noChangeArrowheads="1"/>
          </p:cNvSpPr>
          <p:nvPr>
            <p:ph type="body" idx="1"/>
          </p:nvPr>
        </p:nvSpPr>
        <p:spPr bwMode="auto">
          <a:xfrm>
            <a:off x="503238" y="1768475"/>
            <a:ext cx="9061450"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6706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6148" name="Rectangle 4"/>
          <p:cNvSpPr>
            <a:spLocks noGrp="1" noChangeArrowheads="1"/>
          </p:cNvSpPr>
          <p:nvPr>
            <p:ph type="ftr"/>
          </p:nvPr>
        </p:nvSpPr>
        <p:spPr bwMode="auto">
          <a:xfrm>
            <a:off x="3448050" y="66706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6149" name="Rectangle 5"/>
          <p:cNvSpPr>
            <a:spLocks noGrp="1" noChangeArrowheads="1"/>
          </p:cNvSpPr>
          <p:nvPr>
            <p:ph type="sldNum"/>
          </p:nvPr>
        </p:nvSpPr>
        <p:spPr bwMode="auto">
          <a:xfrm>
            <a:off x="7227888" y="66706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mn-lt"/>
                <a:cs typeface="Lucida Sans Unicode" panose="020B0602030504020204" pitchFamily="34" charset="0"/>
              </a:defRPr>
            </a:lvl1pPr>
          </a:lstStyle>
          <a:p>
            <a:pPr>
              <a:defRPr/>
            </a:pPr>
            <a:fld id="{AD5B5FC0-CCFA-4B16-A865-594E2FAA9E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kern="1200">
          <a:solidFill>
            <a:srgbClr val="000080"/>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a:solidFill>
            <a:srgbClr val="000080"/>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503238" y="622617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7171" name="Rectangle 2"/>
          <p:cNvSpPr>
            <a:spLocks noGrp="1" noChangeArrowheads="1"/>
          </p:cNvSpPr>
          <p:nvPr>
            <p:ph type="body" idx="1"/>
          </p:nvPr>
        </p:nvSpPr>
        <p:spPr bwMode="auto">
          <a:xfrm>
            <a:off x="503238" y="792163"/>
            <a:ext cx="9061450"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53752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7172" name="Rectangle 4"/>
          <p:cNvSpPr>
            <a:spLocks noGrp="1" noChangeArrowheads="1"/>
          </p:cNvSpPr>
          <p:nvPr>
            <p:ph type="ftr"/>
          </p:nvPr>
        </p:nvSpPr>
        <p:spPr bwMode="auto">
          <a:xfrm>
            <a:off x="3448050" y="53752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cs typeface="Lucida Sans Unicode" panose="020B0602030504020204" pitchFamily="34" charset="0"/>
              </a:defRPr>
            </a:lvl1pPr>
          </a:lstStyle>
          <a:p>
            <a:pPr>
              <a:defRPr/>
            </a:pPr>
            <a:endParaRPr lang="en-US" altLang="en-US"/>
          </a:p>
        </p:txBody>
      </p:sp>
      <p:sp>
        <p:nvSpPr>
          <p:cNvPr id="7173" name="Rectangle 5"/>
          <p:cNvSpPr>
            <a:spLocks noGrp="1" noChangeArrowheads="1"/>
          </p:cNvSpPr>
          <p:nvPr>
            <p:ph type="sldNum"/>
          </p:nvPr>
        </p:nvSpPr>
        <p:spPr bwMode="auto">
          <a:xfrm>
            <a:off x="7227888" y="53752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Times New Roman" panose="02020603050405020304" pitchFamily="18" charset="0"/>
                <a:cs typeface="Lucida Sans Unicode" panose="020B0602030504020204" pitchFamily="34" charset="0"/>
              </a:defRPr>
            </a:lvl1pPr>
          </a:lstStyle>
          <a:p>
            <a:pPr>
              <a:defRPr/>
            </a:pPr>
            <a:fld id="{B8F9DAA6-3E16-47CE-B542-4E9C881A90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kern="12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b="1">
          <a:solidFill>
            <a:srgbClr val="FFFFFF"/>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503238" y="301625"/>
            <a:ext cx="9061450"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8195" name="Rectangle 2"/>
          <p:cNvSpPr>
            <a:spLocks noGrp="1" noChangeArrowheads="1"/>
          </p:cNvSpPr>
          <p:nvPr>
            <p:ph type="body" idx="1"/>
          </p:nvPr>
        </p:nvSpPr>
        <p:spPr bwMode="auto">
          <a:xfrm>
            <a:off x="503238" y="1768475"/>
            <a:ext cx="9061450" cy="497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8196" name="Rectangle 4"/>
          <p:cNvSpPr>
            <a:spLocks noGrp="1" noChangeArrowheads="1"/>
          </p:cNvSpPr>
          <p:nvPr>
            <p:ph type="ftr"/>
          </p:nvPr>
        </p:nvSpPr>
        <p:spPr bwMode="auto">
          <a:xfrm>
            <a:off x="3448050" y="6886575"/>
            <a:ext cx="3186113"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FFFFFF"/>
                </a:solidFill>
                <a:latin typeface="+mn-lt"/>
                <a:cs typeface="Lucida Sans Unicode" panose="020B0602030504020204" pitchFamily="34" charset="0"/>
              </a:defRPr>
            </a:lvl1pPr>
          </a:lstStyle>
          <a:p>
            <a:pPr>
              <a:defRPr/>
            </a:pPr>
            <a:endParaRPr lang="en-US" altLang="en-US"/>
          </a:p>
        </p:txBody>
      </p:sp>
      <p:sp>
        <p:nvSpPr>
          <p:cNvPr id="8197" name="Rectangle 5"/>
          <p:cNvSpPr>
            <a:spLocks noGrp="1" noChangeArrowheads="1"/>
          </p:cNvSpPr>
          <p:nvPr>
            <p:ph type="sldNum"/>
          </p:nvPr>
        </p:nvSpPr>
        <p:spPr bwMode="auto">
          <a:xfrm>
            <a:off x="7227888" y="6886575"/>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FFFFFF"/>
                </a:solidFill>
                <a:latin typeface="+mn-lt"/>
                <a:cs typeface="Lucida Sans Unicode" panose="020B0602030504020204" pitchFamily="34" charset="0"/>
              </a:defRPr>
            </a:lvl1pPr>
          </a:lstStyle>
          <a:p>
            <a:pPr>
              <a:defRPr/>
            </a:pPr>
            <a:fld id="{173F8455-CD39-4E1C-BADC-70C05EAA86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kern="1200">
          <a:solidFill>
            <a:srgbClr val="FFFFFF"/>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anose="02020603050405020304" pitchFamily="18" charset="0"/>
        <a:defRPr sz="4100" b="1" i="1">
          <a:solidFill>
            <a:srgbClr val="FFFFFF"/>
          </a:solidFill>
          <a:latin typeface="Times New Roman" panose="02020603050405020304" pitchFamily="18"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03238" y="481013"/>
            <a:ext cx="9061450" cy="1252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9219" name="Rectangle 2"/>
          <p:cNvSpPr>
            <a:spLocks noGrp="1" noChangeArrowheads="1"/>
          </p:cNvSpPr>
          <p:nvPr>
            <p:ph type="body" idx="1"/>
          </p:nvPr>
        </p:nvSpPr>
        <p:spPr bwMode="auto">
          <a:xfrm>
            <a:off x="647700" y="1912938"/>
            <a:ext cx="8666163" cy="434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016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527800"/>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723900" algn="l"/>
                <a:tab pos="1447800" algn="l"/>
                <a:tab pos="21717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9220" name="Rectangle 4"/>
          <p:cNvSpPr>
            <a:spLocks noGrp="1" noChangeArrowheads="1"/>
          </p:cNvSpPr>
          <p:nvPr>
            <p:ph type="ftr"/>
          </p:nvPr>
        </p:nvSpPr>
        <p:spPr bwMode="auto">
          <a:xfrm>
            <a:off x="3411538" y="6527800"/>
            <a:ext cx="3186112" cy="511175"/>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Tx/>
              <a:buSzPct val="100000"/>
              <a:buFontTx/>
              <a:buNone/>
              <a:tabLst>
                <a:tab pos="723900" algn="l"/>
                <a:tab pos="1447800" algn="l"/>
                <a:tab pos="2171700" algn="l"/>
                <a:tab pos="2895600" algn="l"/>
              </a:tabLst>
              <a:defRPr sz="1400">
                <a:solidFill>
                  <a:srgbClr val="000000"/>
                </a:solidFill>
                <a:latin typeface="+mn-lt"/>
                <a:cs typeface="Lucida Sans Unicode" panose="020B0602030504020204" pitchFamily="34" charset="0"/>
              </a:defRPr>
            </a:lvl1pPr>
          </a:lstStyle>
          <a:p>
            <a:pPr>
              <a:defRPr/>
            </a:pPr>
            <a:endParaRPr lang="en-US" altLang="en-US"/>
          </a:p>
        </p:txBody>
      </p:sp>
      <p:sp>
        <p:nvSpPr>
          <p:cNvPr id="9221" name="Rectangle 5"/>
          <p:cNvSpPr>
            <a:spLocks noGrp="1" noChangeArrowheads="1"/>
          </p:cNvSpPr>
          <p:nvPr>
            <p:ph type="sldNum"/>
          </p:nvPr>
        </p:nvSpPr>
        <p:spPr bwMode="auto">
          <a:xfrm>
            <a:off x="7154863" y="6527800"/>
            <a:ext cx="2338387" cy="511175"/>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723900" algn="l"/>
                <a:tab pos="1447800" algn="l"/>
                <a:tab pos="2171700" algn="l"/>
              </a:tabLst>
              <a:defRPr sz="1400" smtClean="0">
                <a:solidFill>
                  <a:srgbClr val="000000"/>
                </a:solidFill>
                <a:latin typeface="+mn-lt"/>
                <a:cs typeface="Lucida Sans Unicode" panose="020B0602030504020204" pitchFamily="34" charset="0"/>
              </a:defRPr>
            </a:lvl1pPr>
          </a:lstStyle>
          <a:p>
            <a:pPr>
              <a:defRPr/>
            </a:pPr>
            <a:fld id="{A22CF43F-59B3-421A-8D6A-58B8966108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1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5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5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5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5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154113" y="5380038"/>
            <a:ext cx="2971800" cy="102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b="1">
                <a:solidFill>
                  <a:srgbClr val="000000"/>
                </a:solidFill>
                <a:latin typeface="Times" panose="02020603050405020304" pitchFamily="18" charset="0"/>
              </a:rPr>
              <a:t>Shiang Chin</a:t>
            </a:r>
          </a:p>
          <a:p>
            <a:pPr eaLnBrk="1">
              <a:buClrTx/>
              <a:buFontTx/>
              <a:buNone/>
            </a:pPr>
            <a:r>
              <a:rPr lang="en-US" altLang="en-US" sz="2200">
                <a:solidFill>
                  <a:srgbClr val="000000"/>
                </a:solidFill>
                <a:latin typeface="Times" panose="02020603050405020304" pitchFamily="18" charset="0"/>
              </a:rPr>
              <a:t>sc2983@cornell.edu</a:t>
            </a:r>
          </a:p>
        </p:txBody>
      </p:sp>
      <p:sp>
        <p:nvSpPr>
          <p:cNvPr id="19459" name="Text Box 2"/>
          <p:cNvSpPr txBox="1">
            <a:spLocks noChangeArrowheads="1"/>
          </p:cNvSpPr>
          <p:nvPr/>
        </p:nvSpPr>
        <p:spPr bwMode="auto">
          <a:xfrm>
            <a:off x="1154113" y="2143125"/>
            <a:ext cx="8229600" cy="270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3600" b="1">
                <a:solidFill>
                  <a:srgbClr val="000000"/>
                </a:solidFill>
                <a:latin typeface="Times" panose="02020603050405020304" pitchFamily="18" charset="0"/>
              </a:rPr>
              <a:t>Epidemic Algorithms for Replicated Database Maintenance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37891"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2" name="Oval 3"/>
          <p:cNvSpPr>
            <a:spLocks noChangeArrowheads="1"/>
          </p:cNvSpPr>
          <p:nvPr/>
        </p:nvSpPr>
        <p:spPr bwMode="auto">
          <a:xfrm>
            <a:off x="2971800" y="2971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3" name="Oval 4"/>
          <p:cNvSpPr>
            <a:spLocks noChangeArrowheads="1"/>
          </p:cNvSpPr>
          <p:nvPr/>
        </p:nvSpPr>
        <p:spPr bwMode="auto">
          <a:xfrm>
            <a:off x="4572000" y="2057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4" name="Oval 5"/>
          <p:cNvSpPr>
            <a:spLocks noChangeArrowheads="1"/>
          </p:cNvSpPr>
          <p:nvPr/>
        </p:nvSpPr>
        <p:spPr bwMode="auto">
          <a:xfrm>
            <a:off x="6629400" y="2743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5" name="Oval 6"/>
          <p:cNvSpPr>
            <a:spLocks noChangeArrowheads="1"/>
          </p:cNvSpPr>
          <p:nvPr/>
        </p:nvSpPr>
        <p:spPr bwMode="auto">
          <a:xfrm>
            <a:off x="54864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6" name="Oval 7"/>
          <p:cNvSpPr>
            <a:spLocks noChangeArrowheads="1"/>
          </p:cNvSpPr>
          <p:nvPr/>
        </p:nvSpPr>
        <p:spPr bwMode="auto">
          <a:xfrm>
            <a:off x="27432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7" name="Oval 8"/>
          <p:cNvSpPr>
            <a:spLocks noChangeArrowheads="1"/>
          </p:cNvSpPr>
          <p:nvPr/>
        </p:nvSpPr>
        <p:spPr bwMode="auto">
          <a:xfrm>
            <a:off x="54864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8" name="Oval 9"/>
          <p:cNvSpPr>
            <a:spLocks noChangeArrowheads="1"/>
          </p:cNvSpPr>
          <p:nvPr/>
        </p:nvSpPr>
        <p:spPr bwMode="auto">
          <a:xfrm>
            <a:off x="4114800" y="4572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899"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900"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37901"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902"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37903"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cxnSp>
        <p:nvCxnSpPr>
          <p:cNvPr id="37904" name="AutoShape 15"/>
          <p:cNvCxnSpPr>
            <a:cxnSpLocks noChangeShapeType="1"/>
            <a:stCxn id="37891" idx="3"/>
            <a:endCxn id="37896" idx="7"/>
          </p:cNvCxnSpPr>
          <p:nvPr/>
        </p:nvCxnSpPr>
        <p:spPr bwMode="auto">
          <a:xfrm flipH="1">
            <a:off x="3133725" y="4048125"/>
            <a:ext cx="1047750" cy="1049338"/>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905" name="Oval 16"/>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7906" name="Oval 17"/>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39939"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0" name="Oval 3"/>
          <p:cNvSpPr>
            <a:spLocks noChangeArrowheads="1"/>
          </p:cNvSpPr>
          <p:nvPr/>
        </p:nvSpPr>
        <p:spPr bwMode="auto">
          <a:xfrm>
            <a:off x="2971800" y="2971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1" name="Oval 4"/>
          <p:cNvSpPr>
            <a:spLocks noChangeArrowheads="1"/>
          </p:cNvSpPr>
          <p:nvPr/>
        </p:nvSpPr>
        <p:spPr bwMode="auto">
          <a:xfrm>
            <a:off x="4572000" y="2057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2" name="Oval 5"/>
          <p:cNvSpPr>
            <a:spLocks noChangeArrowheads="1"/>
          </p:cNvSpPr>
          <p:nvPr/>
        </p:nvSpPr>
        <p:spPr bwMode="auto">
          <a:xfrm>
            <a:off x="6629400" y="2743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3" name="Oval 6"/>
          <p:cNvSpPr>
            <a:spLocks noChangeArrowheads="1"/>
          </p:cNvSpPr>
          <p:nvPr/>
        </p:nvSpPr>
        <p:spPr bwMode="auto">
          <a:xfrm>
            <a:off x="54864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4"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5" name="Oval 8"/>
          <p:cNvSpPr>
            <a:spLocks noChangeArrowheads="1"/>
          </p:cNvSpPr>
          <p:nvPr/>
        </p:nvSpPr>
        <p:spPr bwMode="auto">
          <a:xfrm>
            <a:off x="54864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6" name="Oval 9"/>
          <p:cNvSpPr>
            <a:spLocks noChangeArrowheads="1"/>
          </p:cNvSpPr>
          <p:nvPr/>
        </p:nvSpPr>
        <p:spPr bwMode="auto">
          <a:xfrm>
            <a:off x="4114800" y="4572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7"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48"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39949"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50"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39951"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sp>
        <p:nvSpPr>
          <p:cNvPr id="39952" name="Oval 15"/>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39953" name="Oval 16"/>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41987"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88" name="Oval 3"/>
          <p:cNvSpPr>
            <a:spLocks noChangeArrowheads="1"/>
          </p:cNvSpPr>
          <p:nvPr/>
        </p:nvSpPr>
        <p:spPr bwMode="auto">
          <a:xfrm>
            <a:off x="2971800" y="2971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89" name="Oval 4"/>
          <p:cNvSpPr>
            <a:spLocks noChangeArrowheads="1"/>
          </p:cNvSpPr>
          <p:nvPr/>
        </p:nvSpPr>
        <p:spPr bwMode="auto">
          <a:xfrm>
            <a:off x="4572000" y="2057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0" name="Oval 5"/>
          <p:cNvSpPr>
            <a:spLocks noChangeArrowheads="1"/>
          </p:cNvSpPr>
          <p:nvPr/>
        </p:nvSpPr>
        <p:spPr bwMode="auto">
          <a:xfrm>
            <a:off x="6629400" y="2743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1" name="Oval 6"/>
          <p:cNvSpPr>
            <a:spLocks noChangeArrowheads="1"/>
          </p:cNvSpPr>
          <p:nvPr/>
        </p:nvSpPr>
        <p:spPr bwMode="auto">
          <a:xfrm>
            <a:off x="54864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2"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3" name="Oval 8"/>
          <p:cNvSpPr>
            <a:spLocks noChangeArrowheads="1"/>
          </p:cNvSpPr>
          <p:nvPr/>
        </p:nvSpPr>
        <p:spPr bwMode="auto">
          <a:xfrm>
            <a:off x="54864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4" name="Oval 9"/>
          <p:cNvSpPr>
            <a:spLocks noChangeArrowheads="1"/>
          </p:cNvSpPr>
          <p:nvPr/>
        </p:nvSpPr>
        <p:spPr bwMode="auto">
          <a:xfrm>
            <a:off x="4114800" y="4572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5"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6"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41997"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1998"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41999"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cxnSp>
        <p:nvCxnSpPr>
          <p:cNvPr id="42000" name="AutoShape 15"/>
          <p:cNvCxnSpPr>
            <a:cxnSpLocks noChangeShapeType="1"/>
            <a:stCxn id="41988" idx="4"/>
            <a:endCxn id="41992" idx="0"/>
          </p:cNvCxnSpPr>
          <p:nvPr/>
        </p:nvCxnSpPr>
        <p:spPr bwMode="auto">
          <a:xfrm flipH="1">
            <a:off x="2971800" y="3429000"/>
            <a:ext cx="228600" cy="1600200"/>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001" name="AutoShape 16"/>
          <p:cNvCxnSpPr>
            <a:cxnSpLocks noChangeShapeType="1"/>
            <a:stCxn id="41991" idx="2"/>
            <a:endCxn id="41987" idx="6"/>
          </p:cNvCxnSpPr>
          <p:nvPr/>
        </p:nvCxnSpPr>
        <p:spPr bwMode="auto">
          <a:xfrm flipH="1">
            <a:off x="4572000" y="3886200"/>
            <a:ext cx="914400" cy="1588"/>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002" name="Oval 17"/>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2003" name="Oval 18"/>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44035"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36"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37" name="Oval 4"/>
          <p:cNvSpPr>
            <a:spLocks noChangeArrowheads="1"/>
          </p:cNvSpPr>
          <p:nvPr/>
        </p:nvSpPr>
        <p:spPr bwMode="auto">
          <a:xfrm>
            <a:off x="4572000" y="2057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38" name="Oval 5"/>
          <p:cNvSpPr>
            <a:spLocks noChangeArrowheads="1"/>
          </p:cNvSpPr>
          <p:nvPr/>
        </p:nvSpPr>
        <p:spPr bwMode="auto">
          <a:xfrm>
            <a:off x="6629400" y="2743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39" name="Oval 6"/>
          <p:cNvSpPr>
            <a:spLocks noChangeArrowheads="1"/>
          </p:cNvSpPr>
          <p:nvPr/>
        </p:nvSpPr>
        <p:spPr bwMode="auto">
          <a:xfrm>
            <a:off x="54864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0"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1" name="Oval 8"/>
          <p:cNvSpPr>
            <a:spLocks noChangeArrowheads="1"/>
          </p:cNvSpPr>
          <p:nvPr/>
        </p:nvSpPr>
        <p:spPr bwMode="auto">
          <a:xfrm>
            <a:off x="54864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2" name="Oval 9"/>
          <p:cNvSpPr>
            <a:spLocks noChangeArrowheads="1"/>
          </p:cNvSpPr>
          <p:nvPr/>
        </p:nvSpPr>
        <p:spPr bwMode="auto">
          <a:xfrm>
            <a:off x="4114800" y="4572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3"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4"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44045"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6"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44047"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sp>
        <p:nvSpPr>
          <p:cNvPr id="44048" name="Oval 15"/>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4049" name="Oval 16"/>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pPr>
            <a:r>
              <a:rPr lang="en-US" altLang="en-US" sz="2400" b="1">
                <a:solidFill>
                  <a:srgbClr val="000000"/>
                </a:solidFill>
                <a:latin typeface="Times" panose="02020603050405020304" pitchFamily="18" charset="0"/>
              </a:rPr>
              <a:t>How it works</a:t>
            </a:r>
          </a:p>
          <a:p>
            <a:pPr eaLnBrk="1">
              <a:buClrTx/>
              <a:buFontTx/>
              <a:buNone/>
            </a:pPr>
            <a:endParaRPr lang="en-US" altLang="en-US" sz="2400" b="1">
              <a:solidFill>
                <a:srgbClr val="000000"/>
              </a:solidFill>
              <a:latin typeface="Times" panose="02020603050405020304" pitchFamily="18" charset="0"/>
            </a:endParaRPr>
          </a:p>
        </p:txBody>
      </p:sp>
      <p:sp>
        <p:nvSpPr>
          <p:cNvPr id="46083"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4"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5" name="Oval 4"/>
          <p:cNvSpPr>
            <a:spLocks noChangeArrowheads="1"/>
          </p:cNvSpPr>
          <p:nvPr/>
        </p:nvSpPr>
        <p:spPr bwMode="auto">
          <a:xfrm>
            <a:off x="4572000" y="2057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6" name="Oval 5"/>
          <p:cNvSpPr>
            <a:spLocks noChangeArrowheads="1"/>
          </p:cNvSpPr>
          <p:nvPr/>
        </p:nvSpPr>
        <p:spPr bwMode="auto">
          <a:xfrm>
            <a:off x="6629400" y="2743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7" name="Oval 6"/>
          <p:cNvSpPr>
            <a:spLocks noChangeArrowheads="1"/>
          </p:cNvSpPr>
          <p:nvPr/>
        </p:nvSpPr>
        <p:spPr bwMode="auto">
          <a:xfrm>
            <a:off x="54864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8"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89" name="Oval 8"/>
          <p:cNvSpPr>
            <a:spLocks noChangeArrowheads="1"/>
          </p:cNvSpPr>
          <p:nvPr/>
        </p:nvSpPr>
        <p:spPr bwMode="auto">
          <a:xfrm>
            <a:off x="54864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90" name="Oval 9"/>
          <p:cNvSpPr>
            <a:spLocks noChangeArrowheads="1"/>
          </p:cNvSpPr>
          <p:nvPr/>
        </p:nvSpPr>
        <p:spPr bwMode="auto">
          <a:xfrm>
            <a:off x="4114800" y="4572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91"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92"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46093"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094"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46095"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cxnSp>
        <p:nvCxnSpPr>
          <p:cNvPr id="46096" name="AutoShape 15"/>
          <p:cNvCxnSpPr>
            <a:cxnSpLocks noChangeShapeType="1"/>
            <a:stCxn id="46084" idx="7"/>
            <a:endCxn id="46085" idx="3"/>
          </p:cNvCxnSpPr>
          <p:nvPr/>
        </p:nvCxnSpPr>
        <p:spPr bwMode="auto">
          <a:xfrm flipV="1">
            <a:off x="3362325" y="2447925"/>
            <a:ext cx="1277938" cy="590550"/>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7" name="AutoShape 16"/>
          <p:cNvCxnSpPr>
            <a:cxnSpLocks noChangeShapeType="1"/>
            <a:stCxn id="46088" idx="7"/>
            <a:endCxn id="46090" idx="2"/>
          </p:cNvCxnSpPr>
          <p:nvPr/>
        </p:nvCxnSpPr>
        <p:spPr bwMode="auto">
          <a:xfrm flipV="1">
            <a:off x="3133725" y="4800600"/>
            <a:ext cx="981075" cy="295275"/>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8" name="AutoShape 17"/>
          <p:cNvCxnSpPr>
            <a:cxnSpLocks noChangeShapeType="1"/>
            <a:stCxn id="46083" idx="7"/>
            <a:endCxn id="46086" idx="2"/>
          </p:cNvCxnSpPr>
          <p:nvPr/>
        </p:nvCxnSpPr>
        <p:spPr bwMode="auto">
          <a:xfrm flipV="1">
            <a:off x="4505325" y="2971800"/>
            <a:ext cx="2124075" cy="752475"/>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9" name="AutoShape 18"/>
          <p:cNvCxnSpPr>
            <a:cxnSpLocks noChangeShapeType="1"/>
            <a:stCxn id="46087" idx="4"/>
            <a:endCxn id="46089" idx="0"/>
          </p:cNvCxnSpPr>
          <p:nvPr/>
        </p:nvCxnSpPr>
        <p:spPr bwMode="auto">
          <a:xfrm>
            <a:off x="5715000" y="4114800"/>
            <a:ext cx="1588" cy="914400"/>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100" name="Oval 19"/>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6101" name="Oval 20"/>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48131"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2"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3" name="Oval 4"/>
          <p:cNvSpPr>
            <a:spLocks noChangeArrowheads="1"/>
          </p:cNvSpPr>
          <p:nvPr/>
        </p:nvSpPr>
        <p:spPr bwMode="auto">
          <a:xfrm>
            <a:off x="4572000" y="20574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4" name="Oval 5"/>
          <p:cNvSpPr>
            <a:spLocks noChangeArrowheads="1"/>
          </p:cNvSpPr>
          <p:nvPr/>
        </p:nvSpPr>
        <p:spPr bwMode="auto">
          <a:xfrm>
            <a:off x="6629400" y="2743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5" name="Oval 6"/>
          <p:cNvSpPr>
            <a:spLocks noChangeArrowheads="1"/>
          </p:cNvSpPr>
          <p:nvPr/>
        </p:nvSpPr>
        <p:spPr bwMode="auto">
          <a:xfrm>
            <a:off x="54864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6"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7" name="Oval 8"/>
          <p:cNvSpPr>
            <a:spLocks noChangeArrowheads="1"/>
          </p:cNvSpPr>
          <p:nvPr/>
        </p:nvSpPr>
        <p:spPr bwMode="auto">
          <a:xfrm>
            <a:off x="54864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8" name="Oval 9"/>
          <p:cNvSpPr>
            <a:spLocks noChangeArrowheads="1"/>
          </p:cNvSpPr>
          <p:nvPr/>
        </p:nvSpPr>
        <p:spPr bwMode="auto">
          <a:xfrm>
            <a:off x="4114800" y="45720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39"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40"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48141"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42"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48143" name="Text Box 14"/>
          <p:cNvSpPr txBox="1">
            <a:spLocks noChangeArrowheads="1"/>
          </p:cNvSpPr>
          <p:nvPr/>
        </p:nvSpPr>
        <p:spPr bwMode="auto">
          <a:xfrm>
            <a:off x="627063" y="1371600"/>
            <a:ext cx="17160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a:t>
            </a:r>
          </a:p>
        </p:txBody>
      </p:sp>
      <p:sp>
        <p:nvSpPr>
          <p:cNvPr id="48144" name="Oval 15"/>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48145" name="Oval 16"/>
          <p:cNvSpPr>
            <a:spLocks noChangeArrowheads="1"/>
          </p:cNvSpPr>
          <p:nvPr/>
        </p:nvSpPr>
        <p:spPr bwMode="auto">
          <a:xfrm>
            <a:off x="7543800" y="41148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Anti-Entropy</a:t>
            </a:r>
          </a:p>
        </p:txBody>
      </p:sp>
      <p:sp>
        <p:nvSpPr>
          <p:cNvPr id="39938" name="Text Box 2"/>
          <p:cNvSpPr txBox="1">
            <a:spLocks noChangeArrowheads="1"/>
          </p:cNvSpPr>
          <p:nvPr/>
        </p:nvSpPr>
        <p:spPr bwMode="auto">
          <a:xfrm>
            <a:off x="627063" y="1371600"/>
            <a:ext cx="8745537" cy="5257800"/>
          </a:xfrm>
          <a:prstGeom prst="rect">
            <a:avLst/>
          </a:prstGeom>
          <a:noFill/>
          <a:ln>
            <a:noFill/>
          </a:ln>
          <a:effectLst/>
        </p:spPr>
        <p:txBody>
          <a:bodyPr lIns="90000" tIns="64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marL="639763" indent="-2095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SzPct val="100000"/>
              <a:defRPr/>
            </a:pPr>
            <a:r>
              <a:rPr lang="en-US" altLang="en-US" sz="2200" dirty="0">
                <a:latin typeface="Times" pitchFamily="2" charset="0"/>
              </a:rPr>
              <a:t>Pro:</a:t>
            </a:r>
          </a:p>
          <a:p>
            <a:pPr lvl="2" eaLnBrk="1">
              <a:lnSpc>
                <a:spcPct val="93000"/>
              </a:lnSpc>
              <a:buClr>
                <a:srgbClr val="000000"/>
              </a:buClr>
              <a:buSzPct val="45000"/>
              <a:buFont typeface="Wingdings" pitchFamily="2" charset="2"/>
              <a:buChar char=""/>
              <a:defRPr/>
            </a:pPr>
            <a:r>
              <a:rPr lang="en-US" altLang="en-US" sz="2200" dirty="0">
                <a:latin typeface="Times" pitchFamily="2" charset="0"/>
              </a:rPr>
              <a:t>Eventually everyone receives the message</a:t>
            </a:r>
          </a:p>
          <a:p>
            <a:pPr marL="430213" lvl="2" indent="0" eaLnBrk="1">
              <a:lnSpc>
                <a:spcPct val="93000"/>
              </a:lnSpc>
              <a:buClr>
                <a:srgbClr val="000000"/>
              </a:buClr>
              <a:buSzPct val="45000"/>
              <a:buFont typeface="Times New Roman" panose="02020603050405020304" pitchFamily="18" charset="0"/>
              <a:buNone/>
              <a:defRPr/>
            </a:pPr>
            <a:endParaRPr lang="en-US" altLang="en-US" sz="2200" dirty="0">
              <a:latin typeface="Times" pitchFamily="2" charset="0"/>
            </a:endParaRPr>
          </a:p>
          <a:p>
            <a:pPr eaLnBrk="1">
              <a:lnSpc>
                <a:spcPct val="93000"/>
              </a:lnSpc>
              <a:buSzPct val="100000"/>
              <a:defRPr/>
            </a:pPr>
            <a:r>
              <a:rPr lang="en-US" altLang="en-US" sz="2200" dirty="0">
                <a:latin typeface="Times" pitchFamily="2" charset="0"/>
              </a:rPr>
              <a:t>Con:</a:t>
            </a:r>
          </a:p>
          <a:p>
            <a:pPr lvl="2" eaLnBrk="1">
              <a:lnSpc>
                <a:spcPct val="93000"/>
              </a:lnSpc>
              <a:buClr>
                <a:srgbClr val="000000"/>
              </a:buClr>
              <a:buSzPct val="45000"/>
              <a:buFont typeface="Wingdings" pitchFamily="2" charset="2"/>
              <a:buChar char=""/>
              <a:defRPr/>
            </a:pPr>
            <a:r>
              <a:rPr lang="en-US" altLang="en-US" sz="2200" dirty="0">
                <a:latin typeface="Times" pitchFamily="2" charset="0"/>
              </a:rPr>
              <a:t>Large overhead due to external requests for updates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Rumor Mongering</a:t>
            </a:r>
          </a:p>
        </p:txBody>
      </p:sp>
      <p:sp>
        <p:nvSpPr>
          <p:cNvPr id="40962" name="Text Box 2"/>
          <p:cNvSpPr txBox="1">
            <a:spLocks noChangeArrowheads="1"/>
          </p:cNvSpPr>
          <p:nvPr/>
        </p:nvSpPr>
        <p:spPr bwMode="auto">
          <a:xfrm>
            <a:off x="685800" y="1457325"/>
            <a:ext cx="8686800" cy="4449763"/>
          </a:xfrm>
          <a:prstGeom prst="rect">
            <a:avLst/>
          </a:prstGeom>
          <a:noFill/>
          <a:ln>
            <a:noFill/>
          </a:ln>
          <a:effec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marL="738188" indent="-28098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SzPct val="45000"/>
              <a:defRPr/>
            </a:pPr>
            <a:r>
              <a:rPr lang="en-US" altLang="en-US" sz="2200" dirty="0">
                <a:latin typeface="Times" pitchFamily="2" charset="0"/>
              </a:rPr>
              <a:t>Rumor mongering – Optimized algorithm for spreading messages</a:t>
            </a:r>
          </a:p>
          <a:p>
            <a:pPr eaLnBrk="1">
              <a:lnSpc>
                <a:spcPct val="93000"/>
              </a:lnSpc>
              <a:buSzPct val="45000"/>
              <a:defRPr/>
            </a:pPr>
            <a:endParaRPr lang="en-US" altLang="en-US" sz="2200" dirty="0">
              <a:latin typeface="Times" pitchFamily="2" charset="0"/>
            </a:endParaRPr>
          </a:p>
          <a:p>
            <a:pPr lvl="1" eaLnBrk="1">
              <a:lnSpc>
                <a:spcPct val="93000"/>
              </a:lnSpc>
              <a:buClr>
                <a:srgbClr val="000000"/>
              </a:buClr>
              <a:buSzPct val="45000"/>
              <a:buFont typeface="Wingdings" pitchFamily="2" charset="2"/>
              <a:buChar char=""/>
              <a:defRPr/>
            </a:pPr>
            <a:r>
              <a:rPr lang="en-US" altLang="en-US" sz="2200" dirty="0">
                <a:latin typeface="Times" pitchFamily="2" charset="0"/>
              </a:rPr>
              <a:t>When a node receives a new update (rumor)</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Periodically choose another site at random to infect other nodes</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When enough nodes have seen the rumor it is removed</a:t>
            </a:r>
          </a:p>
          <a:p>
            <a:pPr indent="-280988" eaLnBrk="1">
              <a:lnSpc>
                <a:spcPct val="93000"/>
              </a:lnSpc>
              <a:buClr>
                <a:srgbClr val="000000"/>
              </a:buClr>
              <a:buSzPct val="45000"/>
              <a:buFont typeface="Times New Roman" panose="02020603050405020304" pitchFamily="18" charset="0"/>
              <a:buNone/>
              <a:defRPr/>
            </a:pPr>
            <a:endParaRPr lang="en-US" altLang="en-US" sz="2200" dirty="0">
              <a:latin typeface="Times" pitchFamily="2" charset="0"/>
            </a:endParaRPr>
          </a:p>
          <a:p>
            <a:pPr indent="-280988" eaLnBrk="1">
              <a:lnSpc>
                <a:spcPct val="93000"/>
              </a:lnSpc>
              <a:buClr>
                <a:srgbClr val="000000"/>
              </a:buClr>
              <a:buSzPct val="45000"/>
              <a:buFont typeface="Times New Roman" panose="02020603050405020304" pitchFamily="18" charset="0"/>
              <a:buNone/>
              <a:defRPr/>
            </a:pPr>
            <a:r>
              <a:rPr lang="en-US" altLang="en-US" sz="2200" dirty="0">
                <a:latin typeface="Times" pitchFamily="2" charset="0"/>
              </a:rPr>
              <a:t>Problem of convergence</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Fix with anti-entropy combination</a:t>
            </a:r>
          </a:p>
          <a:p>
            <a:pPr eaLnBrk="1">
              <a:lnSpc>
                <a:spcPct val="93000"/>
              </a:lnSpc>
              <a:buSzPct val="100000"/>
              <a:defRPr/>
            </a:pPr>
            <a:endParaRPr lang="en-US" altLang="en-US" sz="2200" dirty="0">
              <a:latin typeface="Times" pitchFamily="2"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
        <p:nvSpPr>
          <p:cNvPr id="54275"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76"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77" name="Oval 4"/>
          <p:cNvSpPr>
            <a:spLocks noChangeArrowheads="1"/>
          </p:cNvSpPr>
          <p:nvPr/>
        </p:nvSpPr>
        <p:spPr bwMode="auto">
          <a:xfrm>
            <a:off x="4572000" y="20574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78" name="Oval 5"/>
          <p:cNvSpPr>
            <a:spLocks noChangeArrowheads="1"/>
          </p:cNvSpPr>
          <p:nvPr/>
        </p:nvSpPr>
        <p:spPr bwMode="auto">
          <a:xfrm>
            <a:off x="6629400" y="2743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79" name="Oval 6"/>
          <p:cNvSpPr>
            <a:spLocks noChangeArrowheads="1"/>
          </p:cNvSpPr>
          <p:nvPr/>
        </p:nvSpPr>
        <p:spPr bwMode="auto">
          <a:xfrm>
            <a:off x="54864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0" name="Oval 7"/>
          <p:cNvSpPr>
            <a:spLocks noChangeArrowheads="1"/>
          </p:cNvSpPr>
          <p:nvPr/>
        </p:nvSpPr>
        <p:spPr bwMode="auto">
          <a:xfrm>
            <a:off x="2743200" y="50292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1" name="Oval 8"/>
          <p:cNvSpPr>
            <a:spLocks noChangeArrowheads="1"/>
          </p:cNvSpPr>
          <p:nvPr/>
        </p:nvSpPr>
        <p:spPr bwMode="auto">
          <a:xfrm>
            <a:off x="54864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2" name="Oval 9"/>
          <p:cNvSpPr>
            <a:spLocks noChangeArrowheads="1"/>
          </p:cNvSpPr>
          <p:nvPr/>
        </p:nvSpPr>
        <p:spPr bwMode="auto">
          <a:xfrm>
            <a:off x="4114800" y="45720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3"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4"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54285"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6"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54287" name="Text Box 14"/>
          <p:cNvSpPr txBox="1">
            <a:spLocks noChangeArrowheads="1"/>
          </p:cNvSpPr>
          <p:nvPr/>
        </p:nvSpPr>
        <p:spPr bwMode="auto">
          <a:xfrm>
            <a:off x="627063" y="1371600"/>
            <a:ext cx="280193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Rumor mongering</a:t>
            </a:r>
          </a:p>
        </p:txBody>
      </p:sp>
      <p:sp>
        <p:nvSpPr>
          <p:cNvPr id="54288" name="Oval 15"/>
          <p:cNvSpPr>
            <a:spLocks noChangeArrowheads="1"/>
          </p:cNvSpPr>
          <p:nvPr/>
        </p:nvSpPr>
        <p:spPr bwMode="auto">
          <a:xfrm>
            <a:off x="1600200" y="36576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4289" name="Oval 16"/>
          <p:cNvSpPr>
            <a:spLocks noChangeArrowheads="1"/>
          </p:cNvSpPr>
          <p:nvPr/>
        </p:nvSpPr>
        <p:spPr bwMode="auto">
          <a:xfrm>
            <a:off x="7543800" y="4114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cxnSp>
        <p:nvCxnSpPr>
          <p:cNvPr id="54290" name="AutoShape 17"/>
          <p:cNvCxnSpPr>
            <a:cxnSpLocks noChangeShapeType="1"/>
            <a:stCxn id="54288" idx="7"/>
            <a:endCxn id="54276" idx="2"/>
          </p:cNvCxnSpPr>
          <p:nvPr/>
        </p:nvCxnSpPr>
        <p:spPr bwMode="auto">
          <a:xfrm flipV="1">
            <a:off x="1990725" y="3200400"/>
            <a:ext cx="981075" cy="523875"/>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91" name="AutoShape 18"/>
          <p:cNvCxnSpPr>
            <a:cxnSpLocks noChangeShapeType="1"/>
            <a:stCxn id="54282" idx="2"/>
            <a:endCxn id="54280" idx="7"/>
          </p:cNvCxnSpPr>
          <p:nvPr/>
        </p:nvCxnSpPr>
        <p:spPr bwMode="auto">
          <a:xfrm flipH="1">
            <a:off x="3133725" y="4800600"/>
            <a:ext cx="981075" cy="295275"/>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92" name="AutoShape 19"/>
          <p:cNvCxnSpPr>
            <a:cxnSpLocks noChangeShapeType="1"/>
            <a:stCxn id="54279" idx="2"/>
            <a:endCxn id="54275" idx="6"/>
          </p:cNvCxnSpPr>
          <p:nvPr/>
        </p:nvCxnSpPr>
        <p:spPr bwMode="auto">
          <a:xfrm flipH="1">
            <a:off x="4572000" y="3886200"/>
            <a:ext cx="914400" cy="1588"/>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293" name="AutoShape 20"/>
          <p:cNvCxnSpPr>
            <a:cxnSpLocks noChangeShapeType="1"/>
            <a:stCxn id="54277" idx="6"/>
            <a:endCxn id="54278" idx="1"/>
          </p:cNvCxnSpPr>
          <p:nvPr/>
        </p:nvCxnSpPr>
        <p:spPr bwMode="auto">
          <a:xfrm>
            <a:off x="5029200" y="2286000"/>
            <a:ext cx="1666875" cy="523875"/>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4294" name="Oval 21"/>
          <p:cNvSpPr>
            <a:spLocks noChangeArrowheads="1"/>
          </p:cNvSpPr>
          <p:nvPr/>
        </p:nvSpPr>
        <p:spPr bwMode="auto">
          <a:xfrm>
            <a:off x="4572000" y="5715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3"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4" name="Oval 4"/>
          <p:cNvSpPr>
            <a:spLocks noChangeArrowheads="1"/>
          </p:cNvSpPr>
          <p:nvPr/>
        </p:nvSpPr>
        <p:spPr bwMode="auto">
          <a:xfrm>
            <a:off x="4572000" y="20574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5" name="Oval 5"/>
          <p:cNvSpPr>
            <a:spLocks noChangeArrowheads="1"/>
          </p:cNvSpPr>
          <p:nvPr/>
        </p:nvSpPr>
        <p:spPr bwMode="auto">
          <a:xfrm>
            <a:off x="6629400" y="2743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6" name="Oval 6"/>
          <p:cNvSpPr>
            <a:spLocks noChangeArrowheads="1"/>
          </p:cNvSpPr>
          <p:nvPr/>
        </p:nvSpPr>
        <p:spPr bwMode="auto">
          <a:xfrm>
            <a:off x="54864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7"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8" name="Oval 8"/>
          <p:cNvSpPr>
            <a:spLocks noChangeArrowheads="1"/>
          </p:cNvSpPr>
          <p:nvPr/>
        </p:nvSpPr>
        <p:spPr bwMode="auto">
          <a:xfrm>
            <a:off x="54864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29" name="Oval 9"/>
          <p:cNvSpPr>
            <a:spLocks noChangeArrowheads="1"/>
          </p:cNvSpPr>
          <p:nvPr/>
        </p:nvSpPr>
        <p:spPr bwMode="auto">
          <a:xfrm>
            <a:off x="4114800" y="45720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30"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31"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56332"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33"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56334" name="Text Box 14"/>
          <p:cNvSpPr txBox="1">
            <a:spLocks noChangeArrowheads="1"/>
          </p:cNvSpPr>
          <p:nvPr/>
        </p:nvSpPr>
        <p:spPr bwMode="auto">
          <a:xfrm>
            <a:off x="627063" y="1371600"/>
            <a:ext cx="280193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Rumor mongering</a:t>
            </a:r>
          </a:p>
        </p:txBody>
      </p:sp>
      <p:sp>
        <p:nvSpPr>
          <p:cNvPr id="56335" name="Oval 15"/>
          <p:cNvSpPr>
            <a:spLocks noChangeArrowheads="1"/>
          </p:cNvSpPr>
          <p:nvPr/>
        </p:nvSpPr>
        <p:spPr bwMode="auto">
          <a:xfrm>
            <a:off x="16002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36" name="Oval 16"/>
          <p:cNvSpPr>
            <a:spLocks noChangeArrowheads="1"/>
          </p:cNvSpPr>
          <p:nvPr/>
        </p:nvSpPr>
        <p:spPr bwMode="auto">
          <a:xfrm>
            <a:off x="7543800" y="4114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cxnSp>
        <p:nvCxnSpPr>
          <p:cNvPr id="56337" name="AutoShape 17"/>
          <p:cNvCxnSpPr>
            <a:cxnSpLocks noChangeShapeType="1"/>
            <a:stCxn id="56325" idx="5"/>
            <a:endCxn id="56336" idx="1"/>
          </p:cNvCxnSpPr>
          <p:nvPr/>
        </p:nvCxnSpPr>
        <p:spPr bwMode="auto">
          <a:xfrm>
            <a:off x="7019925" y="3133725"/>
            <a:ext cx="592138" cy="1049338"/>
          </a:xfrm>
          <a:prstGeom prst="straightConnector1">
            <a:avLst/>
          </a:prstGeom>
          <a:noFill/>
          <a:ln w="9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6338" name="Oval 18"/>
          <p:cNvSpPr>
            <a:spLocks noChangeArrowheads="1"/>
          </p:cNvSpPr>
          <p:nvPr/>
        </p:nvSpPr>
        <p:spPr bwMode="auto">
          <a:xfrm>
            <a:off x="4572000" y="5715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6339"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57163" y="2955925"/>
            <a:ext cx="9766300" cy="164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en-US" altLang="en-US" sz="2200" b="1">
                <a:solidFill>
                  <a:srgbClr val="000000"/>
                </a:solidFill>
                <a:latin typeface="Times" panose="02020603050405020304" pitchFamily="18" charset="0"/>
              </a:rPr>
              <a:t>EPIDEMIC ALGORITHMS FOR REPLICATED DATABASE MAINTENANCE</a:t>
            </a:r>
          </a:p>
          <a:p>
            <a:pPr algn="ctr" eaLnBrk="1">
              <a:buClrTx/>
              <a:buFontTx/>
              <a:buNone/>
            </a:pPr>
            <a:endParaRPr lang="en-US" altLang="en-US" sz="2200" b="1">
              <a:solidFill>
                <a:srgbClr val="000000"/>
              </a:solidFill>
              <a:latin typeface="Times" panose="02020603050405020304" pitchFamily="18" charset="0"/>
            </a:endParaRPr>
          </a:p>
          <a:p>
            <a:pPr algn="ctr" eaLnBrk="1">
              <a:buClrTx/>
              <a:buFontTx/>
              <a:buNone/>
            </a:pPr>
            <a:r>
              <a:rPr lang="en-US" altLang="en-US" sz="2200">
                <a:solidFill>
                  <a:srgbClr val="000000"/>
                </a:solidFill>
                <a:latin typeface="Times" panose="02020603050405020304" pitchFamily="18" charset="0"/>
              </a:rPr>
              <a:t>Alan Demers, Dan Greene, Carl Hauser, Wes Irish, John Larson,</a:t>
            </a:r>
          </a:p>
          <a:p>
            <a:pPr algn="ctr" eaLnBrk="1">
              <a:buClrTx/>
              <a:buFontTx/>
              <a:buNone/>
            </a:pPr>
            <a:r>
              <a:rPr lang="en-US" altLang="en-US" sz="2200">
                <a:solidFill>
                  <a:srgbClr val="000000"/>
                </a:solidFill>
                <a:latin typeface="Times" panose="02020603050405020304" pitchFamily="18" charset="0"/>
              </a:rPr>
              <a:t>Scott Shenker, Howard Sturgis, Dan Swinehart, and Doug Terry</a:t>
            </a:r>
          </a:p>
          <a:p>
            <a:pPr algn="ctr" eaLnBrk="1">
              <a:buClrTx/>
              <a:buFontTx/>
              <a:buNone/>
            </a:pPr>
            <a:endParaRPr lang="en-US" altLang="en-US" sz="2200">
              <a:solidFill>
                <a:srgbClr val="000000"/>
              </a:solidFill>
              <a:latin typeface="Times"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Oval 2"/>
          <p:cNvSpPr>
            <a:spLocks noChangeArrowheads="1"/>
          </p:cNvSpPr>
          <p:nvPr/>
        </p:nvSpPr>
        <p:spPr bwMode="auto">
          <a:xfrm>
            <a:off x="41148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1" name="Oval 3"/>
          <p:cNvSpPr>
            <a:spLocks noChangeArrowheads="1"/>
          </p:cNvSpPr>
          <p:nvPr/>
        </p:nvSpPr>
        <p:spPr bwMode="auto">
          <a:xfrm>
            <a:off x="2971800" y="2971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2" name="Oval 4"/>
          <p:cNvSpPr>
            <a:spLocks noChangeArrowheads="1"/>
          </p:cNvSpPr>
          <p:nvPr/>
        </p:nvSpPr>
        <p:spPr bwMode="auto">
          <a:xfrm>
            <a:off x="4572000" y="20574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3" name="Oval 5"/>
          <p:cNvSpPr>
            <a:spLocks noChangeArrowheads="1"/>
          </p:cNvSpPr>
          <p:nvPr/>
        </p:nvSpPr>
        <p:spPr bwMode="auto">
          <a:xfrm>
            <a:off x="6629400" y="2743200"/>
            <a:ext cx="457200" cy="457200"/>
          </a:xfrm>
          <a:prstGeom prst="ellipse">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4" name="Oval 6"/>
          <p:cNvSpPr>
            <a:spLocks noChangeArrowheads="1"/>
          </p:cNvSpPr>
          <p:nvPr/>
        </p:nvSpPr>
        <p:spPr bwMode="auto">
          <a:xfrm>
            <a:off x="54864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5" name="Oval 7"/>
          <p:cNvSpPr>
            <a:spLocks noChangeArrowheads="1"/>
          </p:cNvSpPr>
          <p:nvPr/>
        </p:nvSpPr>
        <p:spPr bwMode="auto">
          <a:xfrm>
            <a:off x="27432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6" name="Oval 8"/>
          <p:cNvSpPr>
            <a:spLocks noChangeArrowheads="1"/>
          </p:cNvSpPr>
          <p:nvPr/>
        </p:nvSpPr>
        <p:spPr bwMode="auto">
          <a:xfrm>
            <a:off x="5486400" y="50292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7" name="Oval 9"/>
          <p:cNvSpPr>
            <a:spLocks noChangeArrowheads="1"/>
          </p:cNvSpPr>
          <p:nvPr/>
        </p:nvSpPr>
        <p:spPr bwMode="auto">
          <a:xfrm>
            <a:off x="4114800" y="45720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8" name="Oval 10"/>
          <p:cNvSpPr>
            <a:spLocks noChangeArrowheads="1"/>
          </p:cNvSpPr>
          <p:nvPr/>
        </p:nvSpPr>
        <p:spPr bwMode="auto">
          <a:xfrm>
            <a:off x="7459663" y="590708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79" name="Text Box 11"/>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Infected</a:t>
            </a:r>
          </a:p>
        </p:txBody>
      </p:sp>
      <p:sp>
        <p:nvSpPr>
          <p:cNvPr id="58380" name="Oval 12"/>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81" name="Text Box 13"/>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Susceptible</a:t>
            </a:r>
          </a:p>
        </p:txBody>
      </p:sp>
      <p:sp>
        <p:nvSpPr>
          <p:cNvPr id="58382" name="Text Box 14"/>
          <p:cNvSpPr txBox="1">
            <a:spLocks noChangeArrowheads="1"/>
          </p:cNvSpPr>
          <p:nvPr/>
        </p:nvSpPr>
        <p:spPr bwMode="auto">
          <a:xfrm>
            <a:off x="627063" y="1371600"/>
            <a:ext cx="280193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Rumor mongering</a:t>
            </a:r>
          </a:p>
        </p:txBody>
      </p:sp>
      <p:sp>
        <p:nvSpPr>
          <p:cNvPr id="58383" name="Oval 15"/>
          <p:cNvSpPr>
            <a:spLocks noChangeArrowheads="1"/>
          </p:cNvSpPr>
          <p:nvPr/>
        </p:nvSpPr>
        <p:spPr bwMode="auto">
          <a:xfrm>
            <a:off x="1600200" y="36576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84" name="Oval 16"/>
          <p:cNvSpPr>
            <a:spLocks noChangeArrowheads="1"/>
          </p:cNvSpPr>
          <p:nvPr/>
        </p:nvSpPr>
        <p:spPr bwMode="auto">
          <a:xfrm>
            <a:off x="7543800" y="4114800"/>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85" name="AutoShape 17"/>
          <p:cNvSpPr>
            <a:spLocks noChangeArrowheads="1"/>
          </p:cNvSpPr>
          <p:nvPr/>
        </p:nvSpPr>
        <p:spPr bwMode="auto">
          <a:xfrm>
            <a:off x="6942138" y="2020888"/>
            <a:ext cx="2286000" cy="457200"/>
          </a:xfrm>
          <a:prstGeom prst="wedgeEllipseCallout">
            <a:avLst>
              <a:gd name="adj1" fmla="val -39986"/>
              <a:gd name="adj2" fmla="val 113727"/>
            </a:avLst>
          </a:prstGeom>
          <a:solidFill>
            <a:srgbClr val="FFFFCC"/>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en-US" altLang="en-US">
                <a:solidFill>
                  <a:srgbClr val="000000"/>
                </a:solidFill>
                <a:latin typeface="Times" panose="02020603050405020304" pitchFamily="18" charset="0"/>
              </a:rPr>
              <a:t>Uninterested</a:t>
            </a:r>
          </a:p>
        </p:txBody>
      </p:sp>
      <p:sp>
        <p:nvSpPr>
          <p:cNvPr id="58386" name="Oval 18"/>
          <p:cNvSpPr>
            <a:spLocks noChangeArrowheads="1"/>
          </p:cNvSpPr>
          <p:nvPr/>
        </p:nvSpPr>
        <p:spPr bwMode="auto">
          <a:xfrm>
            <a:off x="5307013" y="6648450"/>
            <a:ext cx="457200" cy="457200"/>
          </a:xfrm>
          <a:prstGeom prst="ellipse">
            <a:avLst/>
          </a:prstGeom>
          <a:solidFill>
            <a:srgbClr val="FFD32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87" name="Text Box 19"/>
          <p:cNvSpPr txBox="1">
            <a:spLocks noChangeArrowheads="1"/>
          </p:cNvSpPr>
          <p:nvPr/>
        </p:nvSpPr>
        <p:spPr bwMode="auto">
          <a:xfrm>
            <a:off x="5799138" y="6713538"/>
            <a:ext cx="137160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latin typeface="Times" panose="02020603050405020304" pitchFamily="18" charset="0"/>
              </a:rPr>
              <a:t>- Removed</a:t>
            </a:r>
          </a:p>
        </p:txBody>
      </p:sp>
      <p:sp>
        <p:nvSpPr>
          <p:cNvPr id="58388" name="Oval 21"/>
          <p:cNvSpPr>
            <a:spLocks noChangeArrowheads="1"/>
          </p:cNvSpPr>
          <p:nvPr/>
        </p:nvSpPr>
        <p:spPr bwMode="auto">
          <a:xfrm>
            <a:off x="4572000" y="57150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latin typeface="Times" panose="02020603050405020304" pitchFamily="18" charset="0"/>
            </a:endParaRPr>
          </a:p>
        </p:txBody>
      </p:sp>
      <p:sp>
        <p:nvSpPr>
          <p:cNvPr id="58389"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How it works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649288" y="568325"/>
            <a:ext cx="36290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Points of differentiation</a:t>
            </a:r>
          </a:p>
        </p:txBody>
      </p:sp>
      <p:sp>
        <p:nvSpPr>
          <p:cNvPr id="60419" name="Text Box 2"/>
          <p:cNvSpPr txBox="1">
            <a:spLocks noChangeArrowheads="1"/>
          </p:cNvSpPr>
          <p:nvPr/>
        </p:nvSpPr>
        <p:spPr bwMode="auto">
          <a:xfrm>
            <a:off x="544513" y="1265238"/>
            <a:ext cx="86868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marL="741363" indent="-284163">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b="1">
                <a:solidFill>
                  <a:srgbClr val="000000"/>
                </a:solidFill>
                <a:latin typeface="Times" panose="02020603050405020304" pitchFamily="18" charset="0"/>
              </a:rPr>
              <a:t>Death certificates</a:t>
            </a:r>
          </a:p>
          <a:p>
            <a:pPr eaLnBrk="1">
              <a:buSzPct val="45000"/>
              <a:buFont typeface="Wingdings" panose="05000000000000000000" pitchFamily="2" charset="2"/>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Shows when a node is decommissioned</a:t>
            </a: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Verified with a timestamp</a:t>
            </a:r>
          </a:p>
          <a:p>
            <a:pPr eaLnBrk="1">
              <a:buClrTx/>
              <a:buFontTx/>
              <a:buNone/>
            </a:pPr>
            <a:endParaRPr lang="en-US" altLang="en-US" sz="2200" b="1">
              <a:solidFill>
                <a:srgbClr val="000000"/>
              </a:solidFill>
              <a:latin typeface="Times" panose="02020603050405020304" pitchFamily="18" charset="0"/>
            </a:endParaRPr>
          </a:p>
          <a:p>
            <a:pPr eaLnBrk="1">
              <a:buClrTx/>
              <a:buFontTx/>
              <a:buNone/>
            </a:pPr>
            <a:endParaRPr lang="en-US" altLang="en-US" sz="2200" b="1">
              <a:solidFill>
                <a:srgbClr val="000000"/>
              </a:solidFill>
              <a:latin typeface="Times" panose="02020603050405020304" pitchFamily="18" charset="0"/>
            </a:endParaRPr>
          </a:p>
          <a:p>
            <a:pPr eaLnBrk="1">
              <a:buClrTx/>
              <a:buFontTx/>
              <a:buNone/>
            </a:pPr>
            <a:r>
              <a:rPr lang="en-US" altLang="en-US" sz="2200" b="1">
                <a:solidFill>
                  <a:srgbClr val="000000"/>
                </a:solidFill>
                <a:latin typeface="Times" panose="02020603050405020304" pitchFamily="18" charset="0"/>
              </a:rPr>
              <a:t>Spatial distribution </a:t>
            </a:r>
          </a:p>
          <a:p>
            <a:pPr eaLnBrk="1">
              <a:buClrTx/>
              <a:buFontTx/>
              <a:buNone/>
            </a:pPr>
            <a:r>
              <a:rPr lang="en-US" altLang="en-US" sz="2200" b="1">
                <a:solidFill>
                  <a:srgbClr val="000000"/>
                </a:solidFill>
                <a:latin typeface="Times" panose="02020603050405020304" pitchFamily="18" charset="0"/>
              </a:rPr>
              <a:t>      </a:t>
            </a: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Favors sending updates to closest nodes first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3800"/>
            <a:ext cx="10079038" cy="268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4195763"/>
            <a:ext cx="10079037"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1"/>
          <p:cNvSpPr txBox="1">
            <a:spLocks noChangeArrowheads="1"/>
          </p:cNvSpPr>
          <p:nvPr/>
        </p:nvSpPr>
        <p:spPr bwMode="auto">
          <a:xfrm>
            <a:off x="649288" y="568325"/>
            <a:ext cx="36290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Anti-Entropy Results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1784350"/>
            <a:ext cx="10079037" cy="2757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5" name="Text Box 1"/>
          <p:cNvSpPr txBox="1">
            <a:spLocks noChangeArrowheads="1"/>
          </p:cNvSpPr>
          <p:nvPr/>
        </p:nvSpPr>
        <p:spPr bwMode="auto">
          <a:xfrm>
            <a:off x="649288" y="568325"/>
            <a:ext cx="43910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Rumor Mongering Results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a:defRPr/>
            </a:pPr>
            <a:r>
              <a:rPr lang="en-US" sz="2400" dirty="0">
                <a:latin typeface="Times" pitchFamily="2" charset="0"/>
              </a:rPr>
              <a:t>Only 2/3 are achievable</a:t>
            </a:r>
          </a:p>
          <a:p>
            <a:pPr marL="457200" indent="-457200" eaLnBrk="1">
              <a:buFont typeface="Arial" panose="020B0604020202020204" pitchFamily="34" charset="0"/>
              <a:buChar char="•"/>
              <a:defRPr/>
            </a:pPr>
            <a:r>
              <a:rPr lang="en-US" sz="2400" dirty="0">
                <a:latin typeface="Times" pitchFamily="2" charset="0"/>
              </a:rPr>
              <a:t>Consistency – Every node has the most recent message</a:t>
            </a:r>
          </a:p>
          <a:p>
            <a:pPr marL="0" indent="0" eaLnBrk="1">
              <a:defRPr/>
            </a:pPr>
            <a:endParaRPr lang="en-US" sz="2400" dirty="0">
              <a:latin typeface="Times" pitchFamily="2" charset="0"/>
            </a:endParaRPr>
          </a:p>
          <a:p>
            <a:pPr marL="457200" indent="-457200" eaLnBrk="1">
              <a:buFont typeface="Arial" panose="020B0604020202020204" pitchFamily="34" charset="0"/>
              <a:buChar char="•"/>
              <a:defRPr/>
            </a:pPr>
            <a:r>
              <a:rPr lang="en-US" sz="2400" dirty="0">
                <a:latin typeface="Times" pitchFamily="2" charset="0"/>
              </a:rPr>
              <a:t>Accessibility – Every node receives a message but no guarantee that it is the most recent</a:t>
            </a:r>
          </a:p>
          <a:p>
            <a:pPr marL="0" indent="0" eaLnBrk="1">
              <a:defRPr/>
            </a:pPr>
            <a:endParaRPr lang="en-US" sz="2400" dirty="0">
              <a:latin typeface="Times" pitchFamily="2" charset="0"/>
            </a:endParaRPr>
          </a:p>
          <a:p>
            <a:pPr marL="457200" indent="-457200" eaLnBrk="1">
              <a:buFont typeface="Arial" panose="020B0604020202020204" pitchFamily="34" charset="0"/>
              <a:buChar char="•"/>
              <a:defRPr/>
            </a:pPr>
            <a:r>
              <a:rPr lang="en-US" sz="2400" dirty="0">
                <a:latin typeface="Times" pitchFamily="2" charset="0"/>
              </a:rPr>
              <a:t>Partition Tolerance – System continues to operate even if messages are lost</a:t>
            </a:r>
          </a:p>
        </p:txBody>
      </p:sp>
      <p:sp>
        <p:nvSpPr>
          <p:cNvPr id="66562" name="Text Box 1"/>
          <p:cNvSpPr txBox="1">
            <a:spLocks noChangeArrowheads="1"/>
          </p:cNvSpPr>
          <p:nvPr/>
        </p:nvSpPr>
        <p:spPr bwMode="auto">
          <a:xfrm>
            <a:off x="649288" y="568325"/>
            <a:ext cx="43910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CAP Theorem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eaLnBrk="1">
              <a:buFont typeface="+mj-lt"/>
              <a:buAutoNum type="arabicPeriod"/>
              <a:defRPr/>
            </a:pPr>
            <a:r>
              <a:rPr lang="en-US" sz="2400" dirty="0" err="1">
                <a:latin typeface="Times" pitchFamily="2" charset="0"/>
              </a:rPr>
              <a:t>Vegvisir</a:t>
            </a:r>
            <a:r>
              <a:rPr lang="en-US" sz="2400" dirty="0">
                <a:latin typeface="Times" pitchFamily="2" charset="0"/>
              </a:rPr>
              <a:t> – Agriculture specific blockchain that reconciles with random nodes within a specific range</a:t>
            </a:r>
          </a:p>
          <a:p>
            <a:pPr marL="457200" indent="-457200" eaLnBrk="1">
              <a:buFont typeface="+mj-lt"/>
              <a:buAutoNum type="arabicPeriod"/>
              <a:defRPr/>
            </a:pPr>
            <a:r>
              <a:rPr lang="en-US" sz="2400" dirty="0">
                <a:latin typeface="Times" pitchFamily="2" charset="0"/>
              </a:rPr>
              <a:t>Amazon – S3 storage system uses gossip to disseminate information</a:t>
            </a:r>
          </a:p>
        </p:txBody>
      </p:sp>
      <p:sp>
        <p:nvSpPr>
          <p:cNvPr id="67586" name="Text Box 1"/>
          <p:cNvSpPr txBox="1">
            <a:spLocks noChangeArrowheads="1"/>
          </p:cNvSpPr>
          <p:nvPr/>
        </p:nvSpPr>
        <p:spPr bwMode="auto">
          <a:xfrm>
            <a:off x="649288" y="568325"/>
            <a:ext cx="439102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Applications of the Research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001963" y="3475038"/>
            <a:ext cx="40767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6000">
                <a:solidFill>
                  <a:schemeClr val="tx1"/>
                </a:solidFill>
              </a:rPr>
              <a:t>Questions?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685800" y="457200"/>
            <a:ext cx="8686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12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5000"/>
              </a:lnSpc>
              <a:buClrTx/>
              <a:buFontTx/>
              <a:buNone/>
            </a:pPr>
            <a:r>
              <a:rPr lang="en-US" altLang="en-US" sz="2400" b="1" i="1">
                <a:solidFill>
                  <a:srgbClr val="000000"/>
                </a:solidFill>
                <a:latin typeface="Times New Roman" panose="02020603050405020304" pitchFamily="18" charset="0"/>
              </a:rPr>
              <a:t>Epidemic Algorithms For Replicated Database Maintenance</a:t>
            </a:r>
          </a:p>
        </p:txBody>
      </p:sp>
      <p:sp>
        <p:nvSpPr>
          <p:cNvPr id="25602" name="Text Box 2"/>
          <p:cNvSpPr txBox="1">
            <a:spLocks noChangeArrowheads="1"/>
          </p:cNvSpPr>
          <p:nvPr/>
        </p:nvSpPr>
        <p:spPr bwMode="auto">
          <a:xfrm>
            <a:off x="914400" y="1600200"/>
            <a:ext cx="8686800" cy="4448175"/>
          </a:xfrm>
          <a:prstGeom prst="rect">
            <a:avLst/>
          </a:prstGeom>
          <a:noFill/>
          <a:ln>
            <a:noFill/>
          </a:ln>
          <a:effectLst/>
        </p:spPr>
        <p:txBody>
          <a:bodyPr lIns="90000" tIns="608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marL="342900" indent="-342900" eaLnBrk="1">
              <a:lnSpc>
                <a:spcPct val="93000"/>
              </a:lnSpc>
              <a:buSzPct val="100000"/>
              <a:buFont typeface="Arial" panose="020B0604020202020204" pitchFamily="34" charset="0"/>
              <a:buChar char="•"/>
              <a:defRPr/>
            </a:pPr>
            <a:r>
              <a:rPr lang="en-US" altLang="en-US" sz="2200" b="1" dirty="0">
                <a:latin typeface="Times New Roman" panose="02020603050405020304" pitchFamily="18" charset="0"/>
              </a:rPr>
              <a:t>Alan Demers	</a:t>
            </a:r>
            <a:r>
              <a:rPr lang="en-US" altLang="en-US" sz="2200" dirty="0">
                <a:latin typeface="Times New Roman" panose="02020603050405020304" pitchFamily="18" charset="0"/>
              </a:rPr>
              <a:t> 	Retired Professor at Cornell University</a:t>
            </a:r>
          </a:p>
          <a:p>
            <a:pPr marL="342900" indent="-342900" eaLnBrk="1">
              <a:lnSpc>
                <a:spcPct val="93000"/>
              </a:lnSpc>
              <a:buSzPct val="100000"/>
              <a:buFont typeface="Arial" panose="020B0604020202020204" pitchFamily="34" charset="0"/>
              <a:buChar char="•"/>
              <a:defRPr/>
            </a:pPr>
            <a:endParaRPr lang="en-US" altLang="en-US" sz="2200" dirty="0">
              <a:latin typeface="Times New Roman" panose="02020603050405020304" pitchFamily="18" charset="0"/>
            </a:endParaRPr>
          </a:p>
          <a:p>
            <a:pPr marL="342900" indent="-342900" eaLnBrk="1">
              <a:lnSpc>
                <a:spcPct val="93000"/>
              </a:lnSpc>
              <a:buSzPct val="100000"/>
              <a:buFont typeface="Arial" panose="020B0604020202020204" pitchFamily="34" charset="0"/>
              <a:buChar char="•"/>
              <a:defRPr/>
            </a:pPr>
            <a:r>
              <a:rPr lang="en-US" altLang="en-US" sz="2200" b="1" dirty="0">
                <a:latin typeface="Times New Roman" panose="02020603050405020304" pitchFamily="18" charset="0"/>
              </a:rPr>
              <a:t>Dan Greene</a:t>
            </a:r>
            <a:r>
              <a:rPr lang="en-US" altLang="en-US" sz="2200" dirty="0">
                <a:latin typeface="Times New Roman" panose="02020603050405020304" pitchFamily="18" charset="0"/>
              </a:rPr>
              <a:t>  		At Xerox PARC – Vehicle networks</a:t>
            </a:r>
          </a:p>
          <a:p>
            <a:pPr marL="342900" indent="-342900" eaLnBrk="1">
              <a:lnSpc>
                <a:spcPct val="93000"/>
              </a:lnSpc>
              <a:buSzPct val="100000"/>
              <a:buFont typeface="Arial" panose="020B0604020202020204" pitchFamily="34" charset="0"/>
              <a:buChar char="•"/>
              <a:defRPr/>
            </a:pPr>
            <a:endParaRPr lang="en-US" altLang="en-US" sz="2200" dirty="0">
              <a:latin typeface="Times New Roman" panose="02020603050405020304" pitchFamily="18" charset="0"/>
            </a:endParaRPr>
          </a:p>
          <a:p>
            <a:pPr marL="342900" indent="-342900" eaLnBrk="1">
              <a:lnSpc>
                <a:spcPct val="93000"/>
              </a:lnSpc>
              <a:buFont typeface="Arial" panose="020B0604020202020204" pitchFamily="34" charset="0"/>
              <a:buChar char="•"/>
              <a:defRPr/>
            </a:pPr>
            <a:r>
              <a:rPr lang="en-US" altLang="en-US" sz="2200" b="1" dirty="0">
                <a:latin typeface="Times New Roman" panose="02020603050405020304" pitchFamily="18" charset="0"/>
              </a:rPr>
              <a:t>Carl Hauser</a:t>
            </a:r>
            <a:r>
              <a:rPr lang="en-US" altLang="en-US" sz="2200" dirty="0">
                <a:latin typeface="Times New Roman" panose="02020603050405020304" pitchFamily="18" charset="0"/>
              </a:rPr>
              <a:t> 		Associate Professor, Washington State University</a:t>
            </a:r>
          </a:p>
          <a:p>
            <a:pPr marL="342900" indent="-342900" eaLnBrk="1">
              <a:lnSpc>
                <a:spcPct val="93000"/>
              </a:lnSpc>
              <a:buSzPct val="100000"/>
              <a:buFont typeface="Arial" panose="020B0604020202020204" pitchFamily="34" charset="0"/>
              <a:buChar char="•"/>
              <a:defRPr/>
            </a:pPr>
            <a:endParaRPr lang="en-US" altLang="en-US" sz="2200" dirty="0">
              <a:latin typeface="Times New Roman" panose="02020603050405020304" pitchFamily="18" charset="0"/>
            </a:endParaRPr>
          </a:p>
          <a:p>
            <a:pPr marL="342900" indent="-342900" eaLnBrk="1">
              <a:lnSpc>
                <a:spcPct val="93000"/>
              </a:lnSpc>
              <a:buFont typeface="Arial" panose="020B0604020202020204" pitchFamily="34" charset="0"/>
              <a:buChar char="•"/>
              <a:defRPr/>
            </a:pPr>
            <a:r>
              <a:rPr lang="en-US" altLang="en-US" sz="2200" b="1" dirty="0">
                <a:latin typeface="Times New Roman" panose="02020603050405020304" pitchFamily="18" charset="0"/>
              </a:rPr>
              <a:t>Wes Irish</a:t>
            </a:r>
            <a:r>
              <a:rPr lang="en-US" altLang="en-US" sz="2200" dirty="0">
                <a:latin typeface="Times New Roman" panose="02020603050405020304" pitchFamily="18" charset="0"/>
              </a:rPr>
              <a:t> 			Coyote Hill Consulting</a:t>
            </a:r>
          </a:p>
          <a:p>
            <a:pPr marL="342900" indent="-342900" eaLnBrk="1">
              <a:lnSpc>
                <a:spcPct val="93000"/>
              </a:lnSpc>
              <a:buSzPct val="100000"/>
              <a:buFont typeface="Arial" panose="020B0604020202020204" pitchFamily="34" charset="0"/>
              <a:buChar char="•"/>
              <a:defRPr/>
            </a:pPr>
            <a:endParaRPr lang="en-US" altLang="en-US" sz="2200" dirty="0">
              <a:latin typeface="Times New Roman" panose="02020603050405020304" pitchFamily="18" charset="0"/>
            </a:endParaRPr>
          </a:p>
          <a:p>
            <a:pPr marL="342900" indent="-342900" eaLnBrk="1">
              <a:lnSpc>
                <a:spcPct val="93000"/>
              </a:lnSpc>
              <a:buSzPct val="100000"/>
              <a:buFont typeface="Arial" panose="020B0604020202020204" pitchFamily="34" charset="0"/>
              <a:buChar char="•"/>
              <a:defRPr/>
            </a:pPr>
            <a:r>
              <a:rPr lang="en-US" altLang="en-US" sz="2200" b="1" dirty="0">
                <a:latin typeface="Times New Roman" panose="02020603050405020304" pitchFamily="18" charset="0"/>
              </a:rPr>
              <a:t>Scott </a:t>
            </a:r>
            <a:r>
              <a:rPr lang="en-US" altLang="en-US" sz="2200" b="1" dirty="0" err="1">
                <a:latin typeface="Times New Roman" panose="02020603050405020304" pitchFamily="18" charset="0"/>
              </a:rPr>
              <a:t>Shenker</a:t>
            </a:r>
            <a:r>
              <a:rPr lang="en-US" altLang="en-US" sz="2200" dirty="0">
                <a:latin typeface="Times New Roman" panose="02020603050405020304" pitchFamily="18" charset="0"/>
              </a:rPr>
              <a:t> 		Professor at </a:t>
            </a:r>
            <a:r>
              <a:rPr lang="en-US" altLang="en-US" sz="2200" dirty="0" err="1">
                <a:latin typeface="Times New Roman" panose="02020603050405020304" pitchFamily="18" charset="0"/>
              </a:rPr>
              <a:t>UCBerkeley</a:t>
            </a:r>
            <a:endParaRPr lang="en-US" altLang="en-US" sz="2200" dirty="0">
              <a:latin typeface="Times New Roman" panose="02020603050405020304" pitchFamily="18" charset="0"/>
            </a:endParaRPr>
          </a:p>
          <a:p>
            <a:pPr marL="342900" indent="-342900" eaLnBrk="1">
              <a:lnSpc>
                <a:spcPct val="93000"/>
              </a:lnSpc>
              <a:buSzPct val="100000"/>
              <a:buFont typeface="Arial" panose="020B0604020202020204" pitchFamily="34" charset="0"/>
              <a:buChar char="•"/>
              <a:defRPr/>
            </a:pPr>
            <a:endParaRPr lang="en-US" altLang="en-US" sz="2200" dirty="0">
              <a:latin typeface="Times New Roman" panose="02020603050405020304" pitchFamily="18" charset="0"/>
            </a:endParaRPr>
          </a:p>
          <a:p>
            <a:pPr marL="342900" indent="-342900" eaLnBrk="1">
              <a:lnSpc>
                <a:spcPct val="93000"/>
              </a:lnSpc>
              <a:buSzPct val="100000"/>
              <a:buFont typeface="Arial" panose="020B0604020202020204" pitchFamily="34" charset="0"/>
              <a:buChar char="•"/>
              <a:defRPr/>
            </a:pPr>
            <a:r>
              <a:rPr lang="en-US" altLang="en-US" sz="2200" b="1" dirty="0">
                <a:latin typeface="Times New Roman" panose="02020603050405020304" pitchFamily="18" charset="0"/>
              </a:rPr>
              <a:t>Doug Terry		</a:t>
            </a:r>
            <a:r>
              <a:rPr lang="en-US" altLang="en-US" sz="2200" dirty="0">
                <a:latin typeface="Times New Roman" panose="02020603050405020304" pitchFamily="18" charset="0"/>
              </a:rPr>
              <a:t>Microsoft Research</a:t>
            </a:r>
          </a:p>
          <a:p>
            <a:pPr eaLnBrk="1">
              <a:lnSpc>
                <a:spcPct val="93000"/>
              </a:lnSpc>
              <a:defRPr/>
            </a:pPr>
            <a:endParaRPr lang="en-US" altLang="en-US" sz="2200" dirty="0">
              <a:latin typeface="Times New Roman" panose="02020603050405020304" pitchFamily="18" charset="0"/>
            </a:endParaRPr>
          </a:p>
          <a:p>
            <a:pPr eaLnBrk="1">
              <a:lnSpc>
                <a:spcPct val="93000"/>
              </a:lnSpc>
              <a:defRPr/>
            </a:pPr>
            <a:r>
              <a:rPr lang="en-US" altLang="en-US" sz="2200" b="1" dirty="0">
                <a:latin typeface="Times New Roman" panose="02020603050405020304" pitchFamily="18" charset="0"/>
                <a:cs typeface="Lucida Sans Unicode" panose="020B0602030504020204" pitchFamily="34" charset="0"/>
              </a:rPr>
              <a:t>John Larson, Howard Sturgis, Dan </a:t>
            </a:r>
            <a:r>
              <a:rPr lang="en-US" altLang="en-US" sz="2200" b="1" dirty="0" err="1">
                <a:latin typeface="Times New Roman" panose="02020603050405020304" pitchFamily="18" charset="0"/>
                <a:cs typeface="Lucida Sans Unicode" panose="020B0602030504020204" pitchFamily="34" charset="0"/>
              </a:rPr>
              <a:t>Swinehart</a:t>
            </a:r>
            <a:endParaRPr lang="en-US" altLang="en-US" sz="2200" b="1" dirty="0">
              <a:latin typeface="Times New Roman" panose="02020603050405020304" pitchFamily="18" charset="0"/>
              <a:cs typeface="Lucida Sans Unicode" panose="020B0602030504020204" pitchFamily="34"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85800" y="1493838"/>
            <a:ext cx="8686800" cy="5337175"/>
          </a:xfrm>
          <a:prstGeom prst="rect">
            <a:avLst/>
          </a:prstGeom>
          <a:noFill/>
          <a:ln>
            <a:noFill/>
          </a:ln>
          <a:effec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SzPct val="45000"/>
              <a:defRPr/>
            </a:pPr>
            <a:endParaRPr lang="en-US" altLang="en-US" sz="2200" dirty="0">
              <a:latin typeface="Times" pitchFamily="2" charset="0"/>
            </a:endParaRPr>
          </a:p>
          <a:p>
            <a:pPr eaLnBrk="1">
              <a:lnSpc>
                <a:spcPct val="93000"/>
              </a:lnSpc>
              <a:buClr>
                <a:srgbClr val="000000"/>
              </a:buClr>
              <a:buSzPct val="45000"/>
              <a:buFont typeface="Wingdings" pitchFamily="2" charset="2"/>
              <a:buChar char=""/>
              <a:defRPr/>
            </a:pPr>
            <a:r>
              <a:rPr lang="en-US" altLang="en-US" sz="2200" dirty="0">
                <a:latin typeface="Times" pitchFamily="2" charset="0"/>
              </a:rPr>
              <a:t> Database management for distributed systems</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Consistent data records</a:t>
            </a:r>
          </a:p>
          <a:p>
            <a:pPr marL="457200" lvl="1" indent="0" eaLnBrk="1">
              <a:lnSpc>
                <a:spcPct val="93000"/>
              </a:lnSpc>
              <a:buClr>
                <a:srgbClr val="000000"/>
              </a:buClr>
              <a:buSzPct val="45000"/>
              <a:buFont typeface="Times New Roman" panose="02020603050405020304" pitchFamily="18" charset="0"/>
              <a:buNone/>
              <a:defRPr/>
            </a:pPr>
            <a:endParaRPr lang="en-US" altLang="en-US" sz="2200" dirty="0">
              <a:latin typeface="Times" pitchFamily="2" charset="0"/>
            </a:endParaRPr>
          </a:p>
          <a:p>
            <a:pPr eaLnBrk="1">
              <a:lnSpc>
                <a:spcPct val="93000"/>
              </a:lnSpc>
              <a:buClr>
                <a:srgbClr val="000000"/>
              </a:buClr>
              <a:buSzPct val="45000"/>
              <a:buFont typeface="Wingdings" pitchFamily="2" charset="2"/>
              <a:buChar char=""/>
              <a:defRPr/>
            </a:pPr>
            <a:r>
              <a:rPr lang="en-US" altLang="en-US" sz="2200" dirty="0">
                <a:latin typeface="Times" pitchFamily="2" charset="0"/>
              </a:rPr>
              <a:t> 3 methods</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Direct Mail</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Anti-Entropy</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Rumor Mongering</a:t>
            </a:r>
          </a:p>
          <a:p>
            <a:pPr marL="457200" lvl="1" indent="0" eaLnBrk="1">
              <a:lnSpc>
                <a:spcPct val="93000"/>
              </a:lnSpc>
              <a:buClr>
                <a:srgbClr val="000000"/>
              </a:buClr>
              <a:buSzPct val="45000"/>
              <a:buFont typeface="Times New Roman" panose="02020603050405020304" pitchFamily="18" charset="0"/>
              <a:buNone/>
              <a:defRPr/>
            </a:pPr>
            <a:endParaRPr lang="en-US" altLang="en-US" sz="2200" dirty="0">
              <a:latin typeface="Times" pitchFamily="2" charset="0"/>
            </a:endParaRPr>
          </a:p>
          <a:p>
            <a:pPr eaLnBrk="1">
              <a:lnSpc>
                <a:spcPct val="93000"/>
              </a:lnSpc>
              <a:buClr>
                <a:srgbClr val="000000"/>
              </a:buClr>
              <a:buSzPct val="45000"/>
              <a:buFont typeface="Wingdings" pitchFamily="2" charset="2"/>
              <a:buChar char=""/>
              <a:defRPr/>
            </a:pPr>
            <a:r>
              <a:rPr lang="en-US" altLang="en-US" sz="2200" dirty="0">
                <a:latin typeface="Times" pitchFamily="2" charset="0"/>
              </a:rPr>
              <a:t> CAP Theorem</a:t>
            </a:r>
          </a:p>
          <a:p>
            <a:pPr marL="57150" indent="-342900" eaLnBrk="1">
              <a:lnSpc>
                <a:spcPct val="93000"/>
              </a:lnSpc>
              <a:buClr>
                <a:srgbClr val="000000"/>
              </a:buClr>
              <a:buSzPct val="45000"/>
              <a:buFont typeface="Arial" panose="020B0604020202020204" pitchFamily="34" charset="0"/>
              <a:buChar char="•"/>
              <a:defRPr/>
            </a:pPr>
            <a:endParaRPr lang="en-US" altLang="en-US" sz="2200" dirty="0">
              <a:latin typeface="Times" pitchFamily="2" charset="0"/>
            </a:endParaRPr>
          </a:p>
          <a:p>
            <a:pPr eaLnBrk="1">
              <a:lnSpc>
                <a:spcPct val="93000"/>
              </a:lnSpc>
              <a:buClr>
                <a:srgbClr val="000000"/>
              </a:buClr>
              <a:buSzPct val="45000"/>
              <a:buFont typeface="Wingdings" pitchFamily="2" charset="2"/>
              <a:buChar char=""/>
              <a:defRPr/>
            </a:pPr>
            <a:r>
              <a:rPr lang="en-US" altLang="en-US" sz="2200" dirty="0">
                <a:latin typeface="Times" pitchFamily="2" charset="0"/>
              </a:rPr>
              <a:t> Real world applications</a:t>
            </a:r>
          </a:p>
          <a:p>
            <a:pPr lvl="1" eaLnBrk="1">
              <a:lnSpc>
                <a:spcPct val="93000"/>
              </a:lnSpc>
              <a:buClr>
                <a:srgbClr val="000000"/>
              </a:buClr>
              <a:buSzPct val="45000"/>
              <a:buFont typeface="Wingdings" pitchFamily="2" charset="2"/>
              <a:buChar char=""/>
              <a:defRPr/>
            </a:pPr>
            <a:r>
              <a:rPr lang="en-US" altLang="en-US" sz="2200" dirty="0" err="1">
                <a:latin typeface="Times" pitchFamily="2" charset="0"/>
              </a:rPr>
              <a:t>Vegvisir</a:t>
            </a:r>
            <a:r>
              <a:rPr lang="en-US" altLang="en-US" sz="2200" dirty="0">
                <a:latin typeface="Times" pitchFamily="2" charset="0"/>
              </a:rPr>
              <a:t> blockchain</a:t>
            </a:r>
          </a:p>
          <a:p>
            <a:pPr lvl="1" eaLnBrk="1">
              <a:lnSpc>
                <a:spcPct val="93000"/>
              </a:lnSpc>
              <a:buClr>
                <a:srgbClr val="000000"/>
              </a:buClr>
              <a:buSzPct val="45000"/>
              <a:buFont typeface="Wingdings" pitchFamily="2" charset="2"/>
              <a:buChar char=""/>
              <a:defRPr/>
            </a:pPr>
            <a:r>
              <a:rPr lang="en-US" altLang="en-US" sz="2200" dirty="0">
                <a:latin typeface="Times" pitchFamily="2" charset="0"/>
              </a:rPr>
              <a:t>Amazon</a:t>
            </a:r>
          </a:p>
        </p:txBody>
      </p:sp>
      <p:sp>
        <p:nvSpPr>
          <p:cNvPr id="25603" name="Text Box 1"/>
          <p:cNvSpPr txBox="1">
            <a:spLocks noChangeArrowheads="1"/>
          </p:cNvSpPr>
          <p:nvPr/>
        </p:nvSpPr>
        <p:spPr bwMode="auto">
          <a:xfrm>
            <a:off x="685800" y="568325"/>
            <a:ext cx="4343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Summary of the Research</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85800" y="568325"/>
            <a:ext cx="4343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Research Motivation</a:t>
            </a:r>
          </a:p>
        </p:txBody>
      </p:sp>
      <p:sp>
        <p:nvSpPr>
          <p:cNvPr id="27651" name="Text Box 2"/>
          <p:cNvSpPr txBox="1">
            <a:spLocks noChangeArrowheads="1"/>
          </p:cNvSpPr>
          <p:nvPr/>
        </p:nvSpPr>
        <p:spPr bwMode="auto">
          <a:xfrm>
            <a:off x="685800" y="1371600"/>
            <a:ext cx="8686800" cy="214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marL="738188" indent="-280988">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Clearinghouse servers on Xerox Corporate Internet (CIN)</a:t>
            </a:r>
          </a:p>
          <a:p>
            <a:pPr eaLnBrk="1">
              <a:buClrTx/>
              <a:buFontTx/>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 Hundreds of ethernets connected by gateways and phone lines</a:t>
            </a:r>
          </a:p>
          <a:p>
            <a:pPr lvl="2" eaLnBrk="1">
              <a:buSzPct val="45000"/>
              <a:buFont typeface="Wingdings" panose="05000000000000000000" pitchFamily="2" charset="2"/>
              <a:buChar char=""/>
            </a:pPr>
            <a:r>
              <a:rPr lang="en-US" altLang="en-US" sz="2200">
                <a:solidFill>
                  <a:srgbClr val="000000"/>
                </a:solidFill>
                <a:latin typeface="Times" panose="02020603050405020304" pitchFamily="18" charset="0"/>
              </a:rPr>
              <a:t>Ex Message: Japan -&gt; Europe goes through 14 gateways and 7 phone lines</a:t>
            </a: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Organized by Hierarchical name (domains)</a:t>
            </a:r>
          </a:p>
          <a:p>
            <a:pPr eaLnBrk="1">
              <a:buClrTx/>
              <a:buSzPct val="45000"/>
              <a:buFontTx/>
              <a:buNone/>
            </a:pPr>
            <a:r>
              <a:rPr lang="en-US" altLang="en-US" sz="2200">
                <a:solidFill>
                  <a:srgbClr val="000000"/>
                </a:solidFill>
                <a:latin typeface="Times" panose="02020603050405020304" pitchFamily="18" charset="0"/>
              </a:rPr>
              <a:t> </a:t>
            </a: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 Remailing – Inefficiency during disagreement among participants</a:t>
            </a:r>
          </a:p>
          <a:p>
            <a:pPr eaLnBrk="1">
              <a:buClrTx/>
              <a:buFontTx/>
              <a:buNone/>
            </a:pPr>
            <a:endParaRPr lang="en-US" altLang="en-US" sz="2200">
              <a:solidFill>
                <a:srgbClr val="000000"/>
              </a:solidFill>
              <a:latin typeface="Times" panose="02020603050405020304" pitchFamily="18" charset="0"/>
            </a:endParaRPr>
          </a:p>
        </p:txBody>
      </p:sp>
      <p:sp>
        <p:nvSpPr>
          <p:cNvPr id="27652" name="Text Box 5"/>
          <p:cNvSpPr txBox="1">
            <a:spLocks noChangeArrowheads="1"/>
          </p:cNvSpPr>
          <p:nvPr/>
        </p:nvSpPr>
        <p:spPr bwMode="auto">
          <a:xfrm>
            <a:off x="685800" y="4800600"/>
            <a:ext cx="86868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marL="739775" indent="-282575">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Points of Differentiation</a:t>
            </a:r>
          </a:p>
          <a:p>
            <a:pPr eaLnBrk="1">
              <a:buClrTx/>
              <a:buSzPct val="45000"/>
              <a:buFontTx/>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 Eventual delivery of repeated messages and do not require data structures at one server to describe information held at other servers</a:t>
            </a:r>
          </a:p>
          <a:p>
            <a:pPr eaLnBrk="1">
              <a:buClrTx/>
              <a:buSzPct val="45000"/>
              <a:buFontTx/>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Algorithm are randomized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685800" y="685800"/>
            <a:ext cx="34290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Vocabulary</a:t>
            </a:r>
          </a:p>
        </p:txBody>
      </p:sp>
      <p:sp>
        <p:nvSpPr>
          <p:cNvPr id="29699" name="Text Box 2"/>
          <p:cNvSpPr txBox="1">
            <a:spLocks noChangeArrowheads="1"/>
          </p:cNvSpPr>
          <p:nvPr/>
        </p:nvSpPr>
        <p:spPr bwMode="auto">
          <a:xfrm>
            <a:off x="773113" y="1443038"/>
            <a:ext cx="8458200" cy="393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a:t>
            </a:r>
            <a:r>
              <a:rPr lang="en-US" altLang="en-US" sz="2200" b="1">
                <a:solidFill>
                  <a:srgbClr val="000000"/>
                </a:solidFill>
                <a:latin typeface="Times" panose="02020603050405020304" pitchFamily="18" charset="0"/>
              </a:rPr>
              <a:t>Infected</a:t>
            </a:r>
            <a:r>
              <a:rPr lang="en-US" altLang="en-US" sz="2200">
                <a:solidFill>
                  <a:srgbClr val="000000"/>
                </a:solidFill>
                <a:latin typeface="Times" panose="02020603050405020304" pitchFamily="18" charset="0"/>
              </a:rPr>
              <a:t> – Knows the update and </a:t>
            </a:r>
            <a:r>
              <a:rPr lang="en-US" altLang="en-US" sz="2200" i="1">
                <a:solidFill>
                  <a:srgbClr val="000000"/>
                </a:solidFill>
                <a:latin typeface="Times" panose="02020603050405020304" pitchFamily="18" charset="0"/>
              </a:rPr>
              <a:t>spreads</a:t>
            </a:r>
            <a:r>
              <a:rPr lang="en-US" altLang="en-US" sz="2200">
                <a:solidFill>
                  <a:srgbClr val="000000"/>
                </a:solidFill>
                <a:latin typeface="Times" panose="02020603050405020304" pitchFamily="18" charset="0"/>
              </a:rPr>
              <a:t> it</a:t>
            </a:r>
          </a:p>
          <a:p>
            <a:pPr eaLnBrk="1">
              <a:buClrTx/>
              <a:buSzTx/>
              <a:buFontTx/>
              <a:buNone/>
            </a:pPr>
            <a:endParaRPr lang="en-US" altLang="en-US" sz="2200">
              <a:solidFill>
                <a:srgbClr val="000000"/>
              </a:solidFill>
              <a:latin typeface="Times" panose="02020603050405020304" pitchFamily="18" charset="0"/>
            </a:endParaRPr>
          </a:p>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a:t>
            </a:r>
            <a:r>
              <a:rPr lang="en-US" altLang="en-US" sz="2200" b="1">
                <a:solidFill>
                  <a:srgbClr val="000000"/>
                </a:solidFill>
                <a:latin typeface="Times" panose="02020603050405020304" pitchFamily="18" charset="0"/>
              </a:rPr>
              <a:t>Susceptible</a:t>
            </a:r>
            <a:r>
              <a:rPr lang="en-US" altLang="en-US" sz="2200">
                <a:solidFill>
                  <a:srgbClr val="000000"/>
                </a:solidFill>
                <a:latin typeface="Times" panose="02020603050405020304" pitchFamily="18" charset="0"/>
              </a:rPr>
              <a:t> – Does not know the update</a:t>
            </a:r>
          </a:p>
          <a:p>
            <a:pPr eaLnBrk="1">
              <a:buSzPct val="45000"/>
              <a:buFont typeface="Wingdings" panose="05000000000000000000" pitchFamily="2" charset="2"/>
              <a:buNone/>
            </a:pPr>
            <a:endParaRPr lang="en-US" altLang="en-US" sz="2200">
              <a:solidFill>
                <a:srgbClr val="000000"/>
              </a:solidFill>
              <a:latin typeface="Times" panose="02020603050405020304" pitchFamily="18" charset="0"/>
            </a:endParaRPr>
          </a:p>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a:t>
            </a:r>
            <a:r>
              <a:rPr lang="en-US" altLang="en-US" sz="2200" b="1">
                <a:solidFill>
                  <a:srgbClr val="000000"/>
                </a:solidFill>
                <a:latin typeface="Times" panose="02020603050405020304" pitchFamily="18" charset="0"/>
              </a:rPr>
              <a:t>Removed</a:t>
            </a:r>
            <a:r>
              <a:rPr lang="en-US" altLang="en-US" sz="2200">
                <a:solidFill>
                  <a:srgbClr val="000000"/>
                </a:solidFill>
                <a:latin typeface="Times" panose="02020603050405020304" pitchFamily="18" charset="0"/>
              </a:rPr>
              <a:t> – Knows the update but </a:t>
            </a:r>
            <a:r>
              <a:rPr lang="en-US" altLang="en-US" sz="2200" i="1">
                <a:solidFill>
                  <a:srgbClr val="000000"/>
                </a:solidFill>
                <a:latin typeface="Times" panose="02020603050405020304" pitchFamily="18" charset="0"/>
              </a:rPr>
              <a:t>not</a:t>
            </a:r>
            <a:r>
              <a:rPr lang="en-US" altLang="en-US" sz="2200">
                <a:solidFill>
                  <a:srgbClr val="000000"/>
                </a:solidFill>
                <a:latin typeface="Times" panose="02020603050405020304" pitchFamily="18" charset="0"/>
              </a:rPr>
              <a:t> able to spread it anymore</a:t>
            </a:r>
          </a:p>
          <a:p>
            <a:pPr eaLnBrk="1">
              <a:buSzPct val="45000"/>
            </a:pPr>
            <a:endParaRPr lang="en-US" altLang="en-US" sz="2200">
              <a:solidFill>
                <a:srgbClr val="000000"/>
              </a:solidFill>
              <a:latin typeface="Times" panose="02020603050405020304" pitchFamily="18" charset="0"/>
            </a:endParaRPr>
          </a:p>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a:t>
            </a:r>
            <a:r>
              <a:rPr lang="en-US" altLang="en-US" sz="2200" b="1">
                <a:solidFill>
                  <a:srgbClr val="000000"/>
                </a:solidFill>
                <a:latin typeface="Times" panose="02020603050405020304" pitchFamily="18" charset="0"/>
              </a:rPr>
              <a:t>Push</a:t>
            </a:r>
            <a:r>
              <a:rPr lang="en-US" altLang="en-US" sz="2200">
                <a:solidFill>
                  <a:srgbClr val="000000"/>
                </a:solidFill>
                <a:latin typeface="Times" panose="02020603050405020304" pitchFamily="18" charset="0"/>
              </a:rPr>
              <a:t> – Tells an updates to another node</a:t>
            </a:r>
          </a:p>
          <a:p>
            <a:pPr eaLnBrk="1">
              <a:buSzPct val="45000"/>
            </a:pPr>
            <a:endParaRPr lang="en-US" altLang="en-US" sz="2200">
              <a:solidFill>
                <a:srgbClr val="000000"/>
              </a:solidFill>
              <a:latin typeface="Times" panose="02020603050405020304" pitchFamily="18" charset="0"/>
            </a:endParaRPr>
          </a:p>
          <a:p>
            <a:pPr eaLnBrk="1">
              <a:buSzPct val="45000"/>
              <a:buFont typeface="Wingdings" panose="05000000000000000000" pitchFamily="2" charset="2"/>
              <a:buChar char=""/>
            </a:pPr>
            <a:r>
              <a:rPr lang="en-US" altLang="en-US" sz="2200">
                <a:solidFill>
                  <a:srgbClr val="000000"/>
                </a:solidFill>
                <a:latin typeface="Times" panose="02020603050405020304" pitchFamily="18" charset="0"/>
              </a:rPr>
              <a:t> </a:t>
            </a:r>
            <a:r>
              <a:rPr lang="en-US" altLang="en-US" sz="2200" b="1">
                <a:solidFill>
                  <a:srgbClr val="000000"/>
                </a:solidFill>
                <a:latin typeface="Times" panose="02020603050405020304" pitchFamily="18" charset="0"/>
              </a:rPr>
              <a:t>Pull</a:t>
            </a:r>
            <a:r>
              <a:rPr lang="en-US" altLang="en-US" sz="2200">
                <a:solidFill>
                  <a:srgbClr val="000000"/>
                </a:solidFill>
                <a:latin typeface="Times" panose="02020603050405020304" pitchFamily="18" charset="0"/>
              </a:rPr>
              <a:t> – Asks for an update from another node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Direct Mail</a:t>
            </a:r>
          </a:p>
        </p:txBody>
      </p:sp>
      <p:sp>
        <p:nvSpPr>
          <p:cNvPr id="31747" name="Oval 2"/>
          <p:cNvSpPr>
            <a:spLocks noChangeArrowheads="1"/>
          </p:cNvSpPr>
          <p:nvPr/>
        </p:nvSpPr>
        <p:spPr bwMode="auto">
          <a:xfrm>
            <a:off x="4114800" y="4694238"/>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48" name="Oval 3"/>
          <p:cNvSpPr>
            <a:spLocks noChangeArrowheads="1"/>
          </p:cNvSpPr>
          <p:nvPr/>
        </p:nvSpPr>
        <p:spPr bwMode="auto">
          <a:xfrm>
            <a:off x="2971800" y="40084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49" name="Oval 4"/>
          <p:cNvSpPr>
            <a:spLocks noChangeArrowheads="1"/>
          </p:cNvSpPr>
          <p:nvPr/>
        </p:nvSpPr>
        <p:spPr bwMode="auto">
          <a:xfrm>
            <a:off x="4572000" y="30940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50" name="Oval 5"/>
          <p:cNvSpPr>
            <a:spLocks noChangeArrowheads="1"/>
          </p:cNvSpPr>
          <p:nvPr/>
        </p:nvSpPr>
        <p:spPr bwMode="auto">
          <a:xfrm>
            <a:off x="6629400" y="37798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51" name="Oval 6"/>
          <p:cNvSpPr>
            <a:spLocks noChangeArrowheads="1"/>
          </p:cNvSpPr>
          <p:nvPr/>
        </p:nvSpPr>
        <p:spPr bwMode="auto">
          <a:xfrm>
            <a:off x="5486400" y="46942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52" name="Oval 7"/>
          <p:cNvSpPr>
            <a:spLocks noChangeArrowheads="1"/>
          </p:cNvSpPr>
          <p:nvPr/>
        </p:nvSpPr>
        <p:spPr bwMode="auto">
          <a:xfrm>
            <a:off x="2743200" y="60658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53" name="Oval 8"/>
          <p:cNvSpPr>
            <a:spLocks noChangeArrowheads="1"/>
          </p:cNvSpPr>
          <p:nvPr/>
        </p:nvSpPr>
        <p:spPr bwMode="auto">
          <a:xfrm>
            <a:off x="5486400" y="60658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54" name="Oval 9"/>
          <p:cNvSpPr>
            <a:spLocks noChangeArrowheads="1"/>
          </p:cNvSpPr>
          <p:nvPr/>
        </p:nvSpPr>
        <p:spPr bwMode="auto">
          <a:xfrm>
            <a:off x="4114800" y="5608638"/>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31755" name="AutoShape 10"/>
          <p:cNvCxnSpPr>
            <a:cxnSpLocks noChangeShapeType="1"/>
            <a:stCxn id="31747" idx="0"/>
            <a:endCxn id="31749" idx="4"/>
          </p:cNvCxnSpPr>
          <p:nvPr/>
        </p:nvCxnSpPr>
        <p:spPr bwMode="auto">
          <a:xfrm flipV="1">
            <a:off x="4343400" y="3551238"/>
            <a:ext cx="457200" cy="1143000"/>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6" name="AutoShape 11"/>
          <p:cNvCxnSpPr>
            <a:cxnSpLocks noChangeShapeType="1"/>
            <a:stCxn id="31747" idx="2"/>
            <a:endCxn id="31748" idx="5"/>
          </p:cNvCxnSpPr>
          <p:nvPr/>
        </p:nvCxnSpPr>
        <p:spPr bwMode="auto">
          <a:xfrm flipH="1" flipV="1">
            <a:off x="3362325" y="4398963"/>
            <a:ext cx="752475" cy="523875"/>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7" name="AutoShape 12"/>
          <p:cNvCxnSpPr>
            <a:cxnSpLocks noChangeShapeType="1"/>
            <a:stCxn id="31747" idx="4"/>
            <a:endCxn id="31754" idx="0"/>
          </p:cNvCxnSpPr>
          <p:nvPr/>
        </p:nvCxnSpPr>
        <p:spPr bwMode="auto">
          <a:xfrm>
            <a:off x="4343400" y="5151438"/>
            <a:ext cx="1588" cy="457200"/>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8" name="AutoShape 13"/>
          <p:cNvCxnSpPr>
            <a:cxnSpLocks noChangeShapeType="1"/>
            <a:stCxn id="31747" idx="6"/>
            <a:endCxn id="31751" idx="2"/>
          </p:cNvCxnSpPr>
          <p:nvPr/>
        </p:nvCxnSpPr>
        <p:spPr bwMode="auto">
          <a:xfrm>
            <a:off x="4572000" y="4922838"/>
            <a:ext cx="914400" cy="1587"/>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59" name="AutoShape 14"/>
          <p:cNvCxnSpPr>
            <a:cxnSpLocks noChangeShapeType="1"/>
            <a:stCxn id="31747" idx="6"/>
            <a:endCxn id="31753" idx="0"/>
          </p:cNvCxnSpPr>
          <p:nvPr/>
        </p:nvCxnSpPr>
        <p:spPr bwMode="auto">
          <a:xfrm>
            <a:off x="4572000" y="4922838"/>
            <a:ext cx="1143000" cy="1143000"/>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760" name="Oval 15"/>
          <p:cNvSpPr>
            <a:spLocks noChangeArrowheads="1"/>
          </p:cNvSpPr>
          <p:nvPr/>
        </p:nvSpPr>
        <p:spPr bwMode="auto">
          <a:xfrm>
            <a:off x="7459663" y="5953125"/>
            <a:ext cx="457200" cy="457200"/>
          </a:xfrm>
          <a:prstGeom prst="ellipse">
            <a:avLst/>
          </a:prstGeom>
          <a:solidFill>
            <a:srgbClr val="DC23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61" name="Text Box 16"/>
          <p:cNvSpPr txBox="1">
            <a:spLocks noChangeArrowheads="1"/>
          </p:cNvSpPr>
          <p:nvPr/>
        </p:nvSpPr>
        <p:spPr bwMode="auto">
          <a:xfrm>
            <a:off x="8001000" y="5981700"/>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rPr>
              <a:t>- Infected</a:t>
            </a:r>
          </a:p>
        </p:txBody>
      </p:sp>
      <p:sp>
        <p:nvSpPr>
          <p:cNvPr id="31762" name="Oval 17"/>
          <p:cNvSpPr>
            <a:spLocks noChangeArrowheads="1"/>
          </p:cNvSpPr>
          <p:nvPr/>
        </p:nvSpPr>
        <p:spPr bwMode="auto">
          <a:xfrm>
            <a:off x="7459663" y="6629400"/>
            <a:ext cx="457200" cy="457200"/>
          </a:xfrm>
          <a:prstGeom prst="ellipse">
            <a:avLst/>
          </a:prstGeom>
          <a:solidFill>
            <a:srgbClr val="00DC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1763" name="Text Box 18"/>
          <p:cNvSpPr txBox="1">
            <a:spLocks noChangeArrowheads="1"/>
          </p:cNvSpPr>
          <p:nvPr/>
        </p:nvSpPr>
        <p:spPr bwMode="auto">
          <a:xfrm>
            <a:off x="8001000" y="6700838"/>
            <a:ext cx="16002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a:solidFill>
                  <a:srgbClr val="000000"/>
                </a:solidFill>
              </a:rPr>
              <a:t>- Susceptible</a:t>
            </a:r>
          </a:p>
        </p:txBody>
      </p:sp>
      <p:sp>
        <p:nvSpPr>
          <p:cNvPr id="30739" name="Text Box 19"/>
          <p:cNvSpPr txBox="1">
            <a:spLocks noChangeArrowheads="1"/>
          </p:cNvSpPr>
          <p:nvPr/>
        </p:nvSpPr>
        <p:spPr bwMode="auto">
          <a:xfrm>
            <a:off x="712788" y="1701800"/>
            <a:ext cx="9017000" cy="712788"/>
          </a:xfrm>
          <a:prstGeom prst="rect">
            <a:avLst/>
          </a:prstGeom>
          <a:noFill/>
          <a:ln>
            <a:noFill/>
          </a:ln>
          <a:effectLst/>
        </p:spPr>
        <p:txBody>
          <a:bodyPr wrap="none" lIns="90000" tIns="64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SzPct val="100000"/>
              <a:defRPr/>
            </a:pPr>
            <a:r>
              <a:rPr lang="en-US" altLang="en-US" sz="2200" dirty="0">
                <a:latin typeface="Times" pitchFamily="2" charset="0"/>
              </a:rPr>
              <a:t>Direct Mail – Sends update to all nodes in the network</a:t>
            </a:r>
          </a:p>
          <a:p>
            <a:pPr marL="342900" indent="-342900" eaLnBrk="1">
              <a:lnSpc>
                <a:spcPct val="93000"/>
              </a:lnSpc>
              <a:buSzPct val="100000"/>
              <a:buFont typeface="Arial" panose="020B0604020202020204" pitchFamily="34" charset="0"/>
              <a:buChar char="•"/>
              <a:defRPr/>
            </a:pPr>
            <a:r>
              <a:rPr lang="en-US" altLang="en-US" sz="2200" dirty="0">
                <a:latin typeface="Times" pitchFamily="2" charset="0"/>
              </a:rPr>
              <a:t>Traffic proportional to the number of sites * average distance between sites</a:t>
            </a:r>
          </a:p>
        </p:txBody>
      </p:sp>
      <p:cxnSp>
        <p:nvCxnSpPr>
          <p:cNvPr id="31765" name="AutoShape 20"/>
          <p:cNvCxnSpPr>
            <a:cxnSpLocks noChangeShapeType="1"/>
            <a:stCxn id="31747" idx="6"/>
            <a:endCxn id="31750" idx="2"/>
          </p:cNvCxnSpPr>
          <p:nvPr/>
        </p:nvCxnSpPr>
        <p:spPr bwMode="auto">
          <a:xfrm flipV="1">
            <a:off x="4572000" y="4008438"/>
            <a:ext cx="2057400" cy="914400"/>
          </a:xfrm>
          <a:prstGeom prst="straightConnector1">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Direct Mail</a:t>
            </a:r>
          </a:p>
        </p:txBody>
      </p:sp>
      <p:sp>
        <p:nvSpPr>
          <p:cNvPr id="31759" name="Text Box 15"/>
          <p:cNvSpPr txBox="1">
            <a:spLocks noChangeArrowheads="1"/>
          </p:cNvSpPr>
          <p:nvPr/>
        </p:nvSpPr>
        <p:spPr bwMode="auto">
          <a:xfrm>
            <a:off x="849313" y="1798638"/>
            <a:ext cx="9017000" cy="712787"/>
          </a:xfrm>
          <a:prstGeom prst="rect">
            <a:avLst/>
          </a:prstGeom>
          <a:noFill/>
          <a:ln>
            <a:noFill/>
          </a:ln>
          <a:effectLst/>
        </p:spPr>
        <p:txBody>
          <a:bodyPr wrap="none" lIns="90000" tIns="64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SzPct val="100000"/>
              <a:defRPr/>
            </a:pPr>
            <a:r>
              <a:rPr lang="en-US" altLang="en-US" sz="2200" dirty="0">
                <a:latin typeface="Times" pitchFamily="2" charset="0"/>
              </a:rPr>
              <a:t>Failure Modes</a:t>
            </a:r>
          </a:p>
          <a:p>
            <a:pPr eaLnBrk="1">
              <a:lnSpc>
                <a:spcPct val="93000"/>
              </a:lnSpc>
              <a:buSzPct val="100000"/>
              <a:defRPr/>
            </a:pPr>
            <a:endParaRPr lang="en-US" altLang="en-US" sz="2200" dirty="0">
              <a:latin typeface="Times" pitchFamily="2" charset="0"/>
            </a:endParaRPr>
          </a:p>
          <a:p>
            <a:pPr marL="342900" indent="-342900" eaLnBrk="1">
              <a:lnSpc>
                <a:spcPct val="93000"/>
              </a:lnSpc>
              <a:buSzPct val="100000"/>
              <a:buFont typeface="Arial" panose="020B0604020202020204" pitchFamily="34" charset="0"/>
              <a:buChar char="•"/>
              <a:defRPr/>
            </a:pPr>
            <a:r>
              <a:rPr lang="en-US" altLang="en-US" sz="2200" dirty="0">
                <a:latin typeface="Times" pitchFamily="2" charset="0"/>
              </a:rPr>
              <a:t>Message discarded for nodes</a:t>
            </a:r>
          </a:p>
          <a:p>
            <a:pPr marL="1085850" lvl="1" indent="-342900" eaLnBrk="1">
              <a:lnSpc>
                <a:spcPct val="93000"/>
              </a:lnSpc>
              <a:buSzPct val="100000"/>
              <a:buFont typeface="Arial" panose="020B0604020202020204" pitchFamily="34" charset="0"/>
              <a:buChar char="•"/>
              <a:defRPr/>
            </a:pPr>
            <a:r>
              <a:rPr lang="en-US" altLang="en-US" sz="2200" dirty="0">
                <a:latin typeface="Times" pitchFamily="2" charset="0"/>
              </a:rPr>
              <a:t>Que overflows</a:t>
            </a:r>
          </a:p>
          <a:p>
            <a:pPr marL="1085850" lvl="1" indent="-342900" eaLnBrk="1">
              <a:lnSpc>
                <a:spcPct val="93000"/>
              </a:lnSpc>
              <a:buSzPct val="100000"/>
              <a:buFont typeface="Arial" panose="020B0604020202020204" pitchFamily="34" charset="0"/>
              <a:buChar char="•"/>
              <a:defRPr/>
            </a:pPr>
            <a:r>
              <a:rPr lang="en-US" altLang="en-US" sz="2200" dirty="0">
                <a:latin typeface="Times" pitchFamily="2" charset="0"/>
              </a:rPr>
              <a:t>Extended period of inaccessibility</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649288" y="568325"/>
            <a:ext cx="32004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2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400" b="1">
                <a:solidFill>
                  <a:srgbClr val="000000"/>
                </a:solidFill>
                <a:latin typeface="Times" panose="02020603050405020304" pitchFamily="18" charset="0"/>
              </a:rPr>
              <a:t>Anti-Entropy</a:t>
            </a:r>
          </a:p>
        </p:txBody>
      </p:sp>
      <p:sp>
        <p:nvSpPr>
          <p:cNvPr id="35843" name="Text Box 2"/>
          <p:cNvSpPr txBox="1">
            <a:spLocks noChangeArrowheads="1"/>
          </p:cNvSpPr>
          <p:nvPr/>
        </p:nvSpPr>
        <p:spPr bwMode="auto">
          <a:xfrm>
            <a:off x="685800" y="1287463"/>
            <a:ext cx="9144000" cy="288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5000"/>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marL="738188" indent="-280988">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en-US" altLang="en-US" sz="2200">
                <a:solidFill>
                  <a:srgbClr val="000000"/>
                </a:solidFill>
                <a:latin typeface="Times" panose="02020603050405020304" pitchFamily="18" charset="0"/>
              </a:rPr>
              <a:t>Anti-Entropy – Nodes exchange messages with a random node through the methods below:</a:t>
            </a:r>
          </a:p>
          <a:p>
            <a:pPr eaLnBrk="1">
              <a:buClrTx/>
              <a:buFontTx/>
              <a:buNone/>
            </a:pPr>
            <a:endParaRPr lang="en-US" altLang="en-US" sz="2200">
              <a:solidFill>
                <a:srgbClr val="000000"/>
              </a:solidFill>
              <a:latin typeface="Times" panose="02020603050405020304" pitchFamily="18" charset="0"/>
            </a:endParaRPr>
          </a:p>
          <a:p>
            <a:pPr eaLnBrk="1">
              <a:buClrTx/>
              <a:buFontTx/>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Pull – Grows fast but slows down overtime</a:t>
            </a:r>
          </a:p>
          <a:p>
            <a:pPr lvl="1" eaLnBrk="1">
              <a:buClrTx/>
              <a:buSzPct val="45000"/>
              <a:buFontTx/>
              <a:buNone/>
            </a:pPr>
            <a:r>
              <a:rPr lang="en-US" altLang="en-US" sz="2200">
                <a:solidFill>
                  <a:srgbClr val="000000"/>
                </a:solidFill>
                <a:latin typeface="Times" panose="02020603050405020304" pitchFamily="18" charset="0"/>
              </a:rPr>
              <a:t> </a:t>
            </a: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Push – Grows slowly but speeds up overtime</a:t>
            </a:r>
          </a:p>
          <a:p>
            <a:pPr lvl="1" eaLnBrk="1">
              <a:buClrTx/>
              <a:buSzPct val="45000"/>
              <a:buFontTx/>
              <a:buNone/>
            </a:pPr>
            <a:endParaRPr lang="en-US" altLang="en-US" sz="2200">
              <a:solidFill>
                <a:srgbClr val="000000"/>
              </a:solidFill>
              <a:latin typeface="Times" panose="02020603050405020304" pitchFamily="18" charset="0"/>
            </a:endParaRPr>
          </a:p>
          <a:p>
            <a:pPr lvl="1" eaLnBrk="1">
              <a:buSzPct val="45000"/>
              <a:buFont typeface="Wingdings" panose="05000000000000000000" pitchFamily="2" charset="2"/>
              <a:buChar char=""/>
            </a:pPr>
            <a:r>
              <a:rPr lang="en-US" altLang="en-US" sz="2200">
                <a:solidFill>
                  <a:srgbClr val="000000"/>
                </a:solidFill>
                <a:latin typeface="Times" panose="02020603050405020304" pitchFamily="18" charset="0"/>
              </a:rPr>
              <a:t>Push-pull – Most efficient and every node receives the message</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37144</TotalTime>
  <Words>804</Words>
  <Application>Microsoft Office PowerPoint</Application>
  <PresentationFormat>Custom</PresentationFormat>
  <Paragraphs>182</Paragraphs>
  <Slides>26</Slides>
  <Notes>24</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26</vt:i4>
      </vt:variant>
    </vt:vector>
  </HeadingPairs>
  <TitlesOfParts>
    <vt:vector size="50" baseType="lpstr">
      <vt:lpstr>Arial</vt:lpstr>
      <vt:lpstr>Microsoft YaHei</vt:lpstr>
      <vt:lpstr>Times New Roman</vt:lpstr>
      <vt:lpstr>Arial Unicode MS</vt:lpstr>
      <vt:lpstr>Lucida Sans Unicode</vt:lpstr>
      <vt:lpstr>Times</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16</cp:revision>
  <cp:lastPrinted>1601-01-01T00:00:00Z</cp:lastPrinted>
  <dcterms:created xsi:type="dcterms:W3CDTF">2011-10-17T02:36:44Z</dcterms:created>
  <dcterms:modified xsi:type="dcterms:W3CDTF">2019-12-23T18:09:54Z</dcterms:modified>
</cp:coreProperties>
</file>