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7.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45.xml"/>
  <Override ContentType="application/vnd.openxmlformats-officedocument.presentationml.notesSlide+xml" PartName="/ppt/notesSlides/notesSlide3.xml"/>
  <Override ContentType="application/vnd.openxmlformats-officedocument.presentationml.notesSlide+xml" PartName="/ppt/notesSlides/notesSlide46.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41.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42.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3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43.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9.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44.xml"/>
  <Override ContentType="application/vnd.openxmlformats-officedocument.presentationml.notesSlide+xml" PartName="/ppt/notesSlides/notesSlide27.xml"/>
  <Override ContentType="application/vnd.openxmlformats-officedocument.presentationml.notesSlide+xml" PartName="/ppt/notesSlides/notesSlide40.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43.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42.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38.xml"/>
  <Override ContentType="application/vnd.openxmlformats-officedocument.presentationml.slide+xml" PartName="/ppt/slides/slide46.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37.xml"/>
  <Override ContentType="application/vnd.openxmlformats-officedocument.presentationml.slide+xml" PartName="/ppt/slides/slide1.xml"/>
  <Override ContentType="application/vnd.openxmlformats-officedocument.presentationml.slide+xml" PartName="/ppt/slides/slide45.xml"/>
  <Override ContentType="application/vnd.openxmlformats-officedocument.presentationml.slide+xml" PartName="/ppt/slides/slide28.xml"/>
  <Override ContentType="application/vnd.openxmlformats-officedocument.presentationml.slide+xml" PartName="/ppt/slides/slide41.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44.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slide+xml" PartName="/ppt/slides/slide40.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autoCompressPictures="0" embedTrueTypeFonts="1"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 id="285" r:id="rId35"/>
    <p:sldId id="286" r:id="rId36"/>
    <p:sldId id="287" r:id="rId37"/>
    <p:sldId id="288" r:id="rId38"/>
    <p:sldId id="289" r:id="rId39"/>
    <p:sldId id="290" r:id="rId40"/>
    <p:sldId id="291" r:id="rId41"/>
    <p:sldId id="292" r:id="rId42"/>
    <p:sldId id="293" r:id="rId43"/>
    <p:sldId id="294" r:id="rId44"/>
    <p:sldId id="295" r:id="rId45"/>
    <p:sldId id="296" r:id="rId46"/>
    <p:sldId id="297" r:id="rId47"/>
    <p:sldId id="298" r:id="rId48"/>
    <p:sldId id="299" r:id="rId49"/>
    <p:sldId id="300" r:id="rId50"/>
    <p:sldId id="301" r:id="rId51"/>
  </p:sldIdLst>
  <p:sldSz cy="5143500" cx="9144000"/>
  <p:notesSz cx="6858000" cy="9144000"/>
  <p:embeddedFontLst>
    <p:embeddedFont>
      <p:font typeface="Roboto"/>
      <p:regular r:id="rId52"/>
      <p:bold r:id="rId53"/>
      <p:italic r:id="rId54"/>
      <p:boldItalic r:id="rId55"/>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slide" Target="slides/slide35.xml"/><Relationship Id="rId42" Type="http://schemas.openxmlformats.org/officeDocument/2006/relationships/slide" Target="slides/slide37.xml"/><Relationship Id="rId41" Type="http://schemas.openxmlformats.org/officeDocument/2006/relationships/slide" Target="slides/slide36.xml"/><Relationship Id="rId44" Type="http://schemas.openxmlformats.org/officeDocument/2006/relationships/slide" Target="slides/slide39.xml"/><Relationship Id="rId43" Type="http://schemas.openxmlformats.org/officeDocument/2006/relationships/slide" Target="slides/slide38.xml"/><Relationship Id="rId46" Type="http://schemas.openxmlformats.org/officeDocument/2006/relationships/slide" Target="slides/slide41.xml"/><Relationship Id="rId45" Type="http://schemas.openxmlformats.org/officeDocument/2006/relationships/slide" Target="slides/slide40.xml"/><Relationship Id="rId1" Type="http://schemas.openxmlformats.org/officeDocument/2006/relationships/theme" Target="theme/theme2.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48" Type="http://schemas.openxmlformats.org/officeDocument/2006/relationships/slide" Target="slides/slide43.xml"/><Relationship Id="rId47" Type="http://schemas.openxmlformats.org/officeDocument/2006/relationships/slide" Target="slides/slide42.xml"/><Relationship Id="rId49" Type="http://schemas.openxmlformats.org/officeDocument/2006/relationships/slide" Target="slides/slide44.xml"/><Relationship Id="rId5" Type="http://schemas.openxmlformats.org/officeDocument/2006/relationships/notesMaster" Target="notesMasters/notesMaster1.xml"/><Relationship Id="rId6" Type="http://schemas.openxmlformats.org/officeDocument/2006/relationships/slide" Target="slides/slide1.xml"/><Relationship Id="rId7" Type="http://schemas.openxmlformats.org/officeDocument/2006/relationships/slide" Target="slides/slide2.xml"/><Relationship Id="rId8" Type="http://schemas.openxmlformats.org/officeDocument/2006/relationships/slide" Target="slides/slide3.xml"/><Relationship Id="rId31" Type="http://schemas.openxmlformats.org/officeDocument/2006/relationships/slide" Target="slides/slide26.xml"/><Relationship Id="rId30" Type="http://schemas.openxmlformats.org/officeDocument/2006/relationships/slide" Target="slides/slide25.xml"/><Relationship Id="rId33" Type="http://schemas.openxmlformats.org/officeDocument/2006/relationships/slide" Target="slides/slide28.xml"/><Relationship Id="rId32" Type="http://schemas.openxmlformats.org/officeDocument/2006/relationships/slide" Target="slides/slide27.xml"/><Relationship Id="rId35" Type="http://schemas.openxmlformats.org/officeDocument/2006/relationships/slide" Target="slides/slide30.xml"/><Relationship Id="rId34" Type="http://schemas.openxmlformats.org/officeDocument/2006/relationships/slide" Target="slides/slide29.xml"/><Relationship Id="rId37" Type="http://schemas.openxmlformats.org/officeDocument/2006/relationships/slide" Target="slides/slide32.xml"/><Relationship Id="rId36" Type="http://schemas.openxmlformats.org/officeDocument/2006/relationships/slide" Target="slides/slide31.xml"/><Relationship Id="rId39" Type="http://schemas.openxmlformats.org/officeDocument/2006/relationships/slide" Target="slides/slide34.xml"/><Relationship Id="rId38" Type="http://schemas.openxmlformats.org/officeDocument/2006/relationships/slide" Target="slides/slide33.xml"/><Relationship Id="rId20" Type="http://schemas.openxmlformats.org/officeDocument/2006/relationships/slide" Target="slides/slide15.xml"/><Relationship Id="rId22" Type="http://schemas.openxmlformats.org/officeDocument/2006/relationships/slide" Target="slides/slide17.xml"/><Relationship Id="rId21" Type="http://schemas.openxmlformats.org/officeDocument/2006/relationships/slide" Target="slides/slide16.xml"/><Relationship Id="rId24" Type="http://schemas.openxmlformats.org/officeDocument/2006/relationships/slide" Target="slides/slide19.xml"/><Relationship Id="rId23" Type="http://schemas.openxmlformats.org/officeDocument/2006/relationships/slide" Target="slides/slide18.xml"/><Relationship Id="rId26" Type="http://schemas.openxmlformats.org/officeDocument/2006/relationships/slide" Target="slides/slide21.xml"/><Relationship Id="rId25" Type="http://schemas.openxmlformats.org/officeDocument/2006/relationships/slide" Target="slides/slide20.xml"/><Relationship Id="rId28" Type="http://schemas.openxmlformats.org/officeDocument/2006/relationships/slide" Target="slides/slide23.xml"/><Relationship Id="rId27" Type="http://schemas.openxmlformats.org/officeDocument/2006/relationships/slide" Target="slides/slide22.xml"/><Relationship Id="rId29" Type="http://schemas.openxmlformats.org/officeDocument/2006/relationships/slide" Target="slides/slide24.xml"/><Relationship Id="rId51" Type="http://schemas.openxmlformats.org/officeDocument/2006/relationships/slide" Target="slides/slide46.xml"/><Relationship Id="rId50" Type="http://schemas.openxmlformats.org/officeDocument/2006/relationships/slide" Target="slides/slide45.xml"/><Relationship Id="rId53" Type="http://schemas.openxmlformats.org/officeDocument/2006/relationships/font" Target="fonts/Roboto-bold.fntdata"/><Relationship Id="rId52" Type="http://schemas.openxmlformats.org/officeDocument/2006/relationships/font" Target="fonts/Roboto-regular.fntdata"/><Relationship Id="rId11" Type="http://schemas.openxmlformats.org/officeDocument/2006/relationships/slide" Target="slides/slide6.xml"/><Relationship Id="rId55" Type="http://schemas.openxmlformats.org/officeDocument/2006/relationships/font" Target="fonts/Roboto-boldItalic.fntdata"/><Relationship Id="rId10" Type="http://schemas.openxmlformats.org/officeDocument/2006/relationships/slide" Target="slides/slide5.xml"/><Relationship Id="rId54" Type="http://schemas.openxmlformats.org/officeDocument/2006/relationships/font" Target="fonts/Roboto-italic.fntdata"/><Relationship Id="rId13" Type="http://schemas.openxmlformats.org/officeDocument/2006/relationships/slide" Target="slides/slide8.xml"/><Relationship Id="rId12" Type="http://schemas.openxmlformats.org/officeDocument/2006/relationships/slide" Target="slides/slide7.xml"/><Relationship Id="rId15" Type="http://schemas.openxmlformats.org/officeDocument/2006/relationships/slide" Target="slides/slide10.xml"/><Relationship Id="rId14" Type="http://schemas.openxmlformats.org/officeDocument/2006/relationships/slide" Target="slides/slide9.xml"/><Relationship Id="rId17" Type="http://schemas.openxmlformats.org/officeDocument/2006/relationships/slide" Target="slides/slide12.xml"/><Relationship Id="rId16" Type="http://schemas.openxmlformats.org/officeDocument/2006/relationships/slide" Target="slides/slide11.xml"/><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63" name="Shape 63"/>
        <p:cNvGrpSpPr/>
        <p:nvPr/>
      </p:nvGrpSpPr>
      <p:grpSpPr>
        <a:xfrm>
          <a:off x="0" y="0"/>
          <a:ext cx="0" cy="0"/>
          <a:chOff x="0" y="0"/>
          <a:chExt cx="0" cy="0"/>
        </a:xfrm>
      </p:grpSpPr>
      <p:sp>
        <p:nvSpPr>
          <p:cNvPr id="64" name="Google Shape;64;p: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
        <p:nvSpPr>
          <p:cNvPr id="65" name="Google Shape;65;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69" name="Shape 69"/>
        <p:cNvGrpSpPr/>
        <p:nvPr/>
      </p:nvGrpSpPr>
      <p:grpSpPr>
        <a:xfrm>
          <a:off x="0" y="0"/>
          <a:ext cx="0" cy="0"/>
          <a:chOff x="0" y="0"/>
          <a:chExt cx="0" cy="0"/>
        </a:xfrm>
      </p:grpSpPr>
      <p:sp>
        <p:nvSpPr>
          <p:cNvPr id="70" name="Google Shape;70;g453ac3cf11_0_5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1" name="Google Shape;71;g453ac3cf11_0_5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78" name="Shape 78"/>
        <p:cNvGrpSpPr/>
        <p:nvPr/>
      </p:nvGrpSpPr>
      <p:grpSpPr>
        <a:xfrm>
          <a:off x="0" y="0"/>
          <a:ext cx="0" cy="0"/>
          <a:chOff x="0" y="0"/>
          <a:chExt cx="0" cy="0"/>
        </a:xfrm>
      </p:grpSpPr>
      <p:sp>
        <p:nvSpPr>
          <p:cNvPr id="79" name="Google Shape;79;g453ac3cf11_0_6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0" name="Google Shape;80;g453ac3cf11_0_6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84" name="Shape 84"/>
        <p:cNvGrpSpPr/>
        <p:nvPr/>
      </p:nvGrpSpPr>
      <p:grpSpPr>
        <a:xfrm>
          <a:off x="0" y="0"/>
          <a:ext cx="0" cy="0"/>
          <a:chOff x="0" y="0"/>
          <a:chExt cx="0" cy="0"/>
        </a:xfrm>
      </p:grpSpPr>
      <p:sp>
        <p:nvSpPr>
          <p:cNvPr id="85" name="Google Shape;85;g453ac3cf11_0_7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6" name="Google Shape;86;g453ac3cf11_0_7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0" name="Shape 90"/>
        <p:cNvGrpSpPr/>
        <p:nvPr/>
      </p:nvGrpSpPr>
      <p:grpSpPr>
        <a:xfrm>
          <a:off x="0" y="0"/>
          <a:ext cx="0" cy="0"/>
          <a:chOff x="0" y="0"/>
          <a:chExt cx="0" cy="0"/>
        </a:xfrm>
      </p:grpSpPr>
      <p:sp>
        <p:nvSpPr>
          <p:cNvPr id="91" name="Google Shape;91;g453ac3cf11_0_33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2" name="Google Shape;92;g453ac3cf11_0_33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6" name="Shape 96"/>
        <p:cNvGrpSpPr/>
        <p:nvPr/>
      </p:nvGrpSpPr>
      <p:grpSpPr>
        <a:xfrm>
          <a:off x="0" y="0"/>
          <a:ext cx="0" cy="0"/>
          <a:chOff x="0" y="0"/>
          <a:chExt cx="0" cy="0"/>
        </a:xfrm>
      </p:grpSpPr>
      <p:sp>
        <p:nvSpPr>
          <p:cNvPr id="97" name="Google Shape;97;g453ac3cf11_0_32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8" name="Google Shape;98;g453ac3cf11_0_32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2" name="Shape 102"/>
        <p:cNvGrpSpPr/>
        <p:nvPr/>
      </p:nvGrpSpPr>
      <p:grpSpPr>
        <a:xfrm>
          <a:off x="0" y="0"/>
          <a:ext cx="0" cy="0"/>
          <a:chOff x="0" y="0"/>
          <a:chExt cx="0" cy="0"/>
        </a:xfrm>
      </p:grpSpPr>
      <p:sp>
        <p:nvSpPr>
          <p:cNvPr id="103" name="Google Shape;103;g453ac3cf11_0_32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4" name="Google Shape;104;g453ac3cf11_0_32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8" name="Shape 108"/>
        <p:cNvGrpSpPr/>
        <p:nvPr/>
      </p:nvGrpSpPr>
      <p:grpSpPr>
        <a:xfrm>
          <a:off x="0" y="0"/>
          <a:ext cx="0" cy="0"/>
          <a:chOff x="0" y="0"/>
          <a:chExt cx="0" cy="0"/>
        </a:xfrm>
      </p:grpSpPr>
      <p:sp>
        <p:nvSpPr>
          <p:cNvPr id="109" name="Google Shape;109;g453ac3cf11_0_7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0" name="Google Shape;110;g453ac3cf11_0_7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4" name="Shape 114"/>
        <p:cNvGrpSpPr/>
        <p:nvPr/>
      </p:nvGrpSpPr>
      <p:grpSpPr>
        <a:xfrm>
          <a:off x="0" y="0"/>
          <a:ext cx="0" cy="0"/>
          <a:chOff x="0" y="0"/>
          <a:chExt cx="0" cy="0"/>
        </a:xfrm>
      </p:grpSpPr>
      <p:sp>
        <p:nvSpPr>
          <p:cNvPr id="115" name="Google Shape;115;g453ac3cf11_0_34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6" name="Google Shape;116;g453ac3cf11_0_34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21" name="Shape 121"/>
        <p:cNvGrpSpPr/>
        <p:nvPr/>
      </p:nvGrpSpPr>
      <p:grpSpPr>
        <a:xfrm>
          <a:off x="0" y="0"/>
          <a:ext cx="0" cy="0"/>
          <a:chOff x="0" y="0"/>
          <a:chExt cx="0" cy="0"/>
        </a:xfrm>
      </p:grpSpPr>
      <p:sp>
        <p:nvSpPr>
          <p:cNvPr id="122" name="Google Shape;122;g453ac3cf11_0_35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3" name="Google Shape;123;g453ac3cf11_0_35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26" name="Shape 126"/>
        <p:cNvGrpSpPr/>
        <p:nvPr/>
      </p:nvGrpSpPr>
      <p:grpSpPr>
        <a:xfrm>
          <a:off x="0" y="0"/>
          <a:ext cx="0" cy="0"/>
          <a:chOff x="0" y="0"/>
          <a:chExt cx="0" cy="0"/>
        </a:xfrm>
      </p:grpSpPr>
      <p:sp>
        <p:nvSpPr>
          <p:cNvPr id="127" name="Google Shape;127;g453ac3cf11_0_36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8" name="Google Shape;128;g453ac3cf11_0_36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2" name="Shape 132"/>
        <p:cNvGrpSpPr/>
        <p:nvPr/>
      </p:nvGrpSpPr>
      <p:grpSpPr>
        <a:xfrm>
          <a:off x="0" y="0"/>
          <a:ext cx="0" cy="0"/>
          <a:chOff x="0" y="0"/>
          <a:chExt cx="0" cy="0"/>
        </a:xfrm>
      </p:grpSpPr>
      <p:sp>
        <p:nvSpPr>
          <p:cNvPr id="133" name="Google Shape;133;g453ac3cf11_0_8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34" name="Google Shape;134;g453ac3cf11_0_8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9" name="Shape 139"/>
        <p:cNvGrpSpPr/>
        <p:nvPr/>
      </p:nvGrpSpPr>
      <p:grpSpPr>
        <a:xfrm>
          <a:off x="0" y="0"/>
          <a:ext cx="0" cy="0"/>
          <a:chOff x="0" y="0"/>
          <a:chExt cx="0" cy="0"/>
        </a:xfrm>
      </p:grpSpPr>
      <p:sp>
        <p:nvSpPr>
          <p:cNvPr id="140" name="Google Shape;140;g453ac3cf11_0_13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41" name="Google Shape;141;g453ac3cf11_0_13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45" name="Shape 145"/>
        <p:cNvGrpSpPr/>
        <p:nvPr/>
      </p:nvGrpSpPr>
      <p:grpSpPr>
        <a:xfrm>
          <a:off x="0" y="0"/>
          <a:ext cx="0" cy="0"/>
          <a:chOff x="0" y="0"/>
          <a:chExt cx="0" cy="0"/>
        </a:xfrm>
      </p:grpSpPr>
      <p:sp>
        <p:nvSpPr>
          <p:cNvPr id="146" name="Google Shape;146;g453ac3cf11_0_12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47" name="Google Shape;147;g453ac3cf11_0_12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1" name="Shape 151"/>
        <p:cNvGrpSpPr/>
        <p:nvPr/>
      </p:nvGrpSpPr>
      <p:grpSpPr>
        <a:xfrm>
          <a:off x="0" y="0"/>
          <a:ext cx="0" cy="0"/>
          <a:chOff x="0" y="0"/>
          <a:chExt cx="0" cy="0"/>
        </a:xfrm>
      </p:grpSpPr>
      <p:sp>
        <p:nvSpPr>
          <p:cNvPr id="152" name="Google Shape;152;g453ac3cf11_0_38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3" name="Google Shape;153;g453ac3cf11_0_38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8" name="Shape 158"/>
        <p:cNvGrpSpPr/>
        <p:nvPr/>
      </p:nvGrpSpPr>
      <p:grpSpPr>
        <a:xfrm>
          <a:off x="0" y="0"/>
          <a:ext cx="0" cy="0"/>
          <a:chOff x="0" y="0"/>
          <a:chExt cx="0" cy="0"/>
        </a:xfrm>
      </p:grpSpPr>
      <p:sp>
        <p:nvSpPr>
          <p:cNvPr id="159" name="Google Shape;159;g453ac3cf11_0_8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0" name="Google Shape;160;g453ac3cf11_0_8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64" name="Shape 164"/>
        <p:cNvGrpSpPr/>
        <p:nvPr/>
      </p:nvGrpSpPr>
      <p:grpSpPr>
        <a:xfrm>
          <a:off x="0" y="0"/>
          <a:ext cx="0" cy="0"/>
          <a:chOff x="0" y="0"/>
          <a:chExt cx="0" cy="0"/>
        </a:xfrm>
      </p:grpSpPr>
      <p:sp>
        <p:nvSpPr>
          <p:cNvPr id="165" name="Google Shape;165;g453ac3cf11_0_9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6" name="Google Shape;166;g453ac3cf11_0_9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72" name="Shape 172"/>
        <p:cNvGrpSpPr/>
        <p:nvPr/>
      </p:nvGrpSpPr>
      <p:grpSpPr>
        <a:xfrm>
          <a:off x="0" y="0"/>
          <a:ext cx="0" cy="0"/>
          <a:chOff x="0" y="0"/>
          <a:chExt cx="0" cy="0"/>
        </a:xfrm>
      </p:grpSpPr>
      <p:sp>
        <p:nvSpPr>
          <p:cNvPr id="173" name="Google Shape;173;g453ac3cf11_0_4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74" name="Google Shape;174;g453ac3cf11_0_4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77" name="Shape 177"/>
        <p:cNvGrpSpPr/>
        <p:nvPr/>
      </p:nvGrpSpPr>
      <p:grpSpPr>
        <a:xfrm>
          <a:off x="0" y="0"/>
          <a:ext cx="0" cy="0"/>
          <a:chOff x="0" y="0"/>
          <a:chExt cx="0" cy="0"/>
        </a:xfrm>
      </p:grpSpPr>
      <p:sp>
        <p:nvSpPr>
          <p:cNvPr id="178" name="Google Shape;178;g453ac3cf11_0_10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79" name="Google Shape;179;g453ac3cf11_0_10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3" name="Shape 183"/>
        <p:cNvGrpSpPr/>
        <p:nvPr/>
      </p:nvGrpSpPr>
      <p:grpSpPr>
        <a:xfrm>
          <a:off x="0" y="0"/>
          <a:ext cx="0" cy="0"/>
          <a:chOff x="0" y="0"/>
          <a:chExt cx="0" cy="0"/>
        </a:xfrm>
      </p:grpSpPr>
      <p:sp>
        <p:nvSpPr>
          <p:cNvPr id="184" name="Google Shape;184;g453ac3cf11_0_49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85" name="Google Shape;185;g453ac3cf11_0_49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9" name="Shape 189"/>
        <p:cNvGrpSpPr/>
        <p:nvPr/>
      </p:nvGrpSpPr>
      <p:grpSpPr>
        <a:xfrm>
          <a:off x="0" y="0"/>
          <a:ext cx="0" cy="0"/>
          <a:chOff x="0" y="0"/>
          <a:chExt cx="0" cy="0"/>
        </a:xfrm>
      </p:grpSpPr>
      <p:sp>
        <p:nvSpPr>
          <p:cNvPr id="190" name="Google Shape;190;g453ac3cf11_0_72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1" name="Google Shape;191;g453ac3cf11_0_7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07" name="Shape 207"/>
        <p:cNvGrpSpPr/>
        <p:nvPr/>
      </p:nvGrpSpPr>
      <p:grpSpPr>
        <a:xfrm>
          <a:off x="0" y="0"/>
          <a:ext cx="0" cy="0"/>
          <a:chOff x="0" y="0"/>
          <a:chExt cx="0" cy="0"/>
        </a:xfrm>
      </p:grpSpPr>
      <p:sp>
        <p:nvSpPr>
          <p:cNvPr id="208" name="Google Shape;208;g453ac3cf11_0_51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09" name="Google Shape;209;g453ac3cf11_0_51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5" name="Shape 225"/>
        <p:cNvGrpSpPr/>
        <p:nvPr/>
      </p:nvGrpSpPr>
      <p:grpSpPr>
        <a:xfrm>
          <a:off x="0" y="0"/>
          <a:ext cx="0" cy="0"/>
          <a:chOff x="0" y="0"/>
          <a:chExt cx="0" cy="0"/>
        </a:xfrm>
      </p:grpSpPr>
      <p:sp>
        <p:nvSpPr>
          <p:cNvPr id="226" name="Google Shape;226;g453ac3cf11_0_56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27" name="Google Shape;227;g453ac3cf11_0_56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2" name="Shape 242"/>
        <p:cNvGrpSpPr/>
        <p:nvPr/>
      </p:nvGrpSpPr>
      <p:grpSpPr>
        <a:xfrm>
          <a:off x="0" y="0"/>
          <a:ext cx="0" cy="0"/>
          <a:chOff x="0" y="0"/>
          <a:chExt cx="0" cy="0"/>
        </a:xfrm>
      </p:grpSpPr>
      <p:sp>
        <p:nvSpPr>
          <p:cNvPr id="243" name="Google Shape;243;g453ac3cf11_0_49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44" name="Google Shape;244;g453ac3cf11_0_49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58" name="Shape 258"/>
        <p:cNvGrpSpPr/>
        <p:nvPr/>
      </p:nvGrpSpPr>
      <p:grpSpPr>
        <a:xfrm>
          <a:off x="0" y="0"/>
          <a:ext cx="0" cy="0"/>
          <a:chOff x="0" y="0"/>
          <a:chExt cx="0" cy="0"/>
        </a:xfrm>
      </p:grpSpPr>
      <p:sp>
        <p:nvSpPr>
          <p:cNvPr id="259" name="Google Shape;259;g453ac3cf11_0_52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60" name="Google Shape;260;g453ac3cf11_0_5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74" name="Shape 274"/>
        <p:cNvGrpSpPr/>
        <p:nvPr/>
      </p:nvGrpSpPr>
      <p:grpSpPr>
        <a:xfrm>
          <a:off x="0" y="0"/>
          <a:ext cx="0" cy="0"/>
          <a:chOff x="0" y="0"/>
          <a:chExt cx="0" cy="0"/>
        </a:xfrm>
      </p:grpSpPr>
      <p:sp>
        <p:nvSpPr>
          <p:cNvPr id="275" name="Google Shape;275;g453ac3cf11_0_55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76" name="Google Shape;276;g453ac3cf11_0_5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91" name="Shape 291"/>
        <p:cNvGrpSpPr/>
        <p:nvPr/>
      </p:nvGrpSpPr>
      <p:grpSpPr>
        <a:xfrm>
          <a:off x="0" y="0"/>
          <a:ext cx="0" cy="0"/>
          <a:chOff x="0" y="0"/>
          <a:chExt cx="0" cy="0"/>
        </a:xfrm>
      </p:grpSpPr>
      <p:sp>
        <p:nvSpPr>
          <p:cNvPr id="292" name="Google Shape;292;g453ac3cf11_0_53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93" name="Google Shape;293;g453ac3cf11_0_53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07" name="Shape 307"/>
        <p:cNvGrpSpPr/>
        <p:nvPr/>
      </p:nvGrpSpPr>
      <p:grpSpPr>
        <a:xfrm>
          <a:off x="0" y="0"/>
          <a:ext cx="0" cy="0"/>
          <a:chOff x="0" y="0"/>
          <a:chExt cx="0" cy="0"/>
        </a:xfrm>
      </p:grpSpPr>
      <p:sp>
        <p:nvSpPr>
          <p:cNvPr id="308" name="Google Shape;308;g453ac3cf11_0_63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09" name="Google Shape;309;g453ac3cf11_0_63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25" name="Shape 325"/>
        <p:cNvGrpSpPr/>
        <p:nvPr/>
      </p:nvGrpSpPr>
      <p:grpSpPr>
        <a:xfrm>
          <a:off x="0" y="0"/>
          <a:ext cx="0" cy="0"/>
          <a:chOff x="0" y="0"/>
          <a:chExt cx="0" cy="0"/>
        </a:xfrm>
      </p:grpSpPr>
      <p:sp>
        <p:nvSpPr>
          <p:cNvPr id="326" name="Google Shape;326;g453ac3cf11_0_67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27" name="Google Shape;327;g453ac3cf11_0_67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43" name="Shape 343"/>
        <p:cNvGrpSpPr/>
        <p:nvPr/>
      </p:nvGrpSpPr>
      <p:grpSpPr>
        <a:xfrm>
          <a:off x="0" y="0"/>
          <a:ext cx="0" cy="0"/>
          <a:chOff x="0" y="0"/>
          <a:chExt cx="0" cy="0"/>
        </a:xfrm>
      </p:grpSpPr>
      <p:sp>
        <p:nvSpPr>
          <p:cNvPr id="344" name="Google Shape;344;g453ac3cf11_0_65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45" name="Google Shape;345;g453ac3cf11_0_65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60" name="Shape 360"/>
        <p:cNvGrpSpPr/>
        <p:nvPr/>
      </p:nvGrpSpPr>
      <p:grpSpPr>
        <a:xfrm>
          <a:off x="0" y="0"/>
          <a:ext cx="0" cy="0"/>
          <a:chOff x="0" y="0"/>
          <a:chExt cx="0" cy="0"/>
        </a:xfrm>
      </p:grpSpPr>
      <p:sp>
        <p:nvSpPr>
          <p:cNvPr id="361" name="Google Shape;361;g453ac3cf11_0_68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62" name="Google Shape;362;g453ac3cf11_0_68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66" name="Shape 366"/>
        <p:cNvGrpSpPr/>
        <p:nvPr/>
      </p:nvGrpSpPr>
      <p:grpSpPr>
        <a:xfrm>
          <a:off x="0" y="0"/>
          <a:ext cx="0" cy="0"/>
          <a:chOff x="0" y="0"/>
          <a:chExt cx="0" cy="0"/>
        </a:xfrm>
      </p:grpSpPr>
      <p:sp>
        <p:nvSpPr>
          <p:cNvPr id="367" name="Google Shape;367;g453ac3cf11_0_69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68" name="Google Shape;368;g453ac3cf11_0_69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72" name="Shape 372"/>
        <p:cNvGrpSpPr/>
        <p:nvPr/>
      </p:nvGrpSpPr>
      <p:grpSpPr>
        <a:xfrm>
          <a:off x="0" y="0"/>
          <a:ext cx="0" cy="0"/>
          <a:chOff x="0" y="0"/>
          <a:chExt cx="0" cy="0"/>
        </a:xfrm>
      </p:grpSpPr>
      <p:sp>
        <p:nvSpPr>
          <p:cNvPr id="373" name="Google Shape;373;g453ac3cf11_0_47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74" name="Google Shape;374;g453ac3cf11_0_47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0" name="Shape 400"/>
        <p:cNvGrpSpPr/>
        <p:nvPr/>
      </p:nvGrpSpPr>
      <p:grpSpPr>
        <a:xfrm>
          <a:off x="0" y="0"/>
          <a:ext cx="0" cy="0"/>
          <a:chOff x="0" y="0"/>
          <a:chExt cx="0" cy="0"/>
        </a:xfrm>
      </p:grpSpPr>
      <p:sp>
        <p:nvSpPr>
          <p:cNvPr id="401" name="Google Shape;401;g453ac3cf11_0_86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2" name="Google Shape;402;g453ac3cf11_0_86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6" name="Shape 406"/>
        <p:cNvGrpSpPr/>
        <p:nvPr/>
      </p:nvGrpSpPr>
      <p:grpSpPr>
        <a:xfrm>
          <a:off x="0" y="0"/>
          <a:ext cx="0" cy="0"/>
          <a:chOff x="0" y="0"/>
          <a:chExt cx="0" cy="0"/>
        </a:xfrm>
      </p:grpSpPr>
      <p:sp>
        <p:nvSpPr>
          <p:cNvPr id="407" name="Google Shape;407;g453ac3cf11_0_69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8" name="Google Shape;408;g453ac3cf11_0_69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12" name="Shape 412"/>
        <p:cNvGrpSpPr/>
        <p:nvPr/>
      </p:nvGrpSpPr>
      <p:grpSpPr>
        <a:xfrm>
          <a:off x="0" y="0"/>
          <a:ext cx="0" cy="0"/>
          <a:chOff x="0" y="0"/>
          <a:chExt cx="0" cy="0"/>
        </a:xfrm>
      </p:grpSpPr>
      <p:sp>
        <p:nvSpPr>
          <p:cNvPr id="413" name="Google Shape;413;g453ac3cf11_0_75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14" name="Google Shape;414;g453ac3cf11_0_75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63" name="Shape 463"/>
        <p:cNvGrpSpPr/>
        <p:nvPr/>
      </p:nvGrpSpPr>
      <p:grpSpPr>
        <a:xfrm>
          <a:off x="0" y="0"/>
          <a:ext cx="0" cy="0"/>
          <a:chOff x="0" y="0"/>
          <a:chExt cx="0" cy="0"/>
        </a:xfrm>
      </p:grpSpPr>
      <p:sp>
        <p:nvSpPr>
          <p:cNvPr id="464" name="Google Shape;464;g453ac3cf11_0_70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65" name="Google Shape;465;g453ac3cf11_0_70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69" name="Shape 469"/>
        <p:cNvGrpSpPr/>
        <p:nvPr/>
      </p:nvGrpSpPr>
      <p:grpSpPr>
        <a:xfrm>
          <a:off x="0" y="0"/>
          <a:ext cx="0" cy="0"/>
          <a:chOff x="0" y="0"/>
          <a:chExt cx="0" cy="0"/>
        </a:xfrm>
      </p:grpSpPr>
      <p:sp>
        <p:nvSpPr>
          <p:cNvPr id="470" name="Google Shape;470;g453ac3cf11_0_8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71" name="Google Shape;471;g453ac3cf11_0_8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20" name="Shape 520"/>
        <p:cNvGrpSpPr/>
        <p:nvPr/>
      </p:nvGrpSpPr>
      <p:grpSpPr>
        <a:xfrm>
          <a:off x="0" y="0"/>
          <a:ext cx="0" cy="0"/>
          <a:chOff x="0" y="0"/>
          <a:chExt cx="0" cy="0"/>
        </a:xfrm>
      </p:grpSpPr>
      <p:sp>
        <p:nvSpPr>
          <p:cNvPr id="521" name="Google Shape;521;g453ac3cf11_0_70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22" name="Google Shape;522;g453ac3cf11_0_70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26" name="Shape 526"/>
        <p:cNvGrpSpPr/>
        <p:nvPr/>
      </p:nvGrpSpPr>
      <p:grpSpPr>
        <a:xfrm>
          <a:off x="0" y="0"/>
          <a:ext cx="0" cy="0"/>
          <a:chOff x="0" y="0"/>
          <a:chExt cx="0" cy="0"/>
        </a:xfrm>
      </p:grpSpPr>
      <p:sp>
        <p:nvSpPr>
          <p:cNvPr id="527" name="Google Shape;527;g453ac3cf11_0_48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28" name="Google Shape;528;g453ac3cf11_0_48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32" name="Shape 532"/>
        <p:cNvGrpSpPr/>
        <p:nvPr/>
      </p:nvGrpSpPr>
      <p:grpSpPr>
        <a:xfrm>
          <a:off x="0" y="0"/>
          <a:ext cx="0" cy="0"/>
          <a:chOff x="0" y="0"/>
          <a:chExt cx="0" cy="0"/>
        </a:xfrm>
      </p:grpSpPr>
      <p:sp>
        <p:nvSpPr>
          <p:cNvPr id="533" name="Google Shape;533;g453ac3cf11_0_74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34" name="Google Shape;534;g453ac3cf11_0_74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38" name="Shape 538"/>
        <p:cNvGrpSpPr/>
        <p:nvPr/>
      </p:nvGrpSpPr>
      <p:grpSpPr>
        <a:xfrm>
          <a:off x="0" y="0"/>
          <a:ext cx="0" cy="0"/>
          <a:chOff x="0" y="0"/>
          <a:chExt cx="0" cy="0"/>
        </a:xfrm>
      </p:grpSpPr>
      <p:sp>
        <p:nvSpPr>
          <p:cNvPr id="539" name="Google Shape;539;g453ac3cf11_0_14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40" name="Google Shape;540;g453ac3cf11_0_14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44" name="Shape 544"/>
        <p:cNvGrpSpPr/>
        <p:nvPr/>
      </p:nvGrpSpPr>
      <p:grpSpPr>
        <a:xfrm>
          <a:off x="0" y="0"/>
          <a:ext cx="0" cy="0"/>
          <a:chOff x="0" y="0"/>
          <a:chExt cx="0" cy="0"/>
        </a:xfrm>
      </p:grpSpPr>
      <p:sp>
        <p:nvSpPr>
          <p:cNvPr id="545" name="Google Shape;545;g453ac3cf11_0_13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46" name="Google Shape;546;g453ac3cf11_0_13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51" name="Shape 551"/>
        <p:cNvGrpSpPr/>
        <p:nvPr/>
      </p:nvGrpSpPr>
      <p:grpSpPr>
        <a:xfrm>
          <a:off x="0" y="0"/>
          <a:ext cx="0" cy="0"/>
          <a:chOff x="0" y="0"/>
          <a:chExt cx="0" cy="0"/>
        </a:xfrm>
      </p:grpSpPr>
      <p:sp>
        <p:nvSpPr>
          <p:cNvPr id="552" name="Google Shape;552;g453ac3cf11_0_11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53" name="Google Shape;553;g453ac3cf11_0_1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57" name="Shape 557"/>
        <p:cNvGrpSpPr/>
        <p:nvPr/>
      </p:nvGrpSpPr>
      <p:grpSpPr>
        <a:xfrm>
          <a:off x="0" y="0"/>
          <a:ext cx="0" cy="0"/>
          <a:chOff x="0" y="0"/>
          <a:chExt cx="0" cy="0"/>
        </a:xfrm>
      </p:grpSpPr>
      <p:sp>
        <p:nvSpPr>
          <p:cNvPr id="558" name="Google Shape;558;g453ac3cf11_0_1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59" name="Google Shape;559;g453ac3cf11_0_1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63" name="Shape 563"/>
        <p:cNvGrpSpPr/>
        <p:nvPr/>
      </p:nvGrpSpPr>
      <p:grpSpPr>
        <a:xfrm>
          <a:off x="0" y="0"/>
          <a:ext cx="0" cy="0"/>
          <a:chOff x="0" y="0"/>
          <a:chExt cx="0" cy="0"/>
        </a:xfrm>
      </p:grpSpPr>
      <p:sp>
        <p:nvSpPr>
          <p:cNvPr id="564" name="Google Shape;564;g453ac3cf11_0_42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65" name="Google Shape;565;g453ac3cf11_0_4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slide" type="title">
  <p:cSld name="TITLE">
    <p:spTree>
      <p:nvGrpSpPr>
        <p:cNvPr id="9" name="Shape 9"/>
        <p:cNvGrpSpPr/>
        <p:nvPr/>
      </p:nvGrpSpPr>
      <p:grpSpPr>
        <a:xfrm>
          <a:off x="0" y="0"/>
          <a:ext cx="0" cy="0"/>
          <a:chOff x="0" y="0"/>
          <a:chExt cx="0" cy="0"/>
        </a:xfrm>
      </p:grpSpPr>
      <p:sp>
        <p:nvSpPr>
          <p:cNvPr id="10" name="Google Shape;10;p2"/>
          <p:cNvSpPr/>
          <p:nvPr/>
        </p:nvSpPr>
        <p:spPr>
          <a:xfrm flipH="1">
            <a:off x="8246400" y="4245925"/>
            <a:ext cx="897600" cy="897600"/>
          </a:xfrm>
          <a:prstGeom prst="rtTriangle">
            <a:avLst/>
          </a:prstGeom>
          <a:solidFill>
            <a:schemeClr val="l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1" name="Google Shape;11;p2"/>
          <p:cNvSpPr/>
          <p:nvPr/>
        </p:nvSpPr>
        <p:spPr>
          <a:xfrm flipH="1">
            <a:off x="8246400" y="4245875"/>
            <a:ext cx="897600" cy="897600"/>
          </a:xfrm>
          <a:prstGeom prst="round1Rect">
            <a:avLst>
              <a:gd fmla="val 16667" name="adj"/>
            </a:avLst>
          </a:prstGeom>
          <a:solidFill>
            <a:schemeClr val="lt1">
              <a:alpha val="68080"/>
            </a:schemeClr>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2" name="Google Shape;12;p2"/>
          <p:cNvSpPr txBox="1"/>
          <p:nvPr>
            <p:ph type="ctrTitle"/>
          </p:nvPr>
        </p:nvSpPr>
        <p:spPr>
          <a:xfrm>
            <a:off x="390525" y="1819275"/>
            <a:ext cx="8222100" cy="933600"/>
          </a:xfrm>
          <a:prstGeom prst="rect">
            <a:avLst/>
          </a:prstGeom>
        </p:spPr>
        <p:txBody>
          <a:bodyPr anchorCtr="0" anchor="b" bIns="91425" lIns="91425" spcFirstLastPara="1" rIns="91425" wrap="square" tIns="91425"/>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13" name="Google Shape;13;p2"/>
          <p:cNvSpPr txBox="1"/>
          <p:nvPr>
            <p:ph idx="1" type="subTitle"/>
          </p:nvPr>
        </p:nvSpPr>
        <p:spPr>
          <a:xfrm>
            <a:off x="390525" y="2789130"/>
            <a:ext cx="8222100" cy="432900"/>
          </a:xfrm>
          <a:prstGeom prst="rect">
            <a:avLst/>
          </a:prstGeom>
        </p:spPr>
        <p:txBody>
          <a:bodyPr anchorCtr="0" anchor="t" bIns="91425" lIns="91425" spcFirstLastPara="1" rIns="91425" wrap="square" tIns="91425"/>
          <a:lstStyle>
            <a:lvl1pPr lvl="0">
              <a:lnSpc>
                <a:spcPct val="100000"/>
              </a:lnSpc>
              <a:spcBef>
                <a:spcPts val="0"/>
              </a:spcBef>
              <a:spcAft>
                <a:spcPts val="0"/>
              </a:spcAft>
              <a:buClr>
                <a:schemeClr val="lt1"/>
              </a:buClr>
              <a:buSzPts val="1800"/>
              <a:buNone/>
              <a:defRPr>
                <a:solidFill>
                  <a:schemeClr val="lt1"/>
                </a:solidFill>
              </a:defRPr>
            </a:lvl1pPr>
            <a:lvl2pPr lvl="1">
              <a:lnSpc>
                <a:spcPct val="100000"/>
              </a:lnSpc>
              <a:spcBef>
                <a:spcPts val="0"/>
              </a:spcBef>
              <a:spcAft>
                <a:spcPts val="0"/>
              </a:spcAft>
              <a:buClr>
                <a:schemeClr val="lt1"/>
              </a:buClr>
              <a:buSzPts val="1800"/>
              <a:buNone/>
              <a:defRPr sz="1800">
                <a:solidFill>
                  <a:schemeClr val="lt1"/>
                </a:solidFill>
              </a:defRPr>
            </a:lvl2pPr>
            <a:lvl3pPr lvl="2">
              <a:lnSpc>
                <a:spcPct val="100000"/>
              </a:lnSpc>
              <a:spcBef>
                <a:spcPts val="0"/>
              </a:spcBef>
              <a:spcAft>
                <a:spcPts val="0"/>
              </a:spcAft>
              <a:buClr>
                <a:schemeClr val="lt1"/>
              </a:buClr>
              <a:buSzPts val="1800"/>
              <a:buNone/>
              <a:defRPr sz="1800">
                <a:solidFill>
                  <a:schemeClr val="lt1"/>
                </a:solidFill>
              </a:defRPr>
            </a:lvl3pPr>
            <a:lvl4pPr lvl="3">
              <a:lnSpc>
                <a:spcPct val="100000"/>
              </a:lnSpc>
              <a:spcBef>
                <a:spcPts val="0"/>
              </a:spcBef>
              <a:spcAft>
                <a:spcPts val="0"/>
              </a:spcAft>
              <a:buClr>
                <a:schemeClr val="lt1"/>
              </a:buClr>
              <a:buSzPts val="1800"/>
              <a:buNone/>
              <a:defRPr sz="1800">
                <a:solidFill>
                  <a:schemeClr val="lt1"/>
                </a:solidFill>
              </a:defRPr>
            </a:lvl4pPr>
            <a:lvl5pPr lvl="4">
              <a:lnSpc>
                <a:spcPct val="100000"/>
              </a:lnSpc>
              <a:spcBef>
                <a:spcPts val="0"/>
              </a:spcBef>
              <a:spcAft>
                <a:spcPts val="0"/>
              </a:spcAft>
              <a:buClr>
                <a:schemeClr val="lt1"/>
              </a:buClr>
              <a:buSzPts val="1800"/>
              <a:buNone/>
              <a:defRPr sz="1800">
                <a:solidFill>
                  <a:schemeClr val="lt1"/>
                </a:solidFill>
              </a:defRPr>
            </a:lvl5pPr>
            <a:lvl6pPr lvl="5">
              <a:lnSpc>
                <a:spcPct val="100000"/>
              </a:lnSpc>
              <a:spcBef>
                <a:spcPts val="0"/>
              </a:spcBef>
              <a:spcAft>
                <a:spcPts val="0"/>
              </a:spcAft>
              <a:buClr>
                <a:schemeClr val="lt1"/>
              </a:buClr>
              <a:buSzPts val="1800"/>
              <a:buNone/>
              <a:defRPr sz="1800">
                <a:solidFill>
                  <a:schemeClr val="lt1"/>
                </a:solidFill>
              </a:defRPr>
            </a:lvl6pPr>
            <a:lvl7pPr lvl="6">
              <a:lnSpc>
                <a:spcPct val="100000"/>
              </a:lnSpc>
              <a:spcBef>
                <a:spcPts val="0"/>
              </a:spcBef>
              <a:spcAft>
                <a:spcPts val="0"/>
              </a:spcAft>
              <a:buClr>
                <a:schemeClr val="lt1"/>
              </a:buClr>
              <a:buSzPts val="1800"/>
              <a:buNone/>
              <a:defRPr sz="1800">
                <a:solidFill>
                  <a:schemeClr val="lt1"/>
                </a:solidFill>
              </a:defRPr>
            </a:lvl7pPr>
            <a:lvl8pPr lvl="7">
              <a:lnSpc>
                <a:spcPct val="100000"/>
              </a:lnSpc>
              <a:spcBef>
                <a:spcPts val="0"/>
              </a:spcBef>
              <a:spcAft>
                <a:spcPts val="0"/>
              </a:spcAft>
              <a:buClr>
                <a:schemeClr val="lt1"/>
              </a:buClr>
              <a:buSzPts val="1800"/>
              <a:buNone/>
              <a:defRPr sz="1800">
                <a:solidFill>
                  <a:schemeClr val="lt1"/>
                </a:solidFill>
              </a:defRPr>
            </a:lvl8pPr>
            <a:lvl9pPr lvl="8">
              <a:lnSpc>
                <a:spcPct val="100000"/>
              </a:lnSpc>
              <a:spcBef>
                <a:spcPts val="0"/>
              </a:spcBef>
              <a:spcAft>
                <a:spcPts val="0"/>
              </a:spcAft>
              <a:buClr>
                <a:schemeClr val="lt1"/>
              </a:buClr>
              <a:buSzPts val="1800"/>
              <a:buNone/>
              <a:defRPr sz="1800">
                <a:solidFill>
                  <a:schemeClr val="lt1"/>
                </a:solidFill>
              </a:defRPr>
            </a:lvl9pPr>
          </a:lstStyle>
          <a:p/>
        </p:txBody>
      </p:sp>
      <p:sp>
        <p:nvSpPr>
          <p:cNvPr id="14" name="Google Shape;14;p2"/>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Section header" type="secHead">
  <p:cSld name="SECTION_HEADER">
    <p:spTree>
      <p:nvGrpSpPr>
        <p:cNvPr id="15" name="Shape 15"/>
        <p:cNvGrpSpPr/>
        <p:nvPr/>
      </p:nvGrpSpPr>
      <p:grpSpPr>
        <a:xfrm>
          <a:off x="0" y="0"/>
          <a:ext cx="0" cy="0"/>
          <a:chOff x="0" y="0"/>
          <a:chExt cx="0" cy="0"/>
        </a:xfrm>
      </p:grpSpPr>
      <p:sp>
        <p:nvSpPr>
          <p:cNvPr id="16" name="Google Shape;16;p3"/>
          <p:cNvSpPr txBox="1"/>
          <p:nvPr>
            <p:ph type="title"/>
          </p:nvPr>
        </p:nvSpPr>
        <p:spPr>
          <a:xfrm>
            <a:off x="460950" y="2065350"/>
            <a:ext cx="8222100" cy="1012800"/>
          </a:xfrm>
          <a:prstGeom prst="rect">
            <a:avLst/>
          </a:prstGeom>
        </p:spPr>
        <p:txBody>
          <a:bodyPr anchorCtr="0" anchor="ctr" bIns="91425" lIns="91425" spcFirstLastPara="1" rIns="91425" wrap="square" tIns="91425"/>
          <a:lstStyle>
            <a:lvl1pPr lvl="0">
              <a:spcBef>
                <a:spcPts val="0"/>
              </a:spcBef>
              <a:spcAft>
                <a:spcPts val="0"/>
              </a:spcAft>
              <a:buSzPts val="4200"/>
              <a:buNone/>
              <a:defRPr sz="4200"/>
            </a:lvl1pPr>
            <a:lvl2pPr lvl="1">
              <a:spcBef>
                <a:spcPts val="0"/>
              </a:spcBef>
              <a:spcAft>
                <a:spcPts val="0"/>
              </a:spcAft>
              <a:buSzPts val="4200"/>
              <a:buNone/>
              <a:defRPr sz="4200"/>
            </a:lvl2pPr>
            <a:lvl3pPr lvl="2">
              <a:spcBef>
                <a:spcPts val="0"/>
              </a:spcBef>
              <a:spcAft>
                <a:spcPts val="0"/>
              </a:spcAft>
              <a:buSzPts val="4200"/>
              <a:buNone/>
              <a:defRPr sz="4200"/>
            </a:lvl3pPr>
            <a:lvl4pPr lvl="3">
              <a:spcBef>
                <a:spcPts val="0"/>
              </a:spcBef>
              <a:spcAft>
                <a:spcPts val="0"/>
              </a:spcAft>
              <a:buSzPts val="4200"/>
              <a:buNone/>
              <a:defRPr sz="4200"/>
            </a:lvl4pPr>
            <a:lvl5pPr lvl="4">
              <a:spcBef>
                <a:spcPts val="0"/>
              </a:spcBef>
              <a:spcAft>
                <a:spcPts val="0"/>
              </a:spcAft>
              <a:buSzPts val="4200"/>
              <a:buNone/>
              <a:defRPr sz="4200"/>
            </a:lvl5pPr>
            <a:lvl6pPr lvl="5">
              <a:spcBef>
                <a:spcPts val="0"/>
              </a:spcBef>
              <a:spcAft>
                <a:spcPts val="0"/>
              </a:spcAft>
              <a:buSzPts val="4200"/>
              <a:buNone/>
              <a:defRPr sz="4200"/>
            </a:lvl6pPr>
            <a:lvl7pPr lvl="6">
              <a:spcBef>
                <a:spcPts val="0"/>
              </a:spcBef>
              <a:spcAft>
                <a:spcPts val="0"/>
              </a:spcAft>
              <a:buSzPts val="4200"/>
              <a:buNone/>
              <a:defRPr sz="4200"/>
            </a:lvl7pPr>
            <a:lvl8pPr lvl="7">
              <a:spcBef>
                <a:spcPts val="0"/>
              </a:spcBef>
              <a:spcAft>
                <a:spcPts val="0"/>
              </a:spcAft>
              <a:buSzPts val="4200"/>
              <a:buNone/>
              <a:defRPr sz="4200"/>
            </a:lvl8pPr>
            <a:lvl9pPr lvl="8">
              <a:spcBef>
                <a:spcPts val="0"/>
              </a:spcBef>
              <a:spcAft>
                <a:spcPts val="0"/>
              </a:spcAft>
              <a:buSzPts val="4200"/>
              <a:buNone/>
              <a:defRPr sz="4200"/>
            </a:lvl9pPr>
          </a:lstStyle>
          <a:p/>
        </p:txBody>
      </p:sp>
      <p:sp>
        <p:nvSpPr>
          <p:cNvPr id="17" name="Google Shape;17;p3"/>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and body" type="tx">
  <p:cSld name="TITLE_AND_BODY">
    <p:spTree>
      <p:nvGrpSpPr>
        <p:cNvPr id="18" name="Shape 18"/>
        <p:cNvGrpSpPr/>
        <p:nvPr/>
      </p:nvGrpSpPr>
      <p:grpSpPr>
        <a:xfrm>
          <a:off x="0" y="0"/>
          <a:ext cx="0" cy="0"/>
          <a:chOff x="0" y="0"/>
          <a:chExt cx="0" cy="0"/>
        </a:xfrm>
      </p:grpSpPr>
      <p:sp>
        <p:nvSpPr>
          <p:cNvPr id="19" name="Google Shape;19;p4"/>
          <p:cNvSpPr/>
          <p:nvPr/>
        </p:nvSpPr>
        <p:spPr>
          <a:xfrm flipH="1" rot="10800000">
            <a:off x="0" y="1686000"/>
            <a:ext cx="9144000" cy="34575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0" name="Google Shape;20;p4"/>
          <p:cNvSpPr/>
          <p:nvPr/>
        </p:nvSpPr>
        <p:spPr>
          <a:xfrm>
            <a:off x="0" y="1686000"/>
            <a:ext cx="9144000" cy="1086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 name="Google Shape;21;p4"/>
          <p:cNvSpPr txBox="1"/>
          <p:nvPr>
            <p:ph type="title"/>
          </p:nvPr>
        </p:nvSpPr>
        <p:spPr>
          <a:xfrm>
            <a:off x="471900" y="738725"/>
            <a:ext cx="8222100" cy="767700"/>
          </a:xfrm>
          <a:prstGeom prst="rect">
            <a:avLst/>
          </a:prstGeom>
        </p:spPr>
        <p:txBody>
          <a:bodyPr anchorCtr="0" anchor="b" bIns="91425" lIns="91425" spcFirstLastPara="1" rIns="91425" wrap="square" tIns="91425"/>
          <a:lstStyle>
            <a:lvl1pPr lvl="0">
              <a:spcBef>
                <a:spcPts val="0"/>
              </a:spcBef>
              <a:spcAft>
                <a:spcPts val="0"/>
              </a:spcAft>
              <a:buSzPts val="3200"/>
              <a:buNone/>
              <a:defRPr/>
            </a:lvl1pPr>
            <a:lvl2pPr lvl="1">
              <a:spcBef>
                <a:spcPts val="0"/>
              </a:spcBef>
              <a:spcAft>
                <a:spcPts val="0"/>
              </a:spcAft>
              <a:buSzPts val="3200"/>
              <a:buNone/>
              <a:defRPr/>
            </a:lvl2pPr>
            <a:lvl3pPr lvl="2">
              <a:spcBef>
                <a:spcPts val="0"/>
              </a:spcBef>
              <a:spcAft>
                <a:spcPts val="0"/>
              </a:spcAft>
              <a:buSzPts val="3200"/>
              <a:buNone/>
              <a:defRPr/>
            </a:lvl3pPr>
            <a:lvl4pPr lvl="3">
              <a:spcBef>
                <a:spcPts val="0"/>
              </a:spcBef>
              <a:spcAft>
                <a:spcPts val="0"/>
              </a:spcAft>
              <a:buSzPts val="3200"/>
              <a:buNone/>
              <a:defRPr/>
            </a:lvl4pPr>
            <a:lvl5pPr lvl="4">
              <a:spcBef>
                <a:spcPts val="0"/>
              </a:spcBef>
              <a:spcAft>
                <a:spcPts val="0"/>
              </a:spcAft>
              <a:buSzPts val="3200"/>
              <a:buNone/>
              <a:defRPr/>
            </a:lvl5pPr>
            <a:lvl6pPr lvl="5">
              <a:spcBef>
                <a:spcPts val="0"/>
              </a:spcBef>
              <a:spcAft>
                <a:spcPts val="0"/>
              </a:spcAft>
              <a:buSzPts val="3200"/>
              <a:buNone/>
              <a:defRPr/>
            </a:lvl6pPr>
            <a:lvl7pPr lvl="6">
              <a:spcBef>
                <a:spcPts val="0"/>
              </a:spcBef>
              <a:spcAft>
                <a:spcPts val="0"/>
              </a:spcAft>
              <a:buSzPts val="3200"/>
              <a:buNone/>
              <a:defRPr/>
            </a:lvl7pPr>
            <a:lvl8pPr lvl="7">
              <a:spcBef>
                <a:spcPts val="0"/>
              </a:spcBef>
              <a:spcAft>
                <a:spcPts val="0"/>
              </a:spcAft>
              <a:buSzPts val="3200"/>
              <a:buNone/>
              <a:defRPr/>
            </a:lvl8pPr>
            <a:lvl9pPr lvl="8">
              <a:spcBef>
                <a:spcPts val="0"/>
              </a:spcBef>
              <a:spcAft>
                <a:spcPts val="0"/>
              </a:spcAft>
              <a:buSzPts val="3200"/>
              <a:buNone/>
              <a:defRPr/>
            </a:lvl9pPr>
          </a:lstStyle>
          <a:p/>
        </p:txBody>
      </p:sp>
      <p:sp>
        <p:nvSpPr>
          <p:cNvPr id="22" name="Google Shape;22;p4"/>
          <p:cNvSpPr txBox="1"/>
          <p:nvPr>
            <p:ph idx="1" type="body"/>
          </p:nvPr>
        </p:nvSpPr>
        <p:spPr>
          <a:xfrm>
            <a:off x="471900" y="1919075"/>
            <a:ext cx="8222100" cy="2710200"/>
          </a:xfrm>
          <a:prstGeom prst="rect">
            <a:avLst/>
          </a:prstGeom>
        </p:spPr>
        <p:txBody>
          <a:bodyPr anchorCtr="0" anchor="t" bIns="91425" lIns="91425" spcFirstLastPara="1" rIns="91425" wrap="square" tIns="91425"/>
          <a:lstStyle>
            <a:lvl1pPr indent="-342900" lvl="0" marL="457200">
              <a:spcBef>
                <a:spcPts val="0"/>
              </a:spcBef>
              <a:spcAft>
                <a:spcPts val="0"/>
              </a:spcAft>
              <a:buSzPts val="1800"/>
              <a:buChar char="●"/>
              <a:defRPr/>
            </a:lvl1pPr>
            <a:lvl2pPr indent="-317500" lvl="1" marL="914400">
              <a:spcBef>
                <a:spcPts val="1600"/>
              </a:spcBef>
              <a:spcAft>
                <a:spcPts val="0"/>
              </a:spcAft>
              <a:buSzPts val="1400"/>
              <a:buChar char="○"/>
              <a:defRPr/>
            </a:lvl2pPr>
            <a:lvl3pPr indent="-317500" lvl="2" marL="1371600">
              <a:spcBef>
                <a:spcPts val="1600"/>
              </a:spcBef>
              <a:spcAft>
                <a:spcPts val="0"/>
              </a:spcAft>
              <a:buSzPts val="1400"/>
              <a:buChar char="■"/>
              <a:defRPr/>
            </a:lvl3pPr>
            <a:lvl4pPr indent="-317500" lvl="3" marL="1828800">
              <a:spcBef>
                <a:spcPts val="1600"/>
              </a:spcBef>
              <a:spcAft>
                <a:spcPts val="0"/>
              </a:spcAft>
              <a:buSzPts val="1400"/>
              <a:buChar char="●"/>
              <a:defRPr/>
            </a:lvl4pPr>
            <a:lvl5pPr indent="-317500" lvl="4" marL="2286000">
              <a:spcBef>
                <a:spcPts val="1600"/>
              </a:spcBef>
              <a:spcAft>
                <a:spcPts val="0"/>
              </a:spcAft>
              <a:buSzPts val="1400"/>
              <a:buChar char="○"/>
              <a:defRPr/>
            </a:lvl5pPr>
            <a:lvl6pPr indent="-317500" lvl="5" marL="2743200">
              <a:spcBef>
                <a:spcPts val="1600"/>
              </a:spcBef>
              <a:spcAft>
                <a:spcPts val="0"/>
              </a:spcAft>
              <a:buSzPts val="1400"/>
              <a:buChar char="■"/>
              <a:defRPr/>
            </a:lvl6pPr>
            <a:lvl7pPr indent="-317500" lvl="6" marL="3200400">
              <a:spcBef>
                <a:spcPts val="1600"/>
              </a:spcBef>
              <a:spcAft>
                <a:spcPts val="0"/>
              </a:spcAft>
              <a:buSzPts val="1400"/>
              <a:buChar char="●"/>
              <a:defRPr/>
            </a:lvl7pPr>
            <a:lvl8pPr indent="-317500" lvl="7" marL="3657600">
              <a:spcBef>
                <a:spcPts val="1600"/>
              </a:spcBef>
              <a:spcAft>
                <a:spcPts val="0"/>
              </a:spcAft>
              <a:buSzPts val="1400"/>
              <a:buChar char="○"/>
              <a:defRPr/>
            </a:lvl8pPr>
            <a:lvl9pPr indent="-317500" lvl="8" marL="4114800">
              <a:spcBef>
                <a:spcPts val="1600"/>
              </a:spcBef>
              <a:spcAft>
                <a:spcPts val="1600"/>
              </a:spcAft>
              <a:buSzPts val="1400"/>
              <a:buChar char="■"/>
              <a:defRPr/>
            </a:lvl9pPr>
          </a:lstStyle>
          <a:p/>
        </p:txBody>
      </p:sp>
      <p:sp>
        <p:nvSpPr>
          <p:cNvPr id="23" name="Google Shape;23;p4"/>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and two columns" type="twoColTx">
  <p:cSld name="TITLE_AND_TWO_COLUMNS">
    <p:spTree>
      <p:nvGrpSpPr>
        <p:cNvPr id="24" name="Shape 24"/>
        <p:cNvGrpSpPr/>
        <p:nvPr/>
      </p:nvGrpSpPr>
      <p:grpSpPr>
        <a:xfrm>
          <a:off x="0" y="0"/>
          <a:ext cx="0" cy="0"/>
          <a:chOff x="0" y="0"/>
          <a:chExt cx="0" cy="0"/>
        </a:xfrm>
      </p:grpSpPr>
      <p:sp>
        <p:nvSpPr>
          <p:cNvPr id="25" name="Google Shape;25;p5"/>
          <p:cNvSpPr/>
          <p:nvPr/>
        </p:nvSpPr>
        <p:spPr>
          <a:xfrm flipH="1" rot="10800000">
            <a:off x="0" y="1686000"/>
            <a:ext cx="9144000" cy="34575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6" name="Google Shape;26;p5"/>
          <p:cNvSpPr/>
          <p:nvPr/>
        </p:nvSpPr>
        <p:spPr>
          <a:xfrm>
            <a:off x="0" y="1686000"/>
            <a:ext cx="9144000" cy="1086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7" name="Google Shape;27;p5"/>
          <p:cNvSpPr txBox="1"/>
          <p:nvPr>
            <p:ph type="title"/>
          </p:nvPr>
        </p:nvSpPr>
        <p:spPr>
          <a:xfrm>
            <a:off x="471900" y="738725"/>
            <a:ext cx="8222100" cy="767700"/>
          </a:xfrm>
          <a:prstGeom prst="rect">
            <a:avLst/>
          </a:prstGeom>
        </p:spPr>
        <p:txBody>
          <a:bodyPr anchorCtr="0" anchor="b" bIns="91425" lIns="91425" spcFirstLastPara="1" rIns="91425" wrap="square" tIns="91425"/>
          <a:lstStyle>
            <a:lvl1pPr lvl="0">
              <a:spcBef>
                <a:spcPts val="0"/>
              </a:spcBef>
              <a:spcAft>
                <a:spcPts val="0"/>
              </a:spcAft>
              <a:buSzPts val="3200"/>
              <a:buNone/>
              <a:defRPr/>
            </a:lvl1pPr>
            <a:lvl2pPr lvl="1">
              <a:spcBef>
                <a:spcPts val="0"/>
              </a:spcBef>
              <a:spcAft>
                <a:spcPts val="0"/>
              </a:spcAft>
              <a:buSzPts val="3200"/>
              <a:buNone/>
              <a:defRPr/>
            </a:lvl2pPr>
            <a:lvl3pPr lvl="2">
              <a:spcBef>
                <a:spcPts val="0"/>
              </a:spcBef>
              <a:spcAft>
                <a:spcPts val="0"/>
              </a:spcAft>
              <a:buSzPts val="3200"/>
              <a:buNone/>
              <a:defRPr/>
            </a:lvl3pPr>
            <a:lvl4pPr lvl="3">
              <a:spcBef>
                <a:spcPts val="0"/>
              </a:spcBef>
              <a:spcAft>
                <a:spcPts val="0"/>
              </a:spcAft>
              <a:buSzPts val="3200"/>
              <a:buNone/>
              <a:defRPr/>
            </a:lvl4pPr>
            <a:lvl5pPr lvl="4">
              <a:spcBef>
                <a:spcPts val="0"/>
              </a:spcBef>
              <a:spcAft>
                <a:spcPts val="0"/>
              </a:spcAft>
              <a:buSzPts val="3200"/>
              <a:buNone/>
              <a:defRPr/>
            </a:lvl5pPr>
            <a:lvl6pPr lvl="5">
              <a:spcBef>
                <a:spcPts val="0"/>
              </a:spcBef>
              <a:spcAft>
                <a:spcPts val="0"/>
              </a:spcAft>
              <a:buSzPts val="3200"/>
              <a:buNone/>
              <a:defRPr/>
            </a:lvl6pPr>
            <a:lvl7pPr lvl="6">
              <a:spcBef>
                <a:spcPts val="0"/>
              </a:spcBef>
              <a:spcAft>
                <a:spcPts val="0"/>
              </a:spcAft>
              <a:buSzPts val="3200"/>
              <a:buNone/>
              <a:defRPr/>
            </a:lvl7pPr>
            <a:lvl8pPr lvl="7">
              <a:spcBef>
                <a:spcPts val="0"/>
              </a:spcBef>
              <a:spcAft>
                <a:spcPts val="0"/>
              </a:spcAft>
              <a:buSzPts val="3200"/>
              <a:buNone/>
              <a:defRPr/>
            </a:lvl8pPr>
            <a:lvl9pPr lvl="8">
              <a:spcBef>
                <a:spcPts val="0"/>
              </a:spcBef>
              <a:spcAft>
                <a:spcPts val="0"/>
              </a:spcAft>
              <a:buSzPts val="3200"/>
              <a:buNone/>
              <a:defRPr/>
            </a:lvl9pPr>
          </a:lstStyle>
          <a:p/>
        </p:txBody>
      </p:sp>
      <p:sp>
        <p:nvSpPr>
          <p:cNvPr id="28" name="Google Shape;28;p5"/>
          <p:cNvSpPr txBox="1"/>
          <p:nvPr>
            <p:ph idx="1" type="body"/>
          </p:nvPr>
        </p:nvSpPr>
        <p:spPr>
          <a:xfrm>
            <a:off x="471900" y="1919075"/>
            <a:ext cx="3999900" cy="2710200"/>
          </a:xfrm>
          <a:prstGeom prst="rect">
            <a:avLst/>
          </a:prstGeom>
        </p:spPr>
        <p:txBody>
          <a:bodyPr anchorCtr="0" anchor="t" bIns="91425" lIns="91425" spcFirstLastPara="1" rIns="91425" wrap="square" tIns="91425"/>
          <a:lstStyle>
            <a:lvl1pPr indent="-317500" lvl="0" marL="457200">
              <a:spcBef>
                <a:spcPts val="0"/>
              </a:spcBef>
              <a:spcAft>
                <a:spcPts val="0"/>
              </a:spcAft>
              <a:buSzPts val="1400"/>
              <a:buChar char="●"/>
              <a:defRPr sz="1400"/>
            </a:lvl1pPr>
            <a:lvl2pPr indent="-304800" lvl="1" marL="914400">
              <a:spcBef>
                <a:spcPts val="1600"/>
              </a:spcBef>
              <a:spcAft>
                <a:spcPts val="0"/>
              </a:spcAft>
              <a:buSzPts val="1200"/>
              <a:buChar char="○"/>
              <a:defRPr sz="1200"/>
            </a:lvl2pPr>
            <a:lvl3pPr indent="-304800" lvl="2" marL="1371600">
              <a:spcBef>
                <a:spcPts val="1600"/>
              </a:spcBef>
              <a:spcAft>
                <a:spcPts val="0"/>
              </a:spcAft>
              <a:buSzPts val="1200"/>
              <a:buChar char="■"/>
              <a:defRPr sz="1200"/>
            </a:lvl3pPr>
            <a:lvl4pPr indent="-304800" lvl="3" marL="1828800">
              <a:spcBef>
                <a:spcPts val="1600"/>
              </a:spcBef>
              <a:spcAft>
                <a:spcPts val="0"/>
              </a:spcAft>
              <a:buSzPts val="1200"/>
              <a:buChar char="●"/>
              <a:defRPr sz="1200"/>
            </a:lvl4pPr>
            <a:lvl5pPr indent="-304800" lvl="4" marL="2286000">
              <a:spcBef>
                <a:spcPts val="1600"/>
              </a:spcBef>
              <a:spcAft>
                <a:spcPts val="0"/>
              </a:spcAft>
              <a:buSzPts val="1200"/>
              <a:buChar char="○"/>
              <a:defRPr sz="1200"/>
            </a:lvl5pPr>
            <a:lvl6pPr indent="-304800" lvl="5" marL="2743200">
              <a:spcBef>
                <a:spcPts val="1600"/>
              </a:spcBef>
              <a:spcAft>
                <a:spcPts val="0"/>
              </a:spcAft>
              <a:buSzPts val="1200"/>
              <a:buChar char="■"/>
              <a:defRPr sz="1200"/>
            </a:lvl6pPr>
            <a:lvl7pPr indent="-304800" lvl="6" marL="3200400">
              <a:spcBef>
                <a:spcPts val="1600"/>
              </a:spcBef>
              <a:spcAft>
                <a:spcPts val="0"/>
              </a:spcAft>
              <a:buSzPts val="1200"/>
              <a:buChar char="●"/>
              <a:defRPr sz="1200"/>
            </a:lvl7pPr>
            <a:lvl8pPr indent="-304800" lvl="7" marL="3657600">
              <a:spcBef>
                <a:spcPts val="1600"/>
              </a:spcBef>
              <a:spcAft>
                <a:spcPts val="0"/>
              </a:spcAft>
              <a:buSzPts val="1200"/>
              <a:buChar char="○"/>
              <a:defRPr sz="1200"/>
            </a:lvl8pPr>
            <a:lvl9pPr indent="-304800" lvl="8" marL="4114800">
              <a:spcBef>
                <a:spcPts val="1600"/>
              </a:spcBef>
              <a:spcAft>
                <a:spcPts val="1600"/>
              </a:spcAft>
              <a:buSzPts val="1200"/>
              <a:buChar char="■"/>
              <a:defRPr sz="1200"/>
            </a:lvl9pPr>
          </a:lstStyle>
          <a:p/>
        </p:txBody>
      </p:sp>
      <p:sp>
        <p:nvSpPr>
          <p:cNvPr id="29" name="Google Shape;29;p5"/>
          <p:cNvSpPr txBox="1"/>
          <p:nvPr>
            <p:ph idx="2" type="body"/>
          </p:nvPr>
        </p:nvSpPr>
        <p:spPr>
          <a:xfrm>
            <a:off x="4694250" y="1919075"/>
            <a:ext cx="3999900" cy="2710200"/>
          </a:xfrm>
          <a:prstGeom prst="rect">
            <a:avLst/>
          </a:prstGeom>
        </p:spPr>
        <p:txBody>
          <a:bodyPr anchorCtr="0" anchor="t" bIns="91425" lIns="91425" spcFirstLastPara="1" rIns="91425" wrap="square" tIns="91425"/>
          <a:lstStyle>
            <a:lvl1pPr indent="-317500" lvl="0" marL="457200">
              <a:spcBef>
                <a:spcPts val="0"/>
              </a:spcBef>
              <a:spcAft>
                <a:spcPts val="0"/>
              </a:spcAft>
              <a:buSzPts val="1400"/>
              <a:buChar char="●"/>
              <a:defRPr sz="1400"/>
            </a:lvl1pPr>
            <a:lvl2pPr indent="-304800" lvl="1" marL="914400">
              <a:spcBef>
                <a:spcPts val="1600"/>
              </a:spcBef>
              <a:spcAft>
                <a:spcPts val="0"/>
              </a:spcAft>
              <a:buSzPts val="1200"/>
              <a:buChar char="○"/>
              <a:defRPr sz="1200"/>
            </a:lvl2pPr>
            <a:lvl3pPr indent="-304800" lvl="2" marL="1371600">
              <a:spcBef>
                <a:spcPts val="1600"/>
              </a:spcBef>
              <a:spcAft>
                <a:spcPts val="0"/>
              </a:spcAft>
              <a:buSzPts val="1200"/>
              <a:buChar char="■"/>
              <a:defRPr sz="1200"/>
            </a:lvl3pPr>
            <a:lvl4pPr indent="-304800" lvl="3" marL="1828800">
              <a:spcBef>
                <a:spcPts val="1600"/>
              </a:spcBef>
              <a:spcAft>
                <a:spcPts val="0"/>
              </a:spcAft>
              <a:buSzPts val="1200"/>
              <a:buChar char="●"/>
              <a:defRPr sz="1200"/>
            </a:lvl4pPr>
            <a:lvl5pPr indent="-304800" lvl="4" marL="2286000">
              <a:spcBef>
                <a:spcPts val="1600"/>
              </a:spcBef>
              <a:spcAft>
                <a:spcPts val="0"/>
              </a:spcAft>
              <a:buSzPts val="1200"/>
              <a:buChar char="○"/>
              <a:defRPr sz="1200"/>
            </a:lvl5pPr>
            <a:lvl6pPr indent="-304800" lvl="5" marL="2743200">
              <a:spcBef>
                <a:spcPts val="1600"/>
              </a:spcBef>
              <a:spcAft>
                <a:spcPts val="0"/>
              </a:spcAft>
              <a:buSzPts val="1200"/>
              <a:buChar char="■"/>
              <a:defRPr sz="1200"/>
            </a:lvl6pPr>
            <a:lvl7pPr indent="-304800" lvl="6" marL="3200400">
              <a:spcBef>
                <a:spcPts val="1600"/>
              </a:spcBef>
              <a:spcAft>
                <a:spcPts val="0"/>
              </a:spcAft>
              <a:buSzPts val="1200"/>
              <a:buChar char="●"/>
              <a:defRPr sz="1200"/>
            </a:lvl7pPr>
            <a:lvl8pPr indent="-304800" lvl="7" marL="3657600">
              <a:spcBef>
                <a:spcPts val="1600"/>
              </a:spcBef>
              <a:spcAft>
                <a:spcPts val="0"/>
              </a:spcAft>
              <a:buSzPts val="1200"/>
              <a:buChar char="○"/>
              <a:defRPr sz="1200"/>
            </a:lvl8pPr>
            <a:lvl9pPr indent="-304800" lvl="8" marL="4114800">
              <a:spcBef>
                <a:spcPts val="1600"/>
              </a:spcBef>
              <a:spcAft>
                <a:spcPts val="1600"/>
              </a:spcAft>
              <a:buSzPts val="1200"/>
              <a:buChar char="■"/>
              <a:defRPr sz="1200"/>
            </a:lvl9pPr>
          </a:lstStyle>
          <a:p/>
        </p:txBody>
      </p:sp>
      <p:sp>
        <p:nvSpPr>
          <p:cNvPr id="30" name="Google Shape;30;p5"/>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Title only" type="titleOnly">
  <p:cSld name="TITLE_ONLY">
    <p:spTree>
      <p:nvGrpSpPr>
        <p:cNvPr id="31" name="Shape 31"/>
        <p:cNvGrpSpPr/>
        <p:nvPr/>
      </p:nvGrpSpPr>
      <p:grpSpPr>
        <a:xfrm>
          <a:off x="0" y="0"/>
          <a:ext cx="0" cy="0"/>
          <a:chOff x="0" y="0"/>
          <a:chExt cx="0" cy="0"/>
        </a:xfrm>
      </p:grpSpPr>
      <p:sp>
        <p:nvSpPr>
          <p:cNvPr id="32" name="Google Shape;32;p6"/>
          <p:cNvSpPr/>
          <p:nvPr/>
        </p:nvSpPr>
        <p:spPr>
          <a:xfrm flipH="1" rot="10800000">
            <a:off x="0" y="656400"/>
            <a:ext cx="9144000" cy="44871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 name="Google Shape;33;p6"/>
          <p:cNvSpPr/>
          <p:nvPr/>
        </p:nvSpPr>
        <p:spPr>
          <a:xfrm>
            <a:off x="0" y="656350"/>
            <a:ext cx="9144000" cy="1086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 name="Google Shape;34;p6"/>
          <p:cNvSpPr txBox="1"/>
          <p:nvPr>
            <p:ph type="title"/>
          </p:nvPr>
        </p:nvSpPr>
        <p:spPr>
          <a:xfrm>
            <a:off x="98250" y="16350"/>
            <a:ext cx="8826600" cy="602700"/>
          </a:xfrm>
          <a:prstGeom prst="rect">
            <a:avLst/>
          </a:prstGeom>
        </p:spPr>
        <p:txBody>
          <a:bodyPr anchorCtr="0" anchor="ctr" bIns="91425" lIns="91425" spcFirstLastPara="1" rIns="91425" wrap="square" tIns="91425"/>
          <a:lstStyle>
            <a:lvl1pPr lvl="0">
              <a:spcBef>
                <a:spcPts val="0"/>
              </a:spcBef>
              <a:spcAft>
                <a:spcPts val="0"/>
              </a:spcAft>
              <a:buSzPts val="1800"/>
              <a:buNone/>
              <a:defRPr sz="1800"/>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p:txBody>
      </p:sp>
      <p:sp>
        <p:nvSpPr>
          <p:cNvPr id="35" name="Google Shape;35;p6"/>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One column text">
  <p:cSld name="ONE_COLUMN_TEXT">
    <p:spTree>
      <p:nvGrpSpPr>
        <p:cNvPr id="36" name="Shape 36"/>
        <p:cNvGrpSpPr/>
        <p:nvPr/>
      </p:nvGrpSpPr>
      <p:grpSpPr>
        <a:xfrm>
          <a:off x="0" y="0"/>
          <a:ext cx="0" cy="0"/>
          <a:chOff x="0" y="0"/>
          <a:chExt cx="0" cy="0"/>
        </a:xfrm>
      </p:grpSpPr>
      <p:sp>
        <p:nvSpPr>
          <p:cNvPr id="37" name="Google Shape;37;p7"/>
          <p:cNvSpPr txBox="1"/>
          <p:nvPr/>
        </p:nvSpPr>
        <p:spPr>
          <a:xfrm flipH="1" rot="10800000">
            <a:off x="3276600" y="25"/>
            <a:ext cx="5867400" cy="51435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8" name="Google Shape;38;p7"/>
          <p:cNvSpPr/>
          <p:nvPr/>
        </p:nvSpPr>
        <p:spPr>
          <a:xfrm rot="-5400000">
            <a:off x="759150" y="2517450"/>
            <a:ext cx="5143500" cy="1086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9" name="Google Shape;39;p7"/>
          <p:cNvSpPr txBox="1"/>
          <p:nvPr>
            <p:ph type="title"/>
          </p:nvPr>
        </p:nvSpPr>
        <p:spPr>
          <a:xfrm>
            <a:off x="226078" y="357800"/>
            <a:ext cx="2808000" cy="953400"/>
          </a:xfrm>
          <a:prstGeom prst="rect">
            <a:avLst/>
          </a:prstGeom>
        </p:spPr>
        <p:txBody>
          <a:bodyPr anchorCtr="0" anchor="b" bIns="91425" lIns="91425" spcFirstLastPara="1" rIns="91425" wrap="square" tIns="91425"/>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40" name="Google Shape;40;p7"/>
          <p:cNvSpPr txBox="1"/>
          <p:nvPr>
            <p:ph idx="1" type="body"/>
          </p:nvPr>
        </p:nvSpPr>
        <p:spPr>
          <a:xfrm>
            <a:off x="226075" y="1465800"/>
            <a:ext cx="2808000" cy="3163500"/>
          </a:xfrm>
          <a:prstGeom prst="rect">
            <a:avLst/>
          </a:prstGeom>
        </p:spPr>
        <p:txBody>
          <a:bodyPr anchorCtr="0" anchor="t" bIns="91425" lIns="91425" spcFirstLastPara="1" rIns="91425" wrap="square" tIns="91425"/>
          <a:lstStyle>
            <a:lvl1pPr indent="-304800" lvl="0" marL="457200">
              <a:spcBef>
                <a:spcPts val="0"/>
              </a:spcBef>
              <a:spcAft>
                <a:spcPts val="0"/>
              </a:spcAft>
              <a:buClr>
                <a:schemeClr val="lt1"/>
              </a:buClr>
              <a:buSzPts val="1200"/>
              <a:buChar char="●"/>
              <a:defRPr sz="1200">
                <a:solidFill>
                  <a:schemeClr val="lt1"/>
                </a:solidFill>
              </a:defRPr>
            </a:lvl1pPr>
            <a:lvl2pPr indent="-304800" lvl="1" marL="914400">
              <a:spcBef>
                <a:spcPts val="1600"/>
              </a:spcBef>
              <a:spcAft>
                <a:spcPts val="0"/>
              </a:spcAft>
              <a:buClr>
                <a:schemeClr val="lt1"/>
              </a:buClr>
              <a:buSzPts val="1200"/>
              <a:buChar char="○"/>
              <a:defRPr sz="1200">
                <a:solidFill>
                  <a:schemeClr val="lt1"/>
                </a:solidFill>
              </a:defRPr>
            </a:lvl2pPr>
            <a:lvl3pPr indent="-304800" lvl="2" marL="1371600">
              <a:spcBef>
                <a:spcPts val="1600"/>
              </a:spcBef>
              <a:spcAft>
                <a:spcPts val="0"/>
              </a:spcAft>
              <a:buClr>
                <a:schemeClr val="lt1"/>
              </a:buClr>
              <a:buSzPts val="1200"/>
              <a:buChar char="■"/>
              <a:defRPr sz="1200">
                <a:solidFill>
                  <a:schemeClr val="lt1"/>
                </a:solidFill>
              </a:defRPr>
            </a:lvl3pPr>
            <a:lvl4pPr indent="-304800" lvl="3" marL="1828800">
              <a:spcBef>
                <a:spcPts val="1600"/>
              </a:spcBef>
              <a:spcAft>
                <a:spcPts val="0"/>
              </a:spcAft>
              <a:buClr>
                <a:schemeClr val="lt1"/>
              </a:buClr>
              <a:buSzPts val="1200"/>
              <a:buChar char="●"/>
              <a:defRPr sz="1200">
                <a:solidFill>
                  <a:schemeClr val="lt1"/>
                </a:solidFill>
              </a:defRPr>
            </a:lvl4pPr>
            <a:lvl5pPr indent="-304800" lvl="4" marL="2286000">
              <a:spcBef>
                <a:spcPts val="1600"/>
              </a:spcBef>
              <a:spcAft>
                <a:spcPts val="0"/>
              </a:spcAft>
              <a:buClr>
                <a:schemeClr val="lt1"/>
              </a:buClr>
              <a:buSzPts val="1200"/>
              <a:buChar char="○"/>
              <a:defRPr sz="1200">
                <a:solidFill>
                  <a:schemeClr val="lt1"/>
                </a:solidFill>
              </a:defRPr>
            </a:lvl5pPr>
            <a:lvl6pPr indent="-304800" lvl="5" marL="2743200">
              <a:spcBef>
                <a:spcPts val="1600"/>
              </a:spcBef>
              <a:spcAft>
                <a:spcPts val="0"/>
              </a:spcAft>
              <a:buClr>
                <a:schemeClr val="lt1"/>
              </a:buClr>
              <a:buSzPts val="1200"/>
              <a:buChar char="■"/>
              <a:defRPr sz="1200">
                <a:solidFill>
                  <a:schemeClr val="lt1"/>
                </a:solidFill>
              </a:defRPr>
            </a:lvl6pPr>
            <a:lvl7pPr indent="-304800" lvl="6" marL="3200400">
              <a:spcBef>
                <a:spcPts val="1600"/>
              </a:spcBef>
              <a:spcAft>
                <a:spcPts val="0"/>
              </a:spcAft>
              <a:buClr>
                <a:schemeClr val="lt1"/>
              </a:buClr>
              <a:buSzPts val="1200"/>
              <a:buChar char="●"/>
              <a:defRPr sz="1200">
                <a:solidFill>
                  <a:schemeClr val="lt1"/>
                </a:solidFill>
              </a:defRPr>
            </a:lvl7pPr>
            <a:lvl8pPr indent="-304800" lvl="7" marL="3657600">
              <a:spcBef>
                <a:spcPts val="1600"/>
              </a:spcBef>
              <a:spcAft>
                <a:spcPts val="0"/>
              </a:spcAft>
              <a:buClr>
                <a:schemeClr val="lt1"/>
              </a:buClr>
              <a:buSzPts val="1200"/>
              <a:buChar char="○"/>
              <a:defRPr sz="1200">
                <a:solidFill>
                  <a:schemeClr val="lt1"/>
                </a:solidFill>
              </a:defRPr>
            </a:lvl8pPr>
            <a:lvl9pPr indent="-304800" lvl="8" marL="4114800">
              <a:spcBef>
                <a:spcPts val="1600"/>
              </a:spcBef>
              <a:spcAft>
                <a:spcPts val="1600"/>
              </a:spcAft>
              <a:buClr>
                <a:schemeClr val="lt1"/>
              </a:buClr>
              <a:buSzPts val="1200"/>
              <a:buChar char="■"/>
              <a:defRPr sz="1200">
                <a:solidFill>
                  <a:schemeClr val="lt1"/>
                </a:solidFill>
              </a:defRPr>
            </a:lvl9pPr>
          </a:lstStyle>
          <a:p/>
        </p:txBody>
      </p:sp>
      <p:sp>
        <p:nvSpPr>
          <p:cNvPr id="41" name="Google Shape;41;p7"/>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Main point">
  <p:cSld name="MAIN_POINT">
    <p:spTree>
      <p:nvGrpSpPr>
        <p:cNvPr id="42" name="Shape 42"/>
        <p:cNvGrpSpPr/>
        <p:nvPr/>
      </p:nvGrpSpPr>
      <p:grpSpPr>
        <a:xfrm>
          <a:off x="0" y="0"/>
          <a:ext cx="0" cy="0"/>
          <a:chOff x="0" y="0"/>
          <a:chExt cx="0" cy="0"/>
        </a:xfrm>
      </p:grpSpPr>
      <p:sp>
        <p:nvSpPr>
          <p:cNvPr id="43" name="Google Shape;43;p8"/>
          <p:cNvSpPr txBox="1"/>
          <p:nvPr>
            <p:ph type="title"/>
          </p:nvPr>
        </p:nvSpPr>
        <p:spPr>
          <a:xfrm>
            <a:off x="490250" y="488250"/>
            <a:ext cx="6227100" cy="4090800"/>
          </a:xfrm>
          <a:prstGeom prst="rect">
            <a:avLst/>
          </a:prstGeom>
        </p:spPr>
        <p:txBody>
          <a:bodyPr anchorCtr="0" anchor="ctr" bIns="91425" lIns="91425" spcFirstLastPara="1" rIns="91425" wrap="square" tIns="91425"/>
          <a:lstStyle>
            <a:lvl1pPr lvl="0">
              <a:spcBef>
                <a:spcPts val="0"/>
              </a:spcBef>
              <a:spcAft>
                <a:spcPts val="0"/>
              </a:spcAft>
              <a:buSzPts val="6000"/>
              <a:buNone/>
              <a:defRPr sz="6000"/>
            </a:lvl1pPr>
            <a:lvl2pPr lvl="1">
              <a:spcBef>
                <a:spcPts val="0"/>
              </a:spcBef>
              <a:spcAft>
                <a:spcPts val="0"/>
              </a:spcAft>
              <a:buSzPts val="6000"/>
              <a:buNone/>
              <a:defRPr sz="6000"/>
            </a:lvl2pPr>
            <a:lvl3pPr lvl="2">
              <a:spcBef>
                <a:spcPts val="0"/>
              </a:spcBef>
              <a:spcAft>
                <a:spcPts val="0"/>
              </a:spcAft>
              <a:buSzPts val="6000"/>
              <a:buNone/>
              <a:defRPr sz="6000"/>
            </a:lvl3pPr>
            <a:lvl4pPr lvl="3">
              <a:spcBef>
                <a:spcPts val="0"/>
              </a:spcBef>
              <a:spcAft>
                <a:spcPts val="0"/>
              </a:spcAft>
              <a:buSzPts val="6000"/>
              <a:buNone/>
              <a:defRPr sz="6000"/>
            </a:lvl4pPr>
            <a:lvl5pPr lvl="4">
              <a:spcBef>
                <a:spcPts val="0"/>
              </a:spcBef>
              <a:spcAft>
                <a:spcPts val="0"/>
              </a:spcAft>
              <a:buSzPts val="6000"/>
              <a:buNone/>
              <a:defRPr sz="6000"/>
            </a:lvl5pPr>
            <a:lvl6pPr lvl="5">
              <a:spcBef>
                <a:spcPts val="0"/>
              </a:spcBef>
              <a:spcAft>
                <a:spcPts val="0"/>
              </a:spcAft>
              <a:buSzPts val="6000"/>
              <a:buNone/>
              <a:defRPr sz="6000"/>
            </a:lvl6pPr>
            <a:lvl7pPr lvl="6">
              <a:spcBef>
                <a:spcPts val="0"/>
              </a:spcBef>
              <a:spcAft>
                <a:spcPts val="0"/>
              </a:spcAft>
              <a:buSzPts val="6000"/>
              <a:buNone/>
              <a:defRPr sz="6000"/>
            </a:lvl7pPr>
            <a:lvl8pPr lvl="7">
              <a:spcBef>
                <a:spcPts val="0"/>
              </a:spcBef>
              <a:spcAft>
                <a:spcPts val="0"/>
              </a:spcAft>
              <a:buSzPts val="6000"/>
              <a:buNone/>
              <a:defRPr sz="6000"/>
            </a:lvl8pPr>
            <a:lvl9pPr lvl="8">
              <a:spcBef>
                <a:spcPts val="0"/>
              </a:spcBef>
              <a:spcAft>
                <a:spcPts val="0"/>
              </a:spcAft>
              <a:buSzPts val="6000"/>
              <a:buNone/>
              <a:defRPr sz="6000"/>
            </a:lvl9pPr>
          </a:lstStyle>
          <a:p/>
        </p:txBody>
      </p:sp>
      <p:sp>
        <p:nvSpPr>
          <p:cNvPr id="44" name="Google Shape;44;p8"/>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Section title and description">
  <p:cSld name="SECTION_TITLE_AND_DESCRIPTION">
    <p:spTree>
      <p:nvGrpSpPr>
        <p:cNvPr id="45" name="Shape 45"/>
        <p:cNvGrpSpPr/>
        <p:nvPr/>
      </p:nvGrpSpPr>
      <p:grpSpPr>
        <a:xfrm>
          <a:off x="0" y="0"/>
          <a:ext cx="0" cy="0"/>
          <a:chOff x="0" y="0"/>
          <a:chExt cx="0" cy="0"/>
        </a:xfrm>
      </p:grpSpPr>
      <p:sp>
        <p:nvSpPr>
          <p:cNvPr id="46" name="Google Shape;46;p9"/>
          <p:cNvSpPr/>
          <p:nvPr/>
        </p:nvSpPr>
        <p:spPr>
          <a:xfrm flipH="1">
            <a:off x="0" y="0"/>
            <a:ext cx="4572000" cy="51435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 name="Google Shape;47;p9"/>
          <p:cNvSpPr/>
          <p:nvPr/>
        </p:nvSpPr>
        <p:spPr>
          <a:xfrm rot="5400000">
            <a:off x="1946425" y="2517750"/>
            <a:ext cx="5142900" cy="1086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 name="Google Shape;48;p9"/>
          <p:cNvSpPr txBox="1"/>
          <p:nvPr>
            <p:ph type="title"/>
          </p:nvPr>
        </p:nvSpPr>
        <p:spPr>
          <a:xfrm>
            <a:off x="265500" y="1233175"/>
            <a:ext cx="4045200" cy="1482300"/>
          </a:xfrm>
          <a:prstGeom prst="rect">
            <a:avLst/>
          </a:prstGeom>
        </p:spPr>
        <p:txBody>
          <a:bodyPr anchorCtr="0" anchor="b" bIns="91425" lIns="91425" spcFirstLastPara="1" rIns="91425" wrap="square" tIns="91425"/>
          <a:lstStyle>
            <a:lvl1pPr lvl="0" algn="ctr">
              <a:spcBef>
                <a:spcPts val="0"/>
              </a:spcBef>
              <a:spcAft>
                <a:spcPts val="0"/>
              </a:spcAft>
              <a:buClr>
                <a:schemeClr val="dk2"/>
              </a:buClr>
              <a:buSzPts val="4200"/>
              <a:buNone/>
              <a:defRPr sz="4200">
                <a:solidFill>
                  <a:schemeClr val="dk2"/>
                </a:solidFill>
              </a:defRPr>
            </a:lvl1pPr>
            <a:lvl2pPr lvl="1" algn="ctr">
              <a:spcBef>
                <a:spcPts val="0"/>
              </a:spcBef>
              <a:spcAft>
                <a:spcPts val="0"/>
              </a:spcAft>
              <a:buClr>
                <a:schemeClr val="dk2"/>
              </a:buClr>
              <a:buSzPts val="4200"/>
              <a:buNone/>
              <a:defRPr sz="4200">
                <a:solidFill>
                  <a:schemeClr val="dk2"/>
                </a:solidFill>
              </a:defRPr>
            </a:lvl2pPr>
            <a:lvl3pPr lvl="2" algn="ctr">
              <a:spcBef>
                <a:spcPts val="0"/>
              </a:spcBef>
              <a:spcAft>
                <a:spcPts val="0"/>
              </a:spcAft>
              <a:buClr>
                <a:schemeClr val="dk2"/>
              </a:buClr>
              <a:buSzPts val="4200"/>
              <a:buNone/>
              <a:defRPr sz="4200">
                <a:solidFill>
                  <a:schemeClr val="dk2"/>
                </a:solidFill>
              </a:defRPr>
            </a:lvl3pPr>
            <a:lvl4pPr lvl="3" algn="ctr">
              <a:spcBef>
                <a:spcPts val="0"/>
              </a:spcBef>
              <a:spcAft>
                <a:spcPts val="0"/>
              </a:spcAft>
              <a:buClr>
                <a:schemeClr val="dk2"/>
              </a:buClr>
              <a:buSzPts val="4200"/>
              <a:buNone/>
              <a:defRPr sz="4200">
                <a:solidFill>
                  <a:schemeClr val="dk2"/>
                </a:solidFill>
              </a:defRPr>
            </a:lvl4pPr>
            <a:lvl5pPr lvl="4" algn="ctr">
              <a:spcBef>
                <a:spcPts val="0"/>
              </a:spcBef>
              <a:spcAft>
                <a:spcPts val="0"/>
              </a:spcAft>
              <a:buClr>
                <a:schemeClr val="dk2"/>
              </a:buClr>
              <a:buSzPts val="4200"/>
              <a:buNone/>
              <a:defRPr sz="4200">
                <a:solidFill>
                  <a:schemeClr val="dk2"/>
                </a:solidFill>
              </a:defRPr>
            </a:lvl5pPr>
            <a:lvl6pPr lvl="5" algn="ctr">
              <a:spcBef>
                <a:spcPts val="0"/>
              </a:spcBef>
              <a:spcAft>
                <a:spcPts val="0"/>
              </a:spcAft>
              <a:buClr>
                <a:schemeClr val="dk2"/>
              </a:buClr>
              <a:buSzPts val="4200"/>
              <a:buNone/>
              <a:defRPr sz="4200">
                <a:solidFill>
                  <a:schemeClr val="dk2"/>
                </a:solidFill>
              </a:defRPr>
            </a:lvl6pPr>
            <a:lvl7pPr lvl="6" algn="ctr">
              <a:spcBef>
                <a:spcPts val="0"/>
              </a:spcBef>
              <a:spcAft>
                <a:spcPts val="0"/>
              </a:spcAft>
              <a:buClr>
                <a:schemeClr val="dk2"/>
              </a:buClr>
              <a:buSzPts val="4200"/>
              <a:buNone/>
              <a:defRPr sz="4200">
                <a:solidFill>
                  <a:schemeClr val="dk2"/>
                </a:solidFill>
              </a:defRPr>
            </a:lvl7pPr>
            <a:lvl8pPr lvl="7" algn="ctr">
              <a:spcBef>
                <a:spcPts val="0"/>
              </a:spcBef>
              <a:spcAft>
                <a:spcPts val="0"/>
              </a:spcAft>
              <a:buClr>
                <a:schemeClr val="dk2"/>
              </a:buClr>
              <a:buSzPts val="4200"/>
              <a:buNone/>
              <a:defRPr sz="4200">
                <a:solidFill>
                  <a:schemeClr val="dk2"/>
                </a:solidFill>
              </a:defRPr>
            </a:lvl8pPr>
            <a:lvl9pPr lvl="8" algn="ctr">
              <a:spcBef>
                <a:spcPts val="0"/>
              </a:spcBef>
              <a:spcAft>
                <a:spcPts val="0"/>
              </a:spcAft>
              <a:buClr>
                <a:schemeClr val="dk2"/>
              </a:buClr>
              <a:buSzPts val="4200"/>
              <a:buNone/>
              <a:defRPr sz="4200">
                <a:solidFill>
                  <a:schemeClr val="dk2"/>
                </a:solidFill>
              </a:defRPr>
            </a:lvl9pPr>
          </a:lstStyle>
          <a:p/>
        </p:txBody>
      </p:sp>
      <p:sp>
        <p:nvSpPr>
          <p:cNvPr id="49" name="Google Shape;49;p9"/>
          <p:cNvSpPr txBox="1"/>
          <p:nvPr>
            <p:ph idx="1" type="subTitle"/>
          </p:nvPr>
        </p:nvSpPr>
        <p:spPr>
          <a:xfrm>
            <a:off x="265500" y="2779467"/>
            <a:ext cx="4045200" cy="1235100"/>
          </a:xfrm>
          <a:prstGeom prst="rect">
            <a:avLst/>
          </a:prstGeom>
        </p:spPr>
        <p:txBody>
          <a:bodyPr anchorCtr="0" anchor="t" bIns="91425" lIns="91425" spcFirstLastPara="1" rIns="91425" wrap="square" tIns="91425"/>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50" name="Google Shape;50;p9"/>
          <p:cNvSpPr txBox="1"/>
          <p:nvPr>
            <p:ph idx="2" type="body"/>
          </p:nvPr>
        </p:nvSpPr>
        <p:spPr>
          <a:xfrm>
            <a:off x="4939500" y="724200"/>
            <a:ext cx="3837000" cy="3695100"/>
          </a:xfrm>
          <a:prstGeom prst="rect">
            <a:avLst/>
          </a:prstGeom>
        </p:spPr>
        <p:txBody>
          <a:bodyPr anchorCtr="0" anchor="ctr" bIns="91425" lIns="91425" spcFirstLastPara="1" rIns="91425" wrap="square" tIns="91425"/>
          <a:lstStyle>
            <a:lvl1pPr indent="-342900" lvl="0" marL="457200">
              <a:spcBef>
                <a:spcPts val="0"/>
              </a:spcBef>
              <a:spcAft>
                <a:spcPts val="0"/>
              </a:spcAft>
              <a:buClr>
                <a:schemeClr val="lt1"/>
              </a:buClr>
              <a:buSzPts val="1800"/>
              <a:buChar char="●"/>
              <a:defRPr>
                <a:solidFill>
                  <a:schemeClr val="lt1"/>
                </a:solidFill>
              </a:defRPr>
            </a:lvl1pPr>
            <a:lvl2pPr indent="-317500" lvl="1" marL="914400">
              <a:spcBef>
                <a:spcPts val="1600"/>
              </a:spcBef>
              <a:spcAft>
                <a:spcPts val="0"/>
              </a:spcAft>
              <a:buClr>
                <a:schemeClr val="lt1"/>
              </a:buClr>
              <a:buSzPts val="1400"/>
              <a:buChar char="○"/>
              <a:defRPr>
                <a:solidFill>
                  <a:schemeClr val="lt1"/>
                </a:solidFill>
              </a:defRPr>
            </a:lvl2pPr>
            <a:lvl3pPr indent="-317500" lvl="2" marL="1371600">
              <a:spcBef>
                <a:spcPts val="1600"/>
              </a:spcBef>
              <a:spcAft>
                <a:spcPts val="0"/>
              </a:spcAft>
              <a:buClr>
                <a:schemeClr val="lt1"/>
              </a:buClr>
              <a:buSzPts val="1400"/>
              <a:buChar char="■"/>
              <a:defRPr>
                <a:solidFill>
                  <a:schemeClr val="lt1"/>
                </a:solidFill>
              </a:defRPr>
            </a:lvl3pPr>
            <a:lvl4pPr indent="-317500" lvl="3" marL="1828800">
              <a:spcBef>
                <a:spcPts val="1600"/>
              </a:spcBef>
              <a:spcAft>
                <a:spcPts val="0"/>
              </a:spcAft>
              <a:buClr>
                <a:schemeClr val="lt1"/>
              </a:buClr>
              <a:buSzPts val="1400"/>
              <a:buChar char="●"/>
              <a:defRPr>
                <a:solidFill>
                  <a:schemeClr val="lt1"/>
                </a:solidFill>
              </a:defRPr>
            </a:lvl4pPr>
            <a:lvl5pPr indent="-317500" lvl="4" marL="2286000">
              <a:spcBef>
                <a:spcPts val="1600"/>
              </a:spcBef>
              <a:spcAft>
                <a:spcPts val="0"/>
              </a:spcAft>
              <a:buClr>
                <a:schemeClr val="lt1"/>
              </a:buClr>
              <a:buSzPts val="1400"/>
              <a:buChar char="○"/>
              <a:defRPr>
                <a:solidFill>
                  <a:schemeClr val="lt1"/>
                </a:solidFill>
              </a:defRPr>
            </a:lvl5pPr>
            <a:lvl6pPr indent="-317500" lvl="5" marL="2743200">
              <a:spcBef>
                <a:spcPts val="1600"/>
              </a:spcBef>
              <a:spcAft>
                <a:spcPts val="0"/>
              </a:spcAft>
              <a:buClr>
                <a:schemeClr val="lt1"/>
              </a:buClr>
              <a:buSzPts val="1400"/>
              <a:buChar char="■"/>
              <a:defRPr>
                <a:solidFill>
                  <a:schemeClr val="lt1"/>
                </a:solidFill>
              </a:defRPr>
            </a:lvl6pPr>
            <a:lvl7pPr indent="-317500" lvl="6" marL="3200400">
              <a:spcBef>
                <a:spcPts val="1600"/>
              </a:spcBef>
              <a:spcAft>
                <a:spcPts val="0"/>
              </a:spcAft>
              <a:buClr>
                <a:schemeClr val="lt1"/>
              </a:buClr>
              <a:buSzPts val="1400"/>
              <a:buChar char="●"/>
              <a:defRPr>
                <a:solidFill>
                  <a:schemeClr val="lt1"/>
                </a:solidFill>
              </a:defRPr>
            </a:lvl7pPr>
            <a:lvl8pPr indent="-317500" lvl="7" marL="3657600">
              <a:spcBef>
                <a:spcPts val="1600"/>
              </a:spcBef>
              <a:spcAft>
                <a:spcPts val="0"/>
              </a:spcAft>
              <a:buClr>
                <a:schemeClr val="lt1"/>
              </a:buClr>
              <a:buSzPts val="1400"/>
              <a:buChar char="○"/>
              <a:defRPr>
                <a:solidFill>
                  <a:schemeClr val="lt1"/>
                </a:solidFill>
              </a:defRPr>
            </a:lvl8pPr>
            <a:lvl9pPr indent="-317500" lvl="8" marL="4114800">
              <a:spcBef>
                <a:spcPts val="1600"/>
              </a:spcBef>
              <a:spcAft>
                <a:spcPts val="1600"/>
              </a:spcAft>
              <a:buClr>
                <a:schemeClr val="lt1"/>
              </a:buClr>
              <a:buSzPts val="1400"/>
              <a:buChar char="■"/>
              <a:defRPr>
                <a:solidFill>
                  <a:schemeClr val="lt1"/>
                </a:solidFill>
              </a:defRPr>
            </a:lvl9pPr>
          </a:lstStyle>
          <a:p/>
        </p:txBody>
      </p:sp>
      <p:sp>
        <p:nvSpPr>
          <p:cNvPr id="51" name="Google Shape;51;p9"/>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Caption">
  <p:cSld name="CAPTION_ONLY">
    <p:spTree>
      <p:nvGrpSpPr>
        <p:cNvPr id="52" name="Shape 52"/>
        <p:cNvGrpSpPr/>
        <p:nvPr/>
      </p:nvGrpSpPr>
      <p:grpSpPr>
        <a:xfrm>
          <a:off x="0" y="0"/>
          <a:ext cx="0" cy="0"/>
          <a:chOff x="0" y="0"/>
          <a:chExt cx="0" cy="0"/>
        </a:xfrm>
      </p:grpSpPr>
      <p:sp>
        <p:nvSpPr>
          <p:cNvPr id="53" name="Google Shape;53;p10"/>
          <p:cNvSpPr txBox="1"/>
          <p:nvPr/>
        </p:nvSpPr>
        <p:spPr>
          <a:xfrm flipH="1" rot="10800000">
            <a:off x="0" y="0"/>
            <a:ext cx="9144000" cy="4695900"/>
          </a:xfrm>
          <a:prstGeom prst="rect">
            <a:avLst/>
          </a:pr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4" name="Google Shape;54;p10"/>
          <p:cNvSpPr/>
          <p:nvPr/>
        </p:nvSpPr>
        <p:spPr>
          <a:xfrm flipH="1" rot="10800000">
            <a:off x="0" y="4622725"/>
            <a:ext cx="9144000" cy="74100"/>
          </a:xfrm>
          <a:prstGeom prst="rect">
            <a:avLst/>
          </a:prstGeom>
          <a:gradFill>
            <a:gsLst>
              <a:gs pos="0">
                <a:srgbClr val="F9F9F9"/>
              </a:gs>
              <a:gs pos="36000">
                <a:srgbClr val="F9F9F9"/>
              </a:gs>
              <a:gs pos="80000">
                <a:srgbClr val="DEDEDE"/>
              </a:gs>
              <a:gs pos="100000">
                <a:srgbClr val="999999"/>
              </a:gs>
            </a:gsLst>
            <a:lin ang="16200038" scaled="0"/>
          </a:gra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5" name="Google Shape;55;p10"/>
          <p:cNvSpPr txBox="1"/>
          <p:nvPr>
            <p:ph idx="1" type="body"/>
          </p:nvPr>
        </p:nvSpPr>
        <p:spPr>
          <a:xfrm>
            <a:off x="57150" y="4696825"/>
            <a:ext cx="8382000" cy="446700"/>
          </a:xfrm>
          <a:prstGeom prst="rect">
            <a:avLst/>
          </a:prstGeom>
        </p:spPr>
        <p:txBody>
          <a:bodyPr anchorCtr="0" anchor="ctr" bIns="91425" lIns="91425" spcFirstLastPara="1" rIns="91425" wrap="square" tIns="91425"/>
          <a:lstStyle>
            <a:lvl1pPr indent="-228600" lvl="0" marL="457200">
              <a:lnSpc>
                <a:spcPct val="100000"/>
              </a:lnSpc>
              <a:spcBef>
                <a:spcPts val="0"/>
              </a:spcBef>
              <a:spcAft>
                <a:spcPts val="0"/>
              </a:spcAft>
              <a:buClr>
                <a:schemeClr val="lt1"/>
              </a:buClr>
              <a:buSzPts val="1200"/>
              <a:buNone/>
              <a:defRPr sz="1200">
                <a:solidFill>
                  <a:schemeClr val="lt1"/>
                </a:solidFill>
              </a:defRPr>
            </a:lvl1pPr>
          </a:lstStyle>
          <a:p/>
        </p:txBody>
      </p:sp>
      <p:sp>
        <p:nvSpPr>
          <p:cNvPr id="56" name="Google Shape;56;p10"/>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Big number">
  <p:cSld name="BIG_NUMBER">
    <p:bg>
      <p:bgPr>
        <a:solidFill>
          <a:schemeClr val="accent4"/>
        </a:solidFill>
      </p:bgPr>
    </p:bg>
    <p:spTree>
      <p:nvGrpSpPr>
        <p:cNvPr id="57" name="Shape 57"/>
        <p:cNvGrpSpPr/>
        <p:nvPr/>
      </p:nvGrpSpPr>
      <p:grpSpPr>
        <a:xfrm>
          <a:off x="0" y="0"/>
          <a:ext cx="0" cy="0"/>
          <a:chOff x="0" y="0"/>
          <a:chExt cx="0" cy="0"/>
        </a:xfrm>
      </p:grpSpPr>
      <p:sp>
        <p:nvSpPr>
          <p:cNvPr id="58" name="Google Shape;58;p11"/>
          <p:cNvSpPr txBox="1"/>
          <p:nvPr>
            <p:ph hasCustomPrompt="1" type="title"/>
          </p:nvPr>
        </p:nvSpPr>
        <p:spPr>
          <a:xfrm>
            <a:off x="475500" y="1258525"/>
            <a:ext cx="8222100" cy="1963500"/>
          </a:xfrm>
          <a:prstGeom prst="rect">
            <a:avLst/>
          </a:prstGeom>
        </p:spPr>
        <p:txBody>
          <a:bodyPr anchorCtr="0" anchor="b" bIns="91425" lIns="91425" spcFirstLastPara="1" rIns="91425" wrap="square" tIns="91425"/>
          <a:lstStyle>
            <a:lvl1pPr lvl="0" algn="ctr">
              <a:spcBef>
                <a:spcPts val="0"/>
              </a:spcBef>
              <a:spcAft>
                <a:spcPts val="0"/>
              </a:spcAft>
              <a:buClr>
                <a:schemeClr val="dk2"/>
              </a:buClr>
              <a:buSzPts val="12000"/>
              <a:buNone/>
              <a:defRPr sz="12000">
                <a:solidFill>
                  <a:schemeClr val="dk2"/>
                </a:solidFill>
              </a:defRPr>
            </a:lvl1pPr>
            <a:lvl2pPr lvl="1" algn="ctr">
              <a:spcBef>
                <a:spcPts val="0"/>
              </a:spcBef>
              <a:spcAft>
                <a:spcPts val="0"/>
              </a:spcAft>
              <a:buClr>
                <a:schemeClr val="dk2"/>
              </a:buClr>
              <a:buSzPts val="12000"/>
              <a:buNone/>
              <a:defRPr sz="12000">
                <a:solidFill>
                  <a:schemeClr val="dk2"/>
                </a:solidFill>
              </a:defRPr>
            </a:lvl2pPr>
            <a:lvl3pPr lvl="2" algn="ctr">
              <a:spcBef>
                <a:spcPts val="0"/>
              </a:spcBef>
              <a:spcAft>
                <a:spcPts val="0"/>
              </a:spcAft>
              <a:buClr>
                <a:schemeClr val="dk2"/>
              </a:buClr>
              <a:buSzPts val="12000"/>
              <a:buNone/>
              <a:defRPr sz="12000">
                <a:solidFill>
                  <a:schemeClr val="dk2"/>
                </a:solidFill>
              </a:defRPr>
            </a:lvl3pPr>
            <a:lvl4pPr lvl="3" algn="ctr">
              <a:spcBef>
                <a:spcPts val="0"/>
              </a:spcBef>
              <a:spcAft>
                <a:spcPts val="0"/>
              </a:spcAft>
              <a:buClr>
                <a:schemeClr val="dk2"/>
              </a:buClr>
              <a:buSzPts val="12000"/>
              <a:buNone/>
              <a:defRPr sz="12000">
                <a:solidFill>
                  <a:schemeClr val="dk2"/>
                </a:solidFill>
              </a:defRPr>
            </a:lvl4pPr>
            <a:lvl5pPr lvl="4" algn="ctr">
              <a:spcBef>
                <a:spcPts val="0"/>
              </a:spcBef>
              <a:spcAft>
                <a:spcPts val="0"/>
              </a:spcAft>
              <a:buClr>
                <a:schemeClr val="dk2"/>
              </a:buClr>
              <a:buSzPts val="12000"/>
              <a:buNone/>
              <a:defRPr sz="12000">
                <a:solidFill>
                  <a:schemeClr val="dk2"/>
                </a:solidFill>
              </a:defRPr>
            </a:lvl5pPr>
            <a:lvl6pPr lvl="5" algn="ctr">
              <a:spcBef>
                <a:spcPts val="0"/>
              </a:spcBef>
              <a:spcAft>
                <a:spcPts val="0"/>
              </a:spcAft>
              <a:buClr>
                <a:schemeClr val="dk2"/>
              </a:buClr>
              <a:buSzPts val="12000"/>
              <a:buNone/>
              <a:defRPr sz="12000">
                <a:solidFill>
                  <a:schemeClr val="dk2"/>
                </a:solidFill>
              </a:defRPr>
            </a:lvl6pPr>
            <a:lvl7pPr lvl="6" algn="ctr">
              <a:spcBef>
                <a:spcPts val="0"/>
              </a:spcBef>
              <a:spcAft>
                <a:spcPts val="0"/>
              </a:spcAft>
              <a:buClr>
                <a:schemeClr val="dk2"/>
              </a:buClr>
              <a:buSzPts val="12000"/>
              <a:buNone/>
              <a:defRPr sz="12000">
                <a:solidFill>
                  <a:schemeClr val="dk2"/>
                </a:solidFill>
              </a:defRPr>
            </a:lvl7pPr>
            <a:lvl8pPr lvl="7" algn="ctr">
              <a:spcBef>
                <a:spcPts val="0"/>
              </a:spcBef>
              <a:spcAft>
                <a:spcPts val="0"/>
              </a:spcAft>
              <a:buClr>
                <a:schemeClr val="dk2"/>
              </a:buClr>
              <a:buSzPts val="12000"/>
              <a:buNone/>
              <a:defRPr sz="12000">
                <a:solidFill>
                  <a:schemeClr val="dk2"/>
                </a:solidFill>
              </a:defRPr>
            </a:lvl8pPr>
            <a:lvl9pPr lvl="8" algn="ctr">
              <a:spcBef>
                <a:spcPts val="0"/>
              </a:spcBef>
              <a:spcAft>
                <a:spcPts val="0"/>
              </a:spcAft>
              <a:buClr>
                <a:schemeClr val="dk2"/>
              </a:buClr>
              <a:buSzPts val="12000"/>
              <a:buNone/>
              <a:defRPr sz="12000">
                <a:solidFill>
                  <a:schemeClr val="dk2"/>
                </a:solidFill>
              </a:defRPr>
            </a:lvl9pPr>
          </a:lstStyle>
          <a:p>
            <a:r>
              <a:t>xx%</a:t>
            </a:r>
          </a:p>
        </p:txBody>
      </p:sp>
      <p:sp>
        <p:nvSpPr>
          <p:cNvPr id="59" name="Google Shape;59;p11"/>
          <p:cNvSpPr txBox="1"/>
          <p:nvPr>
            <p:ph idx="1" type="body"/>
          </p:nvPr>
        </p:nvSpPr>
        <p:spPr>
          <a:xfrm>
            <a:off x="475500" y="3304625"/>
            <a:ext cx="8222100" cy="1300800"/>
          </a:xfrm>
          <a:prstGeom prst="rect">
            <a:avLst/>
          </a:prstGeom>
        </p:spPr>
        <p:txBody>
          <a:bodyPr anchorCtr="0" anchor="t" bIns="91425" lIns="91425" spcFirstLastPara="1" rIns="91425" wrap="square" tIns="91425"/>
          <a:lstStyle>
            <a:lvl1pPr indent="-342900" lvl="0" marL="457200" algn="ctr">
              <a:spcBef>
                <a:spcPts val="0"/>
              </a:spcBef>
              <a:spcAft>
                <a:spcPts val="0"/>
              </a:spcAft>
              <a:buSzPts val="1800"/>
              <a:buChar char="●"/>
              <a:defRPr/>
            </a:lvl1pPr>
            <a:lvl2pPr indent="-317500" lvl="1" marL="914400" algn="ctr">
              <a:spcBef>
                <a:spcPts val="1600"/>
              </a:spcBef>
              <a:spcAft>
                <a:spcPts val="0"/>
              </a:spcAft>
              <a:buSzPts val="1400"/>
              <a:buChar char="○"/>
              <a:defRPr/>
            </a:lvl2pPr>
            <a:lvl3pPr indent="-317500" lvl="2" marL="1371600" algn="ctr">
              <a:spcBef>
                <a:spcPts val="1600"/>
              </a:spcBef>
              <a:spcAft>
                <a:spcPts val="0"/>
              </a:spcAft>
              <a:buSzPts val="1400"/>
              <a:buChar char="■"/>
              <a:defRPr/>
            </a:lvl3pPr>
            <a:lvl4pPr indent="-317500" lvl="3" marL="1828800" algn="ctr">
              <a:spcBef>
                <a:spcPts val="1600"/>
              </a:spcBef>
              <a:spcAft>
                <a:spcPts val="0"/>
              </a:spcAft>
              <a:buSzPts val="1400"/>
              <a:buChar char="●"/>
              <a:defRPr/>
            </a:lvl4pPr>
            <a:lvl5pPr indent="-317500" lvl="4" marL="2286000" algn="ctr">
              <a:spcBef>
                <a:spcPts val="1600"/>
              </a:spcBef>
              <a:spcAft>
                <a:spcPts val="0"/>
              </a:spcAft>
              <a:buSzPts val="1400"/>
              <a:buChar char="○"/>
              <a:defRPr/>
            </a:lvl5pPr>
            <a:lvl6pPr indent="-317500" lvl="5" marL="2743200" algn="ctr">
              <a:spcBef>
                <a:spcPts val="1600"/>
              </a:spcBef>
              <a:spcAft>
                <a:spcPts val="0"/>
              </a:spcAft>
              <a:buSzPts val="1400"/>
              <a:buChar char="■"/>
              <a:defRPr/>
            </a:lvl6pPr>
            <a:lvl7pPr indent="-317500" lvl="6" marL="3200400" algn="ctr">
              <a:spcBef>
                <a:spcPts val="1600"/>
              </a:spcBef>
              <a:spcAft>
                <a:spcPts val="0"/>
              </a:spcAft>
              <a:buSzPts val="1400"/>
              <a:buChar char="●"/>
              <a:defRPr/>
            </a:lvl7pPr>
            <a:lvl8pPr indent="-317500" lvl="7" marL="3657600" algn="ctr">
              <a:spcBef>
                <a:spcPts val="1600"/>
              </a:spcBef>
              <a:spcAft>
                <a:spcPts val="0"/>
              </a:spcAft>
              <a:buSzPts val="1400"/>
              <a:buChar char="○"/>
              <a:defRPr/>
            </a:lvl8pPr>
            <a:lvl9pPr indent="-317500" lvl="8" marL="4114800" algn="ctr">
              <a:spcBef>
                <a:spcPts val="1600"/>
              </a:spcBef>
              <a:spcAft>
                <a:spcPts val="1600"/>
              </a:spcAft>
              <a:buSzPts val="1400"/>
              <a:buChar char="■"/>
              <a:defRPr/>
            </a:lvl9pPr>
          </a:lstStyle>
          <a:p/>
        </p:txBody>
      </p:sp>
      <p:sp>
        <p:nvSpPr>
          <p:cNvPr id="60" name="Google Shape;60;p11"/>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matchingName="Blank" type="blank">
  <p:cSld name="BLANK">
    <p:bg>
      <p:bgPr>
        <a:solidFill>
          <a:schemeClr val="accent4"/>
        </a:solidFill>
      </p:bgPr>
    </p:bg>
    <p:spTree>
      <p:nvGrpSpPr>
        <p:cNvPr id="61" name="Shape 61"/>
        <p:cNvGrpSpPr/>
        <p:nvPr/>
      </p:nvGrpSpPr>
      <p:grpSpPr>
        <a:xfrm>
          <a:off x="0" y="0"/>
          <a:ext cx="0" cy="0"/>
          <a:chOff x="0" y="0"/>
          <a:chExt cx="0" cy="0"/>
        </a:xfrm>
      </p:grpSpPr>
      <p:sp>
        <p:nvSpPr>
          <p:cNvPr id="62" name="Google Shape;62;p12"/>
          <p:cNvSpPr txBox="1"/>
          <p:nvPr>
            <p:ph idx="12" type="sldNum"/>
          </p:nvPr>
        </p:nvSpPr>
        <p:spPr>
          <a:xfrm>
            <a:off x="8523541" y="4695623"/>
            <a:ext cx="548700" cy="393600"/>
          </a:xfrm>
          <a:prstGeom prst="rect">
            <a:avLst/>
          </a:prstGeom>
        </p:spPr>
        <p:txBody>
          <a:bodyPr anchorCtr="0" anchor="ctr"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ja"/>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2.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material">
    <p:bg>
      <p:bgPr>
        <a:solidFill>
          <a:schemeClr val="dk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471900" y="738725"/>
            <a:ext cx="8222100" cy="767700"/>
          </a:xfrm>
          <a:prstGeom prst="rect">
            <a:avLst/>
          </a:prstGeom>
          <a:noFill/>
          <a:ln>
            <a:noFill/>
          </a:ln>
        </p:spPr>
        <p:txBody>
          <a:bodyPr anchorCtr="0" anchor="b" bIns="91425" lIns="91425" spcFirstLastPara="1" rIns="91425" wrap="square" tIns="91425"/>
          <a:lstStyle>
            <a:lvl1pPr lvl="0">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1pPr>
            <a:lvl2pPr lvl="1">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2pPr>
            <a:lvl3pPr lvl="2">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3pPr>
            <a:lvl4pPr lvl="3">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4pPr>
            <a:lvl5pPr lvl="4">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5pPr>
            <a:lvl6pPr lvl="5">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6pPr>
            <a:lvl7pPr lvl="6">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7pPr>
            <a:lvl8pPr lvl="7">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8pPr>
            <a:lvl9pPr lvl="8">
              <a:spcBef>
                <a:spcPts val="0"/>
              </a:spcBef>
              <a:spcAft>
                <a:spcPts val="0"/>
              </a:spcAft>
              <a:buClr>
                <a:schemeClr val="lt1"/>
              </a:buClr>
              <a:buSzPts val="3200"/>
              <a:buFont typeface="Roboto"/>
              <a:buNone/>
              <a:defRPr sz="3200">
                <a:solidFill>
                  <a:schemeClr val="lt1"/>
                </a:solidFill>
                <a:latin typeface="Roboto"/>
                <a:ea typeface="Roboto"/>
                <a:cs typeface="Roboto"/>
                <a:sym typeface="Roboto"/>
              </a:defRPr>
            </a:lvl9pPr>
          </a:lstStyle>
          <a:p/>
        </p:txBody>
      </p:sp>
      <p:sp>
        <p:nvSpPr>
          <p:cNvPr id="7" name="Google Shape;7;p1"/>
          <p:cNvSpPr txBox="1"/>
          <p:nvPr>
            <p:ph idx="1" type="body"/>
          </p:nvPr>
        </p:nvSpPr>
        <p:spPr>
          <a:xfrm>
            <a:off x="471900" y="1919075"/>
            <a:ext cx="8222100" cy="2710200"/>
          </a:xfrm>
          <a:prstGeom prst="rect">
            <a:avLst/>
          </a:prstGeom>
          <a:noFill/>
          <a:ln>
            <a:noFill/>
          </a:ln>
        </p:spPr>
        <p:txBody>
          <a:bodyPr anchorCtr="0" anchor="t" bIns="91425" lIns="91425" spcFirstLastPara="1" rIns="91425" wrap="square" tIns="91425"/>
          <a:lstStyle>
            <a:lvl1pPr indent="-342900" lvl="0" marL="457200">
              <a:lnSpc>
                <a:spcPct val="115000"/>
              </a:lnSpc>
              <a:spcBef>
                <a:spcPts val="0"/>
              </a:spcBef>
              <a:spcAft>
                <a:spcPts val="0"/>
              </a:spcAft>
              <a:buClr>
                <a:schemeClr val="lt2"/>
              </a:buClr>
              <a:buSzPts val="1800"/>
              <a:buFont typeface="Roboto"/>
              <a:buChar char="●"/>
              <a:defRPr sz="1800">
                <a:solidFill>
                  <a:schemeClr val="lt2"/>
                </a:solidFill>
                <a:latin typeface="Roboto"/>
                <a:ea typeface="Roboto"/>
                <a:cs typeface="Roboto"/>
                <a:sym typeface="Roboto"/>
              </a:defRPr>
            </a:lvl1pPr>
            <a:lvl2pPr indent="-317500" lvl="1" marL="9144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2pPr>
            <a:lvl3pPr indent="-317500" lvl="2" marL="13716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3pPr>
            <a:lvl4pPr indent="-317500" lvl="3" marL="18288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4pPr>
            <a:lvl5pPr indent="-317500" lvl="4" marL="22860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5pPr>
            <a:lvl6pPr indent="-317500" lvl="5" marL="27432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6pPr>
            <a:lvl7pPr indent="-317500" lvl="6" marL="32004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7pPr>
            <a:lvl8pPr indent="-317500" lvl="7" marL="3657600">
              <a:lnSpc>
                <a:spcPct val="115000"/>
              </a:lnSpc>
              <a:spcBef>
                <a:spcPts val="1600"/>
              </a:spcBef>
              <a:spcAft>
                <a:spcPts val="0"/>
              </a:spcAft>
              <a:buClr>
                <a:schemeClr val="lt2"/>
              </a:buClr>
              <a:buSzPts val="1400"/>
              <a:buFont typeface="Roboto"/>
              <a:buChar char="○"/>
              <a:defRPr>
                <a:solidFill>
                  <a:schemeClr val="lt2"/>
                </a:solidFill>
                <a:latin typeface="Roboto"/>
                <a:ea typeface="Roboto"/>
                <a:cs typeface="Roboto"/>
                <a:sym typeface="Roboto"/>
              </a:defRPr>
            </a:lvl8pPr>
            <a:lvl9pPr indent="-317500" lvl="8" marL="4114800">
              <a:lnSpc>
                <a:spcPct val="115000"/>
              </a:lnSpc>
              <a:spcBef>
                <a:spcPts val="1600"/>
              </a:spcBef>
              <a:spcAft>
                <a:spcPts val="1600"/>
              </a:spcAft>
              <a:buClr>
                <a:schemeClr val="lt2"/>
              </a:buClr>
              <a:buSzPts val="1400"/>
              <a:buFont typeface="Roboto"/>
              <a:buChar char="■"/>
              <a:defRPr>
                <a:solidFill>
                  <a:schemeClr val="lt2"/>
                </a:solidFill>
                <a:latin typeface="Roboto"/>
                <a:ea typeface="Roboto"/>
                <a:cs typeface="Roboto"/>
                <a:sym typeface="Roboto"/>
              </a:defRPr>
            </a:lvl9pPr>
          </a:lstStyle>
          <a:p/>
        </p:txBody>
      </p:sp>
      <p:sp>
        <p:nvSpPr>
          <p:cNvPr id="8" name="Google Shape;8;p1"/>
          <p:cNvSpPr txBox="1"/>
          <p:nvPr>
            <p:ph idx="12" type="sldNum"/>
          </p:nvPr>
        </p:nvSpPr>
        <p:spPr>
          <a:xfrm>
            <a:off x="8523541" y="4695623"/>
            <a:ext cx="548700" cy="393600"/>
          </a:xfrm>
          <a:prstGeom prst="rect">
            <a:avLst/>
          </a:prstGeom>
          <a:noFill/>
          <a:ln>
            <a:noFill/>
          </a:ln>
        </p:spPr>
        <p:txBody>
          <a:bodyPr anchorCtr="0" anchor="ctr" bIns="91425" lIns="91425" spcFirstLastPara="1" rIns="91425" wrap="square" tIns="91425">
            <a:noAutofit/>
          </a:bodyPr>
          <a:lstStyle>
            <a:lvl1pPr lvl="0" algn="r">
              <a:buNone/>
              <a:defRPr sz="1000">
                <a:solidFill>
                  <a:schemeClr val="lt2"/>
                </a:solidFill>
                <a:latin typeface="Roboto"/>
                <a:ea typeface="Roboto"/>
                <a:cs typeface="Roboto"/>
                <a:sym typeface="Roboto"/>
              </a:defRPr>
            </a:lvl1pPr>
            <a:lvl2pPr lvl="1" algn="r">
              <a:buNone/>
              <a:defRPr sz="1000">
                <a:solidFill>
                  <a:schemeClr val="lt2"/>
                </a:solidFill>
                <a:latin typeface="Roboto"/>
                <a:ea typeface="Roboto"/>
                <a:cs typeface="Roboto"/>
                <a:sym typeface="Roboto"/>
              </a:defRPr>
            </a:lvl2pPr>
            <a:lvl3pPr lvl="2" algn="r">
              <a:buNone/>
              <a:defRPr sz="1000">
                <a:solidFill>
                  <a:schemeClr val="lt2"/>
                </a:solidFill>
                <a:latin typeface="Roboto"/>
                <a:ea typeface="Roboto"/>
                <a:cs typeface="Roboto"/>
                <a:sym typeface="Roboto"/>
              </a:defRPr>
            </a:lvl3pPr>
            <a:lvl4pPr lvl="3" algn="r">
              <a:buNone/>
              <a:defRPr sz="1000">
                <a:solidFill>
                  <a:schemeClr val="lt2"/>
                </a:solidFill>
                <a:latin typeface="Roboto"/>
                <a:ea typeface="Roboto"/>
                <a:cs typeface="Roboto"/>
                <a:sym typeface="Roboto"/>
              </a:defRPr>
            </a:lvl4pPr>
            <a:lvl5pPr lvl="4" algn="r">
              <a:buNone/>
              <a:defRPr sz="1000">
                <a:solidFill>
                  <a:schemeClr val="lt2"/>
                </a:solidFill>
                <a:latin typeface="Roboto"/>
                <a:ea typeface="Roboto"/>
                <a:cs typeface="Roboto"/>
                <a:sym typeface="Roboto"/>
              </a:defRPr>
            </a:lvl5pPr>
            <a:lvl6pPr lvl="5" algn="r">
              <a:buNone/>
              <a:defRPr sz="1000">
                <a:solidFill>
                  <a:schemeClr val="lt2"/>
                </a:solidFill>
                <a:latin typeface="Roboto"/>
                <a:ea typeface="Roboto"/>
                <a:cs typeface="Roboto"/>
                <a:sym typeface="Roboto"/>
              </a:defRPr>
            </a:lvl6pPr>
            <a:lvl7pPr lvl="6" algn="r">
              <a:buNone/>
              <a:defRPr sz="1000">
                <a:solidFill>
                  <a:schemeClr val="lt2"/>
                </a:solidFill>
                <a:latin typeface="Roboto"/>
                <a:ea typeface="Roboto"/>
                <a:cs typeface="Roboto"/>
                <a:sym typeface="Roboto"/>
              </a:defRPr>
            </a:lvl7pPr>
            <a:lvl8pPr lvl="7" algn="r">
              <a:buNone/>
              <a:defRPr sz="1000">
                <a:solidFill>
                  <a:schemeClr val="lt2"/>
                </a:solidFill>
                <a:latin typeface="Roboto"/>
                <a:ea typeface="Roboto"/>
                <a:cs typeface="Roboto"/>
                <a:sym typeface="Roboto"/>
              </a:defRPr>
            </a:lvl8pPr>
            <a:lvl9pPr lvl="8" algn="r">
              <a:buNone/>
              <a:defRPr sz="1000">
                <a:solidFill>
                  <a:schemeClr val="lt2"/>
                </a:solidFill>
                <a:latin typeface="Roboto"/>
                <a:ea typeface="Roboto"/>
                <a:cs typeface="Roboto"/>
                <a:sym typeface="Roboto"/>
              </a:defRPr>
            </a:lvl9pPr>
          </a:lstStyle>
          <a:p>
            <a:pPr indent="0" lvl="0" marL="0" rtl="0" algn="r">
              <a:spcBef>
                <a:spcPts val="0"/>
              </a:spcBef>
              <a:spcAft>
                <a:spcPts val="0"/>
              </a:spcAft>
              <a:buNone/>
            </a:pPr>
            <a:fld id="{00000000-1234-1234-1234-123412341234}" type="slidenum">
              <a:rPr lang="ja"/>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 Id="rId3" Type="http://schemas.openxmlformats.org/officeDocument/2006/relationships/image" Target="../media/image3.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0.xml"/><Relationship Id="rId3" Type="http://schemas.openxmlformats.org/officeDocument/2006/relationships/image" Target="../media/image6.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xml"/><Relationship Id="rId3" Type="http://schemas.openxmlformats.org/officeDocument/2006/relationships/image" Target="../media/image2.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xml"/><Relationship Id="rId3" Type="http://schemas.openxmlformats.org/officeDocument/2006/relationships/hyperlink" Target="http://lamport.azurewebsites.net/pubs/pubs.html#lamport-paxos" TargetMode="Externa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7.xml"/><Relationship Id="rId3" Type="http://schemas.openxmlformats.org/officeDocument/2006/relationships/image" Target="../media/image1.jpg"/><Relationship Id="rId4" Type="http://schemas.openxmlformats.org/officeDocument/2006/relationships/image" Target="../media/image4.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9.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0.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3.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8.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9.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0.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5.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6.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7.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8.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9.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3.xml"/><Relationship Id="rId3" Type="http://schemas.openxmlformats.org/officeDocument/2006/relationships/hyperlink" Target="http://paxos.systems/variants.html" TargetMode="External"/><Relationship Id="rId4" Type="http://schemas.openxmlformats.org/officeDocument/2006/relationships/image" Target="../media/image5.png"/></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4.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5.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6.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bg>
      <p:bgPr>
        <a:solidFill>
          <a:schemeClr val="dk1"/>
        </a:solidFill>
      </p:bgPr>
    </p:bg>
    <p:spTree>
      <p:nvGrpSpPr>
        <p:cNvPr id="66" name="Shape 66"/>
        <p:cNvGrpSpPr/>
        <p:nvPr/>
      </p:nvGrpSpPr>
      <p:grpSpPr>
        <a:xfrm>
          <a:off x="0" y="0"/>
          <a:ext cx="0" cy="0"/>
          <a:chOff x="0" y="0"/>
          <a:chExt cx="0" cy="0"/>
        </a:xfrm>
      </p:grpSpPr>
      <p:sp>
        <p:nvSpPr>
          <p:cNvPr id="67" name="Google Shape;67;p13"/>
          <p:cNvSpPr txBox="1"/>
          <p:nvPr>
            <p:ph type="ctrTitle"/>
          </p:nvPr>
        </p:nvSpPr>
        <p:spPr>
          <a:xfrm>
            <a:off x="390525" y="1819275"/>
            <a:ext cx="8222100" cy="9336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Consensus: Paxos</a:t>
            </a:r>
            <a:endParaRPr/>
          </a:p>
        </p:txBody>
      </p:sp>
      <p:sp>
        <p:nvSpPr>
          <p:cNvPr id="68" name="Google Shape;68;p13"/>
          <p:cNvSpPr txBox="1"/>
          <p:nvPr>
            <p:ph idx="1" type="subTitle"/>
          </p:nvPr>
        </p:nvSpPr>
        <p:spPr>
          <a:xfrm>
            <a:off x="390525" y="2789130"/>
            <a:ext cx="8222100" cy="4329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Haobin Ni</a:t>
            </a:r>
            <a:endParaRPr/>
          </a:p>
          <a:p>
            <a:pPr indent="0" lvl="0" marL="0" rtl="0" algn="l">
              <a:spcBef>
                <a:spcPts val="0"/>
              </a:spcBef>
              <a:spcAft>
                <a:spcPts val="0"/>
              </a:spcAft>
              <a:buNone/>
            </a:pPr>
            <a:r>
              <a:t/>
            </a:r>
            <a:endParaRPr/>
          </a:p>
          <a:p>
            <a:pPr indent="0" lvl="0" marL="0" rtl="0" algn="l">
              <a:spcBef>
                <a:spcPts val="0"/>
              </a:spcBef>
              <a:spcAft>
                <a:spcPts val="0"/>
              </a:spcAft>
              <a:buNone/>
            </a:pPr>
            <a:r>
              <a:rPr lang="ja"/>
              <a:t>Oct 22, 2018</a:t>
            </a:r>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72" name="Shape 72"/>
        <p:cNvGrpSpPr/>
        <p:nvPr/>
      </p:nvGrpSpPr>
      <p:grpSpPr>
        <a:xfrm>
          <a:off x="0" y="0"/>
          <a:ext cx="0" cy="0"/>
          <a:chOff x="0" y="0"/>
          <a:chExt cx="0" cy="0"/>
        </a:xfrm>
      </p:grpSpPr>
      <p:sp>
        <p:nvSpPr>
          <p:cNvPr id="73" name="Google Shape;73;p14"/>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What is consensus?</a:t>
            </a:r>
            <a:endParaRPr/>
          </a:p>
        </p:txBody>
      </p:sp>
      <p:sp>
        <p:nvSpPr>
          <p:cNvPr id="74" name="Google Shape;74;p14"/>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A group of people go to the same place for the same meal.</a:t>
            </a:r>
            <a:endParaRPr/>
          </a:p>
          <a:p>
            <a:pPr indent="0" lvl="0" marL="0" rtl="0" algn="l">
              <a:spcBef>
                <a:spcPts val="1600"/>
              </a:spcBef>
              <a:spcAft>
                <a:spcPts val="1600"/>
              </a:spcAft>
              <a:buNone/>
            </a:pPr>
            <a:r>
              <a:rPr lang="ja"/>
              <a:t>→ A set of nodes have the same value for the same variable.</a:t>
            </a:r>
            <a:endParaRPr/>
          </a:p>
        </p:txBody>
      </p:sp>
      <p:sp>
        <p:nvSpPr>
          <p:cNvPr id="75" name="Google Shape;75;p14"/>
          <p:cNvSpPr/>
          <p:nvPr/>
        </p:nvSpPr>
        <p:spPr>
          <a:xfrm>
            <a:off x="1426700" y="3707100"/>
            <a:ext cx="767700" cy="7677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X=</a:t>
            </a:r>
            <a:r>
              <a:rPr lang="ja"/>
              <a:t>7</a:t>
            </a:r>
            <a:endParaRPr/>
          </a:p>
        </p:txBody>
      </p:sp>
      <p:sp>
        <p:nvSpPr>
          <p:cNvPr id="76" name="Google Shape;76;p14"/>
          <p:cNvSpPr/>
          <p:nvPr/>
        </p:nvSpPr>
        <p:spPr>
          <a:xfrm>
            <a:off x="3674950" y="3707100"/>
            <a:ext cx="767700" cy="7677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X=7</a:t>
            </a:r>
            <a:endParaRPr/>
          </a:p>
        </p:txBody>
      </p:sp>
      <p:sp>
        <p:nvSpPr>
          <p:cNvPr id="77" name="Google Shape;77;p14"/>
          <p:cNvSpPr/>
          <p:nvPr/>
        </p:nvSpPr>
        <p:spPr>
          <a:xfrm>
            <a:off x="5923200" y="3707100"/>
            <a:ext cx="767700" cy="7677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X=7</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4">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4">
                                            <p:txEl>
                                              <p:pRg end="1" st="1"/>
                                            </p:txEl>
                                          </p:spTgt>
                                        </p:tgtEl>
                                        <p:attrNameLst>
                                          <p:attrName>style.visibility</p:attrName>
                                        </p:attrNameLst>
                                      </p:cBhvr>
                                      <p:to>
                                        <p:strVal val="visible"/>
                                      </p:to>
                                    </p:set>
                                  </p:childTnLst>
                                </p:cTn>
                              </p:par>
                            </p:childTnLst>
                          </p:cTn>
                        </p:par>
                        <p:par>
                          <p:cTn fill="hold">
                            <p:stCondLst>
                              <p:cond delay="0"/>
                            </p:stCondLst>
                            <p:childTnLst>
                              <p:par>
                                <p:cTn fill="hold" nodeType="afterEffect" presetClass="entr" presetID="1" presetSubtype="0">
                                  <p:stCondLst>
                                    <p:cond delay="0"/>
                                  </p:stCondLst>
                                  <p:childTnLst>
                                    <p:set>
                                      <p:cBhvr>
                                        <p:cTn dur="1" fill="hold">
                                          <p:stCondLst>
                                            <p:cond delay="0"/>
                                          </p:stCondLst>
                                        </p:cTn>
                                        <p:tgtEl>
                                          <p:spTgt spid="75"/>
                                        </p:tgtEl>
                                        <p:attrNameLst>
                                          <p:attrName>style.visibility</p:attrName>
                                        </p:attrNameLst>
                                      </p:cBhvr>
                                      <p:to>
                                        <p:strVal val="visible"/>
                                      </p:to>
                                    </p:set>
                                  </p:childTnLst>
                                </p:cTn>
                              </p:par>
                              <p:par>
                                <p:cTn fill="hold" nodeType="withEffect" presetClass="entr" presetID="1" presetSubtype="0">
                                  <p:stCondLst>
                                    <p:cond delay="0"/>
                                  </p:stCondLst>
                                  <p:childTnLst>
                                    <p:set>
                                      <p:cBhvr>
                                        <p:cTn dur="1" fill="hold">
                                          <p:stCondLst>
                                            <p:cond delay="0"/>
                                          </p:stCondLst>
                                        </p:cTn>
                                        <p:tgtEl>
                                          <p:spTgt spid="76"/>
                                        </p:tgtEl>
                                        <p:attrNameLst>
                                          <p:attrName>style.visibility</p:attrName>
                                        </p:attrNameLst>
                                      </p:cBhvr>
                                      <p:to>
                                        <p:strVal val="visible"/>
                                      </p:to>
                                    </p:set>
                                  </p:childTnLst>
                                </p:cTn>
                              </p:par>
                              <p:par>
                                <p:cTn fill="hold" nodeType="withEffect" presetClass="entr" presetID="1" presetSubtype="0">
                                  <p:stCondLst>
                                    <p:cond delay="0"/>
                                  </p:stCondLst>
                                  <p:childTnLst>
                                    <p:set>
                                      <p:cBhvr>
                                        <p:cTn dur="1" fill="hold">
                                          <p:stCondLst>
                                            <p:cond delay="0"/>
                                          </p:stCondLst>
                                        </p:cTn>
                                        <p:tgtEl>
                                          <p:spTgt spid="77"/>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81" name="Shape 81"/>
        <p:cNvGrpSpPr/>
        <p:nvPr/>
      </p:nvGrpSpPr>
      <p:grpSpPr>
        <a:xfrm>
          <a:off x="0" y="0"/>
          <a:ext cx="0" cy="0"/>
          <a:chOff x="0" y="0"/>
          <a:chExt cx="0" cy="0"/>
        </a:xfrm>
      </p:grpSpPr>
      <p:sp>
        <p:nvSpPr>
          <p:cNvPr id="82" name="Google Shape;82;p15"/>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Why is it important?</a:t>
            </a:r>
            <a:endParaRPr/>
          </a:p>
        </p:txBody>
      </p:sp>
      <p:sp>
        <p:nvSpPr>
          <p:cNvPr id="83" name="Google Shape;83;p15"/>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In state machine replication (SMR):</a:t>
            </a:r>
            <a:endParaRPr/>
          </a:p>
          <a:p>
            <a:pPr indent="-342900" lvl="0" marL="457200" rtl="0" algn="l">
              <a:spcBef>
                <a:spcPts val="1600"/>
              </a:spcBef>
              <a:spcAft>
                <a:spcPts val="0"/>
              </a:spcAft>
              <a:buSzPts val="1800"/>
              <a:buChar char="●"/>
            </a:pPr>
            <a:r>
              <a:rPr lang="ja"/>
              <a:t>We need to keep replicas “the same” = consensus</a:t>
            </a:r>
            <a:endParaRPr/>
          </a:p>
          <a:p>
            <a:pPr indent="0" lvl="0" marL="0" rtl="0" algn="l">
              <a:spcBef>
                <a:spcPts val="1600"/>
              </a:spcBef>
              <a:spcAft>
                <a:spcPts val="0"/>
              </a:spcAft>
              <a:buNone/>
            </a:pPr>
            <a:r>
              <a:rPr lang="ja"/>
              <a:t>In blockchain:</a:t>
            </a:r>
            <a:endParaRPr/>
          </a:p>
          <a:p>
            <a:pPr indent="-342900" lvl="0" marL="457200" rtl="0" algn="l">
              <a:spcBef>
                <a:spcPts val="1600"/>
              </a:spcBef>
              <a:spcAft>
                <a:spcPts val="0"/>
              </a:spcAft>
              <a:buSzPts val="1800"/>
              <a:buChar char="●"/>
            </a:pPr>
            <a:r>
              <a:rPr lang="ja"/>
              <a:t>We need to maintain the integrity of global ledger = consensus</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3">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3">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3">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3">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87" name="Shape 87"/>
        <p:cNvGrpSpPr/>
        <p:nvPr/>
      </p:nvGrpSpPr>
      <p:grpSpPr>
        <a:xfrm>
          <a:off x="0" y="0"/>
          <a:ext cx="0" cy="0"/>
          <a:chOff x="0" y="0"/>
          <a:chExt cx="0" cy="0"/>
        </a:xfrm>
      </p:grpSpPr>
      <p:sp>
        <p:nvSpPr>
          <p:cNvPr id="88" name="Google Shape;88;p16"/>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What are the goals?</a:t>
            </a:r>
            <a:endParaRPr/>
          </a:p>
        </p:txBody>
      </p:sp>
      <p:sp>
        <p:nvSpPr>
          <p:cNvPr id="89" name="Google Shape;89;p16"/>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Safety properties:</a:t>
            </a:r>
            <a:endParaRPr/>
          </a:p>
          <a:p>
            <a:pPr indent="-342900" lvl="0" marL="457200" rtl="0" algn="l">
              <a:spcBef>
                <a:spcPts val="1600"/>
              </a:spcBef>
              <a:spcAft>
                <a:spcPts val="0"/>
              </a:spcAft>
              <a:buSzPts val="1800"/>
              <a:buChar char="●"/>
            </a:pPr>
            <a:r>
              <a:rPr lang="ja"/>
              <a:t>Agreement: any two correct nodes decide the same value</a:t>
            </a:r>
            <a:endParaRPr/>
          </a:p>
          <a:p>
            <a:pPr indent="-342900" lvl="0" marL="457200" rtl="0" algn="l">
              <a:spcBef>
                <a:spcPts val="0"/>
              </a:spcBef>
              <a:spcAft>
                <a:spcPts val="0"/>
              </a:spcAft>
              <a:buSzPts val="1800"/>
              <a:buChar char="●"/>
            </a:pPr>
            <a:r>
              <a:rPr lang="ja"/>
              <a:t>Validity: any value decided should be a value proposed by some node</a:t>
            </a:r>
            <a:endParaRPr/>
          </a:p>
          <a:p>
            <a:pPr indent="0" lvl="0" marL="0" rtl="0" algn="l">
              <a:spcBef>
                <a:spcPts val="1600"/>
              </a:spcBef>
              <a:spcAft>
                <a:spcPts val="0"/>
              </a:spcAft>
              <a:buNone/>
            </a:pPr>
            <a:r>
              <a:rPr lang="ja"/>
              <a:t>Liveness properties:</a:t>
            </a:r>
            <a:endParaRPr/>
          </a:p>
          <a:p>
            <a:pPr indent="-342900" lvl="0" marL="457200" rtl="0" algn="l">
              <a:spcBef>
                <a:spcPts val="1600"/>
              </a:spcBef>
              <a:spcAft>
                <a:spcPts val="0"/>
              </a:spcAft>
              <a:buSzPts val="1800"/>
              <a:buChar char="●"/>
            </a:pPr>
            <a:r>
              <a:rPr lang="ja"/>
              <a:t>Termination: eventually all correct nodes should decide</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9">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9">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9">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9">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89">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3" name="Shape 93"/>
        <p:cNvGrpSpPr/>
        <p:nvPr/>
      </p:nvGrpSpPr>
      <p:grpSpPr>
        <a:xfrm>
          <a:off x="0" y="0"/>
          <a:ext cx="0" cy="0"/>
          <a:chOff x="0" y="0"/>
          <a:chExt cx="0" cy="0"/>
        </a:xfrm>
      </p:grpSpPr>
      <p:sp>
        <p:nvSpPr>
          <p:cNvPr id="94" name="Google Shape;94;p17"/>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What are the goals? cont’</a:t>
            </a:r>
            <a:endParaRPr/>
          </a:p>
        </p:txBody>
      </p:sp>
      <p:sp>
        <p:nvSpPr>
          <p:cNvPr id="95" name="Google Shape;95;p17"/>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Performance:</a:t>
            </a:r>
            <a:endParaRPr/>
          </a:p>
          <a:p>
            <a:pPr indent="-342900" lvl="0" marL="457200" rtl="0" algn="l">
              <a:spcBef>
                <a:spcPts val="1600"/>
              </a:spcBef>
              <a:spcAft>
                <a:spcPts val="0"/>
              </a:spcAft>
              <a:buSzPts val="1800"/>
              <a:buChar char="●"/>
            </a:pPr>
            <a:r>
              <a:rPr lang="ja"/>
              <a:t>The number of replicas needed</a:t>
            </a:r>
            <a:endParaRPr/>
          </a:p>
          <a:p>
            <a:pPr indent="-342900" lvl="0" marL="457200" rtl="0" algn="l">
              <a:spcBef>
                <a:spcPts val="0"/>
              </a:spcBef>
              <a:spcAft>
                <a:spcPts val="0"/>
              </a:spcAft>
              <a:buSzPts val="1800"/>
              <a:buChar char="●"/>
            </a:pPr>
            <a:r>
              <a:rPr lang="ja"/>
              <a:t>The number of message rounds</a:t>
            </a:r>
            <a:endParaRPr/>
          </a:p>
          <a:p>
            <a:pPr indent="-342900" lvl="0" marL="457200" rtl="0" algn="l">
              <a:spcBef>
                <a:spcPts val="0"/>
              </a:spcBef>
              <a:spcAft>
                <a:spcPts val="0"/>
              </a:spcAft>
              <a:buSzPts val="1800"/>
              <a:buChar char="●"/>
            </a:pPr>
            <a:r>
              <a:rPr lang="ja"/>
              <a:t>The total number of messages</a:t>
            </a:r>
            <a:endParaRPr/>
          </a:p>
          <a:p>
            <a:pPr indent="-342900" lvl="0" marL="457200" rtl="0" algn="l">
              <a:spcBef>
                <a:spcPts val="0"/>
              </a:spcBef>
              <a:spcAft>
                <a:spcPts val="0"/>
              </a:spcAft>
              <a:buSzPts val="1800"/>
              <a:buChar char="●"/>
            </a:pPr>
            <a:r>
              <a:rPr lang="ja"/>
              <a:t>Overhead (throughput/latency)</a:t>
            </a:r>
            <a:endParaRPr/>
          </a:p>
          <a:p>
            <a:pPr indent="-342900" lvl="0" marL="457200" rtl="0" algn="l">
              <a:spcBef>
                <a:spcPts val="0"/>
              </a:spcBef>
              <a:spcAft>
                <a:spcPts val="0"/>
              </a:spcAft>
              <a:buSzPts val="1800"/>
              <a:buChar char="●"/>
            </a:pPr>
            <a:r>
              <a:rPr lang="ja"/>
              <a:t>average/optimistic/etc</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95">
                                            <p:txEl>
                                              <p:pRg end="5" st="5"/>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9" name="Shape 99"/>
        <p:cNvGrpSpPr/>
        <p:nvPr/>
      </p:nvGrpSpPr>
      <p:grpSpPr>
        <a:xfrm>
          <a:off x="0" y="0"/>
          <a:ext cx="0" cy="0"/>
          <a:chOff x="0" y="0"/>
          <a:chExt cx="0" cy="0"/>
        </a:xfrm>
      </p:grpSpPr>
      <p:sp>
        <p:nvSpPr>
          <p:cNvPr id="100" name="Google Shape;100;p18"/>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What are the assumptions?</a:t>
            </a:r>
            <a:endParaRPr/>
          </a:p>
        </p:txBody>
      </p:sp>
      <p:sp>
        <p:nvSpPr>
          <p:cNvPr id="101" name="Google Shape;101;p18"/>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Failure/adversary model</a:t>
            </a:r>
            <a:endParaRPr/>
          </a:p>
          <a:p>
            <a:pPr indent="-342900" lvl="0" marL="457200" rtl="0" algn="l">
              <a:spcBef>
                <a:spcPts val="1600"/>
              </a:spcBef>
              <a:spcAft>
                <a:spcPts val="0"/>
              </a:spcAft>
              <a:buSzPts val="1800"/>
              <a:buChar char="●"/>
            </a:pPr>
            <a:r>
              <a:rPr lang="ja"/>
              <a:t>Fault-stop/Crash/Byzantine</a:t>
            </a:r>
            <a:endParaRPr/>
          </a:p>
          <a:p>
            <a:pPr indent="-342900" lvl="0" marL="457200" rtl="0" algn="l">
              <a:spcBef>
                <a:spcPts val="0"/>
              </a:spcBef>
              <a:spcAft>
                <a:spcPts val="0"/>
              </a:spcAft>
              <a:buSzPts val="1800"/>
              <a:buChar char="●"/>
            </a:pPr>
            <a:r>
              <a:rPr lang="ja"/>
              <a:t>Limited computational/mining power</a:t>
            </a:r>
            <a:endParaRPr/>
          </a:p>
          <a:p>
            <a:pPr indent="-342900" lvl="0" marL="457200" rtl="0" algn="l">
              <a:spcBef>
                <a:spcPts val="0"/>
              </a:spcBef>
              <a:spcAft>
                <a:spcPts val="0"/>
              </a:spcAft>
              <a:buSzPts val="1800"/>
              <a:buChar char="●"/>
            </a:pPr>
            <a:r>
              <a:rPr lang="ja"/>
              <a:t>Rational</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1">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1">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1">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1">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5" name="Shape 105"/>
        <p:cNvGrpSpPr/>
        <p:nvPr/>
      </p:nvGrpSpPr>
      <p:grpSpPr>
        <a:xfrm>
          <a:off x="0" y="0"/>
          <a:ext cx="0" cy="0"/>
          <a:chOff x="0" y="0"/>
          <a:chExt cx="0" cy="0"/>
        </a:xfrm>
      </p:grpSpPr>
      <p:sp>
        <p:nvSpPr>
          <p:cNvPr id="106" name="Google Shape;106;p19"/>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What are the assumptions? cont’</a:t>
            </a:r>
            <a:endParaRPr/>
          </a:p>
        </p:txBody>
      </p:sp>
      <p:sp>
        <p:nvSpPr>
          <p:cNvPr id="107" name="Google Shape;107;p19"/>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Network model</a:t>
            </a:r>
            <a:endParaRPr/>
          </a:p>
          <a:p>
            <a:pPr indent="-342900" lvl="0" marL="457200" rtl="0" algn="l">
              <a:spcBef>
                <a:spcPts val="1600"/>
              </a:spcBef>
              <a:spcAft>
                <a:spcPts val="0"/>
              </a:spcAft>
              <a:buSzPts val="1800"/>
              <a:buChar char="●"/>
            </a:pPr>
            <a:r>
              <a:rPr lang="ja"/>
              <a:t>Delay: Synchronous/Partial synchronous/Asynchronous</a:t>
            </a:r>
            <a:endParaRPr/>
          </a:p>
          <a:p>
            <a:pPr indent="-342900" lvl="0" marL="457200" rtl="0" algn="l">
              <a:spcBef>
                <a:spcPts val="0"/>
              </a:spcBef>
              <a:spcAft>
                <a:spcPts val="0"/>
              </a:spcAft>
              <a:buSzPts val="1800"/>
              <a:buChar char="●"/>
            </a:pPr>
            <a:r>
              <a:rPr lang="ja"/>
              <a:t>Integrity/Confidentiality: Authenticated channel/Public key infrastructure</a:t>
            </a:r>
            <a:endParaRPr/>
          </a:p>
          <a:p>
            <a:pPr indent="-342900" lvl="0" marL="457200" rtl="0" algn="l">
              <a:spcBef>
                <a:spcPts val="0"/>
              </a:spcBef>
              <a:spcAft>
                <a:spcPts val="0"/>
              </a:spcAft>
              <a:buSzPts val="1800"/>
              <a:buChar char="●"/>
            </a:pPr>
            <a:r>
              <a:rPr lang="ja"/>
              <a:t>Clock</a:t>
            </a:r>
            <a:endParaRPr/>
          </a:p>
          <a:p>
            <a:pPr indent="-342900" lvl="0" marL="457200" rtl="0" algn="l">
              <a:spcBef>
                <a:spcPts val="0"/>
              </a:spcBef>
              <a:spcAft>
                <a:spcPts val="0"/>
              </a:spcAft>
              <a:buSzPts val="1800"/>
              <a:buChar char="●"/>
            </a:pPr>
            <a:r>
              <a:rPr lang="ja"/>
              <a:t>Topology</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7">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7">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7">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7">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07">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1" name="Shape 111"/>
        <p:cNvGrpSpPr/>
        <p:nvPr/>
      </p:nvGrpSpPr>
      <p:grpSpPr>
        <a:xfrm>
          <a:off x="0" y="0"/>
          <a:ext cx="0" cy="0"/>
          <a:chOff x="0" y="0"/>
          <a:chExt cx="0" cy="0"/>
        </a:xfrm>
      </p:grpSpPr>
      <p:sp>
        <p:nvSpPr>
          <p:cNvPr id="112" name="Google Shape;112;p20"/>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The Part-time Parliament 98’</a:t>
            </a:r>
            <a:endParaRPr/>
          </a:p>
        </p:txBody>
      </p:sp>
      <p:sp>
        <p:nvSpPr>
          <p:cNvPr id="113" name="Google Shape;113;p20"/>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342900" lvl="0" marL="457200" rtl="0" algn="l">
              <a:spcBef>
                <a:spcPts val="0"/>
              </a:spcBef>
              <a:spcAft>
                <a:spcPts val="0"/>
              </a:spcAft>
              <a:buSzPts val="1800"/>
              <a:buChar char="●"/>
            </a:pPr>
            <a:r>
              <a:rPr lang="ja"/>
              <a:t>Paxos Algorithm</a:t>
            </a:r>
            <a:endParaRPr/>
          </a:p>
          <a:p>
            <a:pPr indent="-342900" lvl="0" marL="457200" rtl="0" algn="l">
              <a:spcBef>
                <a:spcPts val="0"/>
              </a:spcBef>
              <a:spcAft>
                <a:spcPts val="0"/>
              </a:spcAft>
              <a:buSzPts val="1800"/>
              <a:buChar char="●"/>
            </a:pPr>
            <a:r>
              <a:rPr lang="ja"/>
              <a:t>Assumes:</a:t>
            </a:r>
            <a:endParaRPr/>
          </a:p>
          <a:p>
            <a:pPr indent="-317500" lvl="1" marL="914400" rtl="0" algn="l">
              <a:spcBef>
                <a:spcPts val="0"/>
              </a:spcBef>
              <a:spcAft>
                <a:spcPts val="0"/>
              </a:spcAft>
              <a:buSzPts val="1400"/>
              <a:buChar char="○"/>
            </a:pPr>
            <a:r>
              <a:rPr lang="ja"/>
              <a:t>Crash failure</a:t>
            </a:r>
            <a:endParaRPr/>
          </a:p>
          <a:p>
            <a:pPr indent="-317500" lvl="1" marL="914400" rtl="0" algn="l">
              <a:spcBef>
                <a:spcPts val="0"/>
              </a:spcBef>
              <a:spcAft>
                <a:spcPts val="0"/>
              </a:spcAft>
              <a:buSzPts val="1400"/>
              <a:buChar char="○"/>
            </a:pPr>
            <a:r>
              <a:rPr lang="ja"/>
              <a:t>Asynchronous network</a:t>
            </a:r>
            <a:endParaRPr/>
          </a:p>
          <a:p>
            <a:pPr indent="-342900" lvl="0" marL="457200" rtl="0" algn="l">
              <a:spcBef>
                <a:spcPts val="0"/>
              </a:spcBef>
              <a:spcAft>
                <a:spcPts val="0"/>
              </a:spcAft>
              <a:buSzPts val="1800"/>
              <a:buChar char="●"/>
            </a:pPr>
            <a:r>
              <a:rPr lang="ja"/>
              <a:t>Achieves:</a:t>
            </a:r>
            <a:endParaRPr/>
          </a:p>
          <a:p>
            <a:pPr indent="-317500" lvl="1" marL="914400" rtl="0" algn="l">
              <a:spcBef>
                <a:spcPts val="0"/>
              </a:spcBef>
              <a:spcAft>
                <a:spcPts val="0"/>
              </a:spcAft>
              <a:buSzPts val="1400"/>
              <a:buChar char="○"/>
            </a:pPr>
            <a:r>
              <a:rPr lang="ja"/>
              <a:t>With f faulty nodes:</a:t>
            </a:r>
            <a:endParaRPr/>
          </a:p>
          <a:p>
            <a:pPr indent="-317500" lvl="1" marL="914400" rtl="0" algn="l">
              <a:spcBef>
                <a:spcPts val="0"/>
              </a:spcBef>
              <a:spcAft>
                <a:spcPts val="0"/>
              </a:spcAft>
              <a:buSzPts val="1400"/>
              <a:buChar char="○"/>
            </a:pPr>
            <a:r>
              <a:rPr lang="ja"/>
              <a:t>Needs f+1 for safety</a:t>
            </a:r>
            <a:endParaRPr/>
          </a:p>
          <a:p>
            <a:pPr indent="-317500" lvl="1" marL="914400" rtl="0" algn="l">
              <a:spcBef>
                <a:spcPts val="0"/>
              </a:spcBef>
              <a:spcAft>
                <a:spcPts val="0"/>
              </a:spcAft>
              <a:buSzPts val="1400"/>
              <a:buChar char="○"/>
            </a:pPr>
            <a:r>
              <a:rPr lang="ja"/>
              <a:t>Needs 2f+1 for liveness</a:t>
            </a:r>
            <a:endParaRPr/>
          </a:p>
          <a:p>
            <a:pPr indent="-317500" lvl="1" marL="914400" rtl="0" algn="l">
              <a:spcBef>
                <a:spcPts val="0"/>
              </a:spcBef>
              <a:spcAft>
                <a:spcPts val="0"/>
              </a:spcAft>
              <a:buSzPts val="1400"/>
              <a:buChar char="○"/>
            </a:pPr>
            <a:r>
              <a:rPr lang="ja"/>
              <a:t>3 message rounds for each decision made</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5" st="5"/>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6" st="6"/>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7" st="7"/>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3">
                                            <p:txEl>
                                              <p:pRg end="8" st="8"/>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7" name="Shape 117"/>
        <p:cNvGrpSpPr/>
        <p:nvPr/>
      </p:nvGrpSpPr>
      <p:grpSpPr>
        <a:xfrm>
          <a:off x="0" y="0"/>
          <a:ext cx="0" cy="0"/>
          <a:chOff x="0" y="0"/>
          <a:chExt cx="0" cy="0"/>
        </a:xfrm>
      </p:grpSpPr>
      <p:sp>
        <p:nvSpPr>
          <p:cNvPr id="118" name="Google Shape;118;p21"/>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The Part-time Parliament 98’ cont’</a:t>
            </a:r>
            <a:endParaRPr/>
          </a:p>
        </p:txBody>
      </p:sp>
      <p:sp>
        <p:nvSpPr>
          <p:cNvPr id="119" name="Google Shape;119;p21"/>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1600"/>
              </a:spcAft>
              <a:buNone/>
            </a:pPr>
            <a:r>
              <a:rPr lang="ja"/>
              <a:t>Paxos is a </a:t>
            </a:r>
            <a:r>
              <a:rPr lang="ja"/>
              <a:t>Mediterranean</a:t>
            </a:r>
            <a:r>
              <a:rPr lang="ja"/>
              <a:t> island</a:t>
            </a:r>
            <a:endParaRPr/>
          </a:p>
        </p:txBody>
      </p:sp>
      <p:pic>
        <p:nvPicPr>
          <p:cNvPr id="120" name="Google Shape;120;p21"/>
          <p:cNvPicPr preferRelativeResize="0"/>
          <p:nvPr/>
        </p:nvPicPr>
        <p:blipFill>
          <a:blip r:embed="rId3">
            <a:alphaModFix/>
          </a:blip>
          <a:stretch>
            <a:fillRect/>
          </a:stretch>
        </p:blipFill>
        <p:spPr>
          <a:xfrm>
            <a:off x="4519311" y="1919075"/>
            <a:ext cx="3899963" cy="3224425"/>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19">
                                            <p:txEl>
                                              <p:pRg end="0" st="0"/>
                                            </p:txEl>
                                          </p:spTgt>
                                        </p:tgtEl>
                                        <p:attrNameLst>
                                          <p:attrName>style.visibility</p:attrName>
                                        </p:attrNameLst>
                                      </p:cBhvr>
                                      <p:to>
                                        <p:strVal val="visible"/>
                                      </p:to>
                                    </p:set>
                                  </p:childTnLst>
                                </p:cTn>
                              </p:par>
                              <p:par>
                                <p:cTn fill="hold" nodeType="withEffect" presetClass="entr" presetID="1" presetSubtype="0">
                                  <p:stCondLst>
                                    <p:cond delay="0"/>
                                  </p:stCondLst>
                                  <p:childTnLst>
                                    <p:set>
                                      <p:cBhvr>
                                        <p:cTn dur="1" fill="hold">
                                          <p:stCondLst>
                                            <p:cond delay="0"/>
                                          </p:stCondLst>
                                        </p:cTn>
                                        <p:tgtEl>
                                          <p:spTgt spid="120"/>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24" name="Shape 124"/>
        <p:cNvGrpSpPr/>
        <p:nvPr/>
      </p:nvGrpSpPr>
      <p:grpSpPr>
        <a:xfrm>
          <a:off x="0" y="0"/>
          <a:ext cx="0" cy="0"/>
          <a:chOff x="0" y="0"/>
          <a:chExt cx="0" cy="0"/>
        </a:xfrm>
      </p:grpSpPr>
      <p:pic>
        <p:nvPicPr>
          <p:cNvPr id="125" name="Google Shape;125;p22"/>
          <p:cNvPicPr preferRelativeResize="0"/>
          <p:nvPr/>
        </p:nvPicPr>
        <p:blipFill>
          <a:blip r:embed="rId3">
            <a:alphaModFix/>
          </a:blip>
          <a:stretch>
            <a:fillRect/>
          </a:stretch>
        </p:blipFill>
        <p:spPr>
          <a:xfrm>
            <a:off x="2" y="-731537"/>
            <a:ext cx="9143999" cy="6606569"/>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29" name="Shape 129"/>
        <p:cNvGrpSpPr/>
        <p:nvPr/>
      </p:nvGrpSpPr>
      <p:grpSpPr>
        <a:xfrm>
          <a:off x="0" y="0"/>
          <a:ext cx="0" cy="0"/>
          <a:chOff x="0" y="0"/>
          <a:chExt cx="0" cy="0"/>
        </a:xfrm>
      </p:grpSpPr>
      <p:sp>
        <p:nvSpPr>
          <p:cNvPr id="130" name="Google Shape;130;p23"/>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The Part-time Parliament 98’ cont’</a:t>
            </a:r>
            <a:endParaRPr/>
          </a:p>
        </p:txBody>
      </p:sp>
      <p:sp>
        <p:nvSpPr>
          <p:cNvPr id="131" name="Google Shape;131;p23"/>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Paxos is a Mediterranean island</a:t>
            </a:r>
            <a:endParaRPr/>
          </a:p>
          <a:p>
            <a:pPr indent="0" lvl="0" marL="0" rtl="0" algn="l">
              <a:spcBef>
                <a:spcPts val="1600"/>
              </a:spcBef>
              <a:spcAft>
                <a:spcPts val="0"/>
              </a:spcAft>
              <a:buNone/>
            </a:pPr>
            <a:r>
              <a:rPr lang="ja"/>
              <a:t>The Part-time Parliament is a fictional </a:t>
            </a:r>
            <a:r>
              <a:rPr lang="ja"/>
              <a:t>parliamentary</a:t>
            </a:r>
            <a:r>
              <a:rPr lang="ja"/>
              <a:t> system of ancient Paxos where people experience asynchrony and crash failures.</a:t>
            </a:r>
            <a:endParaRPr/>
          </a:p>
          <a:p>
            <a:pPr indent="0" lvl="0" marL="0" rtl="0" algn="l">
              <a:spcBef>
                <a:spcPts val="1600"/>
              </a:spcBef>
              <a:spcAft>
                <a:spcPts val="1600"/>
              </a:spcAft>
              <a:buNone/>
            </a:pPr>
            <a:r>
              <a:rPr i="1" lang="ja">
                <a:latin typeface="Arial"/>
                <a:ea typeface="Arial"/>
                <a:cs typeface="Arial"/>
                <a:sym typeface="Arial"/>
              </a:rPr>
              <a:t>“Recent archaeological discoveries on the island of Paxos reveal that the parliament functioned despite the peripatetic propensity of its part-time legislators…”</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31">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31">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31">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5" name="Shape 135"/>
        <p:cNvGrpSpPr/>
        <p:nvPr/>
      </p:nvGrpSpPr>
      <p:grpSpPr>
        <a:xfrm>
          <a:off x="0" y="0"/>
          <a:ext cx="0" cy="0"/>
          <a:chOff x="0" y="0"/>
          <a:chExt cx="0" cy="0"/>
        </a:xfrm>
      </p:grpSpPr>
      <p:sp>
        <p:nvSpPr>
          <p:cNvPr id="136" name="Google Shape;136;p24"/>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Leslie</a:t>
            </a:r>
            <a:r>
              <a:rPr lang="ja"/>
              <a:t> Lamport</a:t>
            </a:r>
            <a:endParaRPr/>
          </a:p>
        </p:txBody>
      </p:sp>
      <p:sp>
        <p:nvSpPr>
          <p:cNvPr id="137" name="Google Shape;137;p24"/>
          <p:cNvSpPr txBox="1"/>
          <p:nvPr>
            <p:ph idx="1" type="body"/>
          </p:nvPr>
        </p:nvSpPr>
        <p:spPr>
          <a:xfrm>
            <a:off x="471900" y="1919075"/>
            <a:ext cx="5872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Hey, we’ve met before!</a:t>
            </a:r>
            <a:endParaRPr/>
          </a:p>
          <a:p>
            <a:pPr indent="0" lvl="0" marL="0" rtl="0" algn="l">
              <a:spcBef>
                <a:spcPts val="1600"/>
              </a:spcBef>
              <a:spcAft>
                <a:spcPts val="0"/>
              </a:spcAft>
              <a:buNone/>
            </a:pPr>
            <a:r>
              <a:rPr i="1" lang="ja" sz="1400" u="sng">
                <a:latin typeface="Arial"/>
                <a:ea typeface="Arial"/>
                <a:cs typeface="Arial"/>
                <a:sym typeface="Arial"/>
              </a:rPr>
              <a:t>Time, Clocks, and the Ordering of Events in a Distributed System</a:t>
            </a:r>
            <a:endParaRPr i="1" sz="1400" u="sng">
              <a:latin typeface="Arial"/>
              <a:ea typeface="Arial"/>
              <a:cs typeface="Arial"/>
              <a:sym typeface="Arial"/>
            </a:endParaRPr>
          </a:p>
          <a:p>
            <a:pPr indent="0" lvl="0" marL="0" rtl="0" algn="l">
              <a:spcBef>
                <a:spcPts val="1600"/>
              </a:spcBef>
              <a:spcAft>
                <a:spcPts val="0"/>
              </a:spcAft>
              <a:buNone/>
            </a:pPr>
            <a:r>
              <a:t/>
            </a:r>
            <a:endParaRPr/>
          </a:p>
          <a:p>
            <a:pPr indent="0" lvl="0" marL="0" rtl="0" algn="l">
              <a:spcBef>
                <a:spcPts val="1600"/>
              </a:spcBef>
              <a:spcAft>
                <a:spcPts val="0"/>
              </a:spcAft>
              <a:buNone/>
            </a:pPr>
            <a:r>
              <a:rPr lang="ja"/>
              <a:t>And we’ll meet again!</a:t>
            </a:r>
            <a:endParaRPr/>
          </a:p>
          <a:p>
            <a:pPr indent="0" lvl="0" marL="0" rtl="0" algn="l">
              <a:spcBef>
                <a:spcPts val="1600"/>
              </a:spcBef>
              <a:spcAft>
                <a:spcPts val="1600"/>
              </a:spcAft>
              <a:buNone/>
            </a:pPr>
            <a:r>
              <a:rPr i="1" lang="ja" sz="1400" u="sng">
                <a:latin typeface="Arial"/>
                <a:ea typeface="Arial"/>
                <a:cs typeface="Arial"/>
                <a:sym typeface="Arial"/>
              </a:rPr>
              <a:t>The Byzantine Generals Problem</a:t>
            </a:r>
            <a:endParaRPr i="1" sz="1400" u="sng"/>
          </a:p>
        </p:txBody>
      </p:sp>
      <p:pic>
        <p:nvPicPr>
          <p:cNvPr id="138" name="Google Shape;138;p24"/>
          <p:cNvPicPr preferRelativeResize="0"/>
          <p:nvPr/>
        </p:nvPicPr>
        <p:blipFill>
          <a:blip r:embed="rId3">
            <a:alphaModFix/>
          </a:blip>
          <a:stretch>
            <a:fillRect/>
          </a:stretch>
        </p:blipFill>
        <p:spPr>
          <a:xfrm>
            <a:off x="6300770" y="1751775"/>
            <a:ext cx="2393225" cy="3044800"/>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2" name="Shape 142"/>
        <p:cNvGrpSpPr/>
        <p:nvPr/>
      </p:nvGrpSpPr>
      <p:grpSpPr>
        <a:xfrm>
          <a:off x="0" y="0"/>
          <a:ext cx="0" cy="0"/>
          <a:chOff x="0" y="0"/>
          <a:chExt cx="0" cy="0"/>
        </a:xfrm>
      </p:grpSpPr>
      <p:sp>
        <p:nvSpPr>
          <p:cNvPr id="143" name="Google Shape;143;p25"/>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Leslie Lamport on </a:t>
            </a:r>
            <a:r>
              <a:rPr i="1" lang="ja"/>
              <a:t>The Part-time Parliament</a:t>
            </a:r>
            <a:endParaRPr i="1"/>
          </a:p>
        </p:txBody>
      </p:sp>
      <p:sp>
        <p:nvSpPr>
          <p:cNvPr id="144" name="Google Shape;144;p25"/>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i="1" lang="ja">
                <a:latin typeface="Arial"/>
                <a:ea typeface="Arial"/>
                <a:cs typeface="Arial"/>
                <a:sym typeface="Arial"/>
              </a:rPr>
              <a:t>“My attempt at inserting some humor into the subject was a dismal failure… I submitted the paper to TOCS in 1990.  All three referees said that the paper was mildly interesting, though not very important, but that all the Paxos stuff had to be removed.  I was quite annoyed at how humorless everyone working in the field seemed to be, so I did nothing with the paper…”</a:t>
            </a:r>
            <a:endParaRPr i="1">
              <a:latin typeface="Arial"/>
              <a:ea typeface="Arial"/>
              <a:cs typeface="Arial"/>
              <a:sym typeface="Arial"/>
            </a:endParaRPr>
          </a:p>
          <a:p>
            <a:pPr indent="0" lvl="0" marL="0" rtl="0" algn="l">
              <a:spcBef>
                <a:spcPts val="1600"/>
              </a:spcBef>
              <a:spcAft>
                <a:spcPts val="1600"/>
              </a:spcAft>
              <a:buNone/>
            </a:pPr>
            <a:r>
              <a:rPr lang="ja" u="sng">
                <a:solidFill>
                  <a:schemeClr val="hlink"/>
                </a:solidFill>
                <a:latin typeface="Arial"/>
                <a:ea typeface="Arial"/>
                <a:cs typeface="Arial"/>
                <a:sym typeface="Arial"/>
                <a:hlinkClick r:id="rId3"/>
              </a:rPr>
              <a:t>http://lamport.azurewebsites.net/pubs/pubs.html#lamport-paxos</a:t>
            </a:r>
            <a:endParaRPr>
              <a:latin typeface="Arial"/>
              <a:ea typeface="Arial"/>
              <a:cs typeface="Arial"/>
              <a:sym typeface="Arial"/>
            </a:endParaRP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8" name="Shape 148"/>
        <p:cNvGrpSpPr/>
        <p:nvPr/>
      </p:nvGrpSpPr>
      <p:grpSpPr>
        <a:xfrm>
          <a:off x="0" y="0"/>
          <a:ext cx="0" cy="0"/>
          <a:chOff x="0" y="0"/>
          <a:chExt cx="0" cy="0"/>
        </a:xfrm>
      </p:grpSpPr>
      <p:sp>
        <p:nvSpPr>
          <p:cNvPr id="149" name="Google Shape;149;p26"/>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t>
            </a:r>
            <a:r>
              <a:rPr i="1" lang="ja"/>
              <a:t>how humorless everyone working in the field seemed to be…</a:t>
            </a:r>
            <a:r>
              <a:rPr lang="ja"/>
              <a:t>”</a:t>
            </a:r>
            <a:endParaRPr/>
          </a:p>
        </p:txBody>
      </p:sp>
      <p:sp>
        <p:nvSpPr>
          <p:cNvPr id="150" name="Google Shape;150;p26"/>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1600"/>
              </a:spcAft>
              <a:buNone/>
            </a:pPr>
            <a:r>
              <a:rPr i="1" lang="ja">
                <a:latin typeface="Arial"/>
                <a:ea typeface="Arial"/>
                <a:cs typeface="Arial"/>
                <a:sym typeface="Arial"/>
              </a:rPr>
              <a:t>“Legislators could communicate only by messenger and were provided with funds to hire as many messengers as they needed. A messenger could be counted on not to garble messages, but he might forget that he had already delivered a message, and deliver it again. Like the legislators they served, messengers devoted only part of their time to parliamentary duties. A messenger might leave the Chamber to conduct some business—perhaps taking a six-month voyage—before delivering a message. He might even leave forever, in which case the message would never be delivered.”</a:t>
            </a:r>
            <a:endParaRPr i="1"/>
          </a:p>
        </p:txBody>
      </p:sp>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54" name="Shape 154"/>
        <p:cNvGrpSpPr/>
        <p:nvPr/>
      </p:nvGrpSpPr>
      <p:grpSpPr>
        <a:xfrm>
          <a:off x="0" y="0"/>
          <a:ext cx="0" cy="0"/>
          <a:chOff x="0" y="0"/>
          <a:chExt cx="0" cy="0"/>
        </a:xfrm>
      </p:grpSpPr>
      <p:sp>
        <p:nvSpPr>
          <p:cNvPr id="155" name="Google Shape;155;p27"/>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t>
            </a:r>
            <a:r>
              <a:rPr i="1" lang="ja"/>
              <a:t>how humorless everyone working in the field seemed to be…</a:t>
            </a:r>
            <a:r>
              <a:rPr lang="ja"/>
              <a:t>”</a:t>
            </a:r>
            <a:endParaRPr/>
          </a:p>
        </p:txBody>
      </p:sp>
      <p:sp>
        <p:nvSpPr>
          <p:cNvPr id="156" name="Google Shape;156;p27"/>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1600"/>
              </a:spcAft>
              <a:buNone/>
            </a:pPr>
            <a:r>
              <a:rPr i="1" lang="ja">
                <a:solidFill>
                  <a:srgbClr val="EFEFEF"/>
                </a:solidFill>
                <a:latin typeface="Arial"/>
                <a:ea typeface="Arial"/>
                <a:cs typeface="Arial"/>
                <a:sym typeface="Arial"/>
              </a:rPr>
              <a:t>“Legislators could communicate only by messenger and were provided with funds to hire as many messengers as they needed. A messenger could be counted on not to garble messages, but he might forget that he had already delivered a message, and deliver it again. Like the legislators they served, messengers devoted only part of their time to parliamentary duties. A messenger might leave the Chamber to conduct some business—perhaps taking a six-month voyage—before delivering a message. He might even leave forever, in which case the message would never be delivered.”</a:t>
            </a:r>
            <a:endParaRPr i="1">
              <a:solidFill>
                <a:srgbClr val="EFEFEF"/>
              </a:solidFill>
            </a:endParaRPr>
          </a:p>
        </p:txBody>
      </p:sp>
      <p:sp>
        <p:nvSpPr>
          <p:cNvPr id="157" name="Google Shape;157;p27"/>
          <p:cNvSpPr txBox="1"/>
          <p:nvPr/>
        </p:nvSpPr>
        <p:spPr>
          <a:xfrm>
            <a:off x="1025250" y="2627225"/>
            <a:ext cx="7115400" cy="12939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sz="2400"/>
              <a:t>“</a:t>
            </a:r>
            <a:r>
              <a:rPr lang="ja" sz="2400"/>
              <a:t>We assume the messages could not be changed and an asynchronous network where messages could be duplicated or delayed indefinitely.”</a:t>
            </a:r>
            <a:endParaRPr sz="2400"/>
          </a:p>
        </p:txBody>
      </p:sp>
    </p:spTree>
  </p:cSld>
  <p:clrMapOvr>
    <a:masterClrMapping/>
  </p:clrMapOvr>
  <mc:AlternateContent>
    <mc:Choice Requires="p14">
      <p:transition spd="slow" p14:dur="1000">
        <p:fade thruBlk="1"/>
      </p:transition>
    </mc:Choice>
    <mc:Fallback>
      <p:transition spd="slow">
        <p:fade/>
      </p:transition>
    </mc:Fallback>
  </mc:AlternateContent>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1" name="Shape 161"/>
        <p:cNvGrpSpPr/>
        <p:nvPr/>
      </p:nvGrpSpPr>
      <p:grpSpPr>
        <a:xfrm>
          <a:off x="0" y="0"/>
          <a:ext cx="0" cy="0"/>
          <a:chOff x="0" y="0"/>
          <a:chExt cx="0" cy="0"/>
        </a:xfrm>
      </p:grpSpPr>
      <p:sp>
        <p:nvSpPr>
          <p:cNvPr id="162" name="Google Shape;162;p28"/>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Paxos Made Simple 01’</a:t>
            </a:r>
            <a:endParaRPr/>
          </a:p>
        </p:txBody>
      </p:sp>
      <p:sp>
        <p:nvSpPr>
          <p:cNvPr id="163" name="Google Shape;163;p28"/>
          <p:cNvSpPr txBox="1"/>
          <p:nvPr>
            <p:ph idx="1" type="body"/>
          </p:nvPr>
        </p:nvSpPr>
        <p:spPr>
          <a:xfrm>
            <a:off x="471900" y="1919075"/>
            <a:ext cx="85506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i="1" lang="ja"/>
              <a:t>“The Paxos algorithm, when presented in plain English, is very simple.”</a:t>
            </a:r>
            <a:endParaRPr i="1"/>
          </a:p>
          <a:p>
            <a:pPr indent="0" lvl="0" marL="0" rtl="0" algn="l">
              <a:spcBef>
                <a:spcPts val="1600"/>
              </a:spcBef>
              <a:spcAft>
                <a:spcPts val="0"/>
              </a:spcAft>
              <a:buNone/>
            </a:pPr>
            <a:r>
              <a:rPr lang="ja"/>
              <a:t>The description of the algorithm is greatly </a:t>
            </a:r>
            <a:r>
              <a:rPr lang="ja"/>
              <a:t>simplified</a:t>
            </a:r>
            <a:r>
              <a:rPr lang="ja"/>
              <a:t> by deleting all the Paxos stuff and use modern terms. (11pages vs 37pages)</a:t>
            </a:r>
            <a:endParaRPr/>
          </a:p>
          <a:p>
            <a:pPr indent="0" lvl="0" marL="0" rtl="0" algn="l">
              <a:spcBef>
                <a:spcPts val="1600"/>
              </a:spcBef>
              <a:spcAft>
                <a:spcPts val="0"/>
              </a:spcAft>
              <a:buNone/>
            </a:pPr>
            <a:r>
              <a:rPr lang="ja"/>
              <a:t>But the author is still </a:t>
            </a:r>
            <a:r>
              <a:rPr lang="ja"/>
              <a:t>hand-waving</a:t>
            </a:r>
            <a:r>
              <a:rPr lang="ja"/>
              <a:t> many details (such as leader) and how to implement SMR with Paxos.</a:t>
            </a:r>
            <a:endParaRPr/>
          </a:p>
          <a:p>
            <a:pPr indent="0" lvl="0" marL="0" rtl="0" algn="l">
              <a:spcBef>
                <a:spcPts val="1600"/>
              </a:spcBef>
              <a:spcAft>
                <a:spcPts val="1600"/>
              </a:spcAft>
              <a:buNone/>
            </a:pPr>
            <a:r>
              <a:rPr i="1" lang="ja">
                <a:latin typeface="Arial"/>
                <a:ea typeface="Arial"/>
                <a:cs typeface="Arial"/>
                <a:sym typeface="Arial"/>
              </a:rPr>
              <a:t>“...Do not try to implement the algorithm from this paper. Use [parliament] instead.”</a:t>
            </a:r>
            <a:endParaRPr i="1"/>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6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7" name="Shape 167"/>
        <p:cNvGrpSpPr/>
        <p:nvPr/>
      </p:nvGrpSpPr>
      <p:grpSpPr>
        <a:xfrm>
          <a:off x="0" y="0"/>
          <a:ext cx="0" cy="0"/>
          <a:chOff x="0" y="0"/>
          <a:chExt cx="0" cy="0"/>
        </a:xfrm>
      </p:grpSpPr>
      <p:sp>
        <p:nvSpPr>
          <p:cNvPr id="168" name="Google Shape;168;p29"/>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Paxos Made Moderately Complex 15’</a:t>
            </a:r>
            <a:endParaRPr/>
          </a:p>
        </p:txBody>
      </p:sp>
      <p:sp>
        <p:nvSpPr>
          <p:cNvPr id="169" name="Google Shape;169;p29"/>
          <p:cNvSpPr txBox="1"/>
          <p:nvPr>
            <p:ph idx="1" type="body"/>
          </p:nvPr>
        </p:nvSpPr>
        <p:spPr>
          <a:xfrm>
            <a:off x="471900" y="1951450"/>
            <a:ext cx="52815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Robbert van Renesse and Deniz Altinbuken</a:t>
            </a:r>
            <a:endParaRPr/>
          </a:p>
          <a:p>
            <a:pPr indent="0" lvl="0" marL="0" rtl="0" algn="l">
              <a:spcBef>
                <a:spcPts val="1600"/>
              </a:spcBef>
              <a:spcAft>
                <a:spcPts val="0"/>
              </a:spcAft>
              <a:buNone/>
            </a:pPr>
            <a:r>
              <a:t/>
            </a:r>
            <a:endParaRPr/>
          </a:p>
          <a:p>
            <a:pPr indent="0" lvl="0" marL="0" rtl="0" algn="l">
              <a:spcBef>
                <a:spcPts val="1600"/>
              </a:spcBef>
              <a:spcAft>
                <a:spcPts val="1600"/>
              </a:spcAft>
              <a:buNone/>
            </a:pPr>
            <a:r>
              <a:rPr lang="ja"/>
              <a:t>SMR implemented with a </a:t>
            </a:r>
            <a:r>
              <a:rPr lang="ja"/>
              <a:t>practical</a:t>
            </a:r>
            <a:r>
              <a:rPr lang="ja"/>
              <a:t> version of multi-Paxos. Specified and explained in detail with invariants, </a:t>
            </a:r>
            <a:r>
              <a:rPr lang="ja"/>
              <a:t>pseudocode</a:t>
            </a:r>
            <a:r>
              <a:rPr lang="ja"/>
              <a:t> and a Python implementation.</a:t>
            </a:r>
            <a:endParaRPr/>
          </a:p>
        </p:txBody>
      </p:sp>
      <p:pic>
        <p:nvPicPr>
          <p:cNvPr id="170" name="Google Shape;170;p29"/>
          <p:cNvPicPr preferRelativeResize="0"/>
          <p:nvPr/>
        </p:nvPicPr>
        <p:blipFill>
          <a:blip r:embed="rId3">
            <a:alphaModFix/>
          </a:blip>
          <a:stretch>
            <a:fillRect/>
          </a:stretch>
        </p:blipFill>
        <p:spPr>
          <a:xfrm>
            <a:off x="5678725" y="2027438"/>
            <a:ext cx="1638300" cy="2105025"/>
          </a:xfrm>
          <a:prstGeom prst="rect">
            <a:avLst/>
          </a:prstGeom>
          <a:noFill/>
          <a:ln>
            <a:noFill/>
          </a:ln>
        </p:spPr>
      </p:pic>
      <p:pic>
        <p:nvPicPr>
          <p:cNvPr id="171" name="Google Shape;171;p29"/>
          <p:cNvPicPr preferRelativeResize="0"/>
          <p:nvPr/>
        </p:nvPicPr>
        <p:blipFill>
          <a:blip r:embed="rId4">
            <a:alphaModFix/>
          </a:blip>
          <a:stretch>
            <a:fillRect/>
          </a:stretch>
        </p:blipFill>
        <p:spPr>
          <a:xfrm>
            <a:off x="7389775" y="2027450"/>
            <a:ext cx="1638300" cy="2105025"/>
          </a:xfrm>
          <a:prstGeom prst="rect">
            <a:avLst/>
          </a:prstGeom>
          <a:noFill/>
          <a:ln>
            <a:noFill/>
          </a:ln>
        </p:spPr>
      </p:pic>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75" name="Shape 175"/>
        <p:cNvGrpSpPr/>
        <p:nvPr/>
      </p:nvGrpSpPr>
      <p:grpSpPr>
        <a:xfrm>
          <a:off x="0" y="0"/>
          <a:ext cx="0" cy="0"/>
          <a:chOff x="0" y="0"/>
          <a:chExt cx="0" cy="0"/>
        </a:xfrm>
      </p:grpSpPr>
      <p:sp>
        <p:nvSpPr>
          <p:cNvPr id="176" name="Google Shape;176;p30"/>
          <p:cNvSpPr txBox="1"/>
          <p:nvPr>
            <p:ph type="title"/>
          </p:nvPr>
        </p:nvSpPr>
        <p:spPr>
          <a:xfrm>
            <a:off x="460950" y="2065350"/>
            <a:ext cx="8222100" cy="1012800"/>
          </a:xfrm>
          <a:prstGeom prst="rect">
            <a:avLst/>
          </a:prstGeom>
        </p:spPr>
        <p:txBody>
          <a:bodyPr anchorCtr="0" anchor="ctr" bIns="91425" lIns="91425" spcFirstLastPara="1" rIns="91425" wrap="square" tIns="91425">
            <a:noAutofit/>
          </a:bodyPr>
          <a:lstStyle/>
          <a:p>
            <a:pPr indent="0" lvl="0" marL="0" rtl="0" algn="l">
              <a:spcBef>
                <a:spcPts val="0"/>
              </a:spcBef>
              <a:spcAft>
                <a:spcPts val="0"/>
              </a:spcAft>
              <a:buNone/>
            </a:pPr>
            <a:r>
              <a:rPr lang="ja"/>
              <a:t>Disclaimer: I will now try to explain Paxos in a different and </a:t>
            </a:r>
            <a:r>
              <a:rPr lang="ja" strike="sngStrike"/>
              <a:t>maybe</a:t>
            </a:r>
            <a:r>
              <a:rPr lang="ja"/>
              <a:t> very confusing way </a:t>
            </a:r>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80" name="Shape 180"/>
        <p:cNvGrpSpPr/>
        <p:nvPr/>
      </p:nvGrpSpPr>
      <p:grpSpPr>
        <a:xfrm>
          <a:off x="0" y="0"/>
          <a:ext cx="0" cy="0"/>
          <a:chOff x="0" y="0"/>
          <a:chExt cx="0" cy="0"/>
        </a:xfrm>
      </p:grpSpPr>
      <p:sp>
        <p:nvSpPr>
          <p:cNvPr id="181" name="Google Shape;181;p31"/>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Paxos Outline</a:t>
            </a:r>
            <a:endParaRPr/>
          </a:p>
        </p:txBody>
      </p:sp>
      <p:sp>
        <p:nvSpPr>
          <p:cNvPr id="182" name="Google Shape;182;p31"/>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342900" lvl="0" marL="457200" rtl="0" algn="l">
              <a:spcBef>
                <a:spcPts val="0"/>
              </a:spcBef>
              <a:spcAft>
                <a:spcPts val="0"/>
              </a:spcAft>
              <a:buSzPts val="1800"/>
              <a:buChar char="●"/>
            </a:pPr>
            <a:r>
              <a:rPr lang="ja"/>
              <a:t>“Single-decree synod” (Single value consensus)</a:t>
            </a:r>
            <a:endParaRPr/>
          </a:p>
          <a:p>
            <a:pPr indent="-317500" lvl="1" marL="914400" rtl="0" algn="l">
              <a:spcBef>
                <a:spcPts val="0"/>
              </a:spcBef>
              <a:spcAft>
                <a:spcPts val="0"/>
              </a:spcAft>
              <a:buSzPts val="1400"/>
              <a:buChar char="○"/>
            </a:pPr>
            <a:r>
              <a:rPr lang="ja"/>
              <a:t>Basic protocol ← In this talk</a:t>
            </a:r>
            <a:endParaRPr/>
          </a:p>
          <a:p>
            <a:pPr indent="-317500" lvl="1" marL="914400" rtl="0" algn="l">
              <a:spcBef>
                <a:spcPts val="0"/>
              </a:spcBef>
              <a:spcAft>
                <a:spcPts val="0"/>
              </a:spcAft>
              <a:buSzPts val="1400"/>
              <a:buChar char="○"/>
            </a:pPr>
            <a:r>
              <a:rPr lang="ja"/>
              <a:t>Leader selection</a:t>
            </a:r>
            <a:endParaRPr/>
          </a:p>
          <a:p>
            <a:pPr indent="-342900" lvl="0" marL="457200" rtl="0" algn="l">
              <a:spcBef>
                <a:spcPts val="0"/>
              </a:spcBef>
              <a:spcAft>
                <a:spcPts val="0"/>
              </a:spcAft>
              <a:buSzPts val="1800"/>
              <a:buChar char="●"/>
            </a:pPr>
            <a:r>
              <a:rPr lang="ja"/>
              <a:t>Multi-decree synod</a:t>
            </a:r>
            <a:endParaRPr/>
          </a:p>
          <a:p>
            <a:pPr indent="-317500" lvl="1" marL="914400" rtl="0" algn="l">
              <a:spcBef>
                <a:spcPts val="0"/>
              </a:spcBef>
              <a:spcAft>
                <a:spcPts val="0"/>
              </a:spcAft>
              <a:buSzPts val="1400"/>
              <a:buChar char="○"/>
            </a:pPr>
            <a:r>
              <a:rPr lang="ja"/>
              <a:t>Running multiple parallel “Single-decree synod” protocols</a:t>
            </a:r>
            <a:endParaRPr/>
          </a:p>
          <a:p>
            <a:pPr indent="-317500" lvl="1" marL="914400" rtl="0" algn="l">
              <a:spcBef>
                <a:spcPts val="0"/>
              </a:spcBef>
              <a:spcAft>
                <a:spcPts val="0"/>
              </a:spcAft>
              <a:buSzPts val="1400"/>
              <a:buChar char="○"/>
            </a:pPr>
            <a:r>
              <a:rPr lang="ja"/>
              <a:t>Each instance decide one value</a:t>
            </a:r>
            <a:endParaRPr/>
          </a:p>
          <a:p>
            <a:pPr indent="-317500" lvl="2" marL="1371600" rtl="0" algn="l">
              <a:spcBef>
                <a:spcPts val="0"/>
              </a:spcBef>
              <a:spcAft>
                <a:spcPts val="0"/>
              </a:spcAft>
              <a:buSzPts val="1400"/>
              <a:buChar char="■"/>
            </a:pPr>
            <a:r>
              <a:rPr lang="ja"/>
              <a:t>The decided values are ordered by their instance</a:t>
            </a:r>
            <a:endParaRPr/>
          </a:p>
          <a:p>
            <a:pPr indent="-342900" lvl="0" marL="457200" rtl="0" algn="l">
              <a:spcBef>
                <a:spcPts val="0"/>
              </a:spcBef>
              <a:spcAft>
                <a:spcPts val="0"/>
              </a:spcAft>
              <a:buSzPts val="1800"/>
              <a:buChar char="●"/>
            </a:pPr>
            <a:r>
              <a:rPr lang="ja"/>
              <a:t>+ optimization + state machine repilication = Moderately complex</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5" st="5"/>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6" st="6"/>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2">
                                            <p:txEl>
                                              <p:pRg end="7" st="7"/>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86" name="Shape 186"/>
        <p:cNvGrpSpPr/>
        <p:nvPr/>
      </p:nvGrpSpPr>
      <p:grpSpPr>
        <a:xfrm>
          <a:off x="0" y="0"/>
          <a:ext cx="0" cy="0"/>
          <a:chOff x="0" y="0"/>
          <a:chExt cx="0" cy="0"/>
        </a:xfrm>
      </p:grpSpPr>
      <p:sp>
        <p:nvSpPr>
          <p:cNvPr id="187" name="Google Shape;187;p32"/>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Single-decree Synod</a:t>
            </a:r>
            <a:endParaRPr/>
          </a:p>
        </p:txBody>
      </p:sp>
      <p:sp>
        <p:nvSpPr>
          <p:cNvPr id="188" name="Google Shape;188;p32"/>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342900" lvl="0" marL="457200" rtl="0" algn="l">
              <a:spcBef>
                <a:spcPts val="0"/>
              </a:spcBef>
              <a:spcAft>
                <a:spcPts val="0"/>
              </a:spcAft>
              <a:buSzPts val="1800"/>
              <a:buChar char="●"/>
            </a:pPr>
            <a:r>
              <a:rPr lang="ja"/>
              <a:t>Run m</a:t>
            </a:r>
            <a:r>
              <a:rPr lang="ja"/>
              <a:t>any rounds of 3-phase commit protocol</a:t>
            </a:r>
            <a:endParaRPr/>
          </a:p>
          <a:p>
            <a:pPr indent="-317500" lvl="1" marL="914400" rtl="0" algn="l">
              <a:spcBef>
                <a:spcPts val="0"/>
              </a:spcBef>
              <a:spcAft>
                <a:spcPts val="0"/>
              </a:spcAft>
              <a:buSzPts val="1400"/>
              <a:buChar char="○"/>
            </a:pPr>
            <a:r>
              <a:rPr lang="ja"/>
              <a:t>Each round either decides some value or abort</a:t>
            </a:r>
            <a:endParaRPr/>
          </a:p>
          <a:p>
            <a:pPr indent="0" lvl="0" marL="0" rtl="0" algn="l">
              <a:spcBef>
                <a:spcPts val="1600"/>
              </a:spcBef>
              <a:spcAft>
                <a:spcPts val="0"/>
              </a:spcAft>
              <a:buNone/>
            </a:pPr>
            <a:r>
              <a:t/>
            </a:r>
            <a:endParaRPr/>
          </a:p>
          <a:p>
            <a:pPr indent="-342900" lvl="0" marL="457200" rtl="0" algn="l">
              <a:spcBef>
                <a:spcPts val="1600"/>
              </a:spcBef>
              <a:spcAft>
                <a:spcPts val="0"/>
              </a:spcAft>
              <a:buSzPts val="1800"/>
              <a:buChar char="●"/>
            </a:pPr>
            <a:r>
              <a:rPr lang="ja"/>
              <a:t>Maintains agreement across rounds</a:t>
            </a:r>
            <a:endParaRPr/>
          </a:p>
          <a:p>
            <a:pPr indent="-317500" lvl="1" marL="914400" rtl="0" algn="l">
              <a:spcBef>
                <a:spcPts val="0"/>
              </a:spcBef>
              <a:spcAft>
                <a:spcPts val="0"/>
              </a:spcAft>
              <a:buSzPts val="1400"/>
              <a:buChar char="○"/>
            </a:pPr>
            <a:r>
              <a:rPr lang="ja"/>
              <a:t>If a round decides X, all other rounds can only decide X</a:t>
            </a:r>
            <a:endParaRPr/>
          </a:p>
          <a:p>
            <a:pPr indent="-317500" lvl="1" marL="914400" rtl="0" algn="l">
              <a:spcBef>
                <a:spcPts val="0"/>
              </a:spcBef>
              <a:spcAft>
                <a:spcPts val="0"/>
              </a:spcAft>
              <a:buSzPts val="1400"/>
              <a:buChar char="○"/>
            </a:pPr>
            <a:r>
              <a:rPr lang="ja"/>
              <a:t>The execution of each instance may interleave each other.</a:t>
            </a:r>
            <a:endParaRPr/>
          </a:p>
          <a:p>
            <a:pPr indent="0" lvl="0" marL="0" rtl="0" algn="l">
              <a:spcBef>
                <a:spcPts val="1600"/>
              </a:spcBef>
              <a:spcAft>
                <a:spcPts val="1600"/>
              </a:spcAft>
              <a:buNone/>
            </a:pPr>
            <a:r>
              <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5" st="5"/>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88">
                                            <p:txEl>
                                              <p:pRg end="6" st="6"/>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92" name="Shape 192"/>
        <p:cNvGrpSpPr/>
        <p:nvPr/>
      </p:nvGrpSpPr>
      <p:grpSpPr>
        <a:xfrm>
          <a:off x="0" y="0"/>
          <a:ext cx="0" cy="0"/>
          <a:chOff x="0" y="0"/>
          <a:chExt cx="0" cy="0"/>
        </a:xfrm>
      </p:grpSpPr>
      <p:sp>
        <p:nvSpPr>
          <p:cNvPr id="193" name="Google Shape;193;p33"/>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Setting</a:t>
            </a:r>
            <a:endParaRPr/>
          </a:p>
        </p:txBody>
      </p:sp>
      <p:sp>
        <p:nvSpPr>
          <p:cNvPr id="194" name="Google Shape;194;p33"/>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Each round of 3 phase commit will have a node to initiate this round.</a:t>
            </a:r>
            <a:endParaRPr/>
          </a:p>
          <a:p>
            <a:pPr indent="0" lvl="0" marL="0" rtl="0" algn="l">
              <a:spcBef>
                <a:spcPts val="1600"/>
              </a:spcBef>
              <a:spcAft>
                <a:spcPts val="0"/>
              </a:spcAft>
              <a:buNone/>
            </a:pPr>
            <a:r>
              <a:rPr lang="ja"/>
              <a:t>This node is called the leader of that round.</a:t>
            </a:r>
            <a:endParaRPr/>
          </a:p>
          <a:p>
            <a:pPr indent="0" lvl="0" marL="0" rtl="0" algn="l">
              <a:spcBef>
                <a:spcPts val="1600"/>
              </a:spcBef>
              <a:spcAft>
                <a:spcPts val="0"/>
              </a:spcAft>
              <a:buNone/>
            </a:pPr>
            <a:r>
              <a:rPr lang="ja"/>
              <a:t>We can make sure each round only have 1 node act as the leader by enforc</a:t>
            </a:r>
            <a:r>
              <a:rPr lang="ja"/>
              <a:t>ing different nodes </a:t>
            </a:r>
            <a:r>
              <a:rPr lang="ja"/>
              <a:t>use different round numbers.</a:t>
            </a:r>
            <a:endParaRPr/>
          </a:p>
          <a:p>
            <a:pPr indent="0" lvl="0" marL="0" rtl="0" algn="l">
              <a:spcBef>
                <a:spcPts val="1600"/>
              </a:spcBef>
              <a:spcAft>
                <a:spcPts val="1600"/>
              </a:spcAft>
              <a:buNone/>
            </a:pPr>
            <a:r>
              <a:rPr lang="ja"/>
              <a:t>This also defines a total order on all rounds. (with smaller/larger round number).</a:t>
            </a:r>
            <a:endParaRPr/>
          </a:p>
        </p:txBody>
      </p:sp>
      <p:sp>
        <p:nvSpPr>
          <p:cNvPr id="195" name="Google Shape;195;p33"/>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96" name="Google Shape;196;p33"/>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197" name="Google Shape;197;p33"/>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198" name="Google Shape;198;p33"/>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199" name="Google Shape;199;p33"/>
          <p:cNvCxnSpPr>
            <a:stCxn id="195" idx="7"/>
            <a:endCxn id="196"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200" name="Google Shape;200;p33"/>
          <p:cNvCxnSpPr>
            <a:stCxn id="195" idx="6"/>
            <a:endCxn id="197"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cxnSp>
        <p:nvCxnSpPr>
          <p:cNvPr id="201" name="Google Shape;201;p33"/>
          <p:cNvCxnSpPr>
            <a:stCxn id="195" idx="5"/>
            <a:endCxn id="198" idx="2"/>
          </p:cNvCxnSpPr>
          <p:nvPr/>
        </p:nvCxnSpPr>
        <p:spPr>
          <a:xfrm>
            <a:off x="1224128" y="3282803"/>
            <a:ext cx="514200" cy="977100"/>
          </a:xfrm>
          <a:prstGeom prst="straightConnector1">
            <a:avLst/>
          </a:prstGeom>
          <a:noFill/>
          <a:ln cap="flat" cmpd="sng" w="9525">
            <a:solidFill>
              <a:schemeClr val="dk2"/>
            </a:solidFill>
            <a:prstDash val="solid"/>
            <a:round/>
            <a:headEnd len="med" w="med" type="triangle"/>
            <a:tailEnd len="med" w="med" type="triangle"/>
          </a:ln>
        </p:spPr>
      </p:cxnSp>
      <p:sp>
        <p:nvSpPr>
          <p:cNvPr id="202" name="Google Shape;202;p33"/>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1: Prepare</a:t>
            </a:r>
            <a:endParaRPr/>
          </a:p>
        </p:txBody>
      </p:sp>
      <p:sp>
        <p:nvSpPr>
          <p:cNvPr id="203" name="Google Shape;203;p33"/>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04" name="Google Shape;204;p33"/>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05" name="Google Shape;205;p33"/>
          <p:cNvCxnSpPr>
            <a:stCxn id="195" idx="6"/>
            <a:endCxn id="203" idx="2"/>
          </p:cNvCxnSpPr>
          <p:nvPr/>
        </p:nvCxnSpPr>
        <p:spPr>
          <a:xfrm>
            <a:off x="1278650" y="3151175"/>
            <a:ext cx="459900" cy="554400"/>
          </a:xfrm>
          <a:prstGeom prst="straightConnector1">
            <a:avLst/>
          </a:prstGeom>
          <a:noFill/>
          <a:ln cap="flat" cmpd="sng" w="9525">
            <a:solidFill>
              <a:schemeClr val="dk2"/>
            </a:solidFill>
            <a:prstDash val="solid"/>
            <a:round/>
            <a:headEnd len="med" w="med" type="triangle"/>
            <a:tailEnd len="med" w="med" type="triangle"/>
          </a:ln>
        </p:spPr>
      </p:cxnSp>
      <p:cxnSp>
        <p:nvCxnSpPr>
          <p:cNvPr id="206" name="Google Shape;206;p33"/>
          <p:cNvCxnSpPr>
            <a:stCxn id="195" idx="6"/>
            <a:endCxn id="204"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94">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94">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94">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194">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10" name="Shape 210"/>
        <p:cNvGrpSpPr/>
        <p:nvPr/>
      </p:nvGrpSpPr>
      <p:grpSpPr>
        <a:xfrm>
          <a:off x="0" y="0"/>
          <a:ext cx="0" cy="0"/>
          <a:chOff x="0" y="0"/>
          <a:chExt cx="0" cy="0"/>
        </a:xfrm>
      </p:grpSpPr>
      <p:sp>
        <p:nvSpPr>
          <p:cNvPr id="211" name="Google Shape;211;p34"/>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Prepare</a:t>
            </a:r>
            <a:endParaRPr/>
          </a:p>
        </p:txBody>
      </p:sp>
      <p:sp>
        <p:nvSpPr>
          <p:cNvPr id="212" name="Google Shape;212;p34"/>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A leader choose a majority/quorum set.</a:t>
            </a:r>
            <a:endParaRPr/>
          </a:p>
          <a:p>
            <a:pPr indent="0" lvl="0" marL="0" rtl="0" algn="l">
              <a:spcBef>
                <a:spcPts val="1600"/>
              </a:spcBef>
              <a:spcAft>
                <a:spcPts val="0"/>
              </a:spcAft>
              <a:buNone/>
            </a:pPr>
            <a:r>
              <a:rPr lang="ja"/>
              <a:t>Poll that set on what value to propose.</a:t>
            </a:r>
            <a:endParaRPr/>
          </a:p>
          <a:p>
            <a:pPr indent="0" lvl="0" marL="0" rtl="0" algn="l">
              <a:spcBef>
                <a:spcPts val="1600"/>
              </a:spcBef>
              <a:spcAft>
                <a:spcPts val="0"/>
              </a:spcAft>
              <a:buNone/>
            </a:pPr>
            <a:r>
              <a:rPr lang="ja"/>
              <a:t>It should always propose a value if that value could become the decision.</a:t>
            </a:r>
            <a:endParaRPr/>
          </a:p>
          <a:p>
            <a:pPr indent="0" lvl="0" marL="0" rtl="0" algn="l">
              <a:spcBef>
                <a:spcPts val="1600"/>
              </a:spcBef>
              <a:spcAft>
                <a:spcPts val="1600"/>
              </a:spcAft>
              <a:buNone/>
            </a:pPr>
            <a:r>
              <a:rPr lang="ja"/>
              <a:t>The acceptors will abort previous rounds unless it has accepted that round. In this case it informs the leader that value could still become the decision.</a:t>
            </a:r>
            <a:endParaRPr/>
          </a:p>
        </p:txBody>
      </p:sp>
      <p:sp>
        <p:nvSpPr>
          <p:cNvPr id="213" name="Google Shape;213;p34"/>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14" name="Google Shape;214;p34"/>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15" name="Google Shape;215;p34"/>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216" name="Google Shape;216;p34"/>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217" name="Google Shape;217;p34"/>
          <p:cNvCxnSpPr>
            <a:stCxn id="213" idx="7"/>
            <a:endCxn id="214"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218" name="Google Shape;218;p34"/>
          <p:cNvCxnSpPr>
            <a:stCxn id="213" idx="6"/>
            <a:endCxn id="215"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cxnSp>
        <p:nvCxnSpPr>
          <p:cNvPr id="219" name="Google Shape;219;p34"/>
          <p:cNvCxnSpPr>
            <a:stCxn id="213" idx="5"/>
            <a:endCxn id="216" idx="2"/>
          </p:cNvCxnSpPr>
          <p:nvPr/>
        </p:nvCxnSpPr>
        <p:spPr>
          <a:xfrm>
            <a:off x="1224128" y="3282803"/>
            <a:ext cx="514200" cy="977100"/>
          </a:xfrm>
          <a:prstGeom prst="straightConnector1">
            <a:avLst/>
          </a:prstGeom>
          <a:noFill/>
          <a:ln cap="flat" cmpd="sng" w="9525">
            <a:solidFill>
              <a:schemeClr val="dk2"/>
            </a:solidFill>
            <a:prstDash val="solid"/>
            <a:round/>
            <a:headEnd len="med" w="med" type="triangle"/>
            <a:tailEnd len="med" w="med" type="triangle"/>
          </a:ln>
        </p:spPr>
      </p:cxnSp>
      <p:sp>
        <p:nvSpPr>
          <p:cNvPr id="220" name="Google Shape;220;p34"/>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1: Prepare</a:t>
            </a:r>
            <a:endParaRPr/>
          </a:p>
        </p:txBody>
      </p:sp>
      <p:sp>
        <p:nvSpPr>
          <p:cNvPr id="221" name="Google Shape;221;p34"/>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22" name="Google Shape;222;p34"/>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23" name="Google Shape;223;p34"/>
          <p:cNvCxnSpPr>
            <a:stCxn id="213" idx="6"/>
            <a:endCxn id="221" idx="2"/>
          </p:cNvCxnSpPr>
          <p:nvPr/>
        </p:nvCxnSpPr>
        <p:spPr>
          <a:xfrm>
            <a:off x="1278650" y="3151175"/>
            <a:ext cx="459900" cy="554400"/>
          </a:xfrm>
          <a:prstGeom prst="straightConnector1">
            <a:avLst/>
          </a:prstGeom>
          <a:noFill/>
          <a:ln cap="flat" cmpd="sng" w="9525">
            <a:solidFill>
              <a:schemeClr val="dk2"/>
            </a:solidFill>
            <a:prstDash val="solid"/>
            <a:round/>
            <a:headEnd len="med" w="med" type="triangle"/>
            <a:tailEnd len="med" w="med" type="triangle"/>
          </a:ln>
        </p:spPr>
      </p:cxnSp>
      <p:cxnSp>
        <p:nvCxnSpPr>
          <p:cNvPr id="224" name="Google Shape;224;p34"/>
          <p:cNvCxnSpPr>
            <a:stCxn id="213" idx="6"/>
            <a:endCxn id="222"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12">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12">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12">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12">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8" name="Shape 228"/>
        <p:cNvGrpSpPr/>
        <p:nvPr/>
      </p:nvGrpSpPr>
      <p:grpSpPr>
        <a:xfrm>
          <a:off x="0" y="0"/>
          <a:ext cx="0" cy="0"/>
          <a:chOff x="0" y="0"/>
          <a:chExt cx="0" cy="0"/>
        </a:xfrm>
      </p:grpSpPr>
      <p:sp>
        <p:nvSpPr>
          <p:cNvPr id="229" name="Google Shape;229;p35"/>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Prepare</a:t>
            </a:r>
            <a:endParaRPr/>
          </a:p>
        </p:txBody>
      </p:sp>
      <p:sp>
        <p:nvSpPr>
          <p:cNvPr id="230" name="Google Shape;230;p35"/>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We now start round 8. What do you feel like for lunch?</a:t>
            </a:r>
            <a:endParaRPr/>
          </a:p>
          <a:p>
            <a:pPr indent="0" lvl="0" marL="0" rtl="0" algn="l">
              <a:spcBef>
                <a:spcPts val="1600"/>
              </a:spcBef>
              <a:spcAft>
                <a:spcPts val="0"/>
              </a:spcAft>
              <a:buNone/>
            </a:pPr>
            <a:r>
              <a:rPr lang="ja"/>
              <a:t>Acceptor 1: I have no idea.</a:t>
            </a:r>
            <a:endParaRPr/>
          </a:p>
          <a:p>
            <a:pPr indent="0" lvl="0" marL="0" rtl="0" algn="l">
              <a:spcBef>
                <a:spcPts val="1600"/>
              </a:spcBef>
              <a:spcAft>
                <a:spcPts val="0"/>
              </a:spcAft>
              <a:buNone/>
            </a:pPr>
            <a:r>
              <a:rPr lang="ja"/>
              <a:t>Acceptor 2: I already accepted Thai in round 6.</a:t>
            </a:r>
            <a:endParaRPr/>
          </a:p>
          <a:p>
            <a:pPr indent="0" lvl="0" marL="0" rtl="0" algn="l">
              <a:spcBef>
                <a:spcPts val="1600"/>
              </a:spcBef>
              <a:spcAft>
                <a:spcPts val="0"/>
              </a:spcAft>
              <a:buNone/>
            </a:pPr>
            <a:r>
              <a:rPr lang="ja"/>
              <a:t>Acceptor 3: … (Never receive this message) </a:t>
            </a:r>
            <a:endParaRPr/>
          </a:p>
          <a:p>
            <a:pPr indent="0" lvl="0" marL="0" rtl="0" algn="l">
              <a:spcBef>
                <a:spcPts val="1600"/>
              </a:spcBef>
              <a:spcAft>
                <a:spcPts val="1600"/>
              </a:spcAft>
              <a:buNone/>
            </a:pPr>
            <a:r>
              <a:rPr lang="ja"/>
              <a:t>Acceptor 1,2: Now we give up all rounds &lt; 8.</a:t>
            </a:r>
            <a:endParaRPr/>
          </a:p>
        </p:txBody>
      </p:sp>
      <p:sp>
        <p:nvSpPr>
          <p:cNvPr id="231" name="Google Shape;231;p35"/>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32" name="Google Shape;232;p35"/>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33" name="Google Shape;233;p35"/>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234" name="Google Shape;234;p35"/>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235" name="Google Shape;235;p35"/>
          <p:cNvCxnSpPr>
            <a:stCxn id="231" idx="7"/>
            <a:endCxn id="232"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236" name="Google Shape;236;p35"/>
          <p:cNvCxnSpPr>
            <a:stCxn id="231" idx="6"/>
            <a:endCxn id="233"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237" name="Google Shape;237;p35"/>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1: Prepare</a:t>
            </a:r>
            <a:endParaRPr/>
          </a:p>
        </p:txBody>
      </p:sp>
      <p:sp>
        <p:nvSpPr>
          <p:cNvPr id="238" name="Google Shape;238;p35"/>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39" name="Google Shape;239;p35"/>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40" name="Google Shape;240;p35"/>
          <p:cNvCxnSpPr>
            <a:stCxn id="231" idx="6"/>
            <a:endCxn id="239"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241" name="Google Shape;241;p35"/>
          <p:cNvSpPr/>
          <p:nvPr/>
        </p:nvSpPr>
        <p:spPr>
          <a:xfrm>
            <a:off x="1367903" y="2965028"/>
            <a:ext cx="372276" cy="372276"/>
          </a:xfrm>
          <a:prstGeom prst="irregularSeal1">
            <a:avLst/>
          </a:prstGeom>
          <a:solidFill>
            <a:srgbClr val="FF0000"/>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30">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30">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30">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30">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30">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5" name="Shape 245"/>
        <p:cNvGrpSpPr/>
        <p:nvPr/>
      </p:nvGrpSpPr>
      <p:grpSpPr>
        <a:xfrm>
          <a:off x="0" y="0"/>
          <a:ext cx="0" cy="0"/>
          <a:chOff x="0" y="0"/>
          <a:chExt cx="0" cy="0"/>
        </a:xfrm>
      </p:grpSpPr>
      <p:sp>
        <p:nvSpPr>
          <p:cNvPr id="246" name="Google Shape;246;p36"/>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Prepare</a:t>
            </a:r>
            <a:endParaRPr/>
          </a:p>
        </p:txBody>
      </p:sp>
      <p:sp>
        <p:nvSpPr>
          <p:cNvPr id="247" name="Google Shape;247;p36"/>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We now start round 10. What do you feel like for lunch?</a:t>
            </a:r>
            <a:endParaRPr/>
          </a:p>
          <a:p>
            <a:pPr indent="0" lvl="0" marL="0" rtl="0" algn="l">
              <a:spcBef>
                <a:spcPts val="1600"/>
              </a:spcBef>
              <a:spcAft>
                <a:spcPts val="0"/>
              </a:spcAft>
              <a:buNone/>
            </a:pPr>
            <a:r>
              <a:rPr lang="ja"/>
              <a:t>Acceptor 1: I have no idea.</a:t>
            </a:r>
            <a:endParaRPr/>
          </a:p>
          <a:p>
            <a:pPr indent="0" lvl="0" marL="0" rtl="0" algn="l">
              <a:spcBef>
                <a:spcPts val="1600"/>
              </a:spcBef>
              <a:spcAft>
                <a:spcPts val="0"/>
              </a:spcAft>
              <a:buNone/>
            </a:pPr>
            <a:r>
              <a:rPr lang="ja"/>
              <a:t>Acceptor 2: I already accepted Thai in round 6.</a:t>
            </a:r>
            <a:endParaRPr/>
          </a:p>
          <a:p>
            <a:pPr indent="0" lvl="0" marL="0" rtl="0" algn="l">
              <a:spcBef>
                <a:spcPts val="1600"/>
              </a:spcBef>
              <a:spcAft>
                <a:spcPts val="0"/>
              </a:spcAft>
              <a:buNone/>
            </a:pPr>
            <a:r>
              <a:rPr lang="ja"/>
              <a:t>Acceptor 3: I already accepted Taco in round 7.</a:t>
            </a:r>
            <a:endParaRPr/>
          </a:p>
          <a:p>
            <a:pPr indent="0" lvl="0" marL="0" rtl="0" algn="l">
              <a:spcBef>
                <a:spcPts val="1600"/>
              </a:spcBef>
              <a:spcAft>
                <a:spcPts val="1600"/>
              </a:spcAft>
              <a:buNone/>
            </a:pPr>
            <a:r>
              <a:rPr lang="ja"/>
              <a:t>Acceptor 1,2,3: Now we give up all rounds &lt; 10.</a:t>
            </a:r>
            <a:endParaRPr/>
          </a:p>
        </p:txBody>
      </p:sp>
      <p:sp>
        <p:nvSpPr>
          <p:cNvPr id="248" name="Google Shape;248;p36"/>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49" name="Google Shape;249;p36"/>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50" name="Google Shape;250;p36"/>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251" name="Google Shape;251;p36"/>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252" name="Google Shape;252;p36"/>
          <p:cNvCxnSpPr>
            <a:stCxn id="248" idx="7"/>
            <a:endCxn id="249"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253" name="Google Shape;253;p36"/>
          <p:cNvCxnSpPr>
            <a:stCxn id="248" idx="6"/>
            <a:endCxn id="250"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254" name="Google Shape;254;p36"/>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1: Prepare</a:t>
            </a:r>
            <a:endParaRPr/>
          </a:p>
        </p:txBody>
      </p:sp>
      <p:sp>
        <p:nvSpPr>
          <p:cNvPr id="255" name="Google Shape;255;p36"/>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56" name="Google Shape;256;p36"/>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57" name="Google Shape;257;p36"/>
          <p:cNvCxnSpPr>
            <a:stCxn id="248" idx="6"/>
            <a:endCxn id="256"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47">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47">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47">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47">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47">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1" name="Shape 261"/>
        <p:cNvGrpSpPr/>
        <p:nvPr/>
      </p:nvGrpSpPr>
      <p:grpSpPr>
        <a:xfrm>
          <a:off x="0" y="0"/>
          <a:ext cx="0" cy="0"/>
          <a:chOff x="0" y="0"/>
          <a:chExt cx="0" cy="0"/>
        </a:xfrm>
      </p:grpSpPr>
      <p:sp>
        <p:nvSpPr>
          <p:cNvPr id="262" name="Google Shape;262;p37"/>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Propose</a:t>
            </a:r>
            <a:endParaRPr/>
          </a:p>
        </p:txBody>
      </p:sp>
      <p:sp>
        <p:nvSpPr>
          <p:cNvPr id="263" name="Google Shape;263;p37"/>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The</a:t>
            </a:r>
            <a:r>
              <a:rPr lang="ja"/>
              <a:t> leader now propose the latest value some acceptors has accepted to </a:t>
            </a:r>
            <a:r>
              <a:rPr b="1" lang="ja"/>
              <a:t>the same majority set</a:t>
            </a:r>
            <a:r>
              <a:rPr lang="ja"/>
              <a:t>.</a:t>
            </a:r>
            <a:endParaRPr/>
          </a:p>
          <a:p>
            <a:pPr indent="0" lvl="0" marL="0" rtl="0" algn="l">
              <a:spcBef>
                <a:spcPts val="1600"/>
              </a:spcBef>
              <a:spcAft>
                <a:spcPts val="0"/>
              </a:spcAft>
              <a:buNone/>
            </a:pPr>
            <a:r>
              <a:rPr lang="ja"/>
              <a:t>This value gives safety. (we’ll explain this later)</a:t>
            </a:r>
            <a:endParaRPr/>
          </a:p>
          <a:p>
            <a:pPr indent="0" lvl="0" marL="0" rtl="0" algn="l">
              <a:spcBef>
                <a:spcPts val="1600"/>
              </a:spcBef>
              <a:spcAft>
                <a:spcPts val="1600"/>
              </a:spcAft>
              <a:buNone/>
            </a:pPr>
            <a:r>
              <a:rPr lang="ja"/>
              <a:t>The acceptors will respond with an accept message unless it has aborted this round.</a:t>
            </a:r>
            <a:endParaRPr/>
          </a:p>
        </p:txBody>
      </p:sp>
      <p:sp>
        <p:nvSpPr>
          <p:cNvPr id="264" name="Google Shape;264;p37"/>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65" name="Google Shape;265;p37"/>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66" name="Google Shape;266;p37"/>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267" name="Google Shape;267;p37"/>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268" name="Google Shape;268;p37"/>
          <p:cNvCxnSpPr>
            <a:stCxn id="264" idx="7"/>
            <a:endCxn id="265"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269" name="Google Shape;269;p37"/>
          <p:cNvCxnSpPr>
            <a:stCxn id="264" idx="6"/>
            <a:endCxn id="266"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270" name="Google Shape;270;p37"/>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2: Propose</a:t>
            </a:r>
            <a:endParaRPr/>
          </a:p>
        </p:txBody>
      </p:sp>
      <p:sp>
        <p:nvSpPr>
          <p:cNvPr id="271" name="Google Shape;271;p37"/>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72" name="Google Shape;272;p37"/>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73" name="Google Shape;273;p37"/>
          <p:cNvCxnSpPr>
            <a:stCxn id="264" idx="6"/>
            <a:endCxn id="272"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63">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63">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63">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77" name="Shape 277"/>
        <p:cNvGrpSpPr/>
        <p:nvPr/>
      </p:nvGrpSpPr>
      <p:grpSpPr>
        <a:xfrm>
          <a:off x="0" y="0"/>
          <a:ext cx="0" cy="0"/>
          <a:chOff x="0" y="0"/>
          <a:chExt cx="0" cy="0"/>
        </a:xfrm>
      </p:grpSpPr>
      <p:sp>
        <p:nvSpPr>
          <p:cNvPr id="278" name="Google Shape;278;p38"/>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Propose</a:t>
            </a:r>
            <a:endParaRPr/>
          </a:p>
        </p:txBody>
      </p:sp>
      <p:sp>
        <p:nvSpPr>
          <p:cNvPr id="279" name="Google Shape;279;p38"/>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Let’s try agree on Thai in round 6.</a:t>
            </a:r>
            <a:endParaRPr/>
          </a:p>
          <a:p>
            <a:pPr indent="0" lvl="0" marL="0" rtl="0" algn="l">
              <a:spcBef>
                <a:spcPts val="1600"/>
              </a:spcBef>
              <a:spcAft>
                <a:spcPts val="0"/>
              </a:spcAft>
              <a:buNone/>
            </a:pPr>
            <a:r>
              <a:rPr lang="ja"/>
              <a:t>Acceptor 2: OK. Accept Thai in round 6.</a:t>
            </a:r>
            <a:endParaRPr/>
          </a:p>
          <a:p>
            <a:pPr indent="0" lvl="0" marL="0" rtl="0" algn="l">
              <a:spcBef>
                <a:spcPts val="1600"/>
              </a:spcBef>
              <a:spcAft>
                <a:spcPts val="0"/>
              </a:spcAft>
              <a:buNone/>
            </a:pPr>
            <a:r>
              <a:rPr lang="ja"/>
              <a:t>Acceptor 3: No I aborted since I’m now participating round 10.</a:t>
            </a:r>
            <a:endParaRPr/>
          </a:p>
          <a:p>
            <a:pPr indent="0" lvl="0" marL="0" rtl="0" algn="l">
              <a:spcBef>
                <a:spcPts val="1600"/>
              </a:spcBef>
              <a:spcAft>
                <a:spcPts val="0"/>
              </a:spcAft>
              <a:buNone/>
            </a:pPr>
            <a:r>
              <a:rPr lang="ja"/>
              <a:t>Acceptor 4: … (Crashes)</a:t>
            </a:r>
            <a:endParaRPr/>
          </a:p>
          <a:p>
            <a:pPr indent="0" lvl="0" marL="0" rtl="0" algn="l">
              <a:spcBef>
                <a:spcPts val="1600"/>
              </a:spcBef>
              <a:spcAft>
                <a:spcPts val="1600"/>
              </a:spcAft>
              <a:buNone/>
            </a:pPr>
            <a:r>
              <a:t/>
            </a:r>
            <a:endParaRPr/>
          </a:p>
        </p:txBody>
      </p:sp>
      <p:sp>
        <p:nvSpPr>
          <p:cNvPr id="280" name="Google Shape;280;p38"/>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81" name="Google Shape;281;p38"/>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82" name="Google Shape;282;p38"/>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283" name="Google Shape;283;p38"/>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284" name="Google Shape;284;p38"/>
          <p:cNvCxnSpPr>
            <a:stCxn id="280" idx="6"/>
            <a:endCxn id="282"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cxnSp>
        <p:nvCxnSpPr>
          <p:cNvPr id="285" name="Google Shape;285;p38"/>
          <p:cNvCxnSpPr>
            <a:stCxn id="280" idx="6"/>
            <a:endCxn id="286" idx="2"/>
          </p:cNvCxnSpPr>
          <p:nvPr/>
        </p:nvCxnSpPr>
        <p:spPr>
          <a:xfrm>
            <a:off x="1278650" y="31511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287" name="Google Shape;287;p38"/>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2: Propose</a:t>
            </a:r>
            <a:endParaRPr/>
          </a:p>
        </p:txBody>
      </p:sp>
      <p:sp>
        <p:nvSpPr>
          <p:cNvPr id="286" name="Google Shape;286;p38"/>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288" name="Google Shape;288;p38"/>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289" name="Google Shape;289;p38"/>
          <p:cNvCxnSpPr>
            <a:stCxn id="280" idx="6"/>
            <a:endCxn id="288"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290" name="Google Shape;290;p38"/>
          <p:cNvSpPr/>
          <p:nvPr/>
        </p:nvSpPr>
        <p:spPr>
          <a:xfrm>
            <a:off x="1738491" y="3519366"/>
            <a:ext cx="372276" cy="372276"/>
          </a:xfrm>
          <a:prstGeom prst="irregularSeal1">
            <a:avLst/>
          </a:prstGeom>
          <a:solidFill>
            <a:srgbClr val="FF0000"/>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79">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79">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79">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79">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79">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94" name="Shape 294"/>
        <p:cNvGrpSpPr/>
        <p:nvPr/>
      </p:nvGrpSpPr>
      <p:grpSpPr>
        <a:xfrm>
          <a:off x="0" y="0"/>
          <a:ext cx="0" cy="0"/>
          <a:chOff x="0" y="0"/>
          <a:chExt cx="0" cy="0"/>
        </a:xfrm>
      </p:grpSpPr>
      <p:sp>
        <p:nvSpPr>
          <p:cNvPr id="295" name="Google Shape;295;p39"/>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Propose</a:t>
            </a:r>
            <a:endParaRPr/>
          </a:p>
        </p:txBody>
      </p:sp>
      <p:sp>
        <p:nvSpPr>
          <p:cNvPr id="296" name="Google Shape;296;p39"/>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Let’s try agree on Taco in round 10.</a:t>
            </a:r>
            <a:endParaRPr/>
          </a:p>
          <a:p>
            <a:pPr indent="0" lvl="0" marL="0" rtl="0" algn="l">
              <a:spcBef>
                <a:spcPts val="1600"/>
              </a:spcBef>
              <a:spcAft>
                <a:spcPts val="0"/>
              </a:spcAft>
              <a:buNone/>
            </a:pPr>
            <a:r>
              <a:rPr lang="ja"/>
              <a:t>Acceptor 1: OK. Accept Taco in round 10.</a:t>
            </a:r>
            <a:endParaRPr/>
          </a:p>
          <a:p>
            <a:pPr indent="0" lvl="0" marL="0" rtl="0" algn="l">
              <a:spcBef>
                <a:spcPts val="1600"/>
              </a:spcBef>
              <a:spcAft>
                <a:spcPts val="0"/>
              </a:spcAft>
              <a:buNone/>
            </a:pPr>
            <a:r>
              <a:rPr lang="ja"/>
              <a:t>Acceptor 2: OK. Accept Taco in round 10.</a:t>
            </a:r>
            <a:endParaRPr/>
          </a:p>
          <a:p>
            <a:pPr indent="0" lvl="0" marL="0" rtl="0" algn="l">
              <a:spcBef>
                <a:spcPts val="1600"/>
              </a:spcBef>
              <a:spcAft>
                <a:spcPts val="0"/>
              </a:spcAft>
              <a:buNone/>
            </a:pPr>
            <a:r>
              <a:rPr lang="ja"/>
              <a:t>Acceptor 3: OK. Accept Taco in round 10.</a:t>
            </a:r>
            <a:endParaRPr/>
          </a:p>
          <a:p>
            <a:pPr indent="0" lvl="0" marL="0" rtl="0" algn="l">
              <a:spcBef>
                <a:spcPts val="1600"/>
              </a:spcBef>
              <a:spcAft>
                <a:spcPts val="1600"/>
              </a:spcAft>
              <a:buNone/>
            </a:pPr>
            <a:r>
              <a:t/>
            </a:r>
            <a:endParaRPr/>
          </a:p>
        </p:txBody>
      </p:sp>
      <p:sp>
        <p:nvSpPr>
          <p:cNvPr id="297" name="Google Shape;297;p39"/>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98" name="Google Shape;298;p39"/>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299" name="Google Shape;299;p39"/>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00" name="Google Shape;300;p39"/>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01" name="Google Shape;301;p39"/>
          <p:cNvCxnSpPr>
            <a:stCxn id="297" idx="7"/>
            <a:endCxn id="298"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302" name="Google Shape;302;p39"/>
          <p:cNvCxnSpPr>
            <a:stCxn id="297" idx="6"/>
            <a:endCxn id="299"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303" name="Google Shape;303;p39"/>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2: Propose</a:t>
            </a:r>
            <a:endParaRPr/>
          </a:p>
        </p:txBody>
      </p:sp>
      <p:sp>
        <p:nvSpPr>
          <p:cNvPr id="304" name="Google Shape;304;p39"/>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05" name="Google Shape;305;p39"/>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06" name="Google Shape;306;p39"/>
          <p:cNvCxnSpPr>
            <a:stCxn id="297" idx="6"/>
            <a:endCxn id="305" idx="2"/>
          </p:cNvCxnSpPr>
          <p:nvPr/>
        </p:nvCxnSpPr>
        <p:spPr>
          <a:xfrm>
            <a:off x="1278650" y="3151175"/>
            <a:ext cx="459900" cy="0"/>
          </a:xfrm>
          <a:prstGeom prst="straightConnector1">
            <a:avLst/>
          </a:prstGeom>
          <a:noFill/>
          <a:ln cap="flat" cmpd="sng" w="9525">
            <a:solidFill>
              <a:schemeClr val="dk2"/>
            </a:solidFill>
            <a:prstDash val="solid"/>
            <a:round/>
            <a:headEnd len="med" w="med" type="triangl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6">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6">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6">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6">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296">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10" name="Shape 310"/>
        <p:cNvGrpSpPr/>
        <p:nvPr/>
      </p:nvGrpSpPr>
      <p:grpSpPr>
        <a:xfrm>
          <a:off x="0" y="0"/>
          <a:ext cx="0" cy="0"/>
          <a:chOff x="0" y="0"/>
          <a:chExt cx="0" cy="0"/>
        </a:xfrm>
      </p:grpSpPr>
      <p:sp>
        <p:nvSpPr>
          <p:cNvPr id="311" name="Google Shape;311;p40"/>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Learn</a:t>
            </a:r>
            <a:endParaRPr/>
          </a:p>
        </p:txBody>
      </p:sp>
      <p:sp>
        <p:nvSpPr>
          <p:cNvPr id="312" name="Google Shape;312;p40"/>
          <p:cNvSpPr txBox="1"/>
          <p:nvPr>
            <p:ph idx="1" type="body"/>
          </p:nvPr>
        </p:nvSpPr>
        <p:spPr>
          <a:xfrm>
            <a:off x="2977875" y="1919075"/>
            <a:ext cx="59313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If all nodes in the majority/quorum set of a round accepted that value, anyone is safe to decide that value.</a:t>
            </a:r>
            <a:endParaRPr/>
          </a:p>
          <a:p>
            <a:pPr indent="0" lvl="0" marL="0" rtl="0" algn="l">
              <a:spcBef>
                <a:spcPts val="1600"/>
              </a:spcBef>
              <a:spcAft>
                <a:spcPts val="0"/>
              </a:spcAft>
              <a:buNone/>
            </a:pPr>
            <a:r>
              <a:rPr lang="ja"/>
              <a:t>Someone collects the accept messages and shares the information “I have seen a round of 3 phase commit succeeds”.</a:t>
            </a:r>
            <a:endParaRPr/>
          </a:p>
          <a:p>
            <a:pPr indent="0" lvl="0" marL="0" rtl="0" algn="l">
              <a:spcBef>
                <a:spcPts val="1600"/>
              </a:spcBef>
              <a:spcAft>
                <a:spcPts val="0"/>
              </a:spcAft>
              <a:buNone/>
            </a:pPr>
            <a:r>
              <a:rPr lang="ja"/>
              <a:t>The decision will be the output of a single-decree synod instance.</a:t>
            </a:r>
            <a:endParaRPr/>
          </a:p>
          <a:p>
            <a:pPr indent="0" lvl="0" marL="0" rtl="0" algn="l">
              <a:spcBef>
                <a:spcPts val="1600"/>
              </a:spcBef>
              <a:spcAft>
                <a:spcPts val="1600"/>
              </a:spcAft>
              <a:buNone/>
            </a:pPr>
            <a:r>
              <a:t/>
            </a:r>
            <a:endParaRPr/>
          </a:p>
        </p:txBody>
      </p:sp>
      <p:sp>
        <p:nvSpPr>
          <p:cNvPr id="313" name="Google Shape;313;p40"/>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14" name="Google Shape;314;p40"/>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315" name="Google Shape;315;p40"/>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16" name="Google Shape;316;p40"/>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17" name="Google Shape;317;p40"/>
          <p:cNvCxnSpPr>
            <a:stCxn id="313" idx="7"/>
            <a:endCxn id="314"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none"/>
            <a:tailEnd len="med" w="med" type="triangle"/>
          </a:ln>
        </p:spPr>
      </p:cxnSp>
      <p:cxnSp>
        <p:nvCxnSpPr>
          <p:cNvPr id="318" name="Google Shape;318;p40"/>
          <p:cNvCxnSpPr>
            <a:stCxn id="313" idx="6"/>
            <a:endCxn id="315"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none"/>
            <a:tailEnd len="med" w="med" type="triangle"/>
          </a:ln>
        </p:spPr>
      </p:cxnSp>
      <p:sp>
        <p:nvSpPr>
          <p:cNvPr id="319" name="Google Shape;319;p40"/>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3: Learn</a:t>
            </a:r>
            <a:endParaRPr/>
          </a:p>
        </p:txBody>
      </p:sp>
      <p:sp>
        <p:nvSpPr>
          <p:cNvPr id="320" name="Google Shape;320;p40"/>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21" name="Google Shape;321;p40"/>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22" name="Google Shape;322;p40"/>
          <p:cNvCxnSpPr>
            <a:stCxn id="313" idx="6"/>
            <a:endCxn id="321" idx="2"/>
          </p:cNvCxnSpPr>
          <p:nvPr/>
        </p:nvCxnSpPr>
        <p:spPr>
          <a:xfrm>
            <a:off x="1278650" y="3151175"/>
            <a:ext cx="459900" cy="0"/>
          </a:xfrm>
          <a:prstGeom prst="straightConnector1">
            <a:avLst/>
          </a:prstGeom>
          <a:noFill/>
          <a:ln cap="flat" cmpd="sng" w="9525">
            <a:solidFill>
              <a:schemeClr val="dk2"/>
            </a:solidFill>
            <a:prstDash val="solid"/>
            <a:round/>
            <a:headEnd len="med" w="med" type="none"/>
            <a:tailEnd len="med" w="med" type="triangle"/>
          </a:ln>
        </p:spPr>
      </p:cxnSp>
      <p:cxnSp>
        <p:nvCxnSpPr>
          <p:cNvPr id="323" name="Google Shape;323;p40"/>
          <p:cNvCxnSpPr>
            <a:stCxn id="313" idx="6"/>
            <a:endCxn id="320" idx="2"/>
          </p:cNvCxnSpPr>
          <p:nvPr/>
        </p:nvCxnSpPr>
        <p:spPr>
          <a:xfrm>
            <a:off x="1278650" y="3151175"/>
            <a:ext cx="459900" cy="554400"/>
          </a:xfrm>
          <a:prstGeom prst="straightConnector1">
            <a:avLst/>
          </a:prstGeom>
          <a:noFill/>
          <a:ln cap="flat" cmpd="sng" w="9525">
            <a:solidFill>
              <a:schemeClr val="dk2"/>
            </a:solidFill>
            <a:prstDash val="solid"/>
            <a:round/>
            <a:headEnd len="med" w="med" type="none"/>
            <a:tailEnd len="med" w="med" type="triangle"/>
          </a:ln>
        </p:spPr>
      </p:cxnSp>
      <p:cxnSp>
        <p:nvCxnSpPr>
          <p:cNvPr id="324" name="Google Shape;324;p40"/>
          <p:cNvCxnSpPr>
            <a:stCxn id="313" idx="5"/>
            <a:endCxn id="316" idx="2"/>
          </p:cNvCxnSpPr>
          <p:nvPr/>
        </p:nvCxnSpPr>
        <p:spPr>
          <a:xfrm>
            <a:off x="1224128" y="3282803"/>
            <a:ext cx="514200" cy="977100"/>
          </a:xfrm>
          <a:prstGeom prst="straightConnector1">
            <a:avLst/>
          </a:prstGeom>
          <a:noFill/>
          <a:ln cap="flat" cmpd="sng" w="9525">
            <a:solidFill>
              <a:schemeClr val="dk2"/>
            </a:solidFill>
            <a:prstDash val="solid"/>
            <a:round/>
            <a:headEnd len="med" w="med" type="non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12">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12">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12">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12">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28" name="Shape 328"/>
        <p:cNvGrpSpPr/>
        <p:nvPr/>
      </p:nvGrpSpPr>
      <p:grpSpPr>
        <a:xfrm>
          <a:off x="0" y="0"/>
          <a:ext cx="0" cy="0"/>
          <a:chOff x="0" y="0"/>
          <a:chExt cx="0" cy="0"/>
        </a:xfrm>
      </p:grpSpPr>
      <p:sp>
        <p:nvSpPr>
          <p:cNvPr id="329" name="Google Shape;329;p41"/>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Learn</a:t>
            </a:r>
            <a:endParaRPr/>
          </a:p>
        </p:txBody>
      </p:sp>
      <p:sp>
        <p:nvSpPr>
          <p:cNvPr id="330" name="Google Shape;330;p41"/>
          <p:cNvSpPr txBox="1"/>
          <p:nvPr>
            <p:ph idx="1" type="body"/>
          </p:nvPr>
        </p:nvSpPr>
        <p:spPr>
          <a:xfrm>
            <a:off x="2977875" y="1919075"/>
            <a:ext cx="59313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(learner): I see we have agreed on Taco in round 10.</a:t>
            </a:r>
            <a:endParaRPr/>
          </a:p>
          <a:p>
            <a:pPr indent="0" lvl="0" marL="0" rtl="0" algn="l">
              <a:spcBef>
                <a:spcPts val="1600"/>
              </a:spcBef>
              <a:spcAft>
                <a:spcPts val="1600"/>
              </a:spcAft>
              <a:buNone/>
            </a:pPr>
            <a:r>
              <a:rPr lang="ja"/>
              <a:t>Everyone: Yay, Taco!</a:t>
            </a:r>
            <a:endParaRPr/>
          </a:p>
        </p:txBody>
      </p:sp>
      <p:sp>
        <p:nvSpPr>
          <p:cNvPr id="331" name="Google Shape;331;p41"/>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32" name="Google Shape;332;p41"/>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333" name="Google Shape;333;p41"/>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34" name="Google Shape;334;p41"/>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35" name="Google Shape;335;p41"/>
          <p:cNvCxnSpPr>
            <a:stCxn id="331" idx="7"/>
            <a:endCxn id="332"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none"/>
            <a:tailEnd len="med" w="med" type="triangle"/>
          </a:ln>
        </p:spPr>
      </p:cxnSp>
      <p:cxnSp>
        <p:nvCxnSpPr>
          <p:cNvPr id="336" name="Google Shape;336;p41"/>
          <p:cNvCxnSpPr>
            <a:stCxn id="331" idx="6"/>
            <a:endCxn id="333"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none"/>
            <a:tailEnd len="med" w="med" type="triangle"/>
          </a:ln>
        </p:spPr>
      </p:cxnSp>
      <p:sp>
        <p:nvSpPr>
          <p:cNvPr id="337" name="Google Shape;337;p41"/>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3: Learn</a:t>
            </a:r>
            <a:endParaRPr/>
          </a:p>
        </p:txBody>
      </p:sp>
      <p:sp>
        <p:nvSpPr>
          <p:cNvPr id="338" name="Google Shape;338;p41"/>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39" name="Google Shape;339;p41"/>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40" name="Google Shape;340;p41"/>
          <p:cNvCxnSpPr>
            <a:stCxn id="331" idx="6"/>
            <a:endCxn id="339" idx="2"/>
          </p:cNvCxnSpPr>
          <p:nvPr/>
        </p:nvCxnSpPr>
        <p:spPr>
          <a:xfrm>
            <a:off x="1278650" y="3151175"/>
            <a:ext cx="459900" cy="0"/>
          </a:xfrm>
          <a:prstGeom prst="straightConnector1">
            <a:avLst/>
          </a:prstGeom>
          <a:noFill/>
          <a:ln cap="flat" cmpd="sng" w="9525">
            <a:solidFill>
              <a:schemeClr val="dk2"/>
            </a:solidFill>
            <a:prstDash val="solid"/>
            <a:round/>
            <a:headEnd len="med" w="med" type="none"/>
            <a:tailEnd len="med" w="med" type="triangle"/>
          </a:ln>
        </p:spPr>
      </p:cxnSp>
      <p:cxnSp>
        <p:nvCxnSpPr>
          <p:cNvPr id="341" name="Google Shape;341;p41"/>
          <p:cNvCxnSpPr>
            <a:stCxn id="331" idx="6"/>
            <a:endCxn id="338" idx="2"/>
          </p:cNvCxnSpPr>
          <p:nvPr/>
        </p:nvCxnSpPr>
        <p:spPr>
          <a:xfrm>
            <a:off x="1278650" y="3151175"/>
            <a:ext cx="459900" cy="554400"/>
          </a:xfrm>
          <a:prstGeom prst="straightConnector1">
            <a:avLst/>
          </a:prstGeom>
          <a:noFill/>
          <a:ln cap="flat" cmpd="sng" w="9525">
            <a:solidFill>
              <a:schemeClr val="dk2"/>
            </a:solidFill>
            <a:prstDash val="solid"/>
            <a:round/>
            <a:headEnd len="med" w="med" type="none"/>
            <a:tailEnd len="med" w="med" type="triangle"/>
          </a:ln>
        </p:spPr>
      </p:cxnSp>
      <p:cxnSp>
        <p:nvCxnSpPr>
          <p:cNvPr id="342" name="Google Shape;342;p41"/>
          <p:cNvCxnSpPr>
            <a:stCxn id="331" idx="5"/>
            <a:endCxn id="334" idx="2"/>
          </p:cNvCxnSpPr>
          <p:nvPr/>
        </p:nvCxnSpPr>
        <p:spPr>
          <a:xfrm>
            <a:off x="1224128" y="3282803"/>
            <a:ext cx="514200" cy="977100"/>
          </a:xfrm>
          <a:prstGeom prst="straightConnector1">
            <a:avLst/>
          </a:prstGeom>
          <a:noFill/>
          <a:ln cap="flat" cmpd="sng" w="9525">
            <a:solidFill>
              <a:schemeClr val="dk2"/>
            </a:solidFill>
            <a:prstDash val="solid"/>
            <a:round/>
            <a:headEnd len="med" w="med" type="none"/>
            <a:tailEnd len="med" w="med" type="triangle"/>
          </a:ln>
        </p:spPr>
      </p:cxn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30">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30">
                                            <p:txEl>
                                              <p:pRg end="1" st="1"/>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46" name="Shape 346"/>
        <p:cNvGrpSpPr/>
        <p:nvPr/>
      </p:nvGrpSpPr>
      <p:grpSpPr>
        <a:xfrm>
          <a:off x="0" y="0"/>
          <a:ext cx="0" cy="0"/>
          <a:chOff x="0" y="0"/>
          <a:chExt cx="0" cy="0"/>
        </a:xfrm>
      </p:grpSpPr>
      <p:sp>
        <p:nvSpPr>
          <p:cNvPr id="347" name="Google Shape;347;p42"/>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3 Phase Commit - Learn</a:t>
            </a:r>
            <a:endParaRPr/>
          </a:p>
        </p:txBody>
      </p:sp>
      <p:sp>
        <p:nvSpPr>
          <p:cNvPr id="348" name="Google Shape;348;p42"/>
          <p:cNvSpPr txBox="1"/>
          <p:nvPr>
            <p:ph idx="1" type="body"/>
          </p:nvPr>
        </p:nvSpPr>
        <p:spPr>
          <a:xfrm>
            <a:off x="2977875" y="1919075"/>
            <a:ext cx="57162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(learner): I see we have agreed on Taco in round 10 … and it crashes!</a:t>
            </a:r>
            <a:endParaRPr/>
          </a:p>
          <a:p>
            <a:pPr indent="0" lvl="0" marL="0" rtl="0" algn="l">
              <a:spcBef>
                <a:spcPts val="1600"/>
              </a:spcBef>
              <a:spcAft>
                <a:spcPts val="0"/>
              </a:spcAft>
              <a:buNone/>
            </a:pPr>
            <a:r>
              <a:rPr lang="ja"/>
              <a:t>Acceptor 1,2,5: Yay, Taco!</a:t>
            </a:r>
            <a:endParaRPr/>
          </a:p>
          <a:p>
            <a:pPr indent="0" lvl="0" marL="0" rtl="0" algn="l">
              <a:spcBef>
                <a:spcPts val="1600"/>
              </a:spcBef>
              <a:spcAft>
                <a:spcPts val="0"/>
              </a:spcAft>
              <a:buNone/>
            </a:pPr>
            <a:r>
              <a:rPr lang="ja"/>
              <a:t>Acceptor 3,4: ???</a:t>
            </a:r>
            <a:endParaRPr/>
          </a:p>
          <a:p>
            <a:pPr indent="0" lvl="0" marL="0" rtl="0" algn="l">
              <a:spcBef>
                <a:spcPts val="1600"/>
              </a:spcBef>
              <a:spcAft>
                <a:spcPts val="1600"/>
              </a:spcAft>
              <a:buNone/>
            </a:pPr>
            <a:r>
              <a:rPr lang="ja"/>
              <a:t>But Acceptor 3,4 will learn that decision eventually as all other rounds can now only decide Taco.</a:t>
            </a:r>
            <a:endParaRPr/>
          </a:p>
        </p:txBody>
      </p:sp>
      <p:sp>
        <p:nvSpPr>
          <p:cNvPr id="349" name="Google Shape;349;p42"/>
          <p:cNvSpPr/>
          <p:nvPr/>
        </p:nvSpPr>
        <p:spPr>
          <a:xfrm>
            <a:off x="906350" y="29650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0" name="Google Shape;350;p42"/>
          <p:cNvSpPr/>
          <p:nvPr/>
        </p:nvSpPr>
        <p:spPr>
          <a:xfrm>
            <a:off x="1738475" y="1856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351" name="Google Shape;351;p42"/>
          <p:cNvSpPr/>
          <p:nvPr/>
        </p:nvSpPr>
        <p:spPr>
          <a:xfrm>
            <a:off x="1738475" y="2410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52" name="Google Shape;352;p42"/>
          <p:cNvSpPr/>
          <p:nvPr/>
        </p:nvSpPr>
        <p:spPr>
          <a:xfrm>
            <a:off x="1738475" y="4073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53" name="Google Shape;353;p42"/>
          <p:cNvCxnSpPr>
            <a:stCxn id="349" idx="7"/>
            <a:endCxn id="350" idx="2"/>
          </p:cNvCxnSpPr>
          <p:nvPr/>
        </p:nvCxnSpPr>
        <p:spPr>
          <a:xfrm flipH="1" rot="10800000">
            <a:off x="1224128" y="2042447"/>
            <a:ext cx="514200" cy="977100"/>
          </a:xfrm>
          <a:prstGeom prst="straightConnector1">
            <a:avLst/>
          </a:prstGeom>
          <a:noFill/>
          <a:ln cap="flat" cmpd="sng" w="9525">
            <a:solidFill>
              <a:schemeClr val="dk2"/>
            </a:solidFill>
            <a:prstDash val="solid"/>
            <a:round/>
            <a:headEnd len="med" w="med" type="none"/>
            <a:tailEnd len="med" w="med" type="triangle"/>
          </a:ln>
        </p:spPr>
      </p:cxnSp>
      <p:cxnSp>
        <p:nvCxnSpPr>
          <p:cNvPr id="354" name="Google Shape;354;p42"/>
          <p:cNvCxnSpPr>
            <a:stCxn id="349" idx="6"/>
            <a:endCxn id="351" idx="2"/>
          </p:cNvCxnSpPr>
          <p:nvPr/>
        </p:nvCxnSpPr>
        <p:spPr>
          <a:xfrm flipH="1" rot="10800000">
            <a:off x="1278650" y="2596775"/>
            <a:ext cx="459900" cy="554400"/>
          </a:xfrm>
          <a:prstGeom prst="straightConnector1">
            <a:avLst/>
          </a:prstGeom>
          <a:noFill/>
          <a:ln cap="flat" cmpd="sng" w="9525">
            <a:solidFill>
              <a:schemeClr val="dk2"/>
            </a:solidFill>
            <a:prstDash val="solid"/>
            <a:round/>
            <a:headEnd len="med" w="med" type="none"/>
            <a:tailEnd len="med" w="med" type="triangle"/>
          </a:ln>
        </p:spPr>
      </p:cxnSp>
      <p:sp>
        <p:nvSpPr>
          <p:cNvPr id="355" name="Google Shape;355;p42"/>
          <p:cNvSpPr txBox="1"/>
          <p:nvPr/>
        </p:nvSpPr>
        <p:spPr>
          <a:xfrm>
            <a:off x="776850" y="4492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Phase 3: Learn</a:t>
            </a:r>
            <a:endParaRPr/>
          </a:p>
        </p:txBody>
      </p:sp>
      <p:sp>
        <p:nvSpPr>
          <p:cNvPr id="356" name="Google Shape;356;p42"/>
          <p:cNvSpPr/>
          <p:nvPr/>
        </p:nvSpPr>
        <p:spPr>
          <a:xfrm>
            <a:off x="1738475" y="3519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57" name="Google Shape;357;p42"/>
          <p:cNvSpPr/>
          <p:nvPr/>
        </p:nvSpPr>
        <p:spPr>
          <a:xfrm>
            <a:off x="1738475" y="29650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58" name="Google Shape;358;p42"/>
          <p:cNvCxnSpPr>
            <a:stCxn id="349" idx="5"/>
            <a:endCxn id="352" idx="2"/>
          </p:cNvCxnSpPr>
          <p:nvPr/>
        </p:nvCxnSpPr>
        <p:spPr>
          <a:xfrm>
            <a:off x="1224128" y="3282803"/>
            <a:ext cx="514200" cy="977100"/>
          </a:xfrm>
          <a:prstGeom prst="straightConnector1">
            <a:avLst/>
          </a:prstGeom>
          <a:noFill/>
          <a:ln cap="flat" cmpd="sng" w="9525">
            <a:solidFill>
              <a:schemeClr val="dk2"/>
            </a:solidFill>
            <a:prstDash val="solid"/>
            <a:round/>
            <a:headEnd len="med" w="med" type="none"/>
            <a:tailEnd len="med" w="med" type="triangle"/>
          </a:ln>
        </p:spPr>
      </p:cxnSp>
      <p:sp>
        <p:nvSpPr>
          <p:cNvPr id="359" name="Google Shape;359;p42"/>
          <p:cNvSpPr/>
          <p:nvPr/>
        </p:nvSpPr>
        <p:spPr>
          <a:xfrm>
            <a:off x="906366" y="2965041"/>
            <a:ext cx="372276" cy="372276"/>
          </a:xfrm>
          <a:prstGeom prst="irregularSeal1">
            <a:avLst/>
          </a:prstGeom>
          <a:solidFill>
            <a:srgbClr val="FF0000"/>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48">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48">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48">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48">
                                            <p:txEl>
                                              <p:pRg end="3" st="3"/>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63" name="Shape 363"/>
        <p:cNvGrpSpPr/>
        <p:nvPr/>
      </p:nvGrpSpPr>
      <p:grpSpPr>
        <a:xfrm>
          <a:off x="0" y="0"/>
          <a:ext cx="0" cy="0"/>
          <a:chOff x="0" y="0"/>
          <a:chExt cx="0" cy="0"/>
        </a:xfrm>
      </p:grpSpPr>
      <p:sp>
        <p:nvSpPr>
          <p:cNvPr id="364" name="Google Shape;364;p43"/>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Single-decree Synod</a:t>
            </a:r>
            <a:endParaRPr/>
          </a:p>
        </p:txBody>
      </p:sp>
      <p:sp>
        <p:nvSpPr>
          <p:cNvPr id="365" name="Google Shape;365;p43"/>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We now analyze the single-decree synod protocol.</a:t>
            </a:r>
            <a:endParaRPr/>
          </a:p>
          <a:p>
            <a:pPr indent="0" lvl="0" marL="0" rtl="0" algn="l">
              <a:spcBef>
                <a:spcPts val="1600"/>
              </a:spcBef>
              <a:spcAft>
                <a:spcPts val="0"/>
              </a:spcAft>
              <a:buNone/>
            </a:pPr>
            <a:r>
              <a:t/>
            </a:r>
            <a:endParaRPr/>
          </a:p>
          <a:p>
            <a:pPr indent="0" lvl="0" marL="0" rtl="0" algn="l">
              <a:spcBef>
                <a:spcPts val="1600"/>
              </a:spcBef>
              <a:spcAft>
                <a:spcPts val="0"/>
              </a:spcAft>
              <a:buNone/>
            </a:pPr>
            <a:r>
              <a:rPr lang="ja"/>
              <a:t>Remember our g</a:t>
            </a:r>
            <a:r>
              <a:rPr lang="ja"/>
              <a:t>oals:</a:t>
            </a:r>
            <a:endParaRPr/>
          </a:p>
          <a:p>
            <a:pPr indent="-342900" lvl="0" marL="457200" rtl="0" algn="l">
              <a:spcBef>
                <a:spcPts val="1600"/>
              </a:spcBef>
              <a:spcAft>
                <a:spcPts val="0"/>
              </a:spcAft>
              <a:buSzPts val="1800"/>
              <a:buChar char="●"/>
            </a:pPr>
            <a:r>
              <a:rPr lang="ja"/>
              <a:t>Agreement</a:t>
            </a:r>
            <a:endParaRPr/>
          </a:p>
          <a:p>
            <a:pPr indent="-342900" lvl="0" marL="457200" rtl="0" algn="l">
              <a:spcBef>
                <a:spcPts val="0"/>
              </a:spcBef>
              <a:spcAft>
                <a:spcPts val="0"/>
              </a:spcAft>
              <a:buSzPts val="1800"/>
              <a:buChar char="●"/>
            </a:pPr>
            <a:r>
              <a:rPr lang="ja"/>
              <a:t>Validity (trivial)</a:t>
            </a:r>
            <a:endParaRPr/>
          </a:p>
          <a:p>
            <a:pPr indent="-342900" lvl="0" marL="457200" rtl="0" algn="l">
              <a:spcBef>
                <a:spcPts val="0"/>
              </a:spcBef>
              <a:spcAft>
                <a:spcPts val="0"/>
              </a:spcAft>
              <a:buSzPts val="1800"/>
              <a:buChar char="●"/>
            </a:pPr>
            <a:r>
              <a:rPr lang="ja"/>
              <a:t>Liveness</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65">
                                            <p:txEl>
                                              <p:pRg end="5" st="5"/>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69" name="Shape 369"/>
        <p:cNvGrpSpPr/>
        <p:nvPr/>
      </p:nvGrpSpPr>
      <p:grpSpPr>
        <a:xfrm>
          <a:off x="0" y="0"/>
          <a:ext cx="0" cy="0"/>
          <a:chOff x="0" y="0"/>
          <a:chExt cx="0" cy="0"/>
        </a:xfrm>
      </p:grpSpPr>
      <p:sp>
        <p:nvSpPr>
          <p:cNvPr id="370" name="Google Shape;370;p44"/>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a:t>
            </a:r>
            <a:endParaRPr/>
          </a:p>
        </p:txBody>
      </p:sp>
      <p:sp>
        <p:nvSpPr>
          <p:cNvPr id="371" name="Google Shape;371;p44"/>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Each round of 3 phase commit either succeeds or aborts.</a:t>
            </a:r>
            <a:endParaRPr/>
          </a:p>
          <a:p>
            <a:pPr indent="0" lvl="0" marL="0" rtl="0" algn="l">
              <a:spcBef>
                <a:spcPts val="1600"/>
              </a:spcBef>
              <a:spcAft>
                <a:spcPts val="0"/>
              </a:spcAft>
              <a:buNone/>
            </a:pPr>
            <a:r>
              <a:rPr lang="ja"/>
              <a:t>We only need to prove if any round succeeds, then any round with a larger round number either aborts or proposes the same value.</a:t>
            </a:r>
            <a:endParaRPr/>
          </a:p>
          <a:p>
            <a:pPr indent="0" lvl="0" marL="0" rtl="0" algn="l">
              <a:spcBef>
                <a:spcPts val="1600"/>
              </a:spcBef>
              <a:spcAft>
                <a:spcPts val="1600"/>
              </a:spcAft>
              <a:buNone/>
            </a:pPr>
            <a:r>
              <a:rPr lang="ja"/>
              <a:t>Sup</a:t>
            </a:r>
            <a:r>
              <a:rPr lang="ja"/>
              <a:t>pose round i succeeds, round j is some round after i.</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71">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71">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371">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75" name="Shape 375"/>
        <p:cNvGrpSpPr/>
        <p:nvPr/>
      </p:nvGrpSpPr>
      <p:grpSpPr>
        <a:xfrm>
          <a:off x="0" y="0"/>
          <a:ext cx="0" cy="0"/>
          <a:chOff x="0" y="0"/>
          <a:chExt cx="0" cy="0"/>
        </a:xfrm>
      </p:grpSpPr>
      <p:sp>
        <p:nvSpPr>
          <p:cNvPr id="376" name="Google Shape;376;p45"/>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sp>
        <p:nvSpPr>
          <p:cNvPr id="377" name="Google Shape;377;p45"/>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There must exist a node that belongs to the intersection of two quorums of two rounds.</a:t>
            </a:r>
            <a:endParaRPr/>
          </a:p>
          <a:p>
            <a:pPr indent="0" lvl="0" marL="0" rtl="0" algn="l">
              <a:spcBef>
                <a:spcPts val="1600"/>
              </a:spcBef>
              <a:spcAft>
                <a:spcPts val="1600"/>
              </a:spcAft>
              <a:buNone/>
            </a:pPr>
            <a:r>
              <a:t/>
            </a:r>
            <a:endParaRPr/>
          </a:p>
        </p:txBody>
      </p:sp>
      <p:grpSp>
        <p:nvGrpSpPr>
          <p:cNvPr id="378" name="Google Shape;378;p45"/>
          <p:cNvGrpSpPr/>
          <p:nvPr/>
        </p:nvGrpSpPr>
        <p:grpSpPr>
          <a:xfrm>
            <a:off x="2440700" y="2477000"/>
            <a:ext cx="1204425" cy="2589600"/>
            <a:chOff x="523850" y="1906475"/>
            <a:chExt cx="1204425" cy="2589600"/>
          </a:xfrm>
        </p:grpSpPr>
        <p:sp>
          <p:nvSpPr>
            <p:cNvPr id="379" name="Google Shape;379;p45"/>
            <p:cNvSpPr/>
            <p:nvPr/>
          </p:nvSpPr>
          <p:spPr>
            <a:xfrm>
              <a:off x="523850" y="30151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80" name="Google Shape;380;p45"/>
            <p:cNvSpPr/>
            <p:nvPr/>
          </p:nvSpPr>
          <p:spPr>
            <a:xfrm>
              <a:off x="13559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381" name="Google Shape;381;p45"/>
            <p:cNvSpPr/>
            <p:nvPr/>
          </p:nvSpPr>
          <p:spPr>
            <a:xfrm>
              <a:off x="13559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82" name="Google Shape;382;p45"/>
            <p:cNvSpPr/>
            <p:nvPr/>
          </p:nvSpPr>
          <p:spPr>
            <a:xfrm>
              <a:off x="13559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83" name="Google Shape;383;p45"/>
            <p:cNvCxnSpPr>
              <a:stCxn id="379" idx="7"/>
              <a:endCxn id="380" idx="2"/>
            </p:cNvCxnSpPr>
            <p:nvPr/>
          </p:nvCxnSpPr>
          <p:spPr>
            <a:xfrm flipH="1" rot="10800000">
              <a:off x="841628" y="20925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384" name="Google Shape;384;p45"/>
            <p:cNvCxnSpPr>
              <a:stCxn id="379" idx="6"/>
              <a:endCxn id="381" idx="2"/>
            </p:cNvCxnSpPr>
            <p:nvPr/>
          </p:nvCxnSpPr>
          <p:spPr>
            <a:xfrm flipH="1" rot="10800000">
              <a:off x="896150" y="26468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385" name="Google Shape;385;p45"/>
            <p:cNvSpPr/>
            <p:nvPr/>
          </p:nvSpPr>
          <p:spPr>
            <a:xfrm>
              <a:off x="13559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86" name="Google Shape;386;p45"/>
            <p:cNvSpPr/>
            <p:nvPr/>
          </p:nvSpPr>
          <p:spPr>
            <a:xfrm>
              <a:off x="1355975" y="30151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87" name="Google Shape;387;p45"/>
            <p:cNvCxnSpPr>
              <a:stCxn id="379" idx="6"/>
              <a:endCxn id="386" idx="2"/>
            </p:cNvCxnSpPr>
            <p:nvPr/>
          </p:nvCxnSpPr>
          <p:spPr>
            <a:xfrm>
              <a:off x="896150" y="3201275"/>
              <a:ext cx="459900" cy="0"/>
            </a:xfrm>
            <a:prstGeom prst="straightConnector1">
              <a:avLst/>
            </a:prstGeom>
            <a:noFill/>
            <a:ln cap="flat" cmpd="sng" w="9525">
              <a:solidFill>
                <a:schemeClr val="dk2"/>
              </a:solidFill>
              <a:prstDash val="solid"/>
              <a:round/>
              <a:headEnd len="med" w="med" type="triangle"/>
              <a:tailEnd len="med" w="med" type="triangle"/>
            </a:ln>
          </p:spPr>
        </p:cxnSp>
      </p:grpSp>
      <p:grpSp>
        <p:nvGrpSpPr>
          <p:cNvPr id="388" name="Google Shape;388;p45"/>
          <p:cNvGrpSpPr/>
          <p:nvPr/>
        </p:nvGrpSpPr>
        <p:grpSpPr>
          <a:xfrm>
            <a:off x="4962450" y="2477000"/>
            <a:ext cx="1204425" cy="2589600"/>
            <a:chOff x="5011350" y="1906475"/>
            <a:chExt cx="1204425" cy="2589600"/>
          </a:xfrm>
        </p:grpSpPr>
        <p:sp>
          <p:nvSpPr>
            <p:cNvPr id="389" name="Google Shape;389;p45"/>
            <p:cNvSpPr/>
            <p:nvPr/>
          </p:nvSpPr>
          <p:spPr>
            <a:xfrm>
              <a:off x="5011350" y="3015125"/>
              <a:ext cx="372300" cy="372300"/>
            </a:xfrm>
            <a:prstGeom prst="ellipse">
              <a:avLst/>
            </a:prstGeom>
            <a:solidFill>
              <a:srgbClr val="0000FF"/>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90" name="Google Shape;390;p45"/>
            <p:cNvSpPr/>
            <p:nvPr/>
          </p:nvSpPr>
          <p:spPr>
            <a:xfrm>
              <a:off x="58434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391" name="Google Shape;391;p45"/>
            <p:cNvSpPr/>
            <p:nvPr/>
          </p:nvSpPr>
          <p:spPr>
            <a:xfrm>
              <a:off x="58434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392" name="Google Shape;392;p45"/>
            <p:cNvSpPr/>
            <p:nvPr/>
          </p:nvSpPr>
          <p:spPr>
            <a:xfrm>
              <a:off x="58434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393" name="Google Shape;393;p45"/>
            <p:cNvCxnSpPr>
              <a:stCxn id="389" idx="5"/>
              <a:endCxn id="392" idx="2"/>
            </p:cNvCxnSpPr>
            <p:nvPr/>
          </p:nvCxnSpPr>
          <p:spPr>
            <a:xfrm>
              <a:off x="5329128" y="3332903"/>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394" name="Google Shape;394;p45"/>
            <p:cNvCxnSpPr>
              <a:stCxn id="389" idx="6"/>
              <a:endCxn id="395" idx="2"/>
            </p:cNvCxnSpPr>
            <p:nvPr/>
          </p:nvCxnSpPr>
          <p:spPr>
            <a:xfrm>
              <a:off x="5383650" y="32012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395" name="Google Shape;395;p45"/>
            <p:cNvSpPr/>
            <p:nvPr/>
          </p:nvSpPr>
          <p:spPr>
            <a:xfrm>
              <a:off x="58434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396" name="Google Shape;396;p45"/>
            <p:cNvSpPr/>
            <p:nvPr/>
          </p:nvSpPr>
          <p:spPr>
            <a:xfrm>
              <a:off x="5843475" y="3015125"/>
              <a:ext cx="372300" cy="372300"/>
            </a:xfrm>
            <a:prstGeom prst="ellipse">
              <a:avLst/>
            </a:prstGeom>
            <a:solidFill>
              <a:srgbClr val="FFE59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397" name="Google Shape;397;p45"/>
            <p:cNvCxnSpPr>
              <a:stCxn id="389" idx="6"/>
              <a:endCxn id="396" idx="2"/>
            </p:cNvCxnSpPr>
            <p:nvPr/>
          </p:nvCxnSpPr>
          <p:spPr>
            <a:xfrm>
              <a:off x="5383650" y="3201275"/>
              <a:ext cx="459900" cy="0"/>
            </a:xfrm>
            <a:prstGeom prst="straightConnector1">
              <a:avLst/>
            </a:prstGeom>
            <a:noFill/>
            <a:ln cap="flat" cmpd="sng" w="9525">
              <a:solidFill>
                <a:schemeClr val="dk2"/>
              </a:solidFill>
              <a:prstDash val="solid"/>
              <a:round/>
              <a:headEnd len="med" w="med" type="triangle"/>
              <a:tailEnd len="med" w="med" type="triangle"/>
            </a:ln>
          </p:spPr>
        </p:cxnSp>
      </p:grpSp>
      <p:cxnSp>
        <p:nvCxnSpPr>
          <p:cNvPr id="398" name="Google Shape;398;p45"/>
          <p:cNvCxnSpPr>
            <a:endCxn id="386" idx="7"/>
          </p:cNvCxnSpPr>
          <p:nvPr/>
        </p:nvCxnSpPr>
        <p:spPr>
          <a:xfrm flipH="1">
            <a:off x="3590603" y="2914472"/>
            <a:ext cx="1084200" cy="725700"/>
          </a:xfrm>
          <a:prstGeom prst="straightConnector1">
            <a:avLst/>
          </a:prstGeom>
          <a:noFill/>
          <a:ln cap="flat" cmpd="sng" w="9525">
            <a:solidFill>
              <a:schemeClr val="dk2"/>
            </a:solidFill>
            <a:prstDash val="solid"/>
            <a:round/>
            <a:headEnd len="med" w="med" type="none"/>
            <a:tailEnd len="med" w="med" type="triangle"/>
          </a:ln>
        </p:spPr>
      </p:cxnSp>
      <p:cxnSp>
        <p:nvCxnSpPr>
          <p:cNvPr id="399" name="Google Shape;399;p45"/>
          <p:cNvCxnSpPr>
            <a:endCxn id="396" idx="1"/>
          </p:cNvCxnSpPr>
          <p:nvPr/>
        </p:nvCxnSpPr>
        <p:spPr>
          <a:xfrm>
            <a:off x="4674597" y="2924072"/>
            <a:ext cx="1174500" cy="716100"/>
          </a:xfrm>
          <a:prstGeom prst="straightConnector1">
            <a:avLst/>
          </a:prstGeom>
          <a:noFill/>
          <a:ln cap="flat" cmpd="sng" w="9525">
            <a:solidFill>
              <a:schemeClr val="dk2"/>
            </a:solidFill>
            <a:prstDash val="solid"/>
            <a:round/>
            <a:headEnd len="med" w="med" type="none"/>
            <a:tailEnd len="med" w="med" type="triangle"/>
          </a:ln>
        </p:spPr>
      </p:cxn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3" name="Shape 403"/>
        <p:cNvGrpSpPr/>
        <p:nvPr/>
      </p:nvGrpSpPr>
      <p:grpSpPr>
        <a:xfrm>
          <a:off x="0" y="0"/>
          <a:ext cx="0" cy="0"/>
          <a:chOff x="0" y="0"/>
          <a:chExt cx="0" cy="0"/>
        </a:xfrm>
      </p:grpSpPr>
      <p:sp>
        <p:nvSpPr>
          <p:cNvPr id="404" name="Google Shape;404;p46"/>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sp>
        <p:nvSpPr>
          <p:cNvPr id="405" name="Google Shape;405;p46"/>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There must exist a node that belongs to the intersection of two quorums of two rounds.</a:t>
            </a:r>
            <a:endParaRPr/>
          </a:p>
          <a:p>
            <a:pPr indent="0" lvl="0" marL="0" rtl="0" algn="l">
              <a:spcBef>
                <a:spcPts val="1600"/>
              </a:spcBef>
              <a:spcAft>
                <a:spcPts val="0"/>
              </a:spcAft>
              <a:buNone/>
            </a:pPr>
            <a:r>
              <a:rPr lang="ja"/>
              <a:t>For all such nodes, each round it only receives prepare and propose messages and it must have replied both messages of round i for it to succeed.</a:t>
            </a:r>
            <a:endParaRPr/>
          </a:p>
          <a:p>
            <a:pPr indent="0" lvl="0" marL="0" rtl="0" algn="l">
              <a:spcBef>
                <a:spcPts val="1600"/>
              </a:spcBef>
              <a:spcAft>
                <a:spcPts val="1600"/>
              </a:spcAft>
              <a:buNone/>
            </a:pPr>
            <a:r>
              <a:rPr lang="ja"/>
              <a:t>Since i &lt; j, it must receive round j’s prepare message after it have accepted in round i. (Otherwise it will abort round i) Now we induct on j.</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05">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05">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05">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9" name="Shape 409"/>
        <p:cNvGrpSpPr/>
        <p:nvPr/>
      </p:nvGrpSpPr>
      <p:grpSpPr>
        <a:xfrm>
          <a:off x="0" y="0"/>
          <a:ext cx="0" cy="0"/>
          <a:chOff x="0" y="0"/>
          <a:chExt cx="0" cy="0"/>
        </a:xfrm>
      </p:grpSpPr>
      <p:sp>
        <p:nvSpPr>
          <p:cNvPr id="410" name="Google Shape;410;p47"/>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sp>
        <p:nvSpPr>
          <p:cNvPr id="411" name="Google Shape;411;p47"/>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b="1" lang="ja"/>
              <a:t>Base case: j = i + 1</a:t>
            </a:r>
            <a:endParaRPr b="1"/>
          </a:p>
          <a:p>
            <a:pPr indent="0" lvl="0" marL="0" rtl="0" algn="l">
              <a:spcBef>
                <a:spcPts val="1600"/>
              </a:spcBef>
              <a:spcAft>
                <a:spcPts val="0"/>
              </a:spcAft>
              <a:buNone/>
            </a:pPr>
            <a:r>
              <a:rPr lang="ja"/>
              <a:t>The only possible scenarios (for a node in the intersection) are:</a:t>
            </a:r>
            <a:endParaRPr/>
          </a:p>
          <a:p>
            <a:pPr indent="0" lvl="0" marL="0" rtl="0" algn="l">
              <a:spcBef>
                <a:spcPts val="1600"/>
              </a:spcBef>
              <a:spcAft>
                <a:spcPts val="0"/>
              </a:spcAft>
              <a:buNone/>
            </a:pPr>
            <a:r>
              <a:rPr lang="ja"/>
              <a:t>Prepare i (OK _ _) → Propose i v (Accept i v) → Prepare j (Abort)</a:t>
            </a:r>
            <a:endParaRPr/>
          </a:p>
          <a:p>
            <a:pPr indent="0" lvl="0" marL="0" rtl="0" algn="l">
              <a:spcBef>
                <a:spcPts val="1600"/>
              </a:spcBef>
              <a:spcAft>
                <a:spcPts val="0"/>
              </a:spcAft>
              <a:buNone/>
            </a:pPr>
            <a:r>
              <a:rPr lang="ja"/>
              <a:t>Prepare i (OK _ _) → Propose i v (Accept i v) → Prepare j (OK i v)</a:t>
            </a:r>
            <a:endParaRPr/>
          </a:p>
          <a:p>
            <a:pPr indent="0" lvl="0" marL="0" rtl="0" algn="l">
              <a:spcBef>
                <a:spcPts val="1600"/>
              </a:spcBef>
              <a:spcAft>
                <a:spcPts val="1600"/>
              </a:spcAft>
              <a:buNone/>
            </a:pPr>
            <a:r>
              <a:rPr lang="ja"/>
              <a:t>In the latter case, round j is either aborted by some other node or has value v since i is the largest round number smaller than j.</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1">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1">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1">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1">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1">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15" name="Shape 415"/>
        <p:cNvGrpSpPr/>
        <p:nvPr/>
      </p:nvGrpSpPr>
      <p:grpSpPr>
        <a:xfrm>
          <a:off x="0" y="0"/>
          <a:ext cx="0" cy="0"/>
          <a:chOff x="0" y="0"/>
          <a:chExt cx="0" cy="0"/>
        </a:xfrm>
      </p:grpSpPr>
      <p:sp>
        <p:nvSpPr>
          <p:cNvPr id="416" name="Google Shape;416;p48"/>
          <p:cNvSpPr txBox="1"/>
          <p:nvPr>
            <p:ph type="title"/>
          </p:nvPr>
        </p:nvSpPr>
        <p:spPr>
          <a:xfrm>
            <a:off x="460950" y="824600"/>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grpSp>
        <p:nvGrpSpPr>
          <p:cNvPr id="417" name="Google Shape;417;p48"/>
          <p:cNvGrpSpPr/>
          <p:nvPr/>
        </p:nvGrpSpPr>
        <p:grpSpPr>
          <a:xfrm>
            <a:off x="394350" y="1906475"/>
            <a:ext cx="1747800" cy="3008800"/>
            <a:chOff x="394350" y="1906475"/>
            <a:chExt cx="1747800" cy="3008800"/>
          </a:xfrm>
        </p:grpSpPr>
        <p:sp>
          <p:nvSpPr>
            <p:cNvPr id="418" name="Google Shape;418;p48"/>
            <p:cNvSpPr/>
            <p:nvPr/>
          </p:nvSpPr>
          <p:spPr>
            <a:xfrm>
              <a:off x="523850" y="30151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19" name="Google Shape;419;p48"/>
            <p:cNvSpPr/>
            <p:nvPr/>
          </p:nvSpPr>
          <p:spPr>
            <a:xfrm>
              <a:off x="13559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20" name="Google Shape;420;p48"/>
            <p:cNvSpPr/>
            <p:nvPr/>
          </p:nvSpPr>
          <p:spPr>
            <a:xfrm>
              <a:off x="13559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21" name="Google Shape;421;p48"/>
            <p:cNvSpPr/>
            <p:nvPr/>
          </p:nvSpPr>
          <p:spPr>
            <a:xfrm>
              <a:off x="13559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22" name="Google Shape;422;p48"/>
            <p:cNvCxnSpPr>
              <a:stCxn id="418" idx="7"/>
              <a:endCxn id="419" idx="2"/>
            </p:cNvCxnSpPr>
            <p:nvPr/>
          </p:nvCxnSpPr>
          <p:spPr>
            <a:xfrm flipH="1" rot="10800000">
              <a:off x="841628" y="20925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23" name="Google Shape;423;p48"/>
            <p:cNvCxnSpPr>
              <a:stCxn id="418" idx="6"/>
              <a:endCxn id="420" idx="2"/>
            </p:cNvCxnSpPr>
            <p:nvPr/>
          </p:nvCxnSpPr>
          <p:spPr>
            <a:xfrm flipH="1" rot="10800000">
              <a:off x="896150" y="26468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24" name="Google Shape;424;p48"/>
            <p:cNvSpPr/>
            <p:nvPr/>
          </p:nvSpPr>
          <p:spPr>
            <a:xfrm>
              <a:off x="13559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25" name="Google Shape;425;p48"/>
            <p:cNvSpPr/>
            <p:nvPr/>
          </p:nvSpPr>
          <p:spPr>
            <a:xfrm>
              <a:off x="1355975" y="30151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26" name="Google Shape;426;p48"/>
            <p:cNvCxnSpPr>
              <a:stCxn id="418" idx="6"/>
              <a:endCxn id="425" idx="2"/>
            </p:cNvCxnSpPr>
            <p:nvPr/>
          </p:nvCxnSpPr>
          <p:spPr>
            <a:xfrm>
              <a:off x="89615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27" name="Google Shape;427;p48"/>
            <p:cNvSpPr txBox="1"/>
            <p:nvPr/>
          </p:nvSpPr>
          <p:spPr>
            <a:xfrm>
              <a:off x="39435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i: Prepare</a:t>
              </a:r>
              <a:endParaRPr/>
            </a:p>
          </p:txBody>
        </p:sp>
      </p:grpSp>
      <p:grpSp>
        <p:nvGrpSpPr>
          <p:cNvPr id="428" name="Google Shape;428;p48"/>
          <p:cNvGrpSpPr/>
          <p:nvPr/>
        </p:nvGrpSpPr>
        <p:grpSpPr>
          <a:xfrm>
            <a:off x="2530700" y="1906475"/>
            <a:ext cx="1747800" cy="3008800"/>
            <a:chOff x="2530700" y="1906475"/>
            <a:chExt cx="1747800" cy="3008800"/>
          </a:xfrm>
        </p:grpSpPr>
        <p:sp>
          <p:nvSpPr>
            <p:cNvPr id="429" name="Google Shape;429;p48"/>
            <p:cNvSpPr/>
            <p:nvPr/>
          </p:nvSpPr>
          <p:spPr>
            <a:xfrm>
              <a:off x="2660200" y="30151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30" name="Google Shape;430;p48"/>
            <p:cNvSpPr/>
            <p:nvPr/>
          </p:nvSpPr>
          <p:spPr>
            <a:xfrm>
              <a:off x="349232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31" name="Google Shape;431;p48"/>
            <p:cNvSpPr/>
            <p:nvPr/>
          </p:nvSpPr>
          <p:spPr>
            <a:xfrm>
              <a:off x="349232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32" name="Google Shape;432;p48"/>
            <p:cNvSpPr/>
            <p:nvPr/>
          </p:nvSpPr>
          <p:spPr>
            <a:xfrm>
              <a:off x="349232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33" name="Google Shape;433;p48"/>
            <p:cNvCxnSpPr>
              <a:stCxn id="429" idx="7"/>
              <a:endCxn id="430" idx="2"/>
            </p:cNvCxnSpPr>
            <p:nvPr/>
          </p:nvCxnSpPr>
          <p:spPr>
            <a:xfrm flipH="1" rot="10800000">
              <a:off x="2977978" y="20925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34" name="Google Shape;434;p48"/>
            <p:cNvCxnSpPr>
              <a:stCxn id="429" idx="6"/>
              <a:endCxn id="431" idx="2"/>
            </p:cNvCxnSpPr>
            <p:nvPr/>
          </p:nvCxnSpPr>
          <p:spPr>
            <a:xfrm flipH="1" rot="10800000">
              <a:off x="3032500" y="26468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35" name="Google Shape;435;p48"/>
            <p:cNvSpPr/>
            <p:nvPr/>
          </p:nvSpPr>
          <p:spPr>
            <a:xfrm>
              <a:off x="349232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36" name="Google Shape;436;p48"/>
            <p:cNvSpPr/>
            <p:nvPr/>
          </p:nvSpPr>
          <p:spPr>
            <a:xfrm>
              <a:off x="3492325" y="30151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37" name="Google Shape;437;p48"/>
            <p:cNvCxnSpPr>
              <a:stCxn id="429" idx="6"/>
              <a:endCxn id="436" idx="2"/>
            </p:cNvCxnSpPr>
            <p:nvPr/>
          </p:nvCxnSpPr>
          <p:spPr>
            <a:xfrm>
              <a:off x="303250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38" name="Google Shape;438;p48"/>
            <p:cNvSpPr txBox="1"/>
            <p:nvPr/>
          </p:nvSpPr>
          <p:spPr>
            <a:xfrm>
              <a:off x="253070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i: Propose</a:t>
              </a:r>
              <a:endParaRPr/>
            </a:p>
          </p:txBody>
        </p:sp>
      </p:grpSp>
      <p:grpSp>
        <p:nvGrpSpPr>
          <p:cNvPr id="439" name="Google Shape;439;p48"/>
          <p:cNvGrpSpPr/>
          <p:nvPr/>
        </p:nvGrpSpPr>
        <p:grpSpPr>
          <a:xfrm>
            <a:off x="4336650" y="1906475"/>
            <a:ext cx="2293000" cy="3008800"/>
            <a:chOff x="4336650" y="1906475"/>
            <a:chExt cx="2293000" cy="3008800"/>
          </a:xfrm>
        </p:grpSpPr>
        <p:sp>
          <p:nvSpPr>
            <p:cNvPr id="440" name="Google Shape;440;p48"/>
            <p:cNvSpPr/>
            <p:nvPr/>
          </p:nvSpPr>
          <p:spPr>
            <a:xfrm>
              <a:off x="5011350" y="3015125"/>
              <a:ext cx="372300" cy="372300"/>
            </a:xfrm>
            <a:prstGeom prst="ellipse">
              <a:avLst/>
            </a:prstGeom>
            <a:solidFill>
              <a:srgbClr val="0000FF"/>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41" name="Google Shape;441;p48"/>
            <p:cNvSpPr/>
            <p:nvPr/>
          </p:nvSpPr>
          <p:spPr>
            <a:xfrm>
              <a:off x="58434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42" name="Google Shape;442;p48"/>
            <p:cNvSpPr/>
            <p:nvPr/>
          </p:nvSpPr>
          <p:spPr>
            <a:xfrm>
              <a:off x="58434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43" name="Google Shape;443;p48"/>
            <p:cNvSpPr/>
            <p:nvPr/>
          </p:nvSpPr>
          <p:spPr>
            <a:xfrm>
              <a:off x="58434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44" name="Google Shape;444;p48"/>
            <p:cNvCxnSpPr>
              <a:stCxn id="440" idx="5"/>
              <a:endCxn id="443" idx="2"/>
            </p:cNvCxnSpPr>
            <p:nvPr/>
          </p:nvCxnSpPr>
          <p:spPr>
            <a:xfrm>
              <a:off x="5329128" y="3332903"/>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45" name="Google Shape;445;p48"/>
            <p:cNvCxnSpPr>
              <a:stCxn id="440" idx="6"/>
              <a:endCxn id="446" idx="2"/>
            </p:cNvCxnSpPr>
            <p:nvPr/>
          </p:nvCxnSpPr>
          <p:spPr>
            <a:xfrm>
              <a:off x="5383650" y="32012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46" name="Google Shape;446;p48"/>
            <p:cNvSpPr/>
            <p:nvPr/>
          </p:nvSpPr>
          <p:spPr>
            <a:xfrm>
              <a:off x="58434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47" name="Google Shape;447;p48"/>
            <p:cNvSpPr/>
            <p:nvPr/>
          </p:nvSpPr>
          <p:spPr>
            <a:xfrm>
              <a:off x="5843475" y="3015125"/>
              <a:ext cx="372300" cy="372300"/>
            </a:xfrm>
            <a:prstGeom prst="ellipse">
              <a:avLst/>
            </a:prstGeom>
            <a:solidFill>
              <a:srgbClr val="FFE59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48" name="Google Shape;448;p48"/>
            <p:cNvCxnSpPr>
              <a:stCxn id="440" idx="6"/>
              <a:endCxn id="447" idx="2"/>
            </p:cNvCxnSpPr>
            <p:nvPr/>
          </p:nvCxnSpPr>
          <p:spPr>
            <a:xfrm>
              <a:off x="538365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49" name="Google Shape;449;p48"/>
            <p:cNvSpPr txBox="1"/>
            <p:nvPr/>
          </p:nvSpPr>
          <p:spPr>
            <a:xfrm>
              <a:off x="488185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j: Prepare</a:t>
              </a:r>
              <a:endParaRPr/>
            </a:p>
          </p:txBody>
        </p:sp>
        <p:sp>
          <p:nvSpPr>
            <p:cNvPr id="450" name="Google Shape;450;p48"/>
            <p:cNvSpPr/>
            <p:nvPr/>
          </p:nvSpPr>
          <p:spPr>
            <a:xfrm>
              <a:off x="4336650" y="2201050"/>
              <a:ext cx="1047000" cy="598800"/>
            </a:xfrm>
            <a:prstGeom prst="wedgeRectCallout">
              <a:avLst>
                <a:gd fmla="val 74434" name="adj1"/>
                <a:gd fmla="val 112166"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 OK(i, v)</a:t>
              </a:r>
              <a:endParaRPr/>
            </a:p>
          </p:txBody>
        </p:sp>
      </p:grpSp>
      <p:grpSp>
        <p:nvGrpSpPr>
          <p:cNvPr id="451" name="Google Shape;451;p48"/>
          <p:cNvGrpSpPr/>
          <p:nvPr/>
        </p:nvGrpSpPr>
        <p:grpSpPr>
          <a:xfrm>
            <a:off x="6530375" y="1851375"/>
            <a:ext cx="2293000" cy="3008800"/>
            <a:chOff x="6530375" y="1851375"/>
            <a:chExt cx="2293000" cy="3008800"/>
          </a:xfrm>
        </p:grpSpPr>
        <p:sp>
          <p:nvSpPr>
            <p:cNvPr id="452" name="Google Shape;452;p48"/>
            <p:cNvSpPr/>
            <p:nvPr/>
          </p:nvSpPr>
          <p:spPr>
            <a:xfrm>
              <a:off x="7205075" y="2960025"/>
              <a:ext cx="372300" cy="372300"/>
            </a:xfrm>
            <a:prstGeom prst="ellipse">
              <a:avLst/>
            </a:prstGeom>
            <a:solidFill>
              <a:srgbClr val="0000FF"/>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53" name="Google Shape;453;p48"/>
            <p:cNvSpPr/>
            <p:nvPr/>
          </p:nvSpPr>
          <p:spPr>
            <a:xfrm>
              <a:off x="8037200" y="1851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54" name="Google Shape;454;p48"/>
            <p:cNvSpPr/>
            <p:nvPr/>
          </p:nvSpPr>
          <p:spPr>
            <a:xfrm>
              <a:off x="8037200" y="2405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55" name="Google Shape;455;p48"/>
            <p:cNvSpPr/>
            <p:nvPr/>
          </p:nvSpPr>
          <p:spPr>
            <a:xfrm>
              <a:off x="8037200" y="4068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56" name="Google Shape;456;p48"/>
            <p:cNvCxnSpPr>
              <a:stCxn id="452" idx="5"/>
              <a:endCxn id="455" idx="2"/>
            </p:cNvCxnSpPr>
            <p:nvPr/>
          </p:nvCxnSpPr>
          <p:spPr>
            <a:xfrm>
              <a:off x="7522853" y="3277803"/>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57" name="Google Shape;457;p48"/>
            <p:cNvCxnSpPr>
              <a:stCxn id="452" idx="6"/>
              <a:endCxn id="458" idx="2"/>
            </p:cNvCxnSpPr>
            <p:nvPr/>
          </p:nvCxnSpPr>
          <p:spPr>
            <a:xfrm>
              <a:off x="7577375" y="31461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58" name="Google Shape;458;p48"/>
            <p:cNvSpPr/>
            <p:nvPr/>
          </p:nvSpPr>
          <p:spPr>
            <a:xfrm>
              <a:off x="8037200" y="3514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59" name="Google Shape;459;p48"/>
            <p:cNvSpPr/>
            <p:nvPr/>
          </p:nvSpPr>
          <p:spPr>
            <a:xfrm>
              <a:off x="8037200" y="2960025"/>
              <a:ext cx="372300" cy="372300"/>
            </a:xfrm>
            <a:prstGeom prst="ellipse">
              <a:avLst/>
            </a:prstGeom>
            <a:solidFill>
              <a:srgbClr val="FFE59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60" name="Google Shape;460;p48"/>
            <p:cNvCxnSpPr>
              <a:stCxn id="452" idx="6"/>
              <a:endCxn id="459" idx="2"/>
            </p:cNvCxnSpPr>
            <p:nvPr/>
          </p:nvCxnSpPr>
          <p:spPr>
            <a:xfrm>
              <a:off x="7577375" y="31461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61" name="Google Shape;461;p48"/>
            <p:cNvSpPr txBox="1"/>
            <p:nvPr/>
          </p:nvSpPr>
          <p:spPr>
            <a:xfrm>
              <a:off x="7075575" y="4487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j: Propose</a:t>
              </a:r>
              <a:endParaRPr/>
            </a:p>
          </p:txBody>
        </p:sp>
        <p:sp>
          <p:nvSpPr>
            <p:cNvPr id="462" name="Google Shape;462;p48"/>
            <p:cNvSpPr/>
            <p:nvPr/>
          </p:nvSpPr>
          <p:spPr>
            <a:xfrm>
              <a:off x="6530375" y="2145950"/>
              <a:ext cx="1186800" cy="598800"/>
            </a:xfrm>
            <a:prstGeom prst="wedgeRectCallout">
              <a:avLst>
                <a:gd fmla="val 74434" name="adj1"/>
                <a:gd fmla="val 112166"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 Propose</a:t>
              </a:r>
              <a:endParaRPr/>
            </a:p>
            <a:p>
              <a:pPr indent="0" lvl="0" marL="0" rtl="0" algn="l">
                <a:spcBef>
                  <a:spcPts val="0"/>
                </a:spcBef>
                <a:spcAft>
                  <a:spcPts val="0"/>
                </a:spcAft>
                <a:buNone/>
              </a:pPr>
              <a:r>
                <a:rPr lang="ja"/>
                <a:t>(j=i+1, v)</a:t>
              </a:r>
              <a:endParaRPr/>
            </a:p>
          </p:txBody>
        </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17"/>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28"/>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39"/>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51"/>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66" name="Shape 466"/>
        <p:cNvGrpSpPr/>
        <p:nvPr/>
      </p:nvGrpSpPr>
      <p:grpSpPr>
        <a:xfrm>
          <a:off x="0" y="0"/>
          <a:ext cx="0" cy="0"/>
          <a:chOff x="0" y="0"/>
          <a:chExt cx="0" cy="0"/>
        </a:xfrm>
      </p:grpSpPr>
      <p:sp>
        <p:nvSpPr>
          <p:cNvPr id="467" name="Google Shape;467;p49"/>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sp>
        <p:nvSpPr>
          <p:cNvPr id="468" name="Google Shape;468;p49"/>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b="1" lang="ja"/>
              <a:t>Induction</a:t>
            </a:r>
            <a:r>
              <a:rPr b="1" lang="ja"/>
              <a:t> case: j &gt; i + 1</a:t>
            </a:r>
            <a:r>
              <a:rPr lang="ja"/>
              <a:t>, and all rounds i + 1, …, j - 1 satisfies the claim.</a:t>
            </a:r>
            <a:endParaRPr/>
          </a:p>
          <a:p>
            <a:pPr indent="0" lvl="0" marL="0" rtl="0" algn="l">
              <a:spcBef>
                <a:spcPts val="1600"/>
              </a:spcBef>
              <a:spcAft>
                <a:spcPts val="0"/>
              </a:spcAft>
              <a:buNone/>
            </a:pPr>
            <a:r>
              <a:rPr lang="ja"/>
              <a:t>The only possible scenarios are the sane:</a:t>
            </a:r>
            <a:endParaRPr/>
          </a:p>
          <a:p>
            <a:pPr indent="0" lvl="0" marL="0" rtl="0" algn="l">
              <a:spcBef>
                <a:spcPts val="1600"/>
              </a:spcBef>
              <a:spcAft>
                <a:spcPts val="0"/>
              </a:spcAft>
              <a:buNone/>
            </a:pPr>
            <a:r>
              <a:rPr lang="ja"/>
              <a:t>Prepare i (OK _ _) → Propose i v (Accept i v) → Prepare j (Abort)</a:t>
            </a:r>
            <a:endParaRPr/>
          </a:p>
          <a:p>
            <a:pPr indent="0" lvl="0" marL="0" rtl="0" algn="l">
              <a:spcBef>
                <a:spcPts val="1600"/>
              </a:spcBef>
              <a:spcAft>
                <a:spcPts val="0"/>
              </a:spcAft>
              <a:buNone/>
            </a:pPr>
            <a:r>
              <a:rPr lang="ja"/>
              <a:t>Prepare i (OK _ _) → Propose i v (Accept i v) → Prepare j (OK ? ?)</a:t>
            </a:r>
            <a:endParaRPr/>
          </a:p>
          <a:p>
            <a:pPr indent="0" lvl="0" marL="0" rtl="0" algn="l">
              <a:spcBef>
                <a:spcPts val="1600"/>
              </a:spcBef>
              <a:spcAft>
                <a:spcPts val="1600"/>
              </a:spcAft>
              <a:buNone/>
            </a:pPr>
            <a:r>
              <a:rPr lang="ja"/>
              <a:t>In the latter case, any node</a:t>
            </a:r>
            <a:r>
              <a:rPr lang="ja"/>
              <a:t> in the</a:t>
            </a:r>
            <a:r>
              <a:rPr lang="ja"/>
              <a:t> intersection will only propose a value it has accepted with a round number &gt;= i.</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68">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68">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68">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68">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68">
                                            <p:txEl>
                                              <p:pRg end="4" st="4"/>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72" name="Shape 472"/>
        <p:cNvGrpSpPr/>
        <p:nvPr/>
      </p:nvGrpSpPr>
      <p:grpSpPr>
        <a:xfrm>
          <a:off x="0" y="0"/>
          <a:ext cx="0" cy="0"/>
          <a:chOff x="0" y="0"/>
          <a:chExt cx="0" cy="0"/>
        </a:xfrm>
      </p:grpSpPr>
      <p:sp>
        <p:nvSpPr>
          <p:cNvPr id="473" name="Google Shape;473;p50"/>
          <p:cNvSpPr txBox="1"/>
          <p:nvPr>
            <p:ph type="title"/>
          </p:nvPr>
        </p:nvSpPr>
        <p:spPr>
          <a:xfrm>
            <a:off x="460950" y="824600"/>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grpSp>
        <p:nvGrpSpPr>
          <p:cNvPr id="474" name="Google Shape;474;p50"/>
          <p:cNvGrpSpPr/>
          <p:nvPr/>
        </p:nvGrpSpPr>
        <p:grpSpPr>
          <a:xfrm>
            <a:off x="394350" y="1906475"/>
            <a:ext cx="1747800" cy="3008800"/>
            <a:chOff x="394350" y="1906475"/>
            <a:chExt cx="1747800" cy="3008800"/>
          </a:xfrm>
        </p:grpSpPr>
        <p:sp>
          <p:nvSpPr>
            <p:cNvPr id="475" name="Google Shape;475;p50"/>
            <p:cNvSpPr/>
            <p:nvPr/>
          </p:nvSpPr>
          <p:spPr>
            <a:xfrm>
              <a:off x="523850" y="30151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76" name="Google Shape;476;p50"/>
            <p:cNvSpPr/>
            <p:nvPr/>
          </p:nvSpPr>
          <p:spPr>
            <a:xfrm>
              <a:off x="13559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77" name="Google Shape;477;p50"/>
            <p:cNvSpPr/>
            <p:nvPr/>
          </p:nvSpPr>
          <p:spPr>
            <a:xfrm>
              <a:off x="13559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78" name="Google Shape;478;p50"/>
            <p:cNvSpPr/>
            <p:nvPr/>
          </p:nvSpPr>
          <p:spPr>
            <a:xfrm>
              <a:off x="13559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79" name="Google Shape;479;p50"/>
            <p:cNvCxnSpPr>
              <a:stCxn id="475" idx="7"/>
              <a:endCxn id="476" idx="2"/>
            </p:cNvCxnSpPr>
            <p:nvPr/>
          </p:nvCxnSpPr>
          <p:spPr>
            <a:xfrm flipH="1" rot="10800000">
              <a:off x="841628" y="20925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80" name="Google Shape;480;p50"/>
            <p:cNvCxnSpPr>
              <a:stCxn id="475" idx="6"/>
              <a:endCxn id="477" idx="2"/>
            </p:cNvCxnSpPr>
            <p:nvPr/>
          </p:nvCxnSpPr>
          <p:spPr>
            <a:xfrm flipH="1" rot="10800000">
              <a:off x="896150" y="26468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81" name="Google Shape;481;p50"/>
            <p:cNvSpPr/>
            <p:nvPr/>
          </p:nvSpPr>
          <p:spPr>
            <a:xfrm>
              <a:off x="13559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82" name="Google Shape;482;p50"/>
            <p:cNvSpPr/>
            <p:nvPr/>
          </p:nvSpPr>
          <p:spPr>
            <a:xfrm>
              <a:off x="1355975" y="30151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83" name="Google Shape;483;p50"/>
            <p:cNvCxnSpPr>
              <a:stCxn id="475" idx="6"/>
              <a:endCxn id="482" idx="2"/>
            </p:cNvCxnSpPr>
            <p:nvPr/>
          </p:nvCxnSpPr>
          <p:spPr>
            <a:xfrm>
              <a:off x="89615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84" name="Google Shape;484;p50"/>
            <p:cNvSpPr txBox="1"/>
            <p:nvPr/>
          </p:nvSpPr>
          <p:spPr>
            <a:xfrm>
              <a:off x="39435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i: Prepare</a:t>
              </a:r>
              <a:endParaRPr/>
            </a:p>
          </p:txBody>
        </p:sp>
      </p:grpSp>
      <p:grpSp>
        <p:nvGrpSpPr>
          <p:cNvPr id="485" name="Google Shape;485;p50"/>
          <p:cNvGrpSpPr/>
          <p:nvPr/>
        </p:nvGrpSpPr>
        <p:grpSpPr>
          <a:xfrm>
            <a:off x="2530700" y="1906475"/>
            <a:ext cx="1747800" cy="3008800"/>
            <a:chOff x="2530700" y="1906475"/>
            <a:chExt cx="1747800" cy="3008800"/>
          </a:xfrm>
        </p:grpSpPr>
        <p:sp>
          <p:nvSpPr>
            <p:cNvPr id="486" name="Google Shape;486;p50"/>
            <p:cNvSpPr/>
            <p:nvPr/>
          </p:nvSpPr>
          <p:spPr>
            <a:xfrm>
              <a:off x="2660200" y="3015125"/>
              <a:ext cx="372300" cy="372300"/>
            </a:xfrm>
            <a:prstGeom prst="ellipse">
              <a:avLst/>
            </a:prstGeom>
            <a:solidFill>
              <a:schemeClr val="accen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87" name="Google Shape;487;p50"/>
            <p:cNvSpPr/>
            <p:nvPr/>
          </p:nvSpPr>
          <p:spPr>
            <a:xfrm>
              <a:off x="349232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88" name="Google Shape;488;p50"/>
            <p:cNvSpPr/>
            <p:nvPr/>
          </p:nvSpPr>
          <p:spPr>
            <a:xfrm>
              <a:off x="349232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489" name="Google Shape;489;p50"/>
            <p:cNvSpPr/>
            <p:nvPr/>
          </p:nvSpPr>
          <p:spPr>
            <a:xfrm>
              <a:off x="349232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490" name="Google Shape;490;p50"/>
            <p:cNvCxnSpPr>
              <a:stCxn id="486" idx="7"/>
              <a:endCxn id="487" idx="2"/>
            </p:cNvCxnSpPr>
            <p:nvPr/>
          </p:nvCxnSpPr>
          <p:spPr>
            <a:xfrm flipH="1" rot="10800000">
              <a:off x="2977978" y="2092547"/>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491" name="Google Shape;491;p50"/>
            <p:cNvCxnSpPr>
              <a:stCxn id="486" idx="6"/>
              <a:endCxn id="488" idx="2"/>
            </p:cNvCxnSpPr>
            <p:nvPr/>
          </p:nvCxnSpPr>
          <p:spPr>
            <a:xfrm flipH="1" rot="10800000">
              <a:off x="3032500" y="26468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492" name="Google Shape;492;p50"/>
            <p:cNvSpPr/>
            <p:nvPr/>
          </p:nvSpPr>
          <p:spPr>
            <a:xfrm>
              <a:off x="349232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493" name="Google Shape;493;p50"/>
            <p:cNvSpPr/>
            <p:nvPr/>
          </p:nvSpPr>
          <p:spPr>
            <a:xfrm>
              <a:off x="3492325" y="301512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494" name="Google Shape;494;p50"/>
            <p:cNvCxnSpPr>
              <a:stCxn id="486" idx="6"/>
              <a:endCxn id="493" idx="2"/>
            </p:cNvCxnSpPr>
            <p:nvPr/>
          </p:nvCxnSpPr>
          <p:spPr>
            <a:xfrm>
              <a:off x="303250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495" name="Google Shape;495;p50"/>
            <p:cNvSpPr txBox="1"/>
            <p:nvPr/>
          </p:nvSpPr>
          <p:spPr>
            <a:xfrm>
              <a:off x="253070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i: Propose</a:t>
              </a:r>
              <a:endParaRPr/>
            </a:p>
          </p:txBody>
        </p:sp>
      </p:grpSp>
      <p:grpSp>
        <p:nvGrpSpPr>
          <p:cNvPr id="496" name="Google Shape;496;p50"/>
          <p:cNvGrpSpPr/>
          <p:nvPr/>
        </p:nvGrpSpPr>
        <p:grpSpPr>
          <a:xfrm>
            <a:off x="4336650" y="1906475"/>
            <a:ext cx="2293000" cy="3008800"/>
            <a:chOff x="4336650" y="1906475"/>
            <a:chExt cx="2293000" cy="3008800"/>
          </a:xfrm>
        </p:grpSpPr>
        <p:sp>
          <p:nvSpPr>
            <p:cNvPr id="497" name="Google Shape;497;p50"/>
            <p:cNvSpPr/>
            <p:nvPr/>
          </p:nvSpPr>
          <p:spPr>
            <a:xfrm>
              <a:off x="5011350" y="3015125"/>
              <a:ext cx="372300" cy="372300"/>
            </a:xfrm>
            <a:prstGeom prst="ellipse">
              <a:avLst/>
            </a:prstGeom>
            <a:solidFill>
              <a:srgbClr val="0000FF"/>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498" name="Google Shape;498;p50"/>
            <p:cNvSpPr/>
            <p:nvPr/>
          </p:nvSpPr>
          <p:spPr>
            <a:xfrm>
              <a:off x="5843475" y="19064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499" name="Google Shape;499;p50"/>
            <p:cNvSpPr/>
            <p:nvPr/>
          </p:nvSpPr>
          <p:spPr>
            <a:xfrm>
              <a:off x="5843475" y="24607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500" name="Google Shape;500;p50"/>
            <p:cNvSpPr/>
            <p:nvPr/>
          </p:nvSpPr>
          <p:spPr>
            <a:xfrm>
              <a:off x="5843475" y="41237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501" name="Google Shape;501;p50"/>
            <p:cNvCxnSpPr>
              <a:stCxn id="497" idx="5"/>
              <a:endCxn id="500" idx="2"/>
            </p:cNvCxnSpPr>
            <p:nvPr/>
          </p:nvCxnSpPr>
          <p:spPr>
            <a:xfrm>
              <a:off x="5329128" y="3332903"/>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502" name="Google Shape;502;p50"/>
            <p:cNvCxnSpPr>
              <a:stCxn id="497" idx="6"/>
              <a:endCxn id="503" idx="2"/>
            </p:cNvCxnSpPr>
            <p:nvPr/>
          </p:nvCxnSpPr>
          <p:spPr>
            <a:xfrm>
              <a:off x="5383650" y="32012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503" name="Google Shape;503;p50"/>
            <p:cNvSpPr/>
            <p:nvPr/>
          </p:nvSpPr>
          <p:spPr>
            <a:xfrm>
              <a:off x="5843475" y="35694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504" name="Google Shape;504;p50"/>
            <p:cNvSpPr/>
            <p:nvPr/>
          </p:nvSpPr>
          <p:spPr>
            <a:xfrm>
              <a:off x="5843475" y="3015125"/>
              <a:ext cx="372300" cy="372300"/>
            </a:xfrm>
            <a:prstGeom prst="ellipse">
              <a:avLst/>
            </a:prstGeom>
            <a:solidFill>
              <a:srgbClr val="FFE59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505" name="Google Shape;505;p50"/>
            <p:cNvCxnSpPr>
              <a:stCxn id="497" idx="6"/>
              <a:endCxn id="504" idx="2"/>
            </p:cNvCxnSpPr>
            <p:nvPr/>
          </p:nvCxnSpPr>
          <p:spPr>
            <a:xfrm>
              <a:off x="5383650" y="32012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506" name="Google Shape;506;p50"/>
            <p:cNvSpPr txBox="1"/>
            <p:nvPr/>
          </p:nvSpPr>
          <p:spPr>
            <a:xfrm>
              <a:off x="4881850" y="45429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j: Prepare</a:t>
              </a:r>
              <a:endParaRPr/>
            </a:p>
          </p:txBody>
        </p:sp>
        <p:sp>
          <p:nvSpPr>
            <p:cNvPr id="507" name="Google Shape;507;p50"/>
            <p:cNvSpPr/>
            <p:nvPr/>
          </p:nvSpPr>
          <p:spPr>
            <a:xfrm>
              <a:off x="4336650" y="2201050"/>
              <a:ext cx="1160400" cy="598800"/>
            </a:xfrm>
            <a:prstGeom prst="wedgeRectCallout">
              <a:avLst>
                <a:gd fmla="val 61972" name="adj1"/>
                <a:gd fmla="val 114187"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 OK(&gt;i, ?)</a:t>
              </a:r>
              <a:endParaRPr/>
            </a:p>
          </p:txBody>
        </p:sp>
      </p:grpSp>
      <p:grpSp>
        <p:nvGrpSpPr>
          <p:cNvPr id="508" name="Google Shape;508;p50"/>
          <p:cNvGrpSpPr/>
          <p:nvPr/>
        </p:nvGrpSpPr>
        <p:grpSpPr>
          <a:xfrm>
            <a:off x="6402875" y="1851375"/>
            <a:ext cx="2420500" cy="3008800"/>
            <a:chOff x="6402875" y="1851375"/>
            <a:chExt cx="2420500" cy="3008800"/>
          </a:xfrm>
        </p:grpSpPr>
        <p:sp>
          <p:nvSpPr>
            <p:cNvPr id="509" name="Google Shape;509;p50"/>
            <p:cNvSpPr/>
            <p:nvPr/>
          </p:nvSpPr>
          <p:spPr>
            <a:xfrm>
              <a:off x="7205075" y="2960025"/>
              <a:ext cx="372300" cy="372300"/>
            </a:xfrm>
            <a:prstGeom prst="ellipse">
              <a:avLst/>
            </a:prstGeom>
            <a:solidFill>
              <a:srgbClr val="0000FF"/>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10" name="Google Shape;510;p50"/>
            <p:cNvSpPr/>
            <p:nvPr/>
          </p:nvSpPr>
          <p:spPr>
            <a:xfrm>
              <a:off x="8037200" y="18513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1</a:t>
              </a:r>
              <a:endParaRPr/>
            </a:p>
          </p:txBody>
        </p:sp>
        <p:sp>
          <p:nvSpPr>
            <p:cNvPr id="511" name="Google Shape;511;p50"/>
            <p:cNvSpPr/>
            <p:nvPr/>
          </p:nvSpPr>
          <p:spPr>
            <a:xfrm>
              <a:off x="8037200" y="2405688"/>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2</a:t>
              </a:r>
              <a:endParaRPr/>
            </a:p>
          </p:txBody>
        </p:sp>
        <p:sp>
          <p:nvSpPr>
            <p:cNvPr id="512" name="Google Shape;512;p50"/>
            <p:cNvSpPr/>
            <p:nvPr/>
          </p:nvSpPr>
          <p:spPr>
            <a:xfrm>
              <a:off x="8037200" y="4068675"/>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5</a:t>
              </a:r>
              <a:endParaRPr/>
            </a:p>
          </p:txBody>
        </p:sp>
        <p:cxnSp>
          <p:nvCxnSpPr>
            <p:cNvPr id="513" name="Google Shape;513;p50"/>
            <p:cNvCxnSpPr>
              <a:stCxn id="509" idx="5"/>
              <a:endCxn id="512" idx="2"/>
            </p:cNvCxnSpPr>
            <p:nvPr/>
          </p:nvCxnSpPr>
          <p:spPr>
            <a:xfrm>
              <a:off x="7522853" y="3277803"/>
              <a:ext cx="514200" cy="977100"/>
            </a:xfrm>
            <a:prstGeom prst="straightConnector1">
              <a:avLst/>
            </a:prstGeom>
            <a:noFill/>
            <a:ln cap="flat" cmpd="sng" w="9525">
              <a:solidFill>
                <a:schemeClr val="dk2"/>
              </a:solidFill>
              <a:prstDash val="solid"/>
              <a:round/>
              <a:headEnd len="med" w="med" type="triangle"/>
              <a:tailEnd len="med" w="med" type="triangle"/>
            </a:ln>
          </p:spPr>
        </p:cxnSp>
        <p:cxnSp>
          <p:nvCxnSpPr>
            <p:cNvPr id="514" name="Google Shape;514;p50"/>
            <p:cNvCxnSpPr>
              <a:stCxn id="509" idx="6"/>
              <a:endCxn id="515" idx="2"/>
            </p:cNvCxnSpPr>
            <p:nvPr/>
          </p:nvCxnSpPr>
          <p:spPr>
            <a:xfrm>
              <a:off x="7577375" y="3146175"/>
              <a:ext cx="459900" cy="554400"/>
            </a:xfrm>
            <a:prstGeom prst="straightConnector1">
              <a:avLst/>
            </a:prstGeom>
            <a:noFill/>
            <a:ln cap="flat" cmpd="sng" w="9525">
              <a:solidFill>
                <a:schemeClr val="dk2"/>
              </a:solidFill>
              <a:prstDash val="solid"/>
              <a:round/>
              <a:headEnd len="med" w="med" type="triangle"/>
              <a:tailEnd len="med" w="med" type="triangle"/>
            </a:ln>
          </p:spPr>
        </p:cxnSp>
        <p:sp>
          <p:nvSpPr>
            <p:cNvPr id="515" name="Google Shape;515;p50"/>
            <p:cNvSpPr/>
            <p:nvPr/>
          </p:nvSpPr>
          <p:spPr>
            <a:xfrm>
              <a:off x="8037200" y="3514350"/>
              <a:ext cx="372300" cy="372300"/>
            </a:xfrm>
            <a:prstGeom prst="ellipse">
              <a:avLst/>
            </a:prstGeom>
            <a:solidFill>
              <a:schemeClr val="accent6"/>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4</a:t>
              </a:r>
              <a:endParaRPr/>
            </a:p>
          </p:txBody>
        </p:sp>
        <p:sp>
          <p:nvSpPr>
            <p:cNvPr id="516" name="Google Shape;516;p50"/>
            <p:cNvSpPr/>
            <p:nvPr/>
          </p:nvSpPr>
          <p:spPr>
            <a:xfrm>
              <a:off x="8037200" y="2960025"/>
              <a:ext cx="372300" cy="372300"/>
            </a:xfrm>
            <a:prstGeom prst="ellipse">
              <a:avLst/>
            </a:prstGeom>
            <a:solidFill>
              <a:srgbClr val="FFE59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3</a:t>
              </a:r>
              <a:endParaRPr/>
            </a:p>
          </p:txBody>
        </p:sp>
        <p:cxnSp>
          <p:nvCxnSpPr>
            <p:cNvPr id="517" name="Google Shape;517;p50"/>
            <p:cNvCxnSpPr>
              <a:stCxn id="509" idx="6"/>
              <a:endCxn id="516" idx="2"/>
            </p:cNvCxnSpPr>
            <p:nvPr/>
          </p:nvCxnSpPr>
          <p:spPr>
            <a:xfrm>
              <a:off x="7577375" y="3146175"/>
              <a:ext cx="459900" cy="0"/>
            </a:xfrm>
            <a:prstGeom prst="straightConnector1">
              <a:avLst/>
            </a:prstGeom>
            <a:noFill/>
            <a:ln cap="flat" cmpd="sng" w="9525">
              <a:solidFill>
                <a:schemeClr val="dk2"/>
              </a:solidFill>
              <a:prstDash val="solid"/>
              <a:round/>
              <a:headEnd len="med" w="med" type="triangle"/>
              <a:tailEnd len="med" w="med" type="triangle"/>
            </a:ln>
          </p:spPr>
        </p:cxnSp>
        <p:sp>
          <p:nvSpPr>
            <p:cNvPr id="518" name="Google Shape;518;p50"/>
            <p:cNvSpPr txBox="1"/>
            <p:nvPr/>
          </p:nvSpPr>
          <p:spPr>
            <a:xfrm>
              <a:off x="7075575" y="4487875"/>
              <a:ext cx="1747800" cy="3723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ja"/>
                <a:t>Round j: Propose</a:t>
              </a:r>
              <a:endParaRPr/>
            </a:p>
          </p:txBody>
        </p:sp>
        <p:sp>
          <p:nvSpPr>
            <p:cNvPr id="519" name="Google Shape;519;p50"/>
            <p:cNvSpPr/>
            <p:nvPr/>
          </p:nvSpPr>
          <p:spPr>
            <a:xfrm>
              <a:off x="6402875" y="2135650"/>
              <a:ext cx="1634400" cy="598800"/>
            </a:xfrm>
            <a:prstGeom prst="wedgeRectCallout">
              <a:avLst>
                <a:gd fmla="val 38464" name="adj1"/>
                <a:gd fmla="val 119961"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ja"/>
                <a:t>→ Propose</a:t>
              </a:r>
              <a:endParaRPr/>
            </a:p>
            <a:p>
              <a:pPr indent="0" lvl="0" marL="0" rtl="0" algn="l">
                <a:spcBef>
                  <a:spcPts val="0"/>
                </a:spcBef>
                <a:spcAft>
                  <a:spcPts val="0"/>
                </a:spcAft>
                <a:buNone/>
              </a:pPr>
              <a:r>
                <a:rPr lang="ja"/>
                <a:t>(j, v=round i&lt;=i’&lt;j)</a:t>
              </a:r>
              <a:endParaRPr/>
            </a:p>
          </p:txBody>
        </p:sp>
      </p:gr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74"/>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85"/>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496"/>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08"/>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23" name="Shape 523"/>
        <p:cNvGrpSpPr/>
        <p:nvPr/>
      </p:nvGrpSpPr>
      <p:grpSpPr>
        <a:xfrm>
          <a:off x="0" y="0"/>
          <a:ext cx="0" cy="0"/>
          <a:chOff x="0" y="0"/>
          <a:chExt cx="0" cy="0"/>
        </a:xfrm>
      </p:grpSpPr>
      <p:sp>
        <p:nvSpPr>
          <p:cNvPr id="524" name="Google Shape;524;p51"/>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Agreement cont’</a:t>
            </a:r>
            <a:endParaRPr/>
          </a:p>
        </p:txBody>
      </p:sp>
      <p:sp>
        <p:nvSpPr>
          <p:cNvPr id="525" name="Google Shape;525;p51"/>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1600"/>
              </a:spcAft>
              <a:buNone/>
            </a:pPr>
            <a:r>
              <a:rPr lang="ja"/>
              <a:t>Thus round j can only propose a value accepted in round no earlier than i. By our IH, this value can only be v.</a:t>
            </a:r>
            <a:endParaRPr/>
          </a:p>
        </p:txBody>
      </p:sp>
    </p:spTree>
  </p:cSld>
  <p:clrMapOvr>
    <a:masterClrMapping/>
  </p:clrMapOvr>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29" name="Shape 529"/>
        <p:cNvGrpSpPr/>
        <p:nvPr/>
      </p:nvGrpSpPr>
      <p:grpSpPr>
        <a:xfrm>
          <a:off x="0" y="0"/>
          <a:ext cx="0" cy="0"/>
          <a:chOff x="0" y="0"/>
          <a:chExt cx="0" cy="0"/>
        </a:xfrm>
      </p:grpSpPr>
      <p:sp>
        <p:nvSpPr>
          <p:cNvPr id="530" name="Google Shape;530;p52"/>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Liveness</a:t>
            </a:r>
            <a:endParaRPr/>
          </a:p>
        </p:txBody>
      </p:sp>
      <p:sp>
        <p:nvSpPr>
          <p:cNvPr id="531" name="Google Shape;531;p52"/>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For the single-decree synod to succeed, some round of 3 phase commit must succeed, which requires the leader and the majority of that round to be non-faulty. This gives us the 2f+1 bound.</a:t>
            </a:r>
            <a:endParaRPr/>
          </a:p>
          <a:p>
            <a:pPr indent="0" lvl="0" marL="0" rtl="0" algn="l">
              <a:spcBef>
                <a:spcPts val="1600"/>
              </a:spcBef>
              <a:spcAft>
                <a:spcPts val="1600"/>
              </a:spcAft>
              <a:buNone/>
            </a:pPr>
            <a:r>
              <a:rPr lang="ja"/>
              <a:t>However, even all nodes are non-faulty, we can still make no progress by having 2 conflicting leaders trying to outrun each other:</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1">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1">
                                            <p:txEl>
                                              <p:pRg end="1" st="1"/>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35" name="Shape 535"/>
        <p:cNvGrpSpPr/>
        <p:nvPr/>
      </p:nvGrpSpPr>
      <p:grpSpPr>
        <a:xfrm>
          <a:off x="0" y="0"/>
          <a:ext cx="0" cy="0"/>
          <a:chOff x="0" y="0"/>
          <a:chExt cx="0" cy="0"/>
        </a:xfrm>
      </p:grpSpPr>
      <p:sp>
        <p:nvSpPr>
          <p:cNvPr id="536" name="Google Shape;536;p53"/>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Liveness cont’</a:t>
            </a:r>
            <a:endParaRPr/>
          </a:p>
        </p:txBody>
      </p:sp>
      <p:sp>
        <p:nvSpPr>
          <p:cNvPr id="537" name="Google Shape;537;p53"/>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Leader 1: </a:t>
            </a:r>
            <a:r>
              <a:rPr lang="ja"/>
              <a:t>prepare 1 (Acceptors: OK) </a:t>
            </a:r>
            <a:endParaRPr/>
          </a:p>
          <a:p>
            <a:pPr indent="0" lvl="0" marL="0" rtl="0" algn="l">
              <a:spcBef>
                <a:spcPts val="1600"/>
              </a:spcBef>
              <a:spcAft>
                <a:spcPts val="0"/>
              </a:spcAft>
              <a:buNone/>
            </a:pPr>
            <a:r>
              <a:rPr lang="ja"/>
              <a:t>Leader 2: prepare 2 (Acceptors: OK, abort 1) </a:t>
            </a:r>
            <a:endParaRPr/>
          </a:p>
          <a:p>
            <a:pPr indent="0" lvl="0" marL="0" rtl="0" algn="l">
              <a:spcBef>
                <a:spcPts val="1600"/>
              </a:spcBef>
              <a:spcAft>
                <a:spcPts val="0"/>
              </a:spcAft>
              <a:buNone/>
            </a:pPr>
            <a:r>
              <a:rPr lang="ja"/>
              <a:t>Leader 1: propose 1(Acceptors: Aborted) </a:t>
            </a:r>
            <a:endParaRPr/>
          </a:p>
          <a:p>
            <a:pPr indent="0" lvl="0" marL="0" rtl="0" algn="l">
              <a:spcBef>
                <a:spcPts val="1600"/>
              </a:spcBef>
              <a:spcAft>
                <a:spcPts val="0"/>
              </a:spcAft>
              <a:buNone/>
            </a:pPr>
            <a:r>
              <a:rPr lang="ja"/>
              <a:t>Leader 1: prepare 3 (Acceptors: OK, abort 2)</a:t>
            </a:r>
            <a:endParaRPr/>
          </a:p>
          <a:p>
            <a:pPr indent="0" lvl="0" marL="0" rtl="0" algn="l">
              <a:spcBef>
                <a:spcPts val="1600"/>
              </a:spcBef>
              <a:spcAft>
                <a:spcPts val="0"/>
              </a:spcAft>
              <a:buNone/>
            </a:pPr>
            <a:r>
              <a:rPr lang="ja"/>
              <a:t>Leader 2: propose 2 (Acceptors: Aborted)</a:t>
            </a:r>
            <a:endParaRPr/>
          </a:p>
          <a:p>
            <a:pPr indent="0" lvl="0" marL="0" rtl="0" algn="l">
              <a:spcBef>
                <a:spcPts val="1600"/>
              </a:spcBef>
              <a:spcAft>
                <a:spcPts val="1600"/>
              </a:spcAft>
              <a:buNone/>
            </a:pPr>
            <a:r>
              <a:rPr lang="ja"/>
              <a:t>… </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2" st="2"/>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3" st="3"/>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4" st="4"/>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37">
                                            <p:txEl>
                                              <p:pRg end="5" st="5"/>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41" name="Shape 541"/>
        <p:cNvGrpSpPr/>
        <p:nvPr/>
      </p:nvGrpSpPr>
      <p:grpSpPr>
        <a:xfrm>
          <a:off x="0" y="0"/>
          <a:ext cx="0" cy="0"/>
          <a:chOff x="0" y="0"/>
          <a:chExt cx="0" cy="0"/>
        </a:xfrm>
      </p:grpSpPr>
      <p:sp>
        <p:nvSpPr>
          <p:cNvPr id="542" name="Google Shape;542;p54"/>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Liveness cont’</a:t>
            </a:r>
            <a:endParaRPr/>
          </a:p>
        </p:txBody>
      </p:sp>
      <p:sp>
        <p:nvSpPr>
          <p:cNvPr id="543" name="Google Shape;543;p54"/>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marR="0" rtl="0" algn="l">
              <a:lnSpc>
                <a:spcPct val="115000"/>
              </a:lnSpc>
              <a:spcBef>
                <a:spcPts val="0"/>
              </a:spcBef>
              <a:spcAft>
                <a:spcPts val="0"/>
              </a:spcAft>
              <a:buNone/>
            </a:pPr>
            <a:r>
              <a:rPr lang="ja"/>
              <a:t>Due to FLP, we cannot prevent the latter scenario from happening if we want the leaders to be fault tolerant as well.</a:t>
            </a:r>
            <a:endParaRPr/>
          </a:p>
          <a:p>
            <a:pPr indent="0" lvl="0" marL="0" marR="0" rtl="0" algn="l">
              <a:lnSpc>
                <a:spcPct val="115000"/>
              </a:lnSpc>
              <a:spcBef>
                <a:spcPts val="1600"/>
              </a:spcBef>
              <a:spcAft>
                <a:spcPts val="0"/>
              </a:spcAft>
              <a:buNone/>
            </a:pPr>
            <a:r>
              <a:t/>
            </a:r>
            <a:endParaRPr/>
          </a:p>
          <a:p>
            <a:pPr indent="0" lvl="0" marL="0" marR="0" rtl="0" algn="l">
              <a:lnSpc>
                <a:spcPct val="115000"/>
              </a:lnSpc>
              <a:spcBef>
                <a:spcPts val="1600"/>
              </a:spcBef>
              <a:spcAft>
                <a:spcPts val="1600"/>
              </a:spcAft>
              <a:buNone/>
            </a:pPr>
            <a:r>
              <a:rPr lang="ja"/>
              <a:t>One can </a:t>
            </a:r>
            <a:r>
              <a:rPr lang="ja"/>
              <a:t>circumvent</a:t>
            </a:r>
            <a:r>
              <a:rPr lang="ja"/>
              <a:t> this by strengthen the assumptions: physical clocks, fault-detection, randomness etc and use a leader selection sub-protocol.</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43">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43">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43">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47" name="Shape 547"/>
        <p:cNvGrpSpPr/>
        <p:nvPr/>
      </p:nvGrpSpPr>
      <p:grpSpPr>
        <a:xfrm>
          <a:off x="0" y="0"/>
          <a:ext cx="0" cy="0"/>
          <a:chOff x="0" y="0"/>
          <a:chExt cx="0" cy="0"/>
        </a:xfrm>
      </p:grpSpPr>
      <p:sp>
        <p:nvSpPr>
          <p:cNvPr id="548" name="Google Shape;548;p55"/>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Paxos Variants </a:t>
            </a:r>
            <a:r>
              <a:rPr lang="ja" sz="1800" u="sng">
                <a:solidFill>
                  <a:schemeClr val="accent5"/>
                </a:solidFill>
                <a:latin typeface="Arial"/>
                <a:ea typeface="Arial"/>
                <a:cs typeface="Arial"/>
                <a:sym typeface="Arial"/>
                <a:hlinkClick r:id="rId3"/>
              </a:rPr>
              <a:t>http://paxos.systems/variants.html</a:t>
            </a:r>
            <a:r>
              <a:rPr lang="ja" sz="1800">
                <a:solidFill>
                  <a:schemeClr val="lt2"/>
                </a:solidFill>
                <a:latin typeface="Arial"/>
                <a:ea typeface="Arial"/>
                <a:cs typeface="Arial"/>
                <a:sym typeface="Arial"/>
              </a:rPr>
              <a:t> </a:t>
            </a:r>
            <a:endParaRPr/>
          </a:p>
        </p:txBody>
      </p:sp>
      <p:sp>
        <p:nvSpPr>
          <p:cNvPr id="549" name="Google Shape;549;p55"/>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1600"/>
              </a:spcAft>
              <a:buNone/>
            </a:pPr>
            <a:r>
              <a:t/>
            </a:r>
            <a:endParaRPr/>
          </a:p>
        </p:txBody>
      </p:sp>
      <p:pic>
        <p:nvPicPr>
          <p:cNvPr id="550" name="Google Shape;550;p55"/>
          <p:cNvPicPr preferRelativeResize="0"/>
          <p:nvPr/>
        </p:nvPicPr>
        <p:blipFill rotWithShape="1">
          <a:blip r:embed="rId4">
            <a:alphaModFix/>
          </a:blip>
          <a:srcRect b="7016" l="0" r="0" t="10051"/>
          <a:stretch/>
        </p:blipFill>
        <p:spPr>
          <a:xfrm>
            <a:off x="325364" y="1919063"/>
            <a:ext cx="8493262" cy="3224424"/>
          </a:xfrm>
          <a:prstGeom prst="rect">
            <a:avLst/>
          </a:prstGeom>
          <a:noFill/>
          <a:ln>
            <a:noFill/>
          </a:ln>
        </p:spPr>
      </p:pic>
    </p:spTree>
  </p:cSld>
  <p:clrMapOvr>
    <a:masterClrMapping/>
  </p:clrMapOvr>
</p:sld>
</file>

<file path=ppt/slides/slide4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54" name="Shape 554"/>
        <p:cNvGrpSpPr/>
        <p:nvPr/>
      </p:nvGrpSpPr>
      <p:grpSpPr>
        <a:xfrm>
          <a:off x="0" y="0"/>
          <a:ext cx="0" cy="0"/>
          <a:chOff x="0" y="0"/>
          <a:chExt cx="0" cy="0"/>
        </a:xfrm>
      </p:grpSpPr>
      <p:sp>
        <p:nvSpPr>
          <p:cNvPr id="555" name="Google Shape;555;p56"/>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Conclusion: Paxos</a:t>
            </a:r>
            <a:endParaRPr/>
          </a:p>
        </p:txBody>
      </p:sp>
      <p:sp>
        <p:nvSpPr>
          <p:cNvPr id="556" name="Google Shape;556;p56"/>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342900" lvl="0" marL="457200" rtl="0" algn="l">
              <a:spcBef>
                <a:spcPts val="0"/>
              </a:spcBef>
              <a:spcAft>
                <a:spcPts val="0"/>
              </a:spcAft>
              <a:buSzPts val="1800"/>
              <a:buChar char="●"/>
            </a:pPr>
            <a:r>
              <a:rPr lang="ja"/>
              <a:t>Paxos is a consensus protocol that defends against f crash failures with 2f+1 replicas.</a:t>
            </a:r>
            <a:endParaRPr/>
          </a:p>
          <a:p>
            <a:pPr indent="0" lvl="0" marL="0" rtl="0" algn="l">
              <a:spcBef>
                <a:spcPts val="1600"/>
              </a:spcBef>
              <a:spcAft>
                <a:spcPts val="0"/>
              </a:spcAft>
              <a:buNone/>
            </a:pPr>
            <a:r>
              <a:t/>
            </a:r>
            <a:endParaRPr/>
          </a:p>
          <a:p>
            <a:pPr indent="-342900" lvl="0" marL="457200" rtl="0" algn="l">
              <a:spcBef>
                <a:spcPts val="1600"/>
              </a:spcBef>
              <a:spcAft>
                <a:spcPts val="0"/>
              </a:spcAft>
              <a:buSzPts val="1800"/>
              <a:buChar char="●"/>
            </a:pPr>
            <a:r>
              <a:rPr lang="ja"/>
              <a:t>It is a useful technique to implement state machine replication and has many variants which optimized its different aspects.</a:t>
            </a:r>
            <a:endParaRPr/>
          </a:p>
          <a:p>
            <a:pPr indent="0" lvl="0" marL="0" rtl="0" algn="l">
              <a:spcBef>
                <a:spcPts val="1600"/>
              </a:spcBef>
              <a:spcAft>
                <a:spcPts val="1600"/>
              </a:spcAft>
              <a:buNone/>
            </a:pPr>
            <a:r>
              <a:t/>
            </a:r>
            <a:endParaRPr/>
          </a:p>
        </p:txBody>
      </p:sp>
    </p:spTree>
  </p:cSld>
  <p:clrMapOvr>
    <a:masterClrMapping/>
  </p:clrMapOvr>
</p:sld>
</file>

<file path=ppt/slides/slide4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60" name="Shape 560"/>
        <p:cNvGrpSpPr/>
        <p:nvPr/>
      </p:nvGrpSpPr>
      <p:grpSpPr>
        <a:xfrm>
          <a:off x="0" y="0"/>
          <a:ext cx="0" cy="0"/>
          <a:chOff x="0" y="0"/>
          <a:chExt cx="0" cy="0"/>
        </a:xfrm>
      </p:grpSpPr>
      <p:sp>
        <p:nvSpPr>
          <p:cNvPr id="561" name="Google Shape;561;p57"/>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CORFU: A Distributed Shared Log</a:t>
            </a:r>
            <a:endParaRPr/>
          </a:p>
        </p:txBody>
      </p:sp>
      <p:sp>
        <p:nvSpPr>
          <p:cNvPr id="562" name="Google Shape;562;p57"/>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t>Corfu</a:t>
            </a:r>
            <a:r>
              <a:rPr lang="ja"/>
              <a:t> is another Mediterranean island on the North of Paxos</a:t>
            </a:r>
            <a:endParaRPr/>
          </a:p>
          <a:p>
            <a:pPr indent="0" lvl="0" marL="0" rtl="0" algn="l">
              <a:spcBef>
                <a:spcPts val="1600"/>
              </a:spcBef>
              <a:spcAft>
                <a:spcPts val="0"/>
              </a:spcAft>
              <a:buNone/>
            </a:pPr>
            <a:r>
              <a:rPr lang="ja">
                <a:latin typeface="Arial"/>
                <a:ea typeface="Arial"/>
                <a:cs typeface="Arial"/>
                <a:sym typeface="Arial"/>
              </a:rPr>
              <a:t>By Mahesh Balakrishnan, Dahlia Malkhi, John Davis, Vijayan Prabhakaran, Michael Wei, and Ted Wobber</a:t>
            </a:r>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62">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62">
                                            <p:txEl>
                                              <p:pRg end="1" st="1"/>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66" name="Shape 566"/>
        <p:cNvGrpSpPr/>
        <p:nvPr/>
      </p:nvGrpSpPr>
      <p:grpSpPr>
        <a:xfrm>
          <a:off x="0" y="0"/>
          <a:ext cx="0" cy="0"/>
          <a:chOff x="0" y="0"/>
          <a:chExt cx="0" cy="0"/>
        </a:xfrm>
      </p:grpSpPr>
      <p:sp>
        <p:nvSpPr>
          <p:cNvPr id="567" name="Google Shape;567;p58"/>
          <p:cNvSpPr txBox="1"/>
          <p:nvPr>
            <p:ph type="title"/>
          </p:nvPr>
        </p:nvSpPr>
        <p:spPr>
          <a:xfrm>
            <a:off x="471900" y="738725"/>
            <a:ext cx="8222100" cy="767700"/>
          </a:xfrm>
          <a:prstGeom prst="rect">
            <a:avLst/>
          </a:prstGeom>
        </p:spPr>
        <p:txBody>
          <a:bodyPr anchorCtr="0" anchor="b" bIns="91425" lIns="91425" spcFirstLastPara="1" rIns="91425" wrap="square" tIns="91425">
            <a:noAutofit/>
          </a:bodyPr>
          <a:lstStyle/>
          <a:p>
            <a:pPr indent="0" lvl="0" marL="0" rtl="0" algn="l">
              <a:spcBef>
                <a:spcPts val="0"/>
              </a:spcBef>
              <a:spcAft>
                <a:spcPts val="0"/>
              </a:spcAft>
              <a:buNone/>
            </a:pPr>
            <a:r>
              <a:rPr lang="ja"/>
              <a:t>CORFU: A Distributed Shared Log</a:t>
            </a:r>
            <a:endParaRPr/>
          </a:p>
        </p:txBody>
      </p:sp>
      <p:sp>
        <p:nvSpPr>
          <p:cNvPr id="568" name="Google Shape;568;p58"/>
          <p:cNvSpPr txBox="1"/>
          <p:nvPr>
            <p:ph idx="1" type="body"/>
          </p:nvPr>
        </p:nvSpPr>
        <p:spPr>
          <a:xfrm>
            <a:off x="471900" y="1919075"/>
            <a:ext cx="8222100" cy="27102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ja">
                <a:latin typeface="Arial"/>
                <a:ea typeface="Arial"/>
                <a:cs typeface="Arial"/>
                <a:sym typeface="Arial"/>
              </a:rPr>
              <a:t>It is a distributed log designed for high write throughput. (read can scale with the number of replicas)</a:t>
            </a:r>
            <a:endParaRPr>
              <a:latin typeface="Arial"/>
              <a:ea typeface="Arial"/>
              <a:cs typeface="Arial"/>
              <a:sym typeface="Arial"/>
            </a:endParaRPr>
          </a:p>
          <a:p>
            <a:pPr indent="0" lvl="0" marL="0" rtl="0" algn="l">
              <a:spcBef>
                <a:spcPts val="1600"/>
              </a:spcBef>
              <a:spcAft>
                <a:spcPts val="0"/>
              </a:spcAft>
              <a:buNone/>
            </a:pPr>
            <a:r>
              <a:rPr lang="ja">
                <a:latin typeface="Arial"/>
                <a:ea typeface="Arial"/>
                <a:cs typeface="Arial"/>
                <a:sym typeface="Arial"/>
              </a:rPr>
              <a:t>A writer of the log first requests a new write position then write at the position without conflicts.</a:t>
            </a:r>
            <a:endParaRPr>
              <a:latin typeface="Arial"/>
              <a:ea typeface="Arial"/>
              <a:cs typeface="Arial"/>
              <a:sym typeface="Arial"/>
            </a:endParaRPr>
          </a:p>
          <a:p>
            <a:pPr indent="0" lvl="0" marL="0" rtl="0" algn="l">
              <a:spcBef>
                <a:spcPts val="1600"/>
              </a:spcBef>
              <a:spcAft>
                <a:spcPts val="1600"/>
              </a:spcAft>
              <a:buNone/>
            </a:pPr>
            <a:r>
              <a:rPr lang="ja">
                <a:latin typeface="Arial"/>
                <a:ea typeface="Arial"/>
                <a:cs typeface="Arial"/>
                <a:sym typeface="Arial"/>
              </a:rPr>
              <a:t>Possible holes due to slow writes/crashes are filled by empty writes.</a:t>
            </a:r>
            <a:endParaRPr>
              <a:latin typeface="Arial"/>
              <a:ea typeface="Arial"/>
              <a:cs typeface="Arial"/>
              <a:sym typeface="Aria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68">
                                            <p:txEl>
                                              <p:pRg end="0" st="0"/>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68">
                                            <p:txEl>
                                              <p:pRg end="1" st="1"/>
                                            </p:txEl>
                                          </p:spTgt>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568">
                                            <p:txEl>
                                              <p:pRg end="2" st="2"/>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Material">
  <a:themeElements>
    <a:clrScheme name="Material">
      <a:dk1>
        <a:srgbClr val="4285F4"/>
      </a:dk1>
      <a:lt1>
        <a:srgbClr val="FFFFFF"/>
      </a:lt1>
      <a:dk2>
        <a:srgbClr val="424242"/>
      </a:dk2>
      <a:lt2>
        <a:srgbClr val="737373"/>
      </a:lt2>
      <a:accent1>
        <a:srgbClr val="0277BD"/>
      </a:accent1>
      <a:accent2>
        <a:srgbClr val="0F9D58"/>
      </a:accent2>
      <a:accent3>
        <a:srgbClr val="DB4437"/>
      </a:accent3>
      <a:accent4>
        <a:srgbClr val="FAFAFA"/>
      </a:accent4>
      <a:accent5>
        <a:srgbClr val="4FC3F7"/>
      </a:accent5>
      <a:accent6>
        <a:srgbClr val="F4B400"/>
      </a:accent6>
      <a:hlink>
        <a:srgbClr val="4FC3F7"/>
      </a:hlink>
      <a:folHlink>
        <a:srgbClr val="4FC3F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