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9753600" cx="13004800"/>
  <p:notesSz cx="6858000" cy="9144000"/>
  <p:embeddedFontLst>
    <p:embeddedFont>
      <p:font typeface="Nunito"/>
      <p:regular r:id="rId55"/>
      <p:bold r:id="rId56"/>
      <p:italic r:id="rId57"/>
      <p:boldItalic r:id="rId58"/>
    </p:embeddedFont>
    <p:embeddedFont>
      <p:font typeface="Helvetica Neue"/>
      <p:regular r:id="rId59"/>
      <p:bold r:id="rId60"/>
      <p:italic r:id="rId61"/>
      <p:boldItalic r:id="rId62"/>
    </p:embeddedFont>
    <p:embeddedFont>
      <p:font typeface="Helvetica Neue Light"/>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B00D256-BB0A-49F1-9CE6-3297B31D437B}">
  <a:tblStyle styleId="{0B00D256-BB0A-49F1-9CE6-3297B31D437B}" styleName="Table_0">
    <a:wholeTbl>
      <a:tcTxStyle b="off" i="off">
        <a:font>
          <a:latin typeface="Helvetica Light"/>
          <a:ea typeface="Helvetica Light"/>
          <a:cs typeface="Helvetica Light"/>
        </a:font>
        <a:srgbClr val="000000"/>
      </a:tcTxStyle>
      <a:tcStyle>
        <a:tcBdr>
          <a:left>
            <a:ln cap="flat" cmpd="sng" w="12700">
              <a:solidFill>
                <a:srgbClr val="000000"/>
              </a:solidFill>
              <a:prstDash val="dashDot"/>
              <a:round/>
              <a:headEnd len="sm" w="sm" type="none"/>
              <a:tailEnd len="sm" w="sm" type="none"/>
            </a:ln>
          </a:left>
          <a:right>
            <a:ln cap="flat" cmpd="sng" w="12700">
              <a:solidFill>
                <a:srgbClr val="000000"/>
              </a:solidFill>
              <a:prstDash val="dashDot"/>
              <a:round/>
              <a:headEnd len="sm" w="sm" type="none"/>
              <a:tailEnd len="sm" w="sm" type="none"/>
            </a:ln>
          </a:right>
          <a:top>
            <a:ln cap="flat" cmpd="sng" w="12700">
              <a:solidFill>
                <a:srgbClr val="000000"/>
              </a:solidFill>
              <a:prstDash val="dashDot"/>
              <a:round/>
              <a:headEnd len="sm" w="sm" type="none"/>
              <a:tailEnd len="sm" w="sm" type="none"/>
            </a:ln>
          </a:top>
          <a:bottom>
            <a:ln cap="flat" cmpd="sng" w="12700">
              <a:solidFill>
                <a:srgbClr val="000000"/>
              </a:solidFill>
              <a:prstDash val="dashDot"/>
              <a:round/>
              <a:headEnd len="sm" w="sm" type="none"/>
              <a:tailEnd len="sm" w="sm" type="none"/>
            </a:ln>
          </a:bottom>
          <a:insideH>
            <a:ln cap="flat" cmpd="sng" w="12700">
              <a:solidFill>
                <a:srgbClr val="000000"/>
              </a:solidFill>
              <a:prstDash val="dashDot"/>
              <a:round/>
              <a:headEnd len="sm" w="sm" type="none"/>
              <a:tailEnd len="sm" w="sm" type="none"/>
            </a:ln>
          </a:insideH>
          <a:insideV>
            <a:ln cap="flat" cmpd="sng" w="12700">
              <a:solidFill>
                <a:srgbClr val="000000"/>
              </a:solidFill>
              <a:prstDash val="dashDot"/>
              <a:round/>
              <a:headEnd len="sm" w="sm" type="none"/>
              <a:tailEnd len="sm" w="sm" type="none"/>
            </a:ln>
          </a:insideV>
        </a:tcBdr>
        <a:fill>
          <a:solidFill>
            <a:srgbClr val="FFFFFF">
              <a:alpha val="0"/>
            </a:srgbClr>
          </a:solidFill>
        </a:fill>
      </a:tcStyle>
    </a:wholeTbl>
    <a:band1H>
      <a:tcTxStyle/>
    </a:band1H>
    <a:band2H>
      <a:tcTxStyle b="off" i="off"/>
      <a:tcStyle>
        <a:fill>
          <a:solidFill>
            <a:srgbClr val="EDEEEE"/>
          </a:solidFill>
        </a:fill>
      </a:tcStyle>
    </a:band2H>
    <a:band1V>
      <a:tcTxStyle/>
    </a:band1V>
    <a:band2V>
      <a:tcTxStyle/>
    </a:band2V>
    <a:lastCol>
      <a:tcTxStyle/>
    </a:lastCol>
    <a:firstCol>
      <a:tcTxStyle b="on" i="off">
        <a:font>
          <a:latin typeface="Helvetica"/>
          <a:ea typeface="Helvetica"/>
          <a:cs typeface="Helvetica"/>
        </a:font>
        <a:srgbClr val="000000"/>
      </a:tcTxStyle>
      <a:tcStyle>
        <a:tcBdr>
          <a:left>
            <a:ln cap="flat" cmpd="sng" w="9525">
              <a:solidFill>
                <a:srgbClr val="000000">
                  <a:alpha val="0"/>
                </a:srgbClr>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dashDot"/>
              <a:round/>
              <a:headEnd len="sm" w="sm" type="none"/>
              <a:tailEnd len="sm" w="sm" type="none"/>
            </a:ln>
          </a:top>
          <a:bottom>
            <a:ln cap="flat" cmpd="sng" w="12700">
              <a:solidFill>
                <a:srgbClr val="000000"/>
              </a:solidFill>
              <a:prstDash val="dashDot"/>
              <a:round/>
              <a:headEnd len="sm" w="sm" type="none"/>
              <a:tailEnd len="sm" w="sm" type="none"/>
            </a:ln>
          </a:bottom>
          <a:insideH>
            <a:ln cap="flat" cmpd="sng" w="12700">
              <a:solidFill>
                <a:srgbClr val="000000"/>
              </a:solidFill>
              <a:prstDash val="dashDot"/>
              <a:round/>
              <a:headEnd len="sm" w="sm" type="none"/>
              <a:tailEnd len="sm" w="sm" type="none"/>
            </a:ln>
          </a:insideH>
          <a:insideV>
            <a:ln cap="flat" cmpd="sng" w="12700">
              <a:solidFill>
                <a:srgbClr val="000000"/>
              </a:solidFill>
              <a:prstDash val="dashDot"/>
              <a:round/>
              <a:headEnd len="sm" w="sm" type="none"/>
              <a:tailEnd len="sm" w="sm" type="none"/>
            </a:ln>
          </a:insideV>
        </a:tcBdr>
        <a:fill>
          <a:solidFill>
            <a:srgbClr val="FFFFFF">
              <a:alpha val="0"/>
            </a:srgbClr>
          </a:solidFill>
        </a:fill>
      </a:tcStyle>
    </a:firstCol>
    <a:lastRow>
      <a:tcTxStyle b="on" i="off">
        <a:font>
          <a:latin typeface="Helvetica"/>
          <a:ea typeface="Helvetica"/>
          <a:cs typeface="Helvetica"/>
        </a:font>
        <a:srgbClr val="000000"/>
      </a:tcTxStyle>
      <a:tcStyle>
        <a:tcBdr>
          <a:left>
            <a:ln cap="flat" cmpd="sng" w="12700">
              <a:solidFill>
                <a:srgbClr val="000000"/>
              </a:solidFill>
              <a:prstDash val="dashDot"/>
              <a:round/>
              <a:headEnd len="sm" w="sm" type="none"/>
              <a:tailEnd len="sm" w="sm" type="none"/>
            </a:ln>
          </a:left>
          <a:right>
            <a:ln cap="flat" cmpd="sng" w="12700">
              <a:solidFill>
                <a:srgbClr val="000000"/>
              </a:solidFill>
              <a:prstDash val="dashDot"/>
              <a:round/>
              <a:headEnd len="sm" w="sm" type="none"/>
              <a:tailEnd len="sm" w="sm" type="none"/>
            </a:ln>
          </a:right>
          <a:top>
            <a:ln cap="flat" cmpd="sng" w="12700">
              <a:solidFill>
                <a:srgbClr val="000000"/>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12700">
              <a:solidFill>
                <a:srgbClr val="000000"/>
              </a:solidFill>
              <a:prstDash val="dashDot"/>
              <a:round/>
              <a:headEnd len="sm" w="sm" type="none"/>
              <a:tailEnd len="sm" w="sm" type="none"/>
            </a:ln>
          </a:insideH>
          <a:insideV>
            <a:ln cap="flat" cmpd="sng" w="12700">
              <a:solidFill>
                <a:srgbClr val="000000"/>
              </a:solidFill>
              <a:prstDash val="dashDot"/>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Helvetica"/>
          <a:ea typeface="Helvetica"/>
          <a:cs typeface="Helvetica"/>
        </a:font>
        <a:srgbClr val="000000"/>
      </a:tcTxStyle>
      <a:tcStyle>
        <a:tcBdr>
          <a:left>
            <a:ln cap="flat" cmpd="sng" w="12700">
              <a:solidFill>
                <a:srgbClr val="000000"/>
              </a:solidFill>
              <a:prstDash val="dashDot"/>
              <a:round/>
              <a:headEnd len="sm" w="sm" type="none"/>
              <a:tailEnd len="sm" w="sm" type="none"/>
            </a:ln>
          </a:left>
          <a:right>
            <a:ln cap="flat" cmpd="sng" w="12700">
              <a:solidFill>
                <a:srgbClr val="000000"/>
              </a:solidFill>
              <a:prstDash val="dashDot"/>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dashDot"/>
              <a:round/>
              <a:headEnd len="sm" w="sm" type="none"/>
              <a:tailEnd len="sm" w="sm" type="none"/>
            </a:ln>
          </a:insideH>
          <a:insideV>
            <a:ln cap="flat" cmpd="sng" w="12700">
              <a:solidFill>
                <a:srgbClr val="000000"/>
              </a:solidFill>
              <a:prstDash val="dashDot"/>
              <a:round/>
              <a:headEnd len="sm" w="sm" type="none"/>
              <a:tailEnd len="sm" w="sm" type="none"/>
            </a:ln>
          </a:insideV>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Italic.fntdata"/><Relationship Id="rId61" Type="http://schemas.openxmlformats.org/officeDocument/2006/relationships/font" Target="fonts/HelveticaNeue-italic.fntdata"/><Relationship Id="rId20" Type="http://schemas.openxmlformats.org/officeDocument/2006/relationships/slide" Target="slides/slide15.xml"/><Relationship Id="rId64" Type="http://schemas.openxmlformats.org/officeDocument/2006/relationships/font" Target="fonts/HelveticaNeueLight-bold.fntdata"/><Relationship Id="rId63" Type="http://schemas.openxmlformats.org/officeDocument/2006/relationships/font" Target="fonts/HelveticaNeueLight-regular.fntdata"/><Relationship Id="rId22" Type="http://schemas.openxmlformats.org/officeDocument/2006/relationships/slide" Target="slides/slide17.xml"/><Relationship Id="rId66" Type="http://schemas.openxmlformats.org/officeDocument/2006/relationships/font" Target="fonts/HelveticaNeueLight-boldItalic.fntdata"/><Relationship Id="rId21" Type="http://schemas.openxmlformats.org/officeDocument/2006/relationships/slide" Target="slides/slide16.xml"/><Relationship Id="rId65" Type="http://schemas.openxmlformats.org/officeDocument/2006/relationships/font" Target="fonts/HelveticaNeueLight-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HelveticaNeue-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Nunito-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Nunito-italic.fntdata"/><Relationship Id="rId12" Type="http://schemas.openxmlformats.org/officeDocument/2006/relationships/slide" Target="slides/slide7.xml"/><Relationship Id="rId56" Type="http://schemas.openxmlformats.org/officeDocument/2006/relationships/font" Target="fonts/Nunito-bold.fntdata"/><Relationship Id="rId15" Type="http://schemas.openxmlformats.org/officeDocument/2006/relationships/slide" Target="slides/slide10.xml"/><Relationship Id="rId59" Type="http://schemas.openxmlformats.org/officeDocument/2006/relationships/font" Target="fonts/HelveticaNeue-regular.fntdata"/><Relationship Id="rId14" Type="http://schemas.openxmlformats.org/officeDocument/2006/relationships/slide" Target="slides/slide9.xml"/><Relationship Id="rId58" Type="http://schemas.openxmlformats.org/officeDocument/2006/relationships/font" Target="fonts/Nuni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447177b51c_0_2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Finite state machines are the answer to this problem.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I will be discussing the State Machine Replication approach which should answer all of the questions I asked previously.</a:t>
            </a:r>
            <a:endParaRPr/>
          </a:p>
        </p:txBody>
      </p:sp>
      <p:sp>
        <p:nvSpPr>
          <p:cNvPr id="250" name="Google Shape;250;g447177b51c_0_2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rPr lang="en-US"/>
              <a:t>State machines are composed of state variables and deterministic commands. </a:t>
            </a:r>
            <a:endParaRPr/>
          </a:p>
          <a:p>
            <a:pPr indent="0" lvl="0" marL="0" marR="0" rtl="0" algn="l">
              <a:lnSpc>
                <a:spcPct val="117999"/>
              </a:lnSpc>
              <a:spcBef>
                <a:spcPts val="0"/>
              </a:spcBef>
              <a:spcAft>
                <a:spcPts val="0"/>
              </a:spcAft>
              <a:buNone/>
            </a:pPr>
            <a:r>
              <a:t/>
            </a:r>
            <a:endParaRPr/>
          </a:p>
          <a:p>
            <a:pPr indent="0" lvl="0" marL="0" marR="0" rtl="0" algn="l">
              <a:lnSpc>
                <a:spcPct val="117999"/>
              </a:lnSpc>
              <a:spcBef>
                <a:spcPts val="0"/>
              </a:spcBef>
              <a:spcAft>
                <a:spcPts val="0"/>
              </a:spcAft>
              <a:buNone/>
            </a:pPr>
            <a:r>
              <a:rPr lang="en-US"/>
              <a:t>At any given time, the state machine can change from one state to another in response to a command c with this change being represented by f, a transition function</a:t>
            </a:r>
            <a:endParaRPr/>
          </a:p>
          <a:p>
            <a:pPr indent="0" lvl="0" marL="0" marR="0" rtl="0" algn="l">
              <a:lnSpc>
                <a:spcPct val="117999"/>
              </a:lnSpc>
              <a:spcBef>
                <a:spcPts val="0"/>
              </a:spcBef>
              <a:spcAft>
                <a:spcPts val="0"/>
              </a:spcAft>
              <a:buNone/>
            </a:pPr>
            <a:r>
              <a:t/>
            </a:r>
            <a:endParaRPr/>
          </a:p>
          <a:p>
            <a:pPr indent="0" lvl="0" marL="0" marR="0" rtl="0" algn="l">
              <a:lnSpc>
                <a:spcPct val="117999"/>
              </a:lnSpc>
              <a:spcBef>
                <a:spcPts val="0"/>
              </a:spcBef>
              <a:spcAft>
                <a:spcPts val="0"/>
              </a:spcAft>
              <a:buNone/>
            </a:pPr>
            <a:r>
              <a:rPr lang="en-US"/>
              <a:t>Amongst a set of replicated state machines, given the same set of commands in the same order and transition </a:t>
            </a:r>
            <a:r>
              <a:rPr lang="en-US"/>
              <a:t>function, each state machine will make the same transition in the same order and will all be in the same state</a:t>
            </a:r>
            <a:endParaRPr/>
          </a:p>
          <a:p>
            <a:pPr indent="0" lvl="0" marL="0" marR="0" rtl="0" algn="l">
              <a:lnSpc>
                <a:spcPct val="117999"/>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f6262872696e64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coding of state machines is simple: they work as procedures where …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map a</a:t>
            </a:r>
            <a:r>
              <a:rPr lang="en-US"/>
              <a:t> procedure to a function and call to a command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Client calls procedures (</a:t>
            </a:r>
            <a:r>
              <a:rPr lang="en-US"/>
              <a:t>function)</a:t>
            </a:r>
            <a:r>
              <a:rPr lang="en-US"/>
              <a:t> with input, loops are avoided </a:t>
            </a:r>
            <a:r>
              <a:rPr lang="en-US"/>
              <a:t>because of deterministic transitions needed in these machines.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Due to these properties, the state machines have flexible structure, you can implement any arbitrary program.  </a:t>
            </a:r>
            <a:endParaRPr/>
          </a:p>
        </p:txBody>
      </p:sp>
      <p:sp>
        <p:nvSpPr>
          <p:cNvPr id="276" name="Google Shape;276;gf6262872696e64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 name="Google Shape;283;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rPr lang="en-US"/>
              <a:t>To sum it all up, State Machine Replication is the process of implementing state machines on multiple processors</a:t>
            </a:r>
            <a:endParaRPr/>
          </a:p>
          <a:p>
            <a:pPr indent="0" lvl="0" marL="0" marR="0" rtl="0" algn="l">
              <a:lnSpc>
                <a:spcPct val="117999"/>
              </a:lnSpc>
              <a:spcBef>
                <a:spcPts val="0"/>
              </a:spcBef>
              <a:spcAft>
                <a:spcPts val="0"/>
              </a:spcAft>
              <a:buNone/>
            </a:pPr>
            <a:r>
              <a:t/>
            </a:r>
            <a:endParaRPr/>
          </a:p>
          <a:p>
            <a:pPr indent="0" lvl="0" marL="0" rtl="0" algn="l">
              <a:spcBef>
                <a:spcPts val="0"/>
              </a:spcBef>
              <a:spcAft>
                <a:spcPts val="0"/>
              </a:spcAft>
              <a:buNone/>
            </a:pPr>
            <a:r>
              <a:rPr lang="en-US"/>
              <a:t>R</a:t>
            </a:r>
            <a:r>
              <a:rPr lang="en-US"/>
              <a:t>epeating what was said earlier...</a:t>
            </a:r>
            <a:endParaRPr/>
          </a:p>
          <a:p>
            <a:pPr indent="0" lvl="0" marL="0" marR="0" rtl="0" algn="l">
              <a:lnSpc>
                <a:spcPct val="117999"/>
              </a:lnSpc>
              <a:spcBef>
                <a:spcPts val="0"/>
              </a:spcBef>
              <a:spcAft>
                <a:spcPts val="0"/>
              </a:spcAft>
              <a:buNone/>
            </a:pPr>
            <a:r>
              <a:t/>
            </a:r>
            <a:endParaRPr/>
          </a:p>
          <a:p>
            <a:pPr indent="0" lvl="0" marL="0" marR="0" rtl="0" algn="l">
              <a:lnSpc>
                <a:spcPct val="117999"/>
              </a:lnSpc>
              <a:spcBef>
                <a:spcPts val="0"/>
              </a:spcBef>
              <a:spcAft>
                <a:spcPts val="0"/>
              </a:spcAft>
              <a:buNone/>
            </a:pPr>
            <a:r>
              <a:rPr lang="en-US"/>
              <a:t>And with a deterministic transition function, each machine-server-state machine will do the exact same thing, producing the same output. </a:t>
            </a:r>
            <a:endParaRPr/>
          </a:p>
          <a:p>
            <a:pPr indent="0" lvl="0" marL="0" marR="0" rtl="0" algn="l">
              <a:lnSpc>
                <a:spcPct val="117999"/>
              </a:lnSpc>
              <a:spcBef>
                <a:spcPts val="0"/>
              </a:spcBef>
              <a:spcAft>
                <a:spcPts val="0"/>
              </a:spcAft>
              <a:buNone/>
            </a:pPr>
            <a:r>
              <a:t/>
            </a:r>
            <a:endParaRPr/>
          </a:p>
          <a:p>
            <a:pPr indent="0" lvl="0" marL="0" marR="0" rtl="0" algn="l">
              <a:lnSpc>
                <a:spcPct val="117999"/>
              </a:lnSpc>
              <a:spcBef>
                <a:spcPts val="0"/>
              </a:spcBef>
              <a:spcAft>
                <a:spcPts val="0"/>
              </a:spcAft>
              <a:buNone/>
            </a:pPr>
            <a:r>
              <a:rPr lang="en-US"/>
              <a:t>In all of this, consensus is required, leading us to another question: what is consensus?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447177b51c_0_2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g447177b51c_0_2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rPr lang="en-US"/>
              <a:t>In SMR, consensus is two things agreement and order.</a:t>
            </a:r>
            <a:endParaRPr/>
          </a:p>
          <a:p>
            <a:pPr indent="0" lvl="0" marL="0" marR="0" rtl="0" algn="l">
              <a:lnSpc>
                <a:spcPct val="117999"/>
              </a:lnSpc>
              <a:spcBef>
                <a:spcPts val="0"/>
              </a:spcBef>
              <a:spcAft>
                <a:spcPts val="0"/>
              </a:spcAft>
              <a:buNone/>
            </a:pPr>
            <a:r>
              <a:t/>
            </a:r>
            <a:endParaRPr/>
          </a:p>
          <a:p>
            <a:pPr indent="0" lvl="0" marL="0" marR="0" rtl="0" algn="l">
              <a:lnSpc>
                <a:spcPct val="117999"/>
              </a:lnSpc>
              <a:spcBef>
                <a:spcPts val="0"/>
              </a:spcBef>
              <a:spcAft>
                <a:spcPts val="0"/>
              </a:spcAft>
              <a:buNone/>
            </a:pPr>
            <a:r>
              <a:rPr lang="en-US"/>
              <a:t>To implement the state machine on multiple processors all non-faulty servers we need agreement to ensure that … and order to ensure that … </a:t>
            </a:r>
            <a:endParaRPr/>
          </a:p>
          <a:p>
            <a:pPr indent="0" lvl="0" marL="0" marR="0" rtl="0" algn="l">
              <a:lnSpc>
                <a:spcPct val="117999"/>
              </a:lnSpc>
              <a:spcBef>
                <a:spcPts val="0"/>
              </a:spcBef>
              <a:spcAft>
                <a:spcPts val="0"/>
              </a:spcAft>
              <a:buNone/>
            </a:pPr>
            <a:r>
              <a:t/>
            </a:r>
            <a:endParaRPr/>
          </a:p>
          <a:p>
            <a:pPr indent="0" lvl="0" marL="0" marR="0" rtl="0" algn="l">
              <a:lnSpc>
                <a:spcPct val="117999"/>
              </a:lnSpc>
              <a:spcBef>
                <a:spcPts val="0"/>
              </a:spcBef>
              <a:spcAft>
                <a:spcPts val="0"/>
              </a:spcAft>
              <a:buNone/>
            </a:pPr>
            <a:r>
              <a:rPr lang="en-US"/>
              <a:t>How do we get agreement and order?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47177b51c_0_2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447177b51c_0_2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4" name="Google Shape;304;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rPr lang="en-US"/>
              <a:t>In the agreement stage of this implementation, … </a:t>
            </a:r>
            <a:endParaRPr/>
          </a:p>
          <a:p>
            <a:pPr indent="0" lvl="0" marL="0" marR="0" rtl="0" algn="l">
              <a:lnSpc>
                <a:spcPct val="117999"/>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212bc4e96f63f208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1" name="Google Shape;311;g212bc4e96f63f208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rPr lang="en-US"/>
              <a:t>More simply, the agreement protocol can be broken down into two cases to disseminate a value to other processors in such a way that: … </a:t>
            </a:r>
            <a:endParaRPr/>
          </a:p>
          <a:p>
            <a:pPr indent="0" lvl="0" marL="0" marR="0" rtl="0" algn="l">
              <a:lnSpc>
                <a:spcPct val="117999"/>
              </a:lnSpc>
              <a:spcBef>
                <a:spcPts val="0"/>
              </a:spcBef>
              <a:spcAft>
                <a:spcPts val="0"/>
              </a:spcAft>
              <a:buNone/>
            </a:pPr>
            <a:r>
              <a:t/>
            </a:r>
            <a:endParaRPr/>
          </a:p>
          <a:p>
            <a:pPr indent="0" lvl="0" marL="0" rtl="0" algn="l">
              <a:spcBef>
                <a:spcPts val="0"/>
              </a:spcBef>
              <a:spcAft>
                <a:spcPts val="0"/>
              </a:spcAft>
              <a:buNone/>
            </a:pPr>
            <a:r>
              <a:rPr lang="en-US"/>
              <a:t>A</a:t>
            </a:r>
            <a:r>
              <a:rPr lang="en-US"/>
              <a:t>ll non-faulty processors agree on the same value and if the proposing transmitter is non-faulty, then the value is agreed on by all of these non-faulty processors.</a:t>
            </a:r>
            <a:endParaRPr/>
          </a:p>
          <a:p>
            <a:pPr indent="0" lvl="0" marL="0" rtl="0" algn="l">
              <a:spcBef>
                <a:spcPts val="0"/>
              </a:spcBef>
              <a:spcAft>
                <a:spcPts val="0"/>
              </a:spcAft>
              <a:buNone/>
            </a:pPr>
            <a:r>
              <a:t/>
            </a:r>
            <a:endParaRPr/>
          </a:p>
          <a:p>
            <a:pPr indent="0" lvl="0" marL="0" marR="0" rtl="0" algn="l">
              <a:lnSpc>
                <a:spcPct val="117999"/>
              </a:lnSpc>
              <a:spcBef>
                <a:spcPts val="0"/>
              </a:spcBef>
              <a:spcAft>
                <a:spcPts val="0"/>
              </a:spcAft>
              <a:buNone/>
            </a:pPr>
            <a:r>
              <a:rPr lang="en-US"/>
              <a:t>This can be seen on page 304 of the text. </a:t>
            </a:r>
            <a:endParaRPr b="0" i="0" sz="2200" u="none" cap="none" strike="noStrike">
              <a:latin typeface="Helvetica Neue"/>
              <a:ea typeface="Helvetica Neue"/>
              <a:cs typeface="Helvetica Neue"/>
              <a:sym typeface="Helvetica Neue"/>
            </a:endParaRPr>
          </a:p>
          <a:p>
            <a:pPr indent="0" lvl="0" marL="0" marR="0" rtl="0" algn="l">
              <a:lnSpc>
                <a:spcPct val="117999"/>
              </a:lnSpc>
              <a:spcBef>
                <a:spcPts val="0"/>
              </a:spcBef>
              <a:spcAft>
                <a:spcPts val="0"/>
              </a:spcAft>
              <a:buNone/>
            </a:pPr>
            <a:r>
              <a:t/>
            </a:r>
            <a:endParaRPr/>
          </a:p>
          <a:p>
            <a:pPr indent="0" lvl="0" marL="0" marR="0" rtl="0" algn="l">
              <a:lnSpc>
                <a:spcPct val="117999"/>
              </a:lnSpc>
              <a:spcBef>
                <a:spcPts val="0"/>
              </a:spcBef>
              <a:spcAft>
                <a:spcPts val="0"/>
              </a:spcAft>
              <a:buNone/>
            </a:pPr>
            <a:r>
              <a:rPr lang="en-US"/>
              <a:t>We’ve done agreement, now we’re on to ordering.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From the paper on page 304, Schneider describes the implementation of ordering by stating: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Schneider’s implementation of ordering is</a:t>
            </a:r>
            <a:r>
              <a:rPr lang="en-US"/>
              <a:t> essentially a Lamport clock. This is a total ordering where </a:t>
            </a:r>
            <a:r>
              <a:rPr lang="en-US"/>
              <a:t>t</a:t>
            </a:r>
            <a:r>
              <a:rPr lang="en-US"/>
              <a:t>he transmitter assigns a unique ID based on the Lamport/logical clock when it sends a request or the server can make this assignment when it receives a request. </a:t>
            </a:r>
            <a:endParaRPr/>
          </a:p>
          <a:p>
            <a:pPr indent="0" lvl="0" marL="0" rtl="0" algn="l">
              <a:spcBef>
                <a:spcPts val="0"/>
              </a:spcBef>
              <a:spcAft>
                <a:spcPts val="0"/>
              </a:spcAft>
              <a:buNone/>
            </a:pPr>
            <a:r>
              <a:t/>
            </a:r>
            <a:endParaRPr/>
          </a:p>
        </p:txBody>
      </p:sp>
      <p:sp>
        <p:nvSpPr>
          <p:cNvPr id="318" name="Google Shape;31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4509618dc5_0_8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a:t>
            </a:r>
            <a:r>
              <a:rPr lang="en-US"/>
              <a:t>nce agreement is achieved — we move on to implementing the ordering of requests.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first step of the ordering process in this implementation is to assign unique ids to requests, then process them in ascending order.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addresses the question of assigning unique IDs in a distributed </a:t>
            </a:r>
            <a:r>
              <a:rPr lang="en-US"/>
              <a:t>fashion</a:t>
            </a:r>
            <a:r>
              <a:rPr lang="en-US"/>
              <a:t>. Use a total ordering!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5" name="Google Shape;325;g4509618dc5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Cornell professor, has done extensive work in industry especially in regards to national security. Has done notable work with DARPA and the Navy</a:t>
            </a:r>
            <a:endParaRPr/>
          </a:p>
        </p:txBody>
      </p:sp>
      <p:sp>
        <p:nvSpPr>
          <p:cNvPr id="134" name="Google Shape;13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Ordering for client generated IDs can be done in such a fashion where client timestamps represent IDs - logical clocks.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Or you can use physical clocks which </a:t>
            </a:r>
            <a:r>
              <a:rPr lang="en-US"/>
              <a:t>require synchronization.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using synchronized</a:t>
            </a:r>
            <a:r>
              <a:rPr lang="en-US"/>
              <a:t> clocks, you can have at max one request at every tick and if the clocks are synchronized within a certain period (let’s call it delta), the message delay will be greater than that period delta.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Going back to the ideas brought up in Lamport’s paper, logical clocks can be the basis for unique client generated IDs which we will discuss next. </a:t>
            </a:r>
            <a:endParaRPr/>
          </a:p>
        </p:txBody>
      </p:sp>
      <p:sp>
        <p:nvSpPr>
          <p:cNvPr id="332" name="Google Shape;33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key to implementing replica generated IDs is consensus (which is handled by each respective state machine/server)!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Consensus takes the form of a two-step process (also known as 2 Phase ID generation) where: </a:t>
            </a:r>
            <a:endParaRPr/>
          </a:p>
        </p:txBody>
      </p:sp>
      <p:sp>
        <p:nvSpPr>
          <p:cNvPr id="346" name="Google Shape;34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447177b51c_0_2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the ordering stage, requests can only be processed once stable.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implementing replica generated IDs, we know a candidate is stable when:</a:t>
            </a:r>
            <a:endParaRPr/>
          </a:p>
        </p:txBody>
      </p:sp>
      <p:sp>
        <p:nvSpPr>
          <p:cNvPr id="353" name="Google Shape;353;g447177b51c_0_2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447177b51c_0_2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now know that </a:t>
            </a:r>
            <a:r>
              <a:rPr lang="en-US"/>
              <a:t>requests can only be processed once stable, but is there a simple way to test for stability?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Unfortunately, there isn’t.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Testing for stability may propose some problems though, with some disadvantages being: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Stability test requires all nodes (clients/state machines) to communicate</a:t>
            </a:r>
            <a:endParaRPr/>
          </a:p>
          <a:p>
            <a:pPr indent="0" lvl="0" marL="0" rtl="0" algn="l">
              <a:spcBef>
                <a:spcPts val="0"/>
              </a:spcBef>
              <a:spcAft>
                <a:spcPts val="0"/>
              </a:spcAft>
              <a:buNone/>
            </a:pPr>
            <a:r>
              <a:rPr lang="en-US"/>
              <a:t>For logical clocks, communication is required for requests to become stable and for synchronized clocks, communication is required to synchronize clocks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0" name="Google Shape;360;g447177b51c_0_2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447177b51c_0_2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447177b51c_0_2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447177b51c_0_2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447177b51c_0_2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Fault tolerance is the property that enables a system to continue operating properly in the event of the failure of some of its components. If operating quality decreases at all, the decrease is proportional to the severity of the failure, versus a native designed system in which small failures can cause total breakdown.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State Machine Replication, there are three types of faulty behavior that can be observed: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fail-stop fault is pretty simple and is detected when a server fails to change state and stops. Need </a:t>
            </a:r>
            <a:r>
              <a:rPr lang="en-US"/>
              <a:t>to have at least one working server/node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Byzantine faults occur when … and is the weakest possible failure assumption. In this case, a server can appear to be both failed and functioning to failure detection </a:t>
            </a:r>
            <a:r>
              <a:rPr lang="en-US"/>
              <a:t>systems (presenting different symptoms to different observers). </a:t>
            </a:r>
            <a:r>
              <a:rPr lang="en-US"/>
              <a:t>Need to know majority of nodes are truthful (2n+1</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Crash failures not covered in paper, but they are omission failures, opposite to fail-stop faults.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generally know that if a system cannot </a:t>
            </a:r>
            <a:r>
              <a:rPr lang="en-US"/>
              <a:t>tolerate fail-stop faults, then it can’t tolerate a crash. </a:t>
            </a:r>
            <a:endParaRPr/>
          </a:p>
          <a:p>
            <a:pPr indent="0" lvl="0" marL="0" rtl="0" algn="l">
              <a:spcBef>
                <a:spcPts val="0"/>
              </a:spcBef>
              <a:spcAft>
                <a:spcPts val="0"/>
              </a:spcAft>
              <a:buNone/>
            </a:pPr>
            <a:r>
              <a:t/>
            </a:r>
            <a:endParaRPr/>
          </a:p>
        </p:txBody>
      </p:sp>
      <p:sp>
        <p:nvSpPr>
          <p:cNvPr id="381" name="Google Shape;38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p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Fault tolerance also lets you know how many nodes you need to have within the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Going deeper into fail-stop tolerance, we know that to:</a:t>
            </a:r>
            <a:endParaRPr/>
          </a:p>
        </p:txBody>
      </p:sp>
      <p:sp>
        <p:nvSpPr>
          <p:cNvPr id="388" name="Google Shape;388;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Compared to fail-stop tolerance in byzantine faults, to tolerate …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based on the Byzantine Generals’ Problem (Lamport, Shostak, and Pease) which tells us that byzantine fault tolerance can be achieved if the loyal (non-faulty) generals have a majority agreement on their strategy. In this case, the agreement is the server response.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agreement protocol now involves … </a:t>
            </a:r>
            <a:endParaRPr/>
          </a:p>
        </p:txBody>
      </p:sp>
      <p:sp>
        <p:nvSpPr>
          <p:cNvPr id="395" name="Google Shape;395;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Some takeaways from this paper are …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we could confidently say that given a set of deterministic machines, replication with consensus provides fault tolerance</a:t>
            </a:r>
            <a:endParaRPr/>
          </a:p>
        </p:txBody>
      </p:sp>
      <p:sp>
        <p:nvSpPr>
          <p:cNvPr id="402" name="Google Shape;4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447177b51c_0_28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g447177b51c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447177b51c_0_2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447177b51c_0_2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7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RVR </a:t>
            </a:r>
            <a:r>
              <a:rPr lang="en-US"/>
              <a:t>plays the guitar, ukulele, tenor banjo, plectrum banjo, tenor guitar, mandolin, and lap steel guitar. In addition to writing a book on music theory for the ukulele, he has won several dance competitions, recorded 2 CDs, and likes to ride his unicycle.</a:t>
            </a:r>
            <a:endParaRPr/>
          </a:p>
        </p:txBody>
      </p:sp>
      <p:sp>
        <p:nvSpPr>
          <p:cNvPr id="423" name="Google Shape;423;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Chain replication is a fault-tolerant storage service that uses fail-stop processors.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requests in </a:t>
            </a:r>
            <a:r>
              <a:rPr lang="en-US"/>
              <a:t>Chain Replication function as either an update (write) or query (read). </a:t>
            </a:r>
            <a:endParaRPr/>
          </a:p>
          <a:p>
            <a:pPr indent="0" lvl="0" marL="0" rtl="0" algn="l">
              <a:spcBef>
                <a:spcPts val="0"/>
              </a:spcBef>
              <a:spcAft>
                <a:spcPts val="0"/>
              </a:spcAft>
              <a:buNone/>
            </a:pPr>
            <a:r>
              <a:t/>
            </a:r>
            <a:endParaRPr/>
          </a:p>
        </p:txBody>
      </p:sp>
      <p:sp>
        <p:nvSpPr>
          <p:cNvPr id="431" name="Google Shape;431;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4509618dc5_0_8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Chain Replication is a primary backup system that moves beyond State Machine Replication, creating a system in which the servers are linearly ordered to form a chain with the primary at the end.</a:t>
            </a:r>
            <a:endParaRPr/>
          </a:p>
          <a:p>
            <a:pPr indent="0" lvl="0" marL="0" rtl="0" algn="l">
              <a:spcBef>
                <a:spcPts val="0"/>
              </a:spcBef>
              <a:spcAft>
                <a:spcPts val="0"/>
              </a:spcAft>
              <a:buNone/>
            </a:pPr>
            <a:r>
              <a:t/>
            </a:r>
            <a:endParaRPr/>
          </a:p>
        </p:txBody>
      </p:sp>
      <p:sp>
        <p:nvSpPr>
          <p:cNvPr id="438" name="Google Shape;438;g4509618dc5_0_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g4509618dc5_7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in normal primary-backup systems, Chain Replication sends all read requests to the tail (also known as the primary).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56" name="Google Shape;456;g4509618dc5_7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4509618dc5_7_2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All write requests are sent to the head (a backup), which then passes the update (result of the write) along the chain.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Since all requests are ordered by the primary at the tail of the chain, this system is strongly consistent.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5" name="Google Shape;485;g4509618dc5_7_2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4509618dc5_0_1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Along with receiving the write request, in Chain Replication, the head assigns a unique ID to this request</a:t>
            </a:r>
            <a:endParaRPr/>
          </a:p>
        </p:txBody>
      </p:sp>
      <p:sp>
        <p:nvSpPr>
          <p:cNvPr id="512" name="Google Shape;512;g4509618dc5_0_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g4509618dc5_0_2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message associated with this unique ID and request is then passed down the chain to their adjacent nodes</a:t>
            </a:r>
            <a:endParaRPr/>
          </a:p>
        </p:txBody>
      </p:sp>
      <p:sp>
        <p:nvSpPr>
          <p:cNvPr id="541" name="Google Shape;541;g4509618dc5_0_2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Client sends request to server and the server completes it.</a:t>
            </a:r>
            <a:endParaRPr/>
          </a:p>
          <a:p>
            <a:pPr indent="0" lvl="0" marL="0" rtl="0" algn="l">
              <a:spcBef>
                <a:spcPts val="0"/>
              </a:spcBef>
              <a:spcAft>
                <a:spcPts val="0"/>
              </a:spcAft>
              <a:buNone/>
            </a:pPr>
            <a:r>
              <a:rPr lang="en-US"/>
              <a:t>Now, the server dies and another </a:t>
            </a:r>
            <a:r>
              <a:rPr lang="en-US"/>
              <a:t>client sends a request but we get no response.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can we ensure that this doesn’t happen? Well, we can use replication!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replication if the node fails, as it did in this case, then data will not be lost forever.</a:t>
            </a:r>
            <a:endParaRPr/>
          </a:p>
          <a:p>
            <a:pPr indent="0" lvl="0" marL="0" rtl="0" algn="l">
              <a:spcBef>
                <a:spcPts val="0"/>
              </a:spcBef>
              <a:spcAft>
                <a:spcPts val="0"/>
              </a:spcAft>
              <a:buNone/>
            </a:pPr>
            <a:r>
              <a:t/>
            </a:r>
            <a:endParaRPr/>
          </a:p>
        </p:txBody>
      </p:sp>
      <p:sp>
        <p:nvSpPr>
          <p:cNvPr id="149" name="Google Shape;14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g4509618dc5_0_2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 repeated until the tail is reached</a:t>
            </a:r>
            <a:endParaRPr/>
          </a:p>
        </p:txBody>
      </p:sp>
      <p:sp>
        <p:nvSpPr>
          <p:cNvPr id="571" name="Google Shape;571;g4509618dc5_0_2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Google Shape;601;g4509618dc5_7_4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Once the tail is reached, the request has been propagated throughout the entire chain and we can now respond to the client with success. </a:t>
            </a:r>
            <a:endParaRPr>
              <a:solidFill>
                <a:schemeClr val="dk1"/>
              </a:solidFill>
            </a:endParaRPr>
          </a:p>
          <a:p>
            <a:pPr indent="0" lvl="0" marL="0" rtl="0" algn="l">
              <a:spcBef>
                <a:spcPts val="0"/>
              </a:spcBef>
              <a:spcAft>
                <a:spcPts val="0"/>
              </a:spcAft>
              <a:buNone/>
            </a:pPr>
            <a:r>
              <a:t/>
            </a:r>
            <a:endParaRPr/>
          </a:p>
        </p:txBody>
      </p:sp>
      <p:sp>
        <p:nvSpPr>
          <p:cNvPr id="602" name="Google Shape;602;g4509618dc5_7_4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g447177b51c_0_27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assumptions of chain replication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is no tolerance for partition, so a partitioned server is essentially equal to a failed server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last assumption is a … which can detect failures</a:t>
            </a:r>
            <a:endParaRPr/>
          </a:p>
        </p:txBody>
      </p:sp>
      <p:sp>
        <p:nvSpPr>
          <p:cNvPr id="636" name="Google Shape;636;g447177b51c_0_2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p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Chain replication applies the principles of state machine replication and implements agreement through: </a:t>
            </a:r>
            <a:endParaRPr/>
          </a:p>
        </p:txBody>
      </p:sp>
      <p:sp>
        <p:nvSpPr>
          <p:cNvPr id="643" name="Google Shape;643;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Google Shape;649;p8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ordering part of Chain Replication is implemented through: </a:t>
            </a:r>
            <a:endParaRPr/>
          </a:p>
        </p:txBody>
      </p:sp>
      <p:sp>
        <p:nvSpPr>
          <p:cNvPr id="650" name="Google Shape;650;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p10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Fault tolerance in chain replication starts with the trusted master.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trusted master is a fault-tolerant state machine that is assumed to never fail or be replicated.</a:t>
            </a:r>
            <a:endParaRPr/>
          </a:p>
        </p:txBody>
      </p:sp>
      <p:sp>
        <p:nvSpPr>
          <p:cNvPr id="657" name="Google Shape;657;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p10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There are three failure cases in chain replication: head fails, tail fails, and intermediate node fails (all of which are fail-stop).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Failures are detected by a Paxos-service (covered in later lecture).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simplest failure is fail-stop of the head, where the next server in the chain takes over as head. Query processing continues uninterrupted while update processing is unavailable for 2 message delivery delays.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intermediate node failures query processing continues uninterrupted, while update processing is delayed without loss of update requests.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Failure of the tail is equally simple and occurs when the penultimate server in the chain takes over as tail. This results in both query and update processing being unavailable.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64" name="Google Shape;664;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g447177b51c_0_2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g447177b51c_0_2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p10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Google Shape;684;p1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motivation for State Machine Replication was propelled by the need for data storage to be able to tolerate faults.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motivation for State Machine Replication is being able to reason about failure tolerance.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Essentially, we want to know…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this can be done through fail-stop, byzantine failure models, both which will be discussed later on. </a:t>
            </a:r>
            <a:endParaRPr/>
          </a:p>
        </p:txBody>
      </p:sp>
      <p:sp>
        <p:nvSpPr>
          <p:cNvPr id="168" name="Google Shape;16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now we see that since we have replicas of the server that is holding the value of x we won’t lose this data if one server fails and the client can continue sending information to the non-</a:t>
            </a:r>
            <a:r>
              <a:rPr lang="en-US"/>
              <a:t>faulty servers. </a:t>
            </a:r>
            <a:endParaRPr/>
          </a:p>
          <a:p>
            <a:pPr indent="0" lvl="0" marL="0" rtl="0" algn="l">
              <a:spcBef>
                <a:spcPts val="0"/>
              </a:spcBef>
              <a:spcAft>
                <a:spcPts val="0"/>
              </a:spcAft>
              <a:buNone/>
            </a:pPr>
            <a:r>
              <a:t/>
            </a:r>
            <a:endParaRPr/>
          </a:p>
        </p:txBody>
      </p:sp>
      <p:sp>
        <p:nvSpPr>
          <p:cNvPr id="175" name="Google Shape;17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509618dc5_0_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let’s imagine that the a new request is sent to all of the replicated servers...even the failed one. </a:t>
            </a:r>
            <a:endParaRPr/>
          </a:p>
        </p:txBody>
      </p:sp>
      <p:sp>
        <p:nvSpPr>
          <p:cNvPr id="198" name="Google Shape;198;g4509618dc5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509618dc5_0_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another problem arises when the failed server magically reboots and we have multiple clients requesting information from the replicas.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Since the previous request (put) was not consistently applied to all servers, we have conflicting results from our latest request.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not only do we need replicas, but we need replicas with consistency!</a:t>
            </a:r>
            <a:endParaRPr/>
          </a:p>
          <a:p>
            <a:pPr indent="0" lvl="0" marL="0" rtl="0" algn="l">
              <a:spcBef>
                <a:spcPts val="0"/>
              </a:spcBef>
              <a:spcAft>
                <a:spcPts val="0"/>
              </a:spcAft>
              <a:buNone/>
            </a:pPr>
            <a:r>
              <a:t/>
            </a:r>
            <a:endParaRPr/>
          </a:p>
        </p:txBody>
      </p:sp>
      <p:sp>
        <p:nvSpPr>
          <p:cNvPr id="218" name="Google Shape;218;g4509618dc5_0_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47177b51c_0_2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now know that replication and consistency is needed for fault tolerance, but the next question is how can we ensure </a:t>
            </a:r>
            <a:r>
              <a:rPr lang="en-US"/>
              <a:t>that all replicas are in the same state all of the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Finite state machines! </a:t>
            </a:r>
            <a:endParaRPr/>
          </a:p>
        </p:txBody>
      </p:sp>
      <p:sp>
        <p:nvSpPr>
          <p:cNvPr id="243" name="Google Shape;243;g447177b51c_0_2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44" y="5356089"/>
            <a:ext cx="10482300" cy="4397400"/>
          </a:xfrm>
          <a:prstGeom prst="rtTriangle">
            <a:avLst/>
          </a:prstGeom>
          <a:solidFill>
            <a:schemeClr val="accent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1" name="Google Shape;11;p2"/>
          <p:cNvSpPr/>
          <p:nvPr/>
        </p:nvSpPr>
        <p:spPr>
          <a:xfrm flipH="1">
            <a:off x="5095300" y="2940587"/>
            <a:ext cx="7909500" cy="6813000"/>
          </a:xfrm>
          <a:prstGeom prst="rtTriangle">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2" name="Google Shape;12;p2"/>
          <p:cNvSpPr/>
          <p:nvPr/>
        </p:nvSpPr>
        <p:spPr>
          <a:xfrm rot="10800000">
            <a:off x="7195007" y="138"/>
            <a:ext cx="5809800" cy="3892200"/>
          </a:xfrm>
          <a:prstGeom prst="rtTriangle">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3" name="Google Shape;13;p2"/>
          <p:cNvSpPr/>
          <p:nvPr/>
        </p:nvSpPr>
        <p:spPr>
          <a:xfrm>
            <a:off x="289102" y="391111"/>
            <a:ext cx="12426600" cy="89715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nvGrpSpPr>
          <p:cNvPr id="14" name="Google Shape;14;p2"/>
          <p:cNvGrpSpPr/>
          <p:nvPr/>
        </p:nvGrpSpPr>
        <p:grpSpPr>
          <a:xfrm>
            <a:off x="362946" y="1123"/>
            <a:ext cx="3200466" cy="1980306"/>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1287653" y="1123"/>
            <a:ext cx="3200466" cy="1980306"/>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10037518" y="9649"/>
            <a:ext cx="2633009" cy="1426250"/>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9319929" y="7998296"/>
            <a:ext cx="3397805" cy="1755465"/>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283203" y="7690718"/>
            <a:ext cx="3975690" cy="205428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2643489" y="3456632"/>
            <a:ext cx="7625100" cy="2745900"/>
          </a:xfrm>
          <a:prstGeom prst="rect">
            <a:avLst/>
          </a:prstGeom>
        </p:spPr>
        <p:txBody>
          <a:bodyPr anchorCtr="0" anchor="ctr" bIns="144475" lIns="144475" spcFirstLastPara="1" rIns="144475" wrap="square" tIns="144475"/>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35" name="Google Shape;35;p2"/>
          <p:cNvSpPr txBox="1"/>
          <p:nvPr>
            <p:ph idx="1" type="subTitle"/>
          </p:nvPr>
        </p:nvSpPr>
        <p:spPr>
          <a:xfrm>
            <a:off x="2643484" y="6472359"/>
            <a:ext cx="7625100" cy="990900"/>
          </a:xfrm>
          <a:prstGeom prst="rect">
            <a:avLst/>
          </a:prstGeom>
        </p:spPr>
        <p:txBody>
          <a:bodyPr anchorCtr="0" anchor="t" bIns="144475" lIns="144475" spcFirstLastPara="1" rIns="144475" wrap="square" tIns="144475"/>
          <a:lstStyle>
            <a:lvl1pPr lvl="0" algn="ctr">
              <a:lnSpc>
                <a:spcPct val="100000"/>
              </a:lnSpc>
              <a:spcBef>
                <a:spcPts val="0"/>
              </a:spcBef>
              <a:spcAft>
                <a:spcPts val="0"/>
              </a:spcAft>
              <a:buClr>
                <a:schemeClr val="lt1"/>
              </a:buClr>
              <a:buSzPts val="2500"/>
              <a:buNone/>
              <a:defRPr sz="2500">
                <a:solidFill>
                  <a:schemeClr val="lt1"/>
                </a:solidFill>
              </a:defRPr>
            </a:lvl1pPr>
            <a:lvl2pPr lvl="1" algn="ctr">
              <a:lnSpc>
                <a:spcPct val="100000"/>
              </a:lnSpc>
              <a:spcBef>
                <a:spcPts val="0"/>
              </a:spcBef>
              <a:spcAft>
                <a:spcPts val="0"/>
              </a:spcAft>
              <a:buClr>
                <a:schemeClr val="lt1"/>
              </a:buClr>
              <a:buSzPts val="2500"/>
              <a:buNone/>
              <a:defRPr sz="2500">
                <a:solidFill>
                  <a:schemeClr val="lt1"/>
                </a:solidFill>
              </a:defRPr>
            </a:lvl2pPr>
            <a:lvl3pPr lvl="2" algn="ctr">
              <a:lnSpc>
                <a:spcPct val="100000"/>
              </a:lnSpc>
              <a:spcBef>
                <a:spcPts val="0"/>
              </a:spcBef>
              <a:spcAft>
                <a:spcPts val="0"/>
              </a:spcAft>
              <a:buClr>
                <a:schemeClr val="lt1"/>
              </a:buClr>
              <a:buSzPts val="2500"/>
              <a:buNone/>
              <a:defRPr sz="2500">
                <a:solidFill>
                  <a:schemeClr val="lt1"/>
                </a:solidFill>
              </a:defRPr>
            </a:lvl3pPr>
            <a:lvl4pPr lvl="3" algn="ctr">
              <a:lnSpc>
                <a:spcPct val="100000"/>
              </a:lnSpc>
              <a:spcBef>
                <a:spcPts val="0"/>
              </a:spcBef>
              <a:spcAft>
                <a:spcPts val="0"/>
              </a:spcAft>
              <a:buClr>
                <a:schemeClr val="lt1"/>
              </a:buClr>
              <a:buSzPts val="2500"/>
              <a:buNone/>
              <a:defRPr sz="2500">
                <a:solidFill>
                  <a:schemeClr val="lt1"/>
                </a:solidFill>
              </a:defRPr>
            </a:lvl4pPr>
            <a:lvl5pPr lvl="4" algn="ctr">
              <a:lnSpc>
                <a:spcPct val="100000"/>
              </a:lnSpc>
              <a:spcBef>
                <a:spcPts val="0"/>
              </a:spcBef>
              <a:spcAft>
                <a:spcPts val="0"/>
              </a:spcAft>
              <a:buClr>
                <a:schemeClr val="lt1"/>
              </a:buClr>
              <a:buSzPts val="2500"/>
              <a:buNone/>
              <a:defRPr sz="2500">
                <a:solidFill>
                  <a:schemeClr val="lt1"/>
                </a:solidFill>
              </a:defRPr>
            </a:lvl5pPr>
            <a:lvl6pPr lvl="5" algn="ctr">
              <a:lnSpc>
                <a:spcPct val="100000"/>
              </a:lnSpc>
              <a:spcBef>
                <a:spcPts val="0"/>
              </a:spcBef>
              <a:spcAft>
                <a:spcPts val="0"/>
              </a:spcAft>
              <a:buClr>
                <a:schemeClr val="lt1"/>
              </a:buClr>
              <a:buSzPts val="2500"/>
              <a:buNone/>
              <a:defRPr sz="2500">
                <a:solidFill>
                  <a:schemeClr val="lt1"/>
                </a:solidFill>
              </a:defRPr>
            </a:lvl6pPr>
            <a:lvl7pPr lvl="6" algn="ctr">
              <a:lnSpc>
                <a:spcPct val="100000"/>
              </a:lnSpc>
              <a:spcBef>
                <a:spcPts val="0"/>
              </a:spcBef>
              <a:spcAft>
                <a:spcPts val="0"/>
              </a:spcAft>
              <a:buClr>
                <a:schemeClr val="lt1"/>
              </a:buClr>
              <a:buSzPts val="2500"/>
              <a:buNone/>
              <a:defRPr sz="2500">
                <a:solidFill>
                  <a:schemeClr val="lt1"/>
                </a:solidFill>
              </a:defRPr>
            </a:lvl7pPr>
            <a:lvl8pPr lvl="7" algn="ctr">
              <a:lnSpc>
                <a:spcPct val="100000"/>
              </a:lnSpc>
              <a:spcBef>
                <a:spcPts val="0"/>
              </a:spcBef>
              <a:spcAft>
                <a:spcPts val="0"/>
              </a:spcAft>
              <a:buClr>
                <a:schemeClr val="lt1"/>
              </a:buClr>
              <a:buSzPts val="2500"/>
              <a:buNone/>
              <a:defRPr sz="2500">
                <a:solidFill>
                  <a:schemeClr val="lt1"/>
                </a:solidFill>
              </a:defRPr>
            </a:lvl8pPr>
            <a:lvl9pPr lvl="8" algn="ctr">
              <a:lnSpc>
                <a:spcPct val="100000"/>
              </a:lnSpc>
              <a:spcBef>
                <a:spcPts val="0"/>
              </a:spcBef>
              <a:spcAft>
                <a:spcPts val="0"/>
              </a:spcAft>
              <a:buClr>
                <a:schemeClr val="lt1"/>
              </a:buClr>
              <a:buSzPts val="2500"/>
              <a:buNone/>
              <a:defRPr sz="2500">
                <a:solidFill>
                  <a:schemeClr val="lt1"/>
                </a:solidFill>
              </a:defRPr>
            </a:lvl9pPr>
          </a:lstStyle>
          <a:p/>
        </p:txBody>
      </p:sp>
      <p:sp>
        <p:nvSpPr>
          <p:cNvPr id="36" name="Google Shape;36;p2"/>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7920700" y="5374246"/>
            <a:ext cx="5084100" cy="4379400"/>
          </a:xfrm>
          <a:prstGeom prst="rtTriangle">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8475430" y="7811937"/>
            <a:ext cx="3585384" cy="1942132"/>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283203" y="4"/>
            <a:ext cx="3975690" cy="205428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970987" y="2624190"/>
            <a:ext cx="9062700" cy="2616300"/>
          </a:xfrm>
          <a:prstGeom prst="rect">
            <a:avLst/>
          </a:prstGeom>
        </p:spPr>
        <p:txBody>
          <a:bodyPr anchorCtr="0" anchor="ctr" bIns="144475" lIns="144475" spcFirstLastPara="1" rIns="144475" wrap="square" tIns="144475"/>
          <a:lstStyle>
            <a:lvl1pPr lvl="0" algn="ctr">
              <a:spcBef>
                <a:spcPts val="0"/>
              </a:spcBef>
              <a:spcAft>
                <a:spcPts val="0"/>
              </a:spcAft>
              <a:buClr>
                <a:schemeClr val="dk2"/>
              </a:buClr>
              <a:buSzPts val="13600"/>
              <a:buNone/>
              <a:defRPr sz="13600">
                <a:solidFill>
                  <a:schemeClr val="dk2"/>
                </a:solidFill>
              </a:defRPr>
            </a:lvl1pPr>
            <a:lvl2pPr lvl="1" algn="ctr">
              <a:spcBef>
                <a:spcPts val="0"/>
              </a:spcBef>
              <a:spcAft>
                <a:spcPts val="0"/>
              </a:spcAft>
              <a:buClr>
                <a:schemeClr val="dk2"/>
              </a:buClr>
              <a:buSzPts val="13600"/>
              <a:buNone/>
              <a:defRPr sz="13600">
                <a:solidFill>
                  <a:schemeClr val="dk2"/>
                </a:solidFill>
              </a:defRPr>
            </a:lvl2pPr>
            <a:lvl3pPr lvl="2" algn="ctr">
              <a:spcBef>
                <a:spcPts val="0"/>
              </a:spcBef>
              <a:spcAft>
                <a:spcPts val="0"/>
              </a:spcAft>
              <a:buClr>
                <a:schemeClr val="dk2"/>
              </a:buClr>
              <a:buSzPts val="13600"/>
              <a:buNone/>
              <a:defRPr sz="13600">
                <a:solidFill>
                  <a:schemeClr val="dk2"/>
                </a:solidFill>
              </a:defRPr>
            </a:lvl3pPr>
            <a:lvl4pPr lvl="3" algn="ctr">
              <a:spcBef>
                <a:spcPts val="0"/>
              </a:spcBef>
              <a:spcAft>
                <a:spcPts val="0"/>
              </a:spcAft>
              <a:buClr>
                <a:schemeClr val="dk2"/>
              </a:buClr>
              <a:buSzPts val="13600"/>
              <a:buNone/>
              <a:defRPr sz="13600">
                <a:solidFill>
                  <a:schemeClr val="dk2"/>
                </a:solidFill>
              </a:defRPr>
            </a:lvl4pPr>
            <a:lvl5pPr lvl="4" algn="ctr">
              <a:spcBef>
                <a:spcPts val="0"/>
              </a:spcBef>
              <a:spcAft>
                <a:spcPts val="0"/>
              </a:spcAft>
              <a:buClr>
                <a:schemeClr val="dk2"/>
              </a:buClr>
              <a:buSzPts val="13600"/>
              <a:buNone/>
              <a:defRPr sz="13600">
                <a:solidFill>
                  <a:schemeClr val="dk2"/>
                </a:solidFill>
              </a:defRPr>
            </a:lvl5pPr>
            <a:lvl6pPr lvl="5" algn="ctr">
              <a:spcBef>
                <a:spcPts val="0"/>
              </a:spcBef>
              <a:spcAft>
                <a:spcPts val="0"/>
              </a:spcAft>
              <a:buClr>
                <a:schemeClr val="dk2"/>
              </a:buClr>
              <a:buSzPts val="13600"/>
              <a:buNone/>
              <a:defRPr sz="13600">
                <a:solidFill>
                  <a:schemeClr val="dk2"/>
                </a:solidFill>
              </a:defRPr>
            </a:lvl6pPr>
            <a:lvl7pPr lvl="6" algn="ctr">
              <a:spcBef>
                <a:spcPts val="0"/>
              </a:spcBef>
              <a:spcAft>
                <a:spcPts val="0"/>
              </a:spcAft>
              <a:buClr>
                <a:schemeClr val="dk2"/>
              </a:buClr>
              <a:buSzPts val="13600"/>
              <a:buNone/>
              <a:defRPr sz="13600">
                <a:solidFill>
                  <a:schemeClr val="dk2"/>
                </a:solidFill>
              </a:defRPr>
            </a:lvl7pPr>
            <a:lvl8pPr lvl="7" algn="ctr">
              <a:spcBef>
                <a:spcPts val="0"/>
              </a:spcBef>
              <a:spcAft>
                <a:spcPts val="0"/>
              </a:spcAft>
              <a:buClr>
                <a:schemeClr val="dk2"/>
              </a:buClr>
              <a:buSzPts val="13600"/>
              <a:buNone/>
              <a:defRPr sz="13600">
                <a:solidFill>
                  <a:schemeClr val="dk2"/>
                </a:solidFill>
              </a:defRPr>
            </a:lvl8pPr>
            <a:lvl9pPr lvl="8" algn="ctr">
              <a:spcBef>
                <a:spcPts val="0"/>
              </a:spcBef>
              <a:spcAft>
                <a:spcPts val="0"/>
              </a:spcAft>
              <a:buClr>
                <a:schemeClr val="dk2"/>
              </a:buClr>
              <a:buSzPts val="13600"/>
              <a:buNone/>
              <a:defRPr sz="13600">
                <a:solidFill>
                  <a:schemeClr val="dk2"/>
                </a:solidFill>
              </a:defRPr>
            </a:lvl9pPr>
          </a:lstStyle>
          <a:p>
            <a:r>
              <a:t>xx%</a:t>
            </a:r>
          </a:p>
        </p:txBody>
      </p:sp>
      <p:sp>
        <p:nvSpPr>
          <p:cNvPr id="120" name="Google Shape;120;p11"/>
          <p:cNvSpPr txBox="1"/>
          <p:nvPr>
            <p:ph idx="1" type="body"/>
          </p:nvPr>
        </p:nvSpPr>
        <p:spPr>
          <a:xfrm>
            <a:off x="1970987" y="5430708"/>
            <a:ext cx="9062700" cy="1215600"/>
          </a:xfrm>
          <a:prstGeom prst="rect">
            <a:avLst/>
          </a:prstGeom>
        </p:spPr>
        <p:txBody>
          <a:bodyPr anchorCtr="0" anchor="t" bIns="144475" lIns="144475" spcFirstLastPara="1" rIns="144475" wrap="square" tIns="144475"/>
          <a:lstStyle>
            <a:lvl1pPr indent="-361950" lvl="0" marL="457200" algn="ctr">
              <a:spcBef>
                <a:spcPts val="0"/>
              </a:spcBef>
              <a:spcAft>
                <a:spcPts val="0"/>
              </a:spcAft>
              <a:buSzPts val="2100"/>
              <a:buChar char="●"/>
              <a:defRPr/>
            </a:lvl1pPr>
            <a:lvl2pPr indent="-336550" lvl="1" marL="914400" algn="ctr">
              <a:spcBef>
                <a:spcPts val="2500"/>
              </a:spcBef>
              <a:spcAft>
                <a:spcPts val="0"/>
              </a:spcAft>
              <a:buSzPts val="1700"/>
              <a:buChar char="○"/>
              <a:defRPr/>
            </a:lvl2pPr>
            <a:lvl3pPr indent="-336550" lvl="2" marL="1371600" algn="ctr">
              <a:spcBef>
                <a:spcPts val="2500"/>
              </a:spcBef>
              <a:spcAft>
                <a:spcPts val="0"/>
              </a:spcAft>
              <a:buSzPts val="1700"/>
              <a:buChar char="■"/>
              <a:defRPr/>
            </a:lvl3pPr>
            <a:lvl4pPr indent="-336550" lvl="3" marL="1828800" algn="ctr">
              <a:spcBef>
                <a:spcPts val="2500"/>
              </a:spcBef>
              <a:spcAft>
                <a:spcPts val="0"/>
              </a:spcAft>
              <a:buSzPts val="1700"/>
              <a:buChar char="●"/>
              <a:defRPr/>
            </a:lvl4pPr>
            <a:lvl5pPr indent="-336550" lvl="4" marL="2286000" algn="ctr">
              <a:spcBef>
                <a:spcPts val="2500"/>
              </a:spcBef>
              <a:spcAft>
                <a:spcPts val="0"/>
              </a:spcAft>
              <a:buSzPts val="1700"/>
              <a:buChar char="○"/>
              <a:defRPr/>
            </a:lvl5pPr>
            <a:lvl6pPr indent="-336550" lvl="5" marL="2743200" algn="ctr">
              <a:spcBef>
                <a:spcPts val="2500"/>
              </a:spcBef>
              <a:spcAft>
                <a:spcPts val="0"/>
              </a:spcAft>
              <a:buSzPts val="1700"/>
              <a:buChar char="■"/>
              <a:defRPr/>
            </a:lvl6pPr>
            <a:lvl7pPr indent="-336550" lvl="6" marL="3200400" algn="ctr">
              <a:spcBef>
                <a:spcPts val="2500"/>
              </a:spcBef>
              <a:spcAft>
                <a:spcPts val="0"/>
              </a:spcAft>
              <a:buSzPts val="1700"/>
              <a:buChar char="●"/>
              <a:defRPr/>
            </a:lvl7pPr>
            <a:lvl8pPr indent="-336550" lvl="7" marL="3657600" algn="ctr">
              <a:spcBef>
                <a:spcPts val="2500"/>
              </a:spcBef>
              <a:spcAft>
                <a:spcPts val="0"/>
              </a:spcAft>
              <a:buSzPts val="1700"/>
              <a:buChar char="○"/>
              <a:defRPr/>
            </a:lvl8pPr>
            <a:lvl9pPr indent="-336550" lvl="8" marL="4114800" algn="ctr">
              <a:spcBef>
                <a:spcPts val="2500"/>
              </a:spcBef>
              <a:spcAft>
                <a:spcPts val="2500"/>
              </a:spcAft>
              <a:buSzPts val="1700"/>
              <a:buChar char="■"/>
              <a:defRPr/>
            </a:lvl9pPr>
          </a:lstStyle>
          <a:p/>
        </p:txBody>
      </p:sp>
      <p:sp>
        <p:nvSpPr>
          <p:cNvPr id="121" name="Google Shape;121;p11"/>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6765700" y="4379307"/>
            <a:ext cx="6239100" cy="5374200"/>
          </a:xfrm>
          <a:prstGeom prst="rtTriangle">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nvGrpSpPr>
          <p:cNvPr id="39" name="Google Shape;39;p3"/>
          <p:cNvGrpSpPr/>
          <p:nvPr/>
        </p:nvGrpSpPr>
        <p:grpSpPr>
          <a:xfrm>
            <a:off x="7955845" y="7511447"/>
            <a:ext cx="4138763" cy="2242077"/>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283203" y="4"/>
            <a:ext cx="3975690" cy="205428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2686128" y="3311123"/>
            <a:ext cx="7647900" cy="3121500"/>
          </a:xfrm>
          <a:prstGeom prst="rect">
            <a:avLst/>
          </a:prstGeom>
        </p:spPr>
        <p:txBody>
          <a:bodyPr anchorCtr="0" anchor="ctr" bIns="144475" lIns="144475" spcFirstLastPara="1" rIns="144475" wrap="square" tIns="144475"/>
          <a:lstStyle>
            <a:lvl1pPr lvl="0" algn="ctr">
              <a:spcBef>
                <a:spcPts val="0"/>
              </a:spcBef>
              <a:spcAft>
                <a:spcPts val="0"/>
              </a:spcAft>
              <a:buClr>
                <a:schemeClr val="dk2"/>
              </a:buClr>
              <a:buSzPts val="5100"/>
              <a:buNone/>
              <a:defRPr sz="5100">
                <a:solidFill>
                  <a:schemeClr val="dk2"/>
                </a:solidFill>
              </a:defRPr>
            </a:lvl1pPr>
            <a:lvl2pPr lvl="1" algn="ctr">
              <a:spcBef>
                <a:spcPts val="0"/>
              </a:spcBef>
              <a:spcAft>
                <a:spcPts val="0"/>
              </a:spcAft>
              <a:buClr>
                <a:schemeClr val="dk2"/>
              </a:buClr>
              <a:buSzPts val="5100"/>
              <a:buNone/>
              <a:defRPr sz="5100">
                <a:solidFill>
                  <a:schemeClr val="dk2"/>
                </a:solidFill>
              </a:defRPr>
            </a:lvl2pPr>
            <a:lvl3pPr lvl="2" algn="ctr">
              <a:spcBef>
                <a:spcPts val="0"/>
              </a:spcBef>
              <a:spcAft>
                <a:spcPts val="0"/>
              </a:spcAft>
              <a:buClr>
                <a:schemeClr val="dk2"/>
              </a:buClr>
              <a:buSzPts val="5100"/>
              <a:buNone/>
              <a:defRPr sz="5100">
                <a:solidFill>
                  <a:schemeClr val="dk2"/>
                </a:solidFill>
              </a:defRPr>
            </a:lvl3pPr>
            <a:lvl4pPr lvl="3" algn="ctr">
              <a:spcBef>
                <a:spcPts val="0"/>
              </a:spcBef>
              <a:spcAft>
                <a:spcPts val="0"/>
              </a:spcAft>
              <a:buClr>
                <a:schemeClr val="dk2"/>
              </a:buClr>
              <a:buSzPts val="5100"/>
              <a:buNone/>
              <a:defRPr sz="5100">
                <a:solidFill>
                  <a:schemeClr val="dk2"/>
                </a:solidFill>
              </a:defRPr>
            </a:lvl4pPr>
            <a:lvl5pPr lvl="4" algn="ctr">
              <a:spcBef>
                <a:spcPts val="0"/>
              </a:spcBef>
              <a:spcAft>
                <a:spcPts val="0"/>
              </a:spcAft>
              <a:buClr>
                <a:schemeClr val="dk2"/>
              </a:buClr>
              <a:buSzPts val="5100"/>
              <a:buNone/>
              <a:defRPr sz="5100">
                <a:solidFill>
                  <a:schemeClr val="dk2"/>
                </a:solidFill>
              </a:defRPr>
            </a:lvl5pPr>
            <a:lvl6pPr lvl="5" algn="ctr">
              <a:spcBef>
                <a:spcPts val="0"/>
              </a:spcBef>
              <a:spcAft>
                <a:spcPts val="0"/>
              </a:spcAft>
              <a:buClr>
                <a:schemeClr val="dk2"/>
              </a:buClr>
              <a:buSzPts val="5100"/>
              <a:buNone/>
              <a:defRPr sz="5100">
                <a:solidFill>
                  <a:schemeClr val="dk2"/>
                </a:solidFill>
              </a:defRPr>
            </a:lvl6pPr>
            <a:lvl7pPr lvl="6" algn="ctr">
              <a:spcBef>
                <a:spcPts val="0"/>
              </a:spcBef>
              <a:spcAft>
                <a:spcPts val="0"/>
              </a:spcAft>
              <a:buClr>
                <a:schemeClr val="dk2"/>
              </a:buClr>
              <a:buSzPts val="5100"/>
              <a:buNone/>
              <a:defRPr sz="5100">
                <a:solidFill>
                  <a:schemeClr val="dk2"/>
                </a:solidFill>
              </a:defRPr>
            </a:lvl7pPr>
            <a:lvl8pPr lvl="7" algn="ctr">
              <a:spcBef>
                <a:spcPts val="0"/>
              </a:spcBef>
              <a:spcAft>
                <a:spcPts val="0"/>
              </a:spcAft>
              <a:buClr>
                <a:schemeClr val="dk2"/>
              </a:buClr>
              <a:buSzPts val="5100"/>
              <a:buNone/>
              <a:defRPr sz="5100">
                <a:solidFill>
                  <a:schemeClr val="dk2"/>
                </a:solidFill>
              </a:defRPr>
            </a:lvl8pPr>
            <a:lvl9pPr lvl="8" algn="ctr">
              <a:spcBef>
                <a:spcPts val="0"/>
              </a:spcBef>
              <a:spcAft>
                <a:spcPts val="0"/>
              </a:spcAft>
              <a:buClr>
                <a:schemeClr val="dk2"/>
              </a:buClr>
              <a:buSzPts val="5100"/>
              <a:buNone/>
              <a:defRPr sz="5100">
                <a:solidFill>
                  <a:schemeClr val="dk2"/>
                </a:solidFill>
              </a:defRPr>
            </a:lvl9pPr>
          </a:lstStyle>
          <a:p/>
        </p:txBody>
      </p:sp>
      <p:sp>
        <p:nvSpPr>
          <p:cNvPr id="48" name="Google Shape;48;p3"/>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5095300" y="2940587"/>
            <a:ext cx="7909500" cy="6813000"/>
          </a:xfrm>
          <a:prstGeom prst="rtTriangle">
            <a:avLst/>
          </a:prstGeom>
          <a:solidFill>
            <a:schemeClr val="lt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51" name="Google Shape;51;p4"/>
          <p:cNvSpPr/>
          <p:nvPr/>
        </p:nvSpPr>
        <p:spPr>
          <a:xfrm>
            <a:off x="44" y="5356089"/>
            <a:ext cx="10482300" cy="4397400"/>
          </a:xfrm>
          <a:prstGeom prst="rtTriangle">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52" name="Google Shape;52;p4"/>
          <p:cNvSpPr/>
          <p:nvPr/>
        </p:nvSpPr>
        <p:spPr>
          <a:xfrm>
            <a:off x="289031" y="391111"/>
            <a:ext cx="12426600" cy="89715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1165013" y="1603508"/>
            <a:ext cx="10674900" cy="1810200"/>
          </a:xfrm>
          <a:prstGeom prst="rect">
            <a:avLst/>
          </a:prstGeom>
        </p:spPr>
        <p:txBody>
          <a:bodyPr anchorCtr="0" anchor="t" bIns="144475" lIns="144475" spcFirstLastPara="1" rIns="144475" wrap="square" tIns="144475"/>
          <a:lstStyle>
            <a:lvl1pPr lvl="0">
              <a:spcBef>
                <a:spcPts val="0"/>
              </a:spcBef>
              <a:spcAft>
                <a:spcPts val="0"/>
              </a:spcAft>
              <a:buSzPts val="4700"/>
              <a:buNone/>
              <a:defRPr sz="4700"/>
            </a:lvl1pPr>
            <a:lvl2pPr lvl="1">
              <a:spcBef>
                <a:spcPts val="0"/>
              </a:spcBef>
              <a:spcAft>
                <a:spcPts val="0"/>
              </a:spcAft>
              <a:buSzPts val="4700"/>
              <a:buNone/>
              <a:defRPr sz="4700"/>
            </a:lvl2pPr>
            <a:lvl3pPr lvl="2">
              <a:spcBef>
                <a:spcPts val="0"/>
              </a:spcBef>
              <a:spcAft>
                <a:spcPts val="0"/>
              </a:spcAft>
              <a:buSzPts val="4700"/>
              <a:buNone/>
              <a:defRPr sz="4700"/>
            </a:lvl3pPr>
            <a:lvl4pPr lvl="3">
              <a:spcBef>
                <a:spcPts val="0"/>
              </a:spcBef>
              <a:spcAft>
                <a:spcPts val="0"/>
              </a:spcAft>
              <a:buSzPts val="4700"/>
              <a:buNone/>
              <a:defRPr sz="4700"/>
            </a:lvl4pPr>
            <a:lvl5pPr lvl="4">
              <a:spcBef>
                <a:spcPts val="0"/>
              </a:spcBef>
              <a:spcAft>
                <a:spcPts val="0"/>
              </a:spcAft>
              <a:buSzPts val="4700"/>
              <a:buNone/>
              <a:defRPr sz="4700"/>
            </a:lvl5pPr>
            <a:lvl6pPr lvl="5">
              <a:spcBef>
                <a:spcPts val="0"/>
              </a:spcBef>
              <a:spcAft>
                <a:spcPts val="0"/>
              </a:spcAft>
              <a:buSzPts val="4700"/>
              <a:buNone/>
              <a:defRPr sz="4700"/>
            </a:lvl6pPr>
            <a:lvl7pPr lvl="6">
              <a:spcBef>
                <a:spcPts val="0"/>
              </a:spcBef>
              <a:spcAft>
                <a:spcPts val="0"/>
              </a:spcAft>
              <a:buSzPts val="4700"/>
              <a:buNone/>
              <a:defRPr sz="4700"/>
            </a:lvl7pPr>
            <a:lvl8pPr lvl="7">
              <a:spcBef>
                <a:spcPts val="0"/>
              </a:spcBef>
              <a:spcAft>
                <a:spcPts val="0"/>
              </a:spcAft>
              <a:buSzPts val="4700"/>
              <a:buNone/>
              <a:defRPr sz="4700"/>
            </a:lvl8pPr>
            <a:lvl9pPr lvl="8">
              <a:spcBef>
                <a:spcPts val="0"/>
              </a:spcBef>
              <a:spcAft>
                <a:spcPts val="0"/>
              </a:spcAft>
              <a:buSzPts val="4700"/>
              <a:buNone/>
              <a:defRPr sz="4700"/>
            </a:lvl9pPr>
          </a:lstStyle>
          <a:p/>
        </p:txBody>
      </p:sp>
      <p:sp>
        <p:nvSpPr>
          <p:cNvPr id="54" name="Google Shape;54;p4"/>
          <p:cNvSpPr txBox="1"/>
          <p:nvPr>
            <p:ph idx="1" type="body"/>
          </p:nvPr>
        </p:nvSpPr>
        <p:spPr>
          <a:xfrm>
            <a:off x="1165013" y="3775004"/>
            <a:ext cx="10674900" cy="4642200"/>
          </a:xfrm>
          <a:prstGeom prst="rect">
            <a:avLst/>
          </a:prstGeom>
        </p:spPr>
        <p:txBody>
          <a:bodyPr anchorCtr="0" anchor="t" bIns="144475" lIns="144475" spcFirstLastPara="1" rIns="144475" wrap="square" tIns="144475"/>
          <a:lstStyle>
            <a:lvl1pPr indent="-361950" lvl="0" marL="457200">
              <a:spcBef>
                <a:spcPts val="0"/>
              </a:spcBef>
              <a:spcAft>
                <a:spcPts val="0"/>
              </a:spcAft>
              <a:buSzPts val="2100"/>
              <a:buChar char="●"/>
              <a:defRPr/>
            </a:lvl1pPr>
            <a:lvl2pPr indent="-336550" lvl="1" marL="914400">
              <a:spcBef>
                <a:spcPts val="2500"/>
              </a:spcBef>
              <a:spcAft>
                <a:spcPts val="0"/>
              </a:spcAft>
              <a:buSzPts val="1700"/>
              <a:buChar char="○"/>
              <a:defRPr/>
            </a:lvl2pPr>
            <a:lvl3pPr indent="-336550" lvl="2" marL="1371600">
              <a:spcBef>
                <a:spcPts val="2500"/>
              </a:spcBef>
              <a:spcAft>
                <a:spcPts val="0"/>
              </a:spcAft>
              <a:buSzPts val="1700"/>
              <a:buChar char="■"/>
              <a:defRPr/>
            </a:lvl3pPr>
            <a:lvl4pPr indent="-336550" lvl="3" marL="1828800">
              <a:spcBef>
                <a:spcPts val="2500"/>
              </a:spcBef>
              <a:spcAft>
                <a:spcPts val="0"/>
              </a:spcAft>
              <a:buSzPts val="1700"/>
              <a:buChar char="●"/>
              <a:defRPr/>
            </a:lvl4pPr>
            <a:lvl5pPr indent="-336550" lvl="4" marL="2286000">
              <a:spcBef>
                <a:spcPts val="2500"/>
              </a:spcBef>
              <a:spcAft>
                <a:spcPts val="0"/>
              </a:spcAft>
              <a:buSzPts val="1700"/>
              <a:buChar char="○"/>
              <a:defRPr/>
            </a:lvl5pPr>
            <a:lvl6pPr indent="-336550" lvl="5" marL="2743200">
              <a:spcBef>
                <a:spcPts val="2500"/>
              </a:spcBef>
              <a:spcAft>
                <a:spcPts val="0"/>
              </a:spcAft>
              <a:buSzPts val="1700"/>
              <a:buChar char="■"/>
              <a:defRPr/>
            </a:lvl6pPr>
            <a:lvl7pPr indent="-336550" lvl="6" marL="3200400">
              <a:spcBef>
                <a:spcPts val="2500"/>
              </a:spcBef>
              <a:spcAft>
                <a:spcPts val="0"/>
              </a:spcAft>
              <a:buSzPts val="1700"/>
              <a:buChar char="●"/>
              <a:defRPr/>
            </a:lvl7pPr>
            <a:lvl8pPr indent="-336550" lvl="7" marL="3657600">
              <a:spcBef>
                <a:spcPts val="2500"/>
              </a:spcBef>
              <a:spcAft>
                <a:spcPts val="0"/>
              </a:spcAft>
              <a:buSzPts val="1700"/>
              <a:buChar char="○"/>
              <a:defRPr/>
            </a:lvl8pPr>
            <a:lvl9pPr indent="-336550" lvl="8" marL="4114800">
              <a:spcBef>
                <a:spcPts val="2500"/>
              </a:spcBef>
              <a:spcAft>
                <a:spcPts val="2500"/>
              </a:spcAft>
              <a:buSzPts val="1700"/>
              <a:buChar char="■"/>
              <a:defRPr/>
            </a:lvl9pPr>
          </a:lstStyle>
          <a:p/>
        </p:txBody>
      </p:sp>
      <p:sp>
        <p:nvSpPr>
          <p:cNvPr id="55" name="Google Shape;55;p4"/>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5095300" y="2940587"/>
            <a:ext cx="7909500" cy="6813000"/>
          </a:xfrm>
          <a:prstGeom prst="rtTriangle">
            <a:avLst/>
          </a:prstGeom>
          <a:solidFill>
            <a:schemeClr val="lt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58" name="Google Shape;58;p5"/>
          <p:cNvSpPr/>
          <p:nvPr/>
        </p:nvSpPr>
        <p:spPr>
          <a:xfrm>
            <a:off x="44" y="5356089"/>
            <a:ext cx="10482300" cy="4397400"/>
          </a:xfrm>
          <a:prstGeom prst="rtTriangle">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59" name="Google Shape;59;p5"/>
          <p:cNvSpPr/>
          <p:nvPr/>
        </p:nvSpPr>
        <p:spPr>
          <a:xfrm>
            <a:off x="289031" y="391111"/>
            <a:ext cx="12426600" cy="89715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1165013" y="1603508"/>
            <a:ext cx="10674900" cy="1810200"/>
          </a:xfrm>
          <a:prstGeom prst="rect">
            <a:avLst/>
          </a:prstGeom>
        </p:spPr>
        <p:txBody>
          <a:bodyPr anchorCtr="0" anchor="t" bIns="144475" lIns="144475" spcFirstLastPara="1" rIns="144475" wrap="square" tIns="144475"/>
          <a:lstStyle>
            <a:lvl1pPr lvl="0">
              <a:spcBef>
                <a:spcPts val="0"/>
              </a:spcBef>
              <a:spcAft>
                <a:spcPts val="0"/>
              </a:spcAft>
              <a:buSzPts val="4700"/>
              <a:buNone/>
              <a:defRPr sz="4700"/>
            </a:lvl1pPr>
            <a:lvl2pPr lvl="1">
              <a:spcBef>
                <a:spcPts val="0"/>
              </a:spcBef>
              <a:spcAft>
                <a:spcPts val="0"/>
              </a:spcAft>
              <a:buSzPts val="4700"/>
              <a:buNone/>
              <a:defRPr sz="4700"/>
            </a:lvl2pPr>
            <a:lvl3pPr lvl="2">
              <a:spcBef>
                <a:spcPts val="0"/>
              </a:spcBef>
              <a:spcAft>
                <a:spcPts val="0"/>
              </a:spcAft>
              <a:buSzPts val="4700"/>
              <a:buNone/>
              <a:defRPr sz="4700"/>
            </a:lvl3pPr>
            <a:lvl4pPr lvl="3">
              <a:spcBef>
                <a:spcPts val="0"/>
              </a:spcBef>
              <a:spcAft>
                <a:spcPts val="0"/>
              </a:spcAft>
              <a:buSzPts val="4700"/>
              <a:buNone/>
              <a:defRPr sz="4700"/>
            </a:lvl4pPr>
            <a:lvl5pPr lvl="4">
              <a:spcBef>
                <a:spcPts val="0"/>
              </a:spcBef>
              <a:spcAft>
                <a:spcPts val="0"/>
              </a:spcAft>
              <a:buSzPts val="4700"/>
              <a:buNone/>
              <a:defRPr sz="4700"/>
            </a:lvl5pPr>
            <a:lvl6pPr lvl="5">
              <a:spcBef>
                <a:spcPts val="0"/>
              </a:spcBef>
              <a:spcAft>
                <a:spcPts val="0"/>
              </a:spcAft>
              <a:buSzPts val="4700"/>
              <a:buNone/>
              <a:defRPr sz="4700"/>
            </a:lvl6pPr>
            <a:lvl7pPr lvl="6">
              <a:spcBef>
                <a:spcPts val="0"/>
              </a:spcBef>
              <a:spcAft>
                <a:spcPts val="0"/>
              </a:spcAft>
              <a:buSzPts val="4700"/>
              <a:buNone/>
              <a:defRPr sz="4700"/>
            </a:lvl7pPr>
            <a:lvl8pPr lvl="7">
              <a:spcBef>
                <a:spcPts val="0"/>
              </a:spcBef>
              <a:spcAft>
                <a:spcPts val="0"/>
              </a:spcAft>
              <a:buSzPts val="4700"/>
              <a:buNone/>
              <a:defRPr sz="4700"/>
            </a:lvl8pPr>
            <a:lvl9pPr lvl="8">
              <a:spcBef>
                <a:spcPts val="0"/>
              </a:spcBef>
              <a:spcAft>
                <a:spcPts val="0"/>
              </a:spcAft>
              <a:buSzPts val="4700"/>
              <a:buNone/>
              <a:defRPr sz="4700"/>
            </a:lvl9pPr>
          </a:lstStyle>
          <a:p/>
        </p:txBody>
      </p:sp>
      <p:sp>
        <p:nvSpPr>
          <p:cNvPr id="61" name="Google Shape;61;p5"/>
          <p:cNvSpPr txBox="1"/>
          <p:nvPr>
            <p:ph idx="1" type="body"/>
          </p:nvPr>
        </p:nvSpPr>
        <p:spPr>
          <a:xfrm>
            <a:off x="1165013" y="3775004"/>
            <a:ext cx="5242500" cy="4642200"/>
          </a:xfrm>
          <a:prstGeom prst="rect">
            <a:avLst/>
          </a:prstGeom>
        </p:spPr>
        <p:txBody>
          <a:bodyPr anchorCtr="0" anchor="t" bIns="144475" lIns="144475" spcFirstLastPara="1" rIns="144475" wrap="square" tIns="144475"/>
          <a:lstStyle>
            <a:lvl1pPr indent="-361950" lvl="0" marL="457200">
              <a:spcBef>
                <a:spcPts val="0"/>
              </a:spcBef>
              <a:spcAft>
                <a:spcPts val="0"/>
              </a:spcAft>
              <a:buSzPts val="2100"/>
              <a:buChar char="●"/>
              <a:defRPr/>
            </a:lvl1pPr>
            <a:lvl2pPr indent="-336550" lvl="1" marL="914400">
              <a:spcBef>
                <a:spcPts val="2500"/>
              </a:spcBef>
              <a:spcAft>
                <a:spcPts val="0"/>
              </a:spcAft>
              <a:buSzPts val="1700"/>
              <a:buChar char="○"/>
              <a:defRPr/>
            </a:lvl2pPr>
            <a:lvl3pPr indent="-336550" lvl="2" marL="1371600">
              <a:spcBef>
                <a:spcPts val="2500"/>
              </a:spcBef>
              <a:spcAft>
                <a:spcPts val="0"/>
              </a:spcAft>
              <a:buSzPts val="1700"/>
              <a:buChar char="■"/>
              <a:defRPr/>
            </a:lvl3pPr>
            <a:lvl4pPr indent="-336550" lvl="3" marL="1828800">
              <a:spcBef>
                <a:spcPts val="2500"/>
              </a:spcBef>
              <a:spcAft>
                <a:spcPts val="0"/>
              </a:spcAft>
              <a:buSzPts val="1700"/>
              <a:buChar char="●"/>
              <a:defRPr/>
            </a:lvl4pPr>
            <a:lvl5pPr indent="-336550" lvl="4" marL="2286000">
              <a:spcBef>
                <a:spcPts val="2500"/>
              </a:spcBef>
              <a:spcAft>
                <a:spcPts val="0"/>
              </a:spcAft>
              <a:buSzPts val="1700"/>
              <a:buChar char="○"/>
              <a:defRPr/>
            </a:lvl5pPr>
            <a:lvl6pPr indent="-336550" lvl="5" marL="2743200">
              <a:spcBef>
                <a:spcPts val="2500"/>
              </a:spcBef>
              <a:spcAft>
                <a:spcPts val="0"/>
              </a:spcAft>
              <a:buSzPts val="1700"/>
              <a:buChar char="■"/>
              <a:defRPr/>
            </a:lvl6pPr>
            <a:lvl7pPr indent="-336550" lvl="6" marL="3200400">
              <a:spcBef>
                <a:spcPts val="2500"/>
              </a:spcBef>
              <a:spcAft>
                <a:spcPts val="0"/>
              </a:spcAft>
              <a:buSzPts val="1700"/>
              <a:buChar char="●"/>
              <a:defRPr/>
            </a:lvl7pPr>
            <a:lvl8pPr indent="-336550" lvl="7" marL="3657600">
              <a:spcBef>
                <a:spcPts val="2500"/>
              </a:spcBef>
              <a:spcAft>
                <a:spcPts val="0"/>
              </a:spcAft>
              <a:buSzPts val="1700"/>
              <a:buChar char="○"/>
              <a:defRPr/>
            </a:lvl8pPr>
            <a:lvl9pPr indent="-336550" lvl="8" marL="4114800">
              <a:spcBef>
                <a:spcPts val="2500"/>
              </a:spcBef>
              <a:spcAft>
                <a:spcPts val="2500"/>
              </a:spcAft>
              <a:buSzPts val="1700"/>
              <a:buChar char="■"/>
              <a:defRPr/>
            </a:lvl9pPr>
          </a:lstStyle>
          <a:p/>
        </p:txBody>
      </p:sp>
      <p:sp>
        <p:nvSpPr>
          <p:cNvPr id="62" name="Google Shape;62;p5"/>
          <p:cNvSpPr txBox="1"/>
          <p:nvPr>
            <p:ph idx="2" type="body"/>
          </p:nvPr>
        </p:nvSpPr>
        <p:spPr>
          <a:xfrm>
            <a:off x="6597227" y="3775004"/>
            <a:ext cx="5242500" cy="4642200"/>
          </a:xfrm>
          <a:prstGeom prst="rect">
            <a:avLst/>
          </a:prstGeom>
        </p:spPr>
        <p:txBody>
          <a:bodyPr anchorCtr="0" anchor="t" bIns="144475" lIns="144475" spcFirstLastPara="1" rIns="144475" wrap="square" tIns="144475"/>
          <a:lstStyle>
            <a:lvl1pPr indent="-361950" lvl="0" marL="457200">
              <a:spcBef>
                <a:spcPts val="0"/>
              </a:spcBef>
              <a:spcAft>
                <a:spcPts val="0"/>
              </a:spcAft>
              <a:buSzPts val="2100"/>
              <a:buChar char="●"/>
              <a:defRPr/>
            </a:lvl1pPr>
            <a:lvl2pPr indent="-336550" lvl="1" marL="914400">
              <a:spcBef>
                <a:spcPts val="2500"/>
              </a:spcBef>
              <a:spcAft>
                <a:spcPts val="0"/>
              </a:spcAft>
              <a:buSzPts val="1700"/>
              <a:buChar char="○"/>
              <a:defRPr/>
            </a:lvl2pPr>
            <a:lvl3pPr indent="-336550" lvl="2" marL="1371600">
              <a:spcBef>
                <a:spcPts val="2500"/>
              </a:spcBef>
              <a:spcAft>
                <a:spcPts val="0"/>
              </a:spcAft>
              <a:buSzPts val="1700"/>
              <a:buChar char="■"/>
              <a:defRPr/>
            </a:lvl3pPr>
            <a:lvl4pPr indent="-336550" lvl="3" marL="1828800">
              <a:spcBef>
                <a:spcPts val="2500"/>
              </a:spcBef>
              <a:spcAft>
                <a:spcPts val="0"/>
              </a:spcAft>
              <a:buSzPts val="1700"/>
              <a:buChar char="●"/>
              <a:defRPr/>
            </a:lvl4pPr>
            <a:lvl5pPr indent="-336550" lvl="4" marL="2286000">
              <a:spcBef>
                <a:spcPts val="2500"/>
              </a:spcBef>
              <a:spcAft>
                <a:spcPts val="0"/>
              </a:spcAft>
              <a:buSzPts val="1700"/>
              <a:buChar char="○"/>
              <a:defRPr/>
            </a:lvl5pPr>
            <a:lvl6pPr indent="-336550" lvl="5" marL="2743200">
              <a:spcBef>
                <a:spcPts val="2500"/>
              </a:spcBef>
              <a:spcAft>
                <a:spcPts val="0"/>
              </a:spcAft>
              <a:buSzPts val="1700"/>
              <a:buChar char="■"/>
              <a:defRPr/>
            </a:lvl6pPr>
            <a:lvl7pPr indent="-336550" lvl="6" marL="3200400">
              <a:spcBef>
                <a:spcPts val="2500"/>
              </a:spcBef>
              <a:spcAft>
                <a:spcPts val="0"/>
              </a:spcAft>
              <a:buSzPts val="1700"/>
              <a:buChar char="●"/>
              <a:defRPr/>
            </a:lvl7pPr>
            <a:lvl8pPr indent="-336550" lvl="7" marL="3657600">
              <a:spcBef>
                <a:spcPts val="2500"/>
              </a:spcBef>
              <a:spcAft>
                <a:spcPts val="0"/>
              </a:spcAft>
              <a:buSzPts val="1700"/>
              <a:buChar char="○"/>
              <a:defRPr/>
            </a:lvl8pPr>
            <a:lvl9pPr indent="-336550" lvl="8" marL="4114800">
              <a:spcBef>
                <a:spcPts val="2500"/>
              </a:spcBef>
              <a:spcAft>
                <a:spcPts val="2500"/>
              </a:spcAft>
              <a:buSzPts val="1700"/>
              <a:buChar char="■"/>
              <a:defRPr/>
            </a:lvl9pPr>
          </a:lstStyle>
          <a:p/>
        </p:txBody>
      </p:sp>
      <p:sp>
        <p:nvSpPr>
          <p:cNvPr id="63" name="Google Shape;63;p5"/>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5095300" y="2940587"/>
            <a:ext cx="7909500" cy="6813000"/>
          </a:xfrm>
          <a:prstGeom prst="rtTriangle">
            <a:avLst/>
          </a:prstGeom>
          <a:solidFill>
            <a:schemeClr val="lt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66" name="Google Shape;66;p6"/>
          <p:cNvSpPr/>
          <p:nvPr/>
        </p:nvSpPr>
        <p:spPr>
          <a:xfrm>
            <a:off x="44" y="5356089"/>
            <a:ext cx="10482300" cy="4397400"/>
          </a:xfrm>
          <a:prstGeom prst="rtTriangle">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67" name="Google Shape;67;p6"/>
          <p:cNvSpPr/>
          <p:nvPr/>
        </p:nvSpPr>
        <p:spPr>
          <a:xfrm>
            <a:off x="289031" y="391111"/>
            <a:ext cx="12426600" cy="89715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1165013" y="1603508"/>
            <a:ext cx="10674900" cy="1810200"/>
          </a:xfrm>
          <a:prstGeom prst="rect">
            <a:avLst/>
          </a:prstGeom>
        </p:spPr>
        <p:txBody>
          <a:bodyPr anchorCtr="0" anchor="t" bIns="144475" lIns="144475" spcFirstLastPara="1" rIns="144475" wrap="square" tIns="144475"/>
          <a:lstStyle>
            <a:lvl1pPr lvl="0">
              <a:spcBef>
                <a:spcPts val="0"/>
              </a:spcBef>
              <a:spcAft>
                <a:spcPts val="0"/>
              </a:spcAft>
              <a:buSzPts val="4700"/>
              <a:buNone/>
              <a:defRPr sz="4700"/>
            </a:lvl1pPr>
            <a:lvl2pPr lvl="1">
              <a:spcBef>
                <a:spcPts val="0"/>
              </a:spcBef>
              <a:spcAft>
                <a:spcPts val="0"/>
              </a:spcAft>
              <a:buSzPts val="4700"/>
              <a:buNone/>
              <a:defRPr sz="4700"/>
            </a:lvl2pPr>
            <a:lvl3pPr lvl="2">
              <a:spcBef>
                <a:spcPts val="0"/>
              </a:spcBef>
              <a:spcAft>
                <a:spcPts val="0"/>
              </a:spcAft>
              <a:buSzPts val="4700"/>
              <a:buNone/>
              <a:defRPr sz="4700"/>
            </a:lvl3pPr>
            <a:lvl4pPr lvl="3">
              <a:spcBef>
                <a:spcPts val="0"/>
              </a:spcBef>
              <a:spcAft>
                <a:spcPts val="0"/>
              </a:spcAft>
              <a:buSzPts val="4700"/>
              <a:buNone/>
              <a:defRPr sz="4700"/>
            </a:lvl4pPr>
            <a:lvl5pPr lvl="4">
              <a:spcBef>
                <a:spcPts val="0"/>
              </a:spcBef>
              <a:spcAft>
                <a:spcPts val="0"/>
              </a:spcAft>
              <a:buSzPts val="4700"/>
              <a:buNone/>
              <a:defRPr sz="4700"/>
            </a:lvl5pPr>
            <a:lvl6pPr lvl="5">
              <a:spcBef>
                <a:spcPts val="0"/>
              </a:spcBef>
              <a:spcAft>
                <a:spcPts val="0"/>
              </a:spcAft>
              <a:buSzPts val="4700"/>
              <a:buNone/>
              <a:defRPr sz="4700"/>
            </a:lvl6pPr>
            <a:lvl7pPr lvl="6">
              <a:spcBef>
                <a:spcPts val="0"/>
              </a:spcBef>
              <a:spcAft>
                <a:spcPts val="0"/>
              </a:spcAft>
              <a:buSzPts val="4700"/>
              <a:buNone/>
              <a:defRPr sz="4700"/>
            </a:lvl7pPr>
            <a:lvl8pPr lvl="7">
              <a:spcBef>
                <a:spcPts val="0"/>
              </a:spcBef>
              <a:spcAft>
                <a:spcPts val="0"/>
              </a:spcAft>
              <a:buSzPts val="4700"/>
              <a:buNone/>
              <a:defRPr sz="4700"/>
            </a:lvl8pPr>
            <a:lvl9pPr lvl="8">
              <a:spcBef>
                <a:spcPts val="0"/>
              </a:spcBef>
              <a:spcAft>
                <a:spcPts val="0"/>
              </a:spcAft>
              <a:buSzPts val="4700"/>
              <a:buNone/>
              <a:defRPr sz="4700"/>
            </a:lvl9pPr>
          </a:lstStyle>
          <a:p/>
        </p:txBody>
      </p:sp>
      <p:sp>
        <p:nvSpPr>
          <p:cNvPr id="69" name="Google Shape;69;p6"/>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5095300" y="2940587"/>
            <a:ext cx="7909500" cy="6813000"/>
          </a:xfrm>
          <a:prstGeom prst="rtTriangle">
            <a:avLst/>
          </a:prstGeom>
          <a:solidFill>
            <a:schemeClr val="lt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72" name="Google Shape;72;p7"/>
          <p:cNvSpPr/>
          <p:nvPr/>
        </p:nvSpPr>
        <p:spPr>
          <a:xfrm>
            <a:off x="44" y="5356089"/>
            <a:ext cx="10482300" cy="4397400"/>
          </a:xfrm>
          <a:prstGeom prst="rtTriangle">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73" name="Google Shape;73;p7"/>
          <p:cNvSpPr/>
          <p:nvPr/>
        </p:nvSpPr>
        <p:spPr>
          <a:xfrm>
            <a:off x="289031" y="391111"/>
            <a:ext cx="12426600" cy="89715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1165013" y="1603508"/>
            <a:ext cx="5275200" cy="2622600"/>
          </a:xfrm>
          <a:prstGeom prst="rect">
            <a:avLst/>
          </a:prstGeom>
        </p:spPr>
        <p:txBody>
          <a:bodyPr anchorCtr="0" anchor="t" bIns="144475" lIns="144475" spcFirstLastPara="1" rIns="144475" wrap="square" tIns="144475"/>
          <a:lstStyle>
            <a:lvl1pPr lvl="0">
              <a:spcBef>
                <a:spcPts val="0"/>
              </a:spcBef>
              <a:spcAft>
                <a:spcPts val="0"/>
              </a:spcAft>
              <a:buSzPts val="4700"/>
              <a:buNone/>
              <a:defRPr sz="4700"/>
            </a:lvl1pPr>
            <a:lvl2pPr lvl="1">
              <a:spcBef>
                <a:spcPts val="0"/>
              </a:spcBef>
              <a:spcAft>
                <a:spcPts val="0"/>
              </a:spcAft>
              <a:buSzPts val="4700"/>
              <a:buNone/>
              <a:defRPr sz="4700"/>
            </a:lvl2pPr>
            <a:lvl3pPr lvl="2">
              <a:spcBef>
                <a:spcPts val="0"/>
              </a:spcBef>
              <a:spcAft>
                <a:spcPts val="0"/>
              </a:spcAft>
              <a:buSzPts val="4700"/>
              <a:buNone/>
              <a:defRPr sz="4700"/>
            </a:lvl3pPr>
            <a:lvl4pPr lvl="3">
              <a:spcBef>
                <a:spcPts val="0"/>
              </a:spcBef>
              <a:spcAft>
                <a:spcPts val="0"/>
              </a:spcAft>
              <a:buSzPts val="4700"/>
              <a:buNone/>
              <a:defRPr sz="4700"/>
            </a:lvl4pPr>
            <a:lvl5pPr lvl="4">
              <a:spcBef>
                <a:spcPts val="0"/>
              </a:spcBef>
              <a:spcAft>
                <a:spcPts val="0"/>
              </a:spcAft>
              <a:buSzPts val="4700"/>
              <a:buNone/>
              <a:defRPr sz="4700"/>
            </a:lvl5pPr>
            <a:lvl6pPr lvl="5">
              <a:spcBef>
                <a:spcPts val="0"/>
              </a:spcBef>
              <a:spcAft>
                <a:spcPts val="0"/>
              </a:spcAft>
              <a:buSzPts val="4700"/>
              <a:buNone/>
              <a:defRPr sz="4700"/>
            </a:lvl6pPr>
            <a:lvl7pPr lvl="6">
              <a:spcBef>
                <a:spcPts val="0"/>
              </a:spcBef>
              <a:spcAft>
                <a:spcPts val="0"/>
              </a:spcAft>
              <a:buSzPts val="4700"/>
              <a:buNone/>
              <a:defRPr sz="4700"/>
            </a:lvl7pPr>
            <a:lvl8pPr lvl="7">
              <a:spcBef>
                <a:spcPts val="0"/>
              </a:spcBef>
              <a:spcAft>
                <a:spcPts val="0"/>
              </a:spcAft>
              <a:buSzPts val="4700"/>
              <a:buNone/>
              <a:defRPr sz="4700"/>
            </a:lvl8pPr>
            <a:lvl9pPr lvl="8">
              <a:spcBef>
                <a:spcPts val="0"/>
              </a:spcBef>
              <a:spcAft>
                <a:spcPts val="0"/>
              </a:spcAft>
              <a:buSzPts val="4700"/>
              <a:buNone/>
              <a:defRPr sz="4700"/>
            </a:lvl9pPr>
          </a:lstStyle>
          <a:p/>
        </p:txBody>
      </p:sp>
      <p:sp>
        <p:nvSpPr>
          <p:cNvPr id="75" name="Google Shape;75;p7"/>
          <p:cNvSpPr txBox="1"/>
          <p:nvPr>
            <p:ph idx="1" type="body"/>
          </p:nvPr>
        </p:nvSpPr>
        <p:spPr>
          <a:xfrm>
            <a:off x="1181440" y="4397606"/>
            <a:ext cx="5275200" cy="4019700"/>
          </a:xfrm>
          <a:prstGeom prst="rect">
            <a:avLst/>
          </a:prstGeom>
        </p:spPr>
        <p:txBody>
          <a:bodyPr anchorCtr="0" anchor="t" bIns="144475" lIns="144475" spcFirstLastPara="1" rIns="144475" wrap="square" tIns="144475"/>
          <a:lstStyle>
            <a:lvl1pPr indent="-361950" lvl="0" marL="457200">
              <a:spcBef>
                <a:spcPts val="0"/>
              </a:spcBef>
              <a:spcAft>
                <a:spcPts val="0"/>
              </a:spcAft>
              <a:buSzPts val="2100"/>
              <a:buChar char="●"/>
              <a:defRPr/>
            </a:lvl1pPr>
            <a:lvl2pPr indent="-336550" lvl="1" marL="914400">
              <a:spcBef>
                <a:spcPts val="2500"/>
              </a:spcBef>
              <a:spcAft>
                <a:spcPts val="0"/>
              </a:spcAft>
              <a:buSzPts val="1700"/>
              <a:buChar char="○"/>
              <a:defRPr/>
            </a:lvl2pPr>
            <a:lvl3pPr indent="-336550" lvl="2" marL="1371600">
              <a:spcBef>
                <a:spcPts val="2500"/>
              </a:spcBef>
              <a:spcAft>
                <a:spcPts val="0"/>
              </a:spcAft>
              <a:buSzPts val="1700"/>
              <a:buChar char="■"/>
              <a:defRPr/>
            </a:lvl3pPr>
            <a:lvl4pPr indent="-336550" lvl="3" marL="1828800">
              <a:spcBef>
                <a:spcPts val="2500"/>
              </a:spcBef>
              <a:spcAft>
                <a:spcPts val="0"/>
              </a:spcAft>
              <a:buSzPts val="1700"/>
              <a:buChar char="●"/>
              <a:defRPr/>
            </a:lvl4pPr>
            <a:lvl5pPr indent="-336550" lvl="4" marL="2286000">
              <a:spcBef>
                <a:spcPts val="2500"/>
              </a:spcBef>
              <a:spcAft>
                <a:spcPts val="0"/>
              </a:spcAft>
              <a:buSzPts val="1700"/>
              <a:buChar char="○"/>
              <a:defRPr/>
            </a:lvl5pPr>
            <a:lvl6pPr indent="-336550" lvl="5" marL="2743200">
              <a:spcBef>
                <a:spcPts val="2500"/>
              </a:spcBef>
              <a:spcAft>
                <a:spcPts val="0"/>
              </a:spcAft>
              <a:buSzPts val="1700"/>
              <a:buChar char="■"/>
              <a:defRPr/>
            </a:lvl6pPr>
            <a:lvl7pPr indent="-336550" lvl="6" marL="3200400">
              <a:spcBef>
                <a:spcPts val="2500"/>
              </a:spcBef>
              <a:spcAft>
                <a:spcPts val="0"/>
              </a:spcAft>
              <a:buSzPts val="1700"/>
              <a:buChar char="●"/>
              <a:defRPr/>
            </a:lvl7pPr>
            <a:lvl8pPr indent="-336550" lvl="7" marL="3657600">
              <a:spcBef>
                <a:spcPts val="2500"/>
              </a:spcBef>
              <a:spcAft>
                <a:spcPts val="0"/>
              </a:spcAft>
              <a:buSzPts val="1700"/>
              <a:buChar char="○"/>
              <a:defRPr/>
            </a:lvl8pPr>
            <a:lvl9pPr indent="-336550" lvl="8" marL="4114800">
              <a:spcBef>
                <a:spcPts val="2500"/>
              </a:spcBef>
              <a:spcAft>
                <a:spcPts val="2500"/>
              </a:spcAft>
              <a:buSzPts val="1700"/>
              <a:buChar char="■"/>
              <a:defRPr/>
            </a:lvl9pPr>
          </a:lstStyle>
          <a:p/>
        </p:txBody>
      </p:sp>
      <p:sp>
        <p:nvSpPr>
          <p:cNvPr id="76" name="Google Shape;76;p7"/>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5353518"/>
            <a:ext cx="10480500" cy="4393500"/>
          </a:xfrm>
          <a:prstGeom prst="rtTriangle">
            <a:avLst/>
          </a:prstGeom>
          <a:solidFill>
            <a:schemeClr val="accent6"/>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79" name="Google Shape;79;p8"/>
          <p:cNvSpPr/>
          <p:nvPr/>
        </p:nvSpPr>
        <p:spPr>
          <a:xfrm flipH="1">
            <a:off x="5096088" y="2947058"/>
            <a:ext cx="7908300" cy="6806700"/>
          </a:xfrm>
          <a:prstGeom prst="rtTriangle">
            <a:avLst/>
          </a:prstGeom>
          <a:solidFill>
            <a:schemeClr val="lt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nvGrpSpPr>
          <p:cNvPr id="80" name="Google Shape;80;p8"/>
          <p:cNvGrpSpPr/>
          <p:nvPr/>
        </p:nvGrpSpPr>
        <p:grpSpPr>
          <a:xfrm>
            <a:off x="364200" y="-211"/>
            <a:ext cx="3201952" cy="1978612"/>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sp>
        <p:nvSpPr>
          <p:cNvPr id="84" name="Google Shape;84;p8"/>
          <p:cNvSpPr/>
          <p:nvPr/>
        </p:nvSpPr>
        <p:spPr>
          <a:xfrm>
            <a:off x="289031" y="391111"/>
            <a:ext cx="12426600" cy="89715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nvGrpSpPr>
          <p:cNvPr id="85" name="Google Shape;85;p8"/>
          <p:cNvGrpSpPr/>
          <p:nvPr/>
        </p:nvGrpSpPr>
        <p:grpSpPr>
          <a:xfrm>
            <a:off x="49869" y="8575290"/>
            <a:ext cx="2266094" cy="1170166"/>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8371886" y="2357"/>
            <a:ext cx="4632884" cy="2392222"/>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982477" y="2467358"/>
            <a:ext cx="9055200" cy="4815000"/>
          </a:xfrm>
          <a:prstGeom prst="rect">
            <a:avLst/>
          </a:prstGeom>
        </p:spPr>
        <p:txBody>
          <a:bodyPr anchorCtr="0" anchor="ctr" bIns="144475" lIns="144475" spcFirstLastPara="1" rIns="144475" wrap="square" tIns="144475"/>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94" name="Google Shape;94;p8"/>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5095300" y="2940587"/>
            <a:ext cx="7909500" cy="6813000"/>
          </a:xfrm>
          <a:prstGeom prst="rtTriangle">
            <a:avLst/>
          </a:prstGeom>
          <a:solidFill>
            <a:schemeClr val="lt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97" name="Google Shape;97;p9"/>
          <p:cNvSpPr/>
          <p:nvPr/>
        </p:nvSpPr>
        <p:spPr>
          <a:xfrm>
            <a:off x="44" y="5356089"/>
            <a:ext cx="10482300" cy="4397400"/>
          </a:xfrm>
          <a:prstGeom prst="rtTriangle">
            <a:avLst/>
          </a:prstGeom>
          <a:solidFill>
            <a:schemeClr val="accent3"/>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98" name="Google Shape;98;p9"/>
          <p:cNvSpPr/>
          <p:nvPr/>
        </p:nvSpPr>
        <p:spPr>
          <a:xfrm>
            <a:off x="289031" y="391111"/>
            <a:ext cx="12426600" cy="89715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1165013" y="1603508"/>
            <a:ext cx="9136500" cy="1336800"/>
          </a:xfrm>
          <a:prstGeom prst="rect">
            <a:avLst/>
          </a:prstGeom>
        </p:spPr>
        <p:txBody>
          <a:bodyPr anchorCtr="0" anchor="t" bIns="144475" lIns="144475" spcFirstLastPara="1" rIns="144475" wrap="square" tIns="144475"/>
          <a:lstStyle>
            <a:lvl1pPr lvl="0">
              <a:spcBef>
                <a:spcPts val="0"/>
              </a:spcBef>
              <a:spcAft>
                <a:spcPts val="0"/>
              </a:spcAft>
              <a:buSzPts val="4700"/>
              <a:buNone/>
              <a:defRPr sz="4700"/>
            </a:lvl1pPr>
            <a:lvl2pPr lvl="1">
              <a:spcBef>
                <a:spcPts val="0"/>
              </a:spcBef>
              <a:spcAft>
                <a:spcPts val="0"/>
              </a:spcAft>
              <a:buSzPts val="4700"/>
              <a:buNone/>
              <a:defRPr sz="4700"/>
            </a:lvl2pPr>
            <a:lvl3pPr lvl="2">
              <a:spcBef>
                <a:spcPts val="0"/>
              </a:spcBef>
              <a:spcAft>
                <a:spcPts val="0"/>
              </a:spcAft>
              <a:buSzPts val="4700"/>
              <a:buNone/>
              <a:defRPr sz="4700"/>
            </a:lvl3pPr>
            <a:lvl4pPr lvl="3">
              <a:spcBef>
                <a:spcPts val="0"/>
              </a:spcBef>
              <a:spcAft>
                <a:spcPts val="0"/>
              </a:spcAft>
              <a:buSzPts val="4700"/>
              <a:buNone/>
              <a:defRPr sz="4700"/>
            </a:lvl4pPr>
            <a:lvl5pPr lvl="4">
              <a:spcBef>
                <a:spcPts val="0"/>
              </a:spcBef>
              <a:spcAft>
                <a:spcPts val="0"/>
              </a:spcAft>
              <a:buSzPts val="4700"/>
              <a:buNone/>
              <a:defRPr sz="4700"/>
            </a:lvl5pPr>
            <a:lvl6pPr lvl="5">
              <a:spcBef>
                <a:spcPts val="0"/>
              </a:spcBef>
              <a:spcAft>
                <a:spcPts val="0"/>
              </a:spcAft>
              <a:buSzPts val="4700"/>
              <a:buNone/>
              <a:defRPr sz="4700"/>
            </a:lvl6pPr>
            <a:lvl7pPr lvl="6">
              <a:spcBef>
                <a:spcPts val="0"/>
              </a:spcBef>
              <a:spcAft>
                <a:spcPts val="0"/>
              </a:spcAft>
              <a:buSzPts val="4700"/>
              <a:buNone/>
              <a:defRPr sz="4700"/>
            </a:lvl7pPr>
            <a:lvl8pPr lvl="7">
              <a:spcBef>
                <a:spcPts val="0"/>
              </a:spcBef>
              <a:spcAft>
                <a:spcPts val="0"/>
              </a:spcAft>
              <a:buSzPts val="4700"/>
              <a:buNone/>
              <a:defRPr sz="4700"/>
            </a:lvl8pPr>
            <a:lvl9pPr lvl="8">
              <a:spcBef>
                <a:spcPts val="0"/>
              </a:spcBef>
              <a:spcAft>
                <a:spcPts val="0"/>
              </a:spcAft>
              <a:buSzPts val="4700"/>
              <a:buNone/>
              <a:defRPr sz="4700"/>
            </a:lvl9pPr>
          </a:lstStyle>
          <a:p/>
        </p:txBody>
      </p:sp>
      <p:sp>
        <p:nvSpPr>
          <p:cNvPr id="100" name="Google Shape;100;p9"/>
          <p:cNvSpPr txBox="1"/>
          <p:nvPr>
            <p:ph idx="1" type="subTitle"/>
          </p:nvPr>
        </p:nvSpPr>
        <p:spPr>
          <a:xfrm>
            <a:off x="1165013" y="2940587"/>
            <a:ext cx="8334000" cy="746400"/>
          </a:xfrm>
          <a:prstGeom prst="rect">
            <a:avLst/>
          </a:prstGeom>
        </p:spPr>
        <p:txBody>
          <a:bodyPr anchorCtr="0" anchor="t" bIns="144475" lIns="144475" spcFirstLastPara="1" rIns="144475" wrap="square" tIns="144475"/>
          <a:lstStyle>
            <a:lvl1pPr lvl="0">
              <a:lnSpc>
                <a:spcPct val="100000"/>
              </a:lnSpc>
              <a:spcBef>
                <a:spcPts val="0"/>
              </a:spcBef>
              <a:spcAft>
                <a:spcPts val="0"/>
              </a:spcAft>
              <a:buClr>
                <a:schemeClr val="lt1"/>
              </a:buClr>
              <a:buSzPts val="2500"/>
              <a:buNone/>
              <a:defRPr sz="2500">
                <a:solidFill>
                  <a:schemeClr val="lt1"/>
                </a:solidFill>
              </a:defRPr>
            </a:lvl1pPr>
            <a:lvl2pPr lvl="1">
              <a:lnSpc>
                <a:spcPct val="100000"/>
              </a:lnSpc>
              <a:spcBef>
                <a:spcPts val="0"/>
              </a:spcBef>
              <a:spcAft>
                <a:spcPts val="0"/>
              </a:spcAft>
              <a:buClr>
                <a:schemeClr val="lt1"/>
              </a:buClr>
              <a:buSzPts val="2500"/>
              <a:buNone/>
              <a:defRPr sz="2500">
                <a:solidFill>
                  <a:schemeClr val="lt1"/>
                </a:solidFill>
              </a:defRPr>
            </a:lvl2pPr>
            <a:lvl3pPr lvl="2">
              <a:lnSpc>
                <a:spcPct val="100000"/>
              </a:lnSpc>
              <a:spcBef>
                <a:spcPts val="0"/>
              </a:spcBef>
              <a:spcAft>
                <a:spcPts val="0"/>
              </a:spcAft>
              <a:buClr>
                <a:schemeClr val="lt1"/>
              </a:buClr>
              <a:buSzPts val="2500"/>
              <a:buNone/>
              <a:defRPr sz="2500">
                <a:solidFill>
                  <a:schemeClr val="lt1"/>
                </a:solidFill>
              </a:defRPr>
            </a:lvl3pPr>
            <a:lvl4pPr lvl="3">
              <a:lnSpc>
                <a:spcPct val="100000"/>
              </a:lnSpc>
              <a:spcBef>
                <a:spcPts val="0"/>
              </a:spcBef>
              <a:spcAft>
                <a:spcPts val="0"/>
              </a:spcAft>
              <a:buClr>
                <a:schemeClr val="lt1"/>
              </a:buClr>
              <a:buSzPts val="2500"/>
              <a:buNone/>
              <a:defRPr sz="2500">
                <a:solidFill>
                  <a:schemeClr val="lt1"/>
                </a:solidFill>
              </a:defRPr>
            </a:lvl4pPr>
            <a:lvl5pPr lvl="4">
              <a:lnSpc>
                <a:spcPct val="100000"/>
              </a:lnSpc>
              <a:spcBef>
                <a:spcPts val="0"/>
              </a:spcBef>
              <a:spcAft>
                <a:spcPts val="0"/>
              </a:spcAft>
              <a:buClr>
                <a:schemeClr val="lt1"/>
              </a:buClr>
              <a:buSzPts val="2500"/>
              <a:buNone/>
              <a:defRPr sz="2500">
                <a:solidFill>
                  <a:schemeClr val="lt1"/>
                </a:solidFill>
              </a:defRPr>
            </a:lvl5pPr>
            <a:lvl6pPr lvl="5">
              <a:lnSpc>
                <a:spcPct val="100000"/>
              </a:lnSpc>
              <a:spcBef>
                <a:spcPts val="0"/>
              </a:spcBef>
              <a:spcAft>
                <a:spcPts val="0"/>
              </a:spcAft>
              <a:buClr>
                <a:schemeClr val="lt1"/>
              </a:buClr>
              <a:buSzPts val="2500"/>
              <a:buNone/>
              <a:defRPr sz="2500">
                <a:solidFill>
                  <a:schemeClr val="lt1"/>
                </a:solidFill>
              </a:defRPr>
            </a:lvl6pPr>
            <a:lvl7pPr lvl="6">
              <a:lnSpc>
                <a:spcPct val="100000"/>
              </a:lnSpc>
              <a:spcBef>
                <a:spcPts val="0"/>
              </a:spcBef>
              <a:spcAft>
                <a:spcPts val="0"/>
              </a:spcAft>
              <a:buClr>
                <a:schemeClr val="lt1"/>
              </a:buClr>
              <a:buSzPts val="2500"/>
              <a:buNone/>
              <a:defRPr sz="2500">
                <a:solidFill>
                  <a:schemeClr val="lt1"/>
                </a:solidFill>
              </a:defRPr>
            </a:lvl7pPr>
            <a:lvl8pPr lvl="7">
              <a:lnSpc>
                <a:spcPct val="100000"/>
              </a:lnSpc>
              <a:spcBef>
                <a:spcPts val="0"/>
              </a:spcBef>
              <a:spcAft>
                <a:spcPts val="0"/>
              </a:spcAft>
              <a:buClr>
                <a:schemeClr val="lt1"/>
              </a:buClr>
              <a:buSzPts val="2500"/>
              <a:buNone/>
              <a:defRPr sz="2500">
                <a:solidFill>
                  <a:schemeClr val="lt1"/>
                </a:solidFill>
              </a:defRPr>
            </a:lvl8pPr>
            <a:lvl9pPr lvl="8">
              <a:lnSpc>
                <a:spcPct val="100000"/>
              </a:lnSpc>
              <a:spcBef>
                <a:spcPts val="0"/>
              </a:spcBef>
              <a:spcAft>
                <a:spcPts val="0"/>
              </a:spcAft>
              <a:buClr>
                <a:schemeClr val="lt1"/>
              </a:buClr>
              <a:buSzPts val="2500"/>
              <a:buNone/>
              <a:defRPr sz="2500">
                <a:solidFill>
                  <a:schemeClr val="lt1"/>
                </a:solidFill>
              </a:defRPr>
            </a:lvl9pPr>
          </a:lstStyle>
          <a:p/>
        </p:txBody>
      </p:sp>
      <p:sp>
        <p:nvSpPr>
          <p:cNvPr id="101" name="Google Shape;101;p9"/>
          <p:cNvSpPr txBox="1"/>
          <p:nvPr>
            <p:ph idx="2" type="body"/>
          </p:nvPr>
        </p:nvSpPr>
        <p:spPr>
          <a:xfrm>
            <a:off x="1165013" y="4678258"/>
            <a:ext cx="8334000" cy="3973800"/>
          </a:xfrm>
          <a:prstGeom prst="rect">
            <a:avLst/>
          </a:prstGeom>
        </p:spPr>
        <p:txBody>
          <a:bodyPr anchorCtr="0" anchor="t" bIns="144475" lIns="144475" spcFirstLastPara="1" rIns="144475" wrap="square" tIns="144475"/>
          <a:lstStyle>
            <a:lvl1pPr indent="-361950" lvl="0" marL="457200">
              <a:spcBef>
                <a:spcPts val="0"/>
              </a:spcBef>
              <a:spcAft>
                <a:spcPts val="0"/>
              </a:spcAft>
              <a:buSzPts val="2100"/>
              <a:buChar char="●"/>
              <a:defRPr/>
            </a:lvl1pPr>
            <a:lvl2pPr indent="-336550" lvl="1" marL="914400">
              <a:spcBef>
                <a:spcPts val="2500"/>
              </a:spcBef>
              <a:spcAft>
                <a:spcPts val="0"/>
              </a:spcAft>
              <a:buSzPts val="1700"/>
              <a:buChar char="○"/>
              <a:defRPr/>
            </a:lvl2pPr>
            <a:lvl3pPr indent="-336550" lvl="2" marL="1371600">
              <a:spcBef>
                <a:spcPts val="2500"/>
              </a:spcBef>
              <a:spcAft>
                <a:spcPts val="0"/>
              </a:spcAft>
              <a:buSzPts val="1700"/>
              <a:buChar char="■"/>
              <a:defRPr/>
            </a:lvl3pPr>
            <a:lvl4pPr indent="-336550" lvl="3" marL="1828800">
              <a:spcBef>
                <a:spcPts val="2500"/>
              </a:spcBef>
              <a:spcAft>
                <a:spcPts val="0"/>
              </a:spcAft>
              <a:buSzPts val="1700"/>
              <a:buChar char="●"/>
              <a:defRPr/>
            </a:lvl4pPr>
            <a:lvl5pPr indent="-336550" lvl="4" marL="2286000">
              <a:spcBef>
                <a:spcPts val="2500"/>
              </a:spcBef>
              <a:spcAft>
                <a:spcPts val="0"/>
              </a:spcAft>
              <a:buSzPts val="1700"/>
              <a:buChar char="○"/>
              <a:defRPr/>
            </a:lvl5pPr>
            <a:lvl6pPr indent="-336550" lvl="5" marL="2743200">
              <a:spcBef>
                <a:spcPts val="2500"/>
              </a:spcBef>
              <a:spcAft>
                <a:spcPts val="0"/>
              </a:spcAft>
              <a:buSzPts val="1700"/>
              <a:buChar char="■"/>
              <a:defRPr/>
            </a:lvl6pPr>
            <a:lvl7pPr indent="-336550" lvl="6" marL="3200400">
              <a:spcBef>
                <a:spcPts val="2500"/>
              </a:spcBef>
              <a:spcAft>
                <a:spcPts val="0"/>
              </a:spcAft>
              <a:buSzPts val="1700"/>
              <a:buChar char="●"/>
              <a:defRPr/>
            </a:lvl7pPr>
            <a:lvl8pPr indent="-336550" lvl="7" marL="3657600">
              <a:spcBef>
                <a:spcPts val="2500"/>
              </a:spcBef>
              <a:spcAft>
                <a:spcPts val="0"/>
              </a:spcAft>
              <a:buSzPts val="1700"/>
              <a:buChar char="○"/>
              <a:defRPr/>
            </a:lvl8pPr>
            <a:lvl9pPr indent="-336550" lvl="8" marL="4114800">
              <a:spcBef>
                <a:spcPts val="2500"/>
              </a:spcBef>
              <a:spcAft>
                <a:spcPts val="2500"/>
              </a:spcAft>
              <a:buSzPts val="1700"/>
              <a:buChar char="■"/>
              <a:defRPr/>
            </a:lvl9pPr>
          </a:lstStyle>
          <a:p/>
        </p:txBody>
      </p:sp>
      <p:sp>
        <p:nvSpPr>
          <p:cNvPr id="102" name="Google Shape;102;p9"/>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44" y="5356089"/>
            <a:ext cx="10482300" cy="4397400"/>
          </a:xfrm>
          <a:prstGeom prst="rtTriangle">
            <a:avLst/>
          </a:prstGeom>
          <a:solidFill>
            <a:schemeClr val="lt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05" name="Google Shape;105;p10"/>
          <p:cNvSpPr/>
          <p:nvPr/>
        </p:nvSpPr>
        <p:spPr>
          <a:xfrm flipH="1">
            <a:off x="5095300" y="2940587"/>
            <a:ext cx="7909500" cy="6813000"/>
          </a:xfrm>
          <a:prstGeom prst="rtTriangle">
            <a:avLst/>
          </a:prstGeom>
          <a:solidFill>
            <a:schemeClr val="dk2"/>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06" name="Google Shape;106;p10"/>
          <p:cNvSpPr/>
          <p:nvPr/>
        </p:nvSpPr>
        <p:spPr>
          <a:xfrm>
            <a:off x="289031" y="391111"/>
            <a:ext cx="12426600" cy="89715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466524" y="7895230"/>
            <a:ext cx="10545900" cy="1147500"/>
          </a:xfrm>
          <a:prstGeom prst="rect">
            <a:avLst/>
          </a:prstGeom>
        </p:spPr>
        <p:txBody>
          <a:bodyPr anchorCtr="0" anchor="b" bIns="144475" lIns="144475" spcFirstLastPara="1" rIns="144475" wrap="square" tIns="144475"/>
          <a:lstStyle>
            <a:lvl1pPr indent="-228600" lvl="0" marL="457200">
              <a:lnSpc>
                <a:spcPct val="100000"/>
              </a:lnSpc>
              <a:spcBef>
                <a:spcPts val="0"/>
              </a:spcBef>
              <a:spcAft>
                <a:spcPts val="0"/>
              </a:spcAft>
              <a:buSzPts val="2100"/>
              <a:buNone/>
              <a:defRPr/>
            </a:lvl1pPr>
          </a:lstStyle>
          <a:p/>
        </p:txBody>
      </p:sp>
      <p:sp>
        <p:nvSpPr>
          <p:cNvPr id="108" name="Google Shape;108;p10"/>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43307" y="843899"/>
            <a:ext cx="12118200" cy="1086000"/>
          </a:xfrm>
          <a:prstGeom prst="rect">
            <a:avLst/>
          </a:prstGeom>
          <a:noFill/>
          <a:ln>
            <a:noFill/>
          </a:ln>
        </p:spPr>
        <p:txBody>
          <a:bodyPr anchorCtr="0" anchor="t" bIns="144475" lIns="144475" spcFirstLastPara="1" rIns="144475" wrap="square" tIns="144475"/>
          <a:lstStyle>
            <a:lvl1pPr lvl="0">
              <a:spcBef>
                <a:spcPts val="0"/>
              </a:spcBef>
              <a:spcAft>
                <a:spcPts val="0"/>
              </a:spcAft>
              <a:buClr>
                <a:schemeClr val="lt1"/>
              </a:buClr>
              <a:buSzPts val="4400"/>
              <a:buFont typeface="Nunito"/>
              <a:buNone/>
              <a:defRPr sz="4400">
                <a:solidFill>
                  <a:schemeClr val="lt1"/>
                </a:solidFill>
                <a:latin typeface="Nunito"/>
                <a:ea typeface="Nunito"/>
                <a:cs typeface="Nunito"/>
                <a:sym typeface="Nunito"/>
              </a:defRPr>
            </a:lvl1pPr>
            <a:lvl2pPr lvl="1">
              <a:spcBef>
                <a:spcPts val="0"/>
              </a:spcBef>
              <a:spcAft>
                <a:spcPts val="0"/>
              </a:spcAft>
              <a:buClr>
                <a:schemeClr val="lt1"/>
              </a:buClr>
              <a:buSzPts val="4400"/>
              <a:buFont typeface="Nunito"/>
              <a:buNone/>
              <a:defRPr sz="4400">
                <a:solidFill>
                  <a:schemeClr val="lt1"/>
                </a:solidFill>
                <a:latin typeface="Nunito"/>
                <a:ea typeface="Nunito"/>
                <a:cs typeface="Nunito"/>
                <a:sym typeface="Nunito"/>
              </a:defRPr>
            </a:lvl2pPr>
            <a:lvl3pPr lvl="2">
              <a:spcBef>
                <a:spcPts val="0"/>
              </a:spcBef>
              <a:spcAft>
                <a:spcPts val="0"/>
              </a:spcAft>
              <a:buClr>
                <a:schemeClr val="lt1"/>
              </a:buClr>
              <a:buSzPts val="4400"/>
              <a:buFont typeface="Nunito"/>
              <a:buNone/>
              <a:defRPr sz="4400">
                <a:solidFill>
                  <a:schemeClr val="lt1"/>
                </a:solidFill>
                <a:latin typeface="Nunito"/>
                <a:ea typeface="Nunito"/>
                <a:cs typeface="Nunito"/>
                <a:sym typeface="Nunito"/>
              </a:defRPr>
            </a:lvl3pPr>
            <a:lvl4pPr lvl="3">
              <a:spcBef>
                <a:spcPts val="0"/>
              </a:spcBef>
              <a:spcAft>
                <a:spcPts val="0"/>
              </a:spcAft>
              <a:buClr>
                <a:schemeClr val="lt1"/>
              </a:buClr>
              <a:buSzPts val="4400"/>
              <a:buFont typeface="Nunito"/>
              <a:buNone/>
              <a:defRPr sz="4400">
                <a:solidFill>
                  <a:schemeClr val="lt1"/>
                </a:solidFill>
                <a:latin typeface="Nunito"/>
                <a:ea typeface="Nunito"/>
                <a:cs typeface="Nunito"/>
                <a:sym typeface="Nunito"/>
              </a:defRPr>
            </a:lvl4pPr>
            <a:lvl5pPr lvl="4">
              <a:spcBef>
                <a:spcPts val="0"/>
              </a:spcBef>
              <a:spcAft>
                <a:spcPts val="0"/>
              </a:spcAft>
              <a:buClr>
                <a:schemeClr val="lt1"/>
              </a:buClr>
              <a:buSzPts val="4400"/>
              <a:buFont typeface="Nunito"/>
              <a:buNone/>
              <a:defRPr sz="4400">
                <a:solidFill>
                  <a:schemeClr val="lt1"/>
                </a:solidFill>
                <a:latin typeface="Nunito"/>
                <a:ea typeface="Nunito"/>
                <a:cs typeface="Nunito"/>
                <a:sym typeface="Nunito"/>
              </a:defRPr>
            </a:lvl5pPr>
            <a:lvl6pPr lvl="5">
              <a:spcBef>
                <a:spcPts val="0"/>
              </a:spcBef>
              <a:spcAft>
                <a:spcPts val="0"/>
              </a:spcAft>
              <a:buClr>
                <a:schemeClr val="lt1"/>
              </a:buClr>
              <a:buSzPts val="4400"/>
              <a:buFont typeface="Nunito"/>
              <a:buNone/>
              <a:defRPr sz="4400">
                <a:solidFill>
                  <a:schemeClr val="lt1"/>
                </a:solidFill>
                <a:latin typeface="Nunito"/>
                <a:ea typeface="Nunito"/>
                <a:cs typeface="Nunito"/>
                <a:sym typeface="Nunito"/>
              </a:defRPr>
            </a:lvl6pPr>
            <a:lvl7pPr lvl="6">
              <a:spcBef>
                <a:spcPts val="0"/>
              </a:spcBef>
              <a:spcAft>
                <a:spcPts val="0"/>
              </a:spcAft>
              <a:buClr>
                <a:schemeClr val="lt1"/>
              </a:buClr>
              <a:buSzPts val="4400"/>
              <a:buFont typeface="Nunito"/>
              <a:buNone/>
              <a:defRPr sz="4400">
                <a:solidFill>
                  <a:schemeClr val="lt1"/>
                </a:solidFill>
                <a:latin typeface="Nunito"/>
                <a:ea typeface="Nunito"/>
                <a:cs typeface="Nunito"/>
                <a:sym typeface="Nunito"/>
              </a:defRPr>
            </a:lvl7pPr>
            <a:lvl8pPr lvl="7">
              <a:spcBef>
                <a:spcPts val="0"/>
              </a:spcBef>
              <a:spcAft>
                <a:spcPts val="0"/>
              </a:spcAft>
              <a:buClr>
                <a:schemeClr val="lt1"/>
              </a:buClr>
              <a:buSzPts val="4400"/>
              <a:buFont typeface="Nunito"/>
              <a:buNone/>
              <a:defRPr sz="4400">
                <a:solidFill>
                  <a:schemeClr val="lt1"/>
                </a:solidFill>
                <a:latin typeface="Nunito"/>
                <a:ea typeface="Nunito"/>
                <a:cs typeface="Nunito"/>
                <a:sym typeface="Nunito"/>
              </a:defRPr>
            </a:lvl8pPr>
            <a:lvl9pPr lvl="8">
              <a:spcBef>
                <a:spcPts val="0"/>
              </a:spcBef>
              <a:spcAft>
                <a:spcPts val="0"/>
              </a:spcAft>
              <a:buClr>
                <a:schemeClr val="lt1"/>
              </a:buClr>
              <a:buSzPts val="4400"/>
              <a:buFont typeface="Nunito"/>
              <a:buNone/>
              <a:defRPr sz="44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443307" y="2185434"/>
            <a:ext cx="12118200" cy="6430800"/>
          </a:xfrm>
          <a:prstGeom prst="rect">
            <a:avLst/>
          </a:prstGeom>
          <a:noFill/>
          <a:ln>
            <a:noFill/>
          </a:ln>
        </p:spPr>
        <p:txBody>
          <a:bodyPr anchorCtr="0" anchor="t" bIns="144475" lIns="144475" spcFirstLastPara="1" rIns="144475" wrap="square" tIns="144475"/>
          <a:lstStyle>
            <a:lvl1pPr indent="-361950" lvl="0" marL="457200">
              <a:lnSpc>
                <a:spcPct val="115000"/>
              </a:lnSpc>
              <a:spcBef>
                <a:spcPts val="0"/>
              </a:spcBef>
              <a:spcAft>
                <a:spcPts val="0"/>
              </a:spcAft>
              <a:buClr>
                <a:schemeClr val="dk2"/>
              </a:buClr>
              <a:buSzPts val="2100"/>
              <a:buFont typeface="Calibri"/>
              <a:buChar char="●"/>
              <a:defRPr sz="2100">
                <a:solidFill>
                  <a:schemeClr val="dk2"/>
                </a:solidFill>
                <a:latin typeface="Calibri"/>
                <a:ea typeface="Calibri"/>
                <a:cs typeface="Calibri"/>
                <a:sym typeface="Calibri"/>
              </a:defRPr>
            </a:lvl1pPr>
            <a:lvl2pPr indent="-336550" lvl="1" marL="914400">
              <a:lnSpc>
                <a:spcPct val="115000"/>
              </a:lnSpc>
              <a:spcBef>
                <a:spcPts val="2500"/>
              </a:spcBef>
              <a:spcAft>
                <a:spcPts val="0"/>
              </a:spcAft>
              <a:buClr>
                <a:schemeClr val="dk2"/>
              </a:buClr>
              <a:buSzPts val="1700"/>
              <a:buFont typeface="Calibri"/>
              <a:buChar char="○"/>
              <a:defRPr sz="1700">
                <a:solidFill>
                  <a:schemeClr val="dk2"/>
                </a:solidFill>
                <a:latin typeface="Calibri"/>
                <a:ea typeface="Calibri"/>
                <a:cs typeface="Calibri"/>
                <a:sym typeface="Calibri"/>
              </a:defRPr>
            </a:lvl2pPr>
            <a:lvl3pPr indent="-336550" lvl="2" marL="1371600">
              <a:lnSpc>
                <a:spcPct val="115000"/>
              </a:lnSpc>
              <a:spcBef>
                <a:spcPts val="2500"/>
              </a:spcBef>
              <a:spcAft>
                <a:spcPts val="0"/>
              </a:spcAft>
              <a:buClr>
                <a:schemeClr val="dk2"/>
              </a:buClr>
              <a:buSzPts val="1700"/>
              <a:buFont typeface="Calibri"/>
              <a:buChar char="■"/>
              <a:defRPr sz="1700">
                <a:solidFill>
                  <a:schemeClr val="dk2"/>
                </a:solidFill>
                <a:latin typeface="Calibri"/>
                <a:ea typeface="Calibri"/>
                <a:cs typeface="Calibri"/>
                <a:sym typeface="Calibri"/>
              </a:defRPr>
            </a:lvl3pPr>
            <a:lvl4pPr indent="-336550" lvl="3" marL="1828800">
              <a:lnSpc>
                <a:spcPct val="115000"/>
              </a:lnSpc>
              <a:spcBef>
                <a:spcPts val="2500"/>
              </a:spcBef>
              <a:spcAft>
                <a:spcPts val="0"/>
              </a:spcAft>
              <a:buClr>
                <a:schemeClr val="dk2"/>
              </a:buClr>
              <a:buSzPts val="1700"/>
              <a:buFont typeface="Calibri"/>
              <a:buChar char="●"/>
              <a:defRPr sz="1700">
                <a:solidFill>
                  <a:schemeClr val="dk2"/>
                </a:solidFill>
                <a:latin typeface="Calibri"/>
                <a:ea typeface="Calibri"/>
                <a:cs typeface="Calibri"/>
                <a:sym typeface="Calibri"/>
              </a:defRPr>
            </a:lvl4pPr>
            <a:lvl5pPr indent="-336550" lvl="4" marL="2286000">
              <a:lnSpc>
                <a:spcPct val="115000"/>
              </a:lnSpc>
              <a:spcBef>
                <a:spcPts val="2500"/>
              </a:spcBef>
              <a:spcAft>
                <a:spcPts val="0"/>
              </a:spcAft>
              <a:buClr>
                <a:schemeClr val="dk2"/>
              </a:buClr>
              <a:buSzPts val="1700"/>
              <a:buFont typeface="Calibri"/>
              <a:buChar char="○"/>
              <a:defRPr sz="1700">
                <a:solidFill>
                  <a:schemeClr val="dk2"/>
                </a:solidFill>
                <a:latin typeface="Calibri"/>
                <a:ea typeface="Calibri"/>
                <a:cs typeface="Calibri"/>
                <a:sym typeface="Calibri"/>
              </a:defRPr>
            </a:lvl5pPr>
            <a:lvl6pPr indent="-336550" lvl="5" marL="2743200">
              <a:lnSpc>
                <a:spcPct val="115000"/>
              </a:lnSpc>
              <a:spcBef>
                <a:spcPts val="2500"/>
              </a:spcBef>
              <a:spcAft>
                <a:spcPts val="0"/>
              </a:spcAft>
              <a:buClr>
                <a:schemeClr val="dk2"/>
              </a:buClr>
              <a:buSzPts val="1700"/>
              <a:buFont typeface="Calibri"/>
              <a:buChar char="■"/>
              <a:defRPr sz="1700">
                <a:solidFill>
                  <a:schemeClr val="dk2"/>
                </a:solidFill>
                <a:latin typeface="Calibri"/>
                <a:ea typeface="Calibri"/>
                <a:cs typeface="Calibri"/>
                <a:sym typeface="Calibri"/>
              </a:defRPr>
            </a:lvl6pPr>
            <a:lvl7pPr indent="-336550" lvl="6" marL="3200400">
              <a:lnSpc>
                <a:spcPct val="115000"/>
              </a:lnSpc>
              <a:spcBef>
                <a:spcPts val="2500"/>
              </a:spcBef>
              <a:spcAft>
                <a:spcPts val="0"/>
              </a:spcAft>
              <a:buClr>
                <a:schemeClr val="dk2"/>
              </a:buClr>
              <a:buSzPts val="1700"/>
              <a:buFont typeface="Calibri"/>
              <a:buChar char="●"/>
              <a:defRPr sz="1700">
                <a:solidFill>
                  <a:schemeClr val="dk2"/>
                </a:solidFill>
                <a:latin typeface="Calibri"/>
                <a:ea typeface="Calibri"/>
                <a:cs typeface="Calibri"/>
                <a:sym typeface="Calibri"/>
              </a:defRPr>
            </a:lvl7pPr>
            <a:lvl8pPr indent="-336550" lvl="7" marL="3657600">
              <a:lnSpc>
                <a:spcPct val="115000"/>
              </a:lnSpc>
              <a:spcBef>
                <a:spcPts val="2500"/>
              </a:spcBef>
              <a:spcAft>
                <a:spcPts val="0"/>
              </a:spcAft>
              <a:buClr>
                <a:schemeClr val="dk2"/>
              </a:buClr>
              <a:buSzPts val="1700"/>
              <a:buFont typeface="Calibri"/>
              <a:buChar char="○"/>
              <a:defRPr sz="1700">
                <a:solidFill>
                  <a:schemeClr val="dk2"/>
                </a:solidFill>
                <a:latin typeface="Calibri"/>
                <a:ea typeface="Calibri"/>
                <a:cs typeface="Calibri"/>
                <a:sym typeface="Calibri"/>
              </a:defRPr>
            </a:lvl8pPr>
            <a:lvl9pPr indent="-336550" lvl="8" marL="4114800">
              <a:lnSpc>
                <a:spcPct val="115000"/>
              </a:lnSpc>
              <a:spcBef>
                <a:spcPts val="2500"/>
              </a:spcBef>
              <a:spcAft>
                <a:spcPts val="2500"/>
              </a:spcAft>
              <a:buClr>
                <a:schemeClr val="dk2"/>
              </a:buClr>
              <a:buSzPts val="1700"/>
              <a:buFont typeface="Calibri"/>
              <a:buChar char="■"/>
              <a:defRPr sz="17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11933488" y="8616141"/>
            <a:ext cx="780300" cy="746400"/>
          </a:xfrm>
          <a:prstGeom prst="rect">
            <a:avLst/>
          </a:prstGeom>
          <a:noFill/>
          <a:ln>
            <a:noFill/>
          </a:ln>
        </p:spPr>
        <p:txBody>
          <a:bodyPr anchorCtr="0" anchor="ctr" bIns="144475" lIns="144475" spcFirstLastPara="1" rIns="144475" wrap="square" tIns="144475">
            <a:noAutofit/>
          </a:bodyPr>
          <a:lstStyle>
            <a:lvl1pPr lvl="0" algn="r">
              <a:buNone/>
              <a:defRPr sz="1600">
                <a:solidFill>
                  <a:schemeClr val="dk2"/>
                </a:solidFill>
                <a:latin typeface="Nunito"/>
                <a:ea typeface="Nunito"/>
                <a:cs typeface="Nunito"/>
                <a:sym typeface="Nunito"/>
              </a:defRPr>
            </a:lvl1pPr>
            <a:lvl2pPr lvl="1" algn="r">
              <a:buNone/>
              <a:defRPr sz="1600">
                <a:solidFill>
                  <a:schemeClr val="dk2"/>
                </a:solidFill>
                <a:latin typeface="Nunito"/>
                <a:ea typeface="Nunito"/>
                <a:cs typeface="Nunito"/>
                <a:sym typeface="Nunito"/>
              </a:defRPr>
            </a:lvl2pPr>
            <a:lvl3pPr lvl="2" algn="r">
              <a:buNone/>
              <a:defRPr sz="1600">
                <a:solidFill>
                  <a:schemeClr val="dk2"/>
                </a:solidFill>
                <a:latin typeface="Nunito"/>
                <a:ea typeface="Nunito"/>
                <a:cs typeface="Nunito"/>
                <a:sym typeface="Nunito"/>
              </a:defRPr>
            </a:lvl3pPr>
            <a:lvl4pPr lvl="3" algn="r">
              <a:buNone/>
              <a:defRPr sz="1600">
                <a:solidFill>
                  <a:schemeClr val="dk2"/>
                </a:solidFill>
                <a:latin typeface="Nunito"/>
                <a:ea typeface="Nunito"/>
                <a:cs typeface="Nunito"/>
                <a:sym typeface="Nunito"/>
              </a:defRPr>
            </a:lvl4pPr>
            <a:lvl5pPr lvl="4" algn="r">
              <a:buNone/>
              <a:defRPr sz="1600">
                <a:solidFill>
                  <a:schemeClr val="dk2"/>
                </a:solidFill>
                <a:latin typeface="Nunito"/>
                <a:ea typeface="Nunito"/>
                <a:cs typeface="Nunito"/>
                <a:sym typeface="Nunito"/>
              </a:defRPr>
            </a:lvl5pPr>
            <a:lvl6pPr lvl="5" algn="r">
              <a:buNone/>
              <a:defRPr sz="1600">
                <a:solidFill>
                  <a:schemeClr val="dk2"/>
                </a:solidFill>
                <a:latin typeface="Nunito"/>
                <a:ea typeface="Nunito"/>
                <a:cs typeface="Nunito"/>
                <a:sym typeface="Nunito"/>
              </a:defRPr>
            </a:lvl6pPr>
            <a:lvl7pPr lvl="6" algn="r">
              <a:buNone/>
              <a:defRPr sz="1600">
                <a:solidFill>
                  <a:schemeClr val="dk2"/>
                </a:solidFill>
                <a:latin typeface="Nunito"/>
                <a:ea typeface="Nunito"/>
                <a:cs typeface="Nunito"/>
                <a:sym typeface="Nunito"/>
              </a:defRPr>
            </a:lvl7pPr>
            <a:lvl8pPr lvl="7" algn="r">
              <a:buNone/>
              <a:defRPr sz="1600">
                <a:solidFill>
                  <a:schemeClr val="dk2"/>
                </a:solidFill>
                <a:latin typeface="Nunito"/>
                <a:ea typeface="Nunito"/>
                <a:cs typeface="Nunito"/>
                <a:sym typeface="Nunito"/>
              </a:defRPr>
            </a:lvl8pPr>
            <a:lvl9pPr lvl="8" algn="r">
              <a:buNone/>
              <a:defRPr sz="16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2643500" y="2903174"/>
            <a:ext cx="7625100" cy="3299400"/>
          </a:xfrm>
          <a:prstGeom prst="rect">
            <a:avLst/>
          </a:prstGeom>
          <a:noFill/>
          <a:ln>
            <a:noFill/>
          </a:ln>
        </p:spPr>
        <p:txBody>
          <a:bodyPr anchorCtr="0" anchor="b"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7040"/>
              <a:buFont typeface="Helvetica Neue Light"/>
              <a:buNone/>
            </a:pPr>
            <a:r>
              <a:rPr b="0" i="0" lang="en-US" sz="7040" u="none" cap="none" strike="noStrike">
                <a:solidFill>
                  <a:srgbClr val="000000"/>
                </a:solidFill>
                <a:latin typeface="Helvetica Neue Light"/>
                <a:ea typeface="Helvetica Neue Light"/>
                <a:cs typeface="Helvetica Neue Light"/>
                <a:sym typeface="Helvetica Neue Light"/>
              </a:rPr>
              <a:t>Fault-Tolerant</a:t>
            </a:r>
            <a:endParaRPr/>
          </a:p>
          <a:p>
            <a:pPr indent="0" lvl="0" marL="0" marR="0" rtl="0" algn="ctr">
              <a:lnSpc>
                <a:spcPct val="100000"/>
              </a:lnSpc>
              <a:spcBef>
                <a:spcPts val="0"/>
              </a:spcBef>
              <a:spcAft>
                <a:spcPts val="0"/>
              </a:spcAft>
              <a:buClr>
                <a:srgbClr val="000000"/>
              </a:buClr>
              <a:buSzPts val="7040"/>
              <a:buFont typeface="Helvetica Neue Light"/>
              <a:buNone/>
            </a:pPr>
            <a:r>
              <a:rPr b="0" i="0" lang="en-US" sz="7040" u="none" cap="none" strike="noStrike">
                <a:solidFill>
                  <a:srgbClr val="000000"/>
                </a:solidFill>
                <a:latin typeface="Helvetica Neue Light"/>
                <a:ea typeface="Helvetica Neue Light"/>
                <a:cs typeface="Helvetica Neue Light"/>
                <a:sym typeface="Helvetica Neue Light"/>
              </a:rPr>
              <a:t>State Machine Replication</a:t>
            </a:r>
            <a:endParaRPr/>
          </a:p>
        </p:txBody>
      </p:sp>
      <p:sp>
        <p:nvSpPr>
          <p:cNvPr id="129" name="Google Shape;129;p13"/>
          <p:cNvSpPr txBox="1"/>
          <p:nvPr>
            <p:ph idx="1" type="subTitle"/>
          </p:nvPr>
        </p:nvSpPr>
        <p:spPr>
          <a:xfrm>
            <a:off x="2643484" y="6472359"/>
            <a:ext cx="7625100" cy="9909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Helvetica Neue Light"/>
              <a:buNone/>
            </a:pPr>
            <a:r>
              <a:rPr lang="en-US" sz="3200">
                <a:solidFill>
                  <a:srgbClr val="000000"/>
                </a:solidFill>
                <a:latin typeface="Helvetica Neue Light"/>
                <a:ea typeface="Helvetica Neue Light"/>
                <a:cs typeface="Helvetica Neue Light"/>
                <a:sym typeface="Helvetica Neue Light"/>
              </a:rPr>
              <a:t>Chinasa T. Okolo</a:t>
            </a:r>
            <a:endParaRPr/>
          </a:p>
        </p:txBody>
      </p:sp>
      <p:sp>
        <p:nvSpPr>
          <p:cNvPr id="130" name="Google Shape;130;p13"/>
          <p:cNvSpPr txBox="1"/>
          <p:nvPr/>
        </p:nvSpPr>
        <p:spPr>
          <a:xfrm>
            <a:off x="338800" y="8863700"/>
            <a:ext cx="76251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Slides borrowed from Hakim Weatherspoon and Drew Zagieboylo</a:t>
            </a:r>
            <a:endParaRPr sz="2000"/>
          </a:p>
        </p:txBody>
      </p:sp>
      <p:sp>
        <p:nvSpPr>
          <p:cNvPr id="131" name="Google Shape;131;p13"/>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2"/>
          <p:cNvSpPr txBox="1"/>
          <p:nvPr>
            <p:ph type="title"/>
          </p:nvPr>
        </p:nvSpPr>
        <p:spPr>
          <a:xfrm>
            <a:off x="1165013" y="66398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Outline</a:t>
            </a:r>
            <a:endParaRPr sz="7000"/>
          </a:p>
        </p:txBody>
      </p:sp>
      <p:sp>
        <p:nvSpPr>
          <p:cNvPr id="253" name="Google Shape;253;p22"/>
          <p:cNvSpPr txBox="1"/>
          <p:nvPr>
            <p:ph idx="1" type="body"/>
          </p:nvPr>
        </p:nvSpPr>
        <p:spPr>
          <a:xfrm>
            <a:off x="1165025" y="2677400"/>
            <a:ext cx="10674900" cy="6028200"/>
          </a:xfrm>
          <a:prstGeom prst="rect">
            <a:avLst/>
          </a:prstGeom>
          <a:noFill/>
          <a:ln>
            <a:noFill/>
          </a:ln>
        </p:spPr>
        <p:txBody>
          <a:bodyPr anchorCtr="0" anchor="ctr" bIns="50800" lIns="50800" spcFirstLastPara="1" rIns="50800" wrap="square" tIns="50800">
            <a:noAutofit/>
          </a:bodyPr>
          <a:lstStyle/>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Motivation</a:t>
            </a:r>
            <a:endParaRPr sz="4000"/>
          </a:p>
          <a:p>
            <a:pPr indent="-482600" lvl="0" marL="457200" marR="0" rtl="0" algn="l">
              <a:lnSpc>
                <a:spcPct val="150000"/>
              </a:lnSpc>
              <a:spcBef>
                <a:spcPts val="0"/>
              </a:spcBef>
              <a:spcAft>
                <a:spcPts val="0"/>
              </a:spcAft>
              <a:buClr>
                <a:schemeClr val="accent5"/>
              </a:buClr>
              <a:buSzPts val="4000"/>
              <a:buFont typeface="Helvetica Neue Light"/>
              <a:buChar char="●"/>
            </a:pPr>
            <a:r>
              <a:rPr b="0" i="0" lang="en-US" sz="4000" u="none" cap="none" strike="noStrike">
                <a:solidFill>
                  <a:schemeClr val="accent5"/>
                </a:solidFill>
                <a:latin typeface="Helvetica Neue Light"/>
                <a:ea typeface="Helvetica Neue Light"/>
                <a:cs typeface="Helvetica Neue Light"/>
                <a:sym typeface="Helvetica Neue Light"/>
              </a:rPr>
              <a:t>State Machine</a:t>
            </a:r>
            <a:r>
              <a:rPr lang="en-US" sz="4000">
                <a:solidFill>
                  <a:schemeClr val="accent5"/>
                </a:solidFill>
                <a:latin typeface="Helvetica Neue Light"/>
                <a:ea typeface="Helvetica Neue Light"/>
                <a:cs typeface="Helvetica Neue Light"/>
                <a:sym typeface="Helvetica Neue Light"/>
              </a:rPr>
              <a:t> Replication Approach</a:t>
            </a:r>
            <a:r>
              <a:rPr b="0" i="0" lang="en-US" sz="4000" u="none" cap="none" strike="noStrike">
                <a:solidFill>
                  <a:schemeClr val="accent5"/>
                </a:solidFill>
                <a:latin typeface="Helvetica Neue Light"/>
                <a:ea typeface="Helvetica Neue Light"/>
                <a:cs typeface="Helvetica Neue Light"/>
                <a:sym typeface="Helvetica Neue Light"/>
              </a:rPr>
              <a:t> </a:t>
            </a:r>
            <a:endParaRPr sz="4000">
              <a:solidFill>
                <a:schemeClr val="accent5"/>
              </a:solidFill>
            </a:endParaRPr>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Implementation</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Fault Tolerance </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Chain Replication</a:t>
            </a:r>
            <a:endParaRPr b="0" i="0" sz="4000" u="none" cap="none" strike="noStrike">
              <a:solidFill>
                <a:srgbClr val="000000"/>
              </a:solidFill>
              <a:latin typeface="Helvetica Neue Light"/>
              <a:ea typeface="Helvetica Neue Light"/>
              <a:cs typeface="Helvetica Neue Light"/>
              <a:sym typeface="Helvetica Neue Light"/>
            </a:endParaRPr>
          </a:p>
          <a:p>
            <a:pPr indent="-482600" lvl="0" marL="457200" marR="0" rtl="0" algn="l">
              <a:lnSpc>
                <a:spcPct val="150000"/>
              </a:lnSpc>
              <a:spcBef>
                <a:spcPts val="0"/>
              </a:spcBef>
              <a:spcAft>
                <a:spcPts val="0"/>
              </a:spcAft>
              <a:buClr>
                <a:srgbClr val="000000"/>
              </a:buClr>
              <a:buSzPts val="4000"/>
              <a:buFont typeface="Helvetica Neue Light"/>
              <a:buChar char="●"/>
            </a:pPr>
            <a:r>
              <a:rPr lang="en-US" sz="4000">
                <a:solidFill>
                  <a:srgbClr val="000000"/>
                </a:solidFill>
                <a:latin typeface="Helvetica Neue Light"/>
                <a:ea typeface="Helvetica Neue Light"/>
                <a:cs typeface="Helvetica Neue Light"/>
                <a:sym typeface="Helvetica Neue Light"/>
              </a:rPr>
              <a:t>Conclusions</a:t>
            </a:r>
            <a:endParaRPr sz="4000">
              <a:solidFill>
                <a:srgbClr val="000000"/>
              </a:solidFill>
              <a:latin typeface="Helvetica Neue Light"/>
              <a:ea typeface="Helvetica Neue Light"/>
              <a:cs typeface="Helvetica Neue Light"/>
              <a:sym typeface="Helvetica Neue Light"/>
            </a:endParaRPr>
          </a:p>
        </p:txBody>
      </p:sp>
      <p:sp>
        <p:nvSpPr>
          <p:cNvPr id="254" name="Google Shape;254;p22"/>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3"/>
          <p:cNvSpPr txBox="1"/>
          <p:nvPr>
            <p:ph type="title"/>
          </p:nvPr>
        </p:nvSpPr>
        <p:spPr>
          <a:xfrm>
            <a:off x="1164938" y="88103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State Machines</a:t>
            </a:r>
            <a:endParaRPr sz="7000"/>
          </a:p>
        </p:txBody>
      </p:sp>
      <p:sp>
        <p:nvSpPr>
          <p:cNvPr id="260" name="Google Shape;260;p23"/>
          <p:cNvSpPr/>
          <p:nvPr/>
        </p:nvSpPr>
        <p:spPr>
          <a:xfrm>
            <a:off x="5343141" y="3305534"/>
            <a:ext cx="1643932" cy="1643932"/>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261" name="Google Shape;261;p23"/>
          <p:cNvSpPr txBox="1"/>
          <p:nvPr/>
        </p:nvSpPr>
        <p:spPr>
          <a:xfrm>
            <a:off x="5525229" y="3778249"/>
            <a:ext cx="1279755" cy="698501"/>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Y</a:t>
            </a:r>
            <a:endParaRPr/>
          </a:p>
        </p:txBody>
      </p:sp>
      <p:grpSp>
        <p:nvGrpSpPr>
          <p:cNvPr id="262" name="Google Shape;262;p23"/>
          <p:cNvGrpSpPr/>
          <p:nvPr/>
        </p:nvGrpSpPr>
        <p:grpSpPr>
          <a:xfrm>
            <a:off x="1721400" y="3683000"/>
            <a:ext cx="3183629" cy="723945"/>
            <a:chOff x="0" y="0"/>
            <a:chExt cx="3183628" cy="723944"/>
          </a:xfrm>
        </p:grpSpPr>
        <p:cxnSp>
          <p:nvCxnSpPr>
            <p:cNvPr id="263" name="Google Shape;263;p23"/>
            <p:cNvCxnSpPr/>
            <p:nvPr/>
          </p:nvCxnSpPr>
          <p:spPr>
            <a:xfrm>
              <a:off x="0" y="723943"/>
              <a:ext cx="3183628" cy="1"/>
            </a:xfrm>
            <a:prstGeom prst="straightConnector1">
              <a:avLst/>
            </a:prstGeom>
            <a:noFill/>
            <a:ln cap="flat" cmpd="sng" w="50800">
              <a:solidFill>
                <a:srgbClr val="000000"/>
              </a:solidFill>
              <a:prstDash val="solid"/>
              <a:miter lim="400000"/>
              <a:headEnd len="sm" w="sm" type="none"/>
              <a:tailEnd len="med" w="med" type="triangle"/>
            </a:ln>
          </p:spPr>
        </p:cxnSp>
        <p:sp>
          <p:nvSpPr>
            <p:cNvPr id="264" name="Google Shape;264;p23"/>
            <p:cNvSpPr txBox="1"/>
            <p:nvPr/>
          </p:nvSpPr>
          <p:spPr>
            <a:xfrm>
              <a:off x="1155048" y="0"/>
              <a:ext cx="368504" cy="647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a:buNone/>
              </a:pPr>
              <a:r>
                <a:rPr b="0" i="1" lang="en-US" sz="3600" u="none" cap="none" strike="noStrike">
                  <a:solidFill>
                    <a:srgbClr val="000000"/>
                  </a:solidFill>
                  <a:latin typeface="Helvetica Neue"/>
                  <a:ea typeface="Helvetica Neue"/>
                  <a:cs typeface="Helvetica Neue"/>
                  <a:sym typeface="Helvetica Neue"/>
                </a:rPr>
                <a:t>c</a:t>
              </a:r>
              <a:endParaRPr/>
            </a:p>
          </p:txBody>
        </p:sp>
      </p:grpSp>
      <p:grpSp>
        <p:nvGrpSpPr>
          <p:cNvPr id="265" name="Google Shape;265;p23"/>
          <p:cNvGrpSpPr/>
          <p:nvPr/>
        </p:nvGrpSpPr>
        <p:grpSpPr>
          <a:xfrm>
            <a:off x="5343141" y="6328134"/>
            <a:ext cx="1643933" cy="1643933"/>
            <a:chOff x="0" y="0"/>
            <a:chExt cx="1643931" cy="1643931"/>
          </a:xfrm>
        </p:grpSpPr>
        <p:sp>
          <p:nvSpPr>
            <p:cNvPr id="266" name="Google Shape;266;p23"/>
            <p:cNvSpPr/>
            <p:nvPr/>
          </p:nvSpPr>
          <p:spPr>
            <a:xfrm>
              <a:off x="0" y="0"/>
              <a:ext cx="1643931" cy="1643931"/>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267" name="Google Shape;267;p23"/>
            <p:cNvSpPr txBox="1"/>
            <p:nvPr/>
          </p:nvSpPr>
          <p:spPr>
            <a:xfrm>
              <a:off x="182088" y="472715"/>
              <a:ext cx="1279755" cy="698501"/>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Z</a:t>
              </a:r>
              <a:endParaRPr/>
            </a:p>
          </p:txBody>
        </p:sp>
      </p:grpSp>
      <p:grpSp>
        <p:nvGrpSpPr>
          <p:cNvPr id="268" name="Google Shape;268;p23"/>
          <p:cNvGrpSpPr/>
          <p:nvPr/>
        </p:nvGrpSpPr>
        <p:grpSpPr>
          <a:xfrm>
            <a:off x="6210691" y="4904997"/>
            <a:ext cx="958461" cy="1467607"/>
            <a:chOff x="-1" y="0"/>
            <a:chExt cx="958459" cy="1467606"/>
          </a:xfrm>
        </p:grpSpPr>
        <p:cxnSp>
          <p:nvCxnSpPr>
            <p:cNvPr id="269" name="Google Shape;269;p23"/>
            <p:cNvCxnSpPr/>
            <p:nvPr/>
          </p:nvCxnSpPr>
          <p:spPr>
            <a:xfrm flipH="1">
              <a:off x="-1" y="0"/>
              <a:ext cx="2" cy="1467606"/>
            </a:xfrm>
            <a:prstGeom prst="straightConnector1">
              <a:avLst/>
            </a:prstGeom>
            <a:noFill/>
            <a:ln cap="flat" cmpd="sng" w="50800">
              <a:solidFill>
                <a:srgbClr val="000000"/>
              </a:solidFill>
              <a:prstDash val="solid"/>
              <a:miter lim="400000"/>
              <a:headEnd len="sm" w="sm" type="none"/>
              <a:tailEnd len="med" w="med" type="triangle"/>
            </a:ln>
          </p:spPr>
        </p:cxnSp>
        <p:sp>
          <p:nvSpPr>
            <p:cNvPr id="270" name="Google Shape;270;p23"/>
            <p:cNvSpPr txBox="1"/>
            <p:nvPr/>
          </p:nvSpPr>
          <p:spPr>
            <a:xfrm>
              <a:off x="158357" y="314702"/>
              <a:ext cx="800101" cy="647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a:buNone/>
              </a:pPr>
              <a:r>
                <a:rPr b="0" i="1" lang="en-US" sz="3600" u="none" cap="none" strike="noStrike">
                  <a:solidFill>
                    <a:srgbClr val="000000"/>
                  </a:solidFill>
                  <a:latin typeface="Helvetica Neue"/>
                  <a:ea typeface="Helvetica Neue"/>
                  <a:cs typeface="Helvetica Neue"/>
                  <a:sym typeface="Helvetica Neue"/>
                </a:rPr>
                <a:t>f(c</a:t>
              </a:r>
              <a:r>
                <a:rPr b="0" i="0" lang="en-US" sz="3600" u="none" cap="none" strike="noStrike">
                  <a:solidFill>
                    <a:srgbClr val="000000"/>
                  </a:solidFill>
                  <a:latin typeface="Helvetica Neue Light"/>
                  <a:ea typeface="Helvetica Neue Light"/>
                  <a:cs typeface="Helvetica Neue Light"/>
                  <a:sym typeface="Helvetica Neue Light"/>
                </a:rPr>
                <a:t>)</a:t>
              </a:r>
              <a:endParaRPr/>
            </a:p>
          </p:txBody>
        </p:sp>
      </p:grpSp>
      <p:sp>
        <p:nvSpPr>
          <p:cNvPr id="271" name="Google Shape;271;p23"/>
          <p:cNvSpPr txBox="1"/>
          <p:nvPr>
            <p:ph idx="1" type="body"/>
          </p:nvPr>
        </p:nvSpPr>
        <p:spPr>
          <a:xfrm>
            <a:off x="952500" y="5105950"/>
            <a:ext cx="3727500" cy="1539900"/>
          </a:xfrm>
          <a:prstGeom prst="rect">
            <a:avLst/>
          </a:prstGeom>
          <a:noFill/>
          <a:ln>
            <a:noFill/>
          </a:ln>
        </p:spPr>
        <p:txBody>
          <a:bodyPr anchorCtr="0" anchor="ctr" bIns="50800" lIns="50800" spcFirstLastPara="1" rIns="50800" wrap="square" tIns="50800">
            <a:noAutofit/>
          </a:bodyPr>
          <a:lstStyle/>
          <a:p>
            <a:pPr indent="-444500" lvl="0" marL="444500" marR="0" rtl="0" algn="l">
              <a:lnSpc>
                <a:spcPct val="100000"/>
              </a:lnSpc>
              <a:spcBef>
                <a:spcPts val="0"/>
              </a:spcBef>
              <a:spcAft>
                <a:spcPts val="0"/>
              </a:spcAft>
              <a:buClr>
                <a:srgbClr val="000000"/>
              </a:buClr>
              <a:buSzPts val="2700"/>
              <a:buFont typeface="Helvetica Neue"/>
              <a:buChar char="•"/>
            </a:pPr>
            <a:r>
              <a:rPr b="0" i="1" lang="en-US" sz="3600" u="none" cap="none" strike="noStrike">
                <a:solidFill>
                  <a:srgbClr val="000000"/>
                </a:solidFill>
                <a:latin typeface="Helvetica Neue"/>
                <a:ea typeface="Helvetica Neue"/>
                <a:cs typeface="Helvetica Neue"/>
                <a:sym typeface="Helvetica Neue"/>
              </a:rPr>
              <a:t>c </a:t>
            </a:r>
            <a:r>
              <a:rPr b="0" i="0" lang="en-US" sz="3600" u="none" cap="none" strike="noStrike">
                <a:solidFill>
                  <a:srgbClr val="000000"/>
                </a:solidFill>
                <a:latin typeface="Helvetica Neue Light"/>
                <a:ea typeface="Helvetica Neue Light"/>
                <a:cs typeface="Helvetica Neue Light"/>
                <a:sym typeface="Helvetica Neue Light"/>
              </a:rPr>
              <a:t>is a Command</a:t>
            </a:r>
            <a:r>
              <a:rPr b="0" i="1" lang="en-US" sz="3600" u="none" cap="none" strike="noStrike">
                <a:solidFill>
                  <a:srgbClr val="000000"/>
                </a:solidFill>
                <a:latin typeface="Helvetica Neue"/>
                <a:ea typeface="Helvetica Neue"/>
                <a:cs typeface="Helvetica Neue"/>
                <a:sym typeface="Helvetica Neue"/>
              </a:rPr>
              <a:t> </a:t>
            </a:r>
            <a:endParaRPr/>
          </a:p>
        </p:txBody>
      </p:sp>
      <p:sp>
        <p:nvSpPr>
          <p:cNvPr id="272" name="Google Shape;272;p23"/>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
        <p:nvSpPr>
          <p:cNvPr id="273" name="Google Shape;273;p23"/>
          <p:cNvSpPr txBox="1"/>
          <p:nvPr>
            <p:ph idx="1" type="body"/>
          </p:nvPr>
        </p:nvSpPr>
        <p:spPr>
          <a:xfrm>
            <a:off x="952500" y="7025875"/>
            <a:ext cx="3727500" cy="1539900"/>
          </a:xfrm>
          <a:prstGeom prst="rect">
            <a:avLst/>
          </a:prstGeom>
          <a:noFill/>
          <a:ln>
            <a:noFill/>
          </a:ln>
        </p:spPr>
        <p:txBody>
          <a:bodyPr anchorCtr="0" anchor="ctr" bIns="50800" lIns="50800" spcFirstLastPara="1" rIns="50800" wrap="square" tIns="50800">
            <a:noAutofit/>
          </a:bodyPr>
          <a:lstStyle/>
          <a:p>
            <a:pPr indent="-444500" lvl="0" marL="444500" marR="0" rtl="0" algn="l">
              <a:lnSpc>
                <a:spcPct val="100000"/>
              </a:lnSpc>
              <a:spcBef>
                <a:spcPts val="0"/>
              </a:spcBef>
              <a:spcAft>
                <a:spcPts val="0"/>
              </a:spcAft>
              <a:buClr>
                <a:srgbClr val="000000"/>
              </a:buClr>
              <a:buSzPts val="2700"/>
              <a:buFont typeface="Helvetica Neue"/>
              <a:buChar char="•"/>
            </a:pPr>
            <a:r>
              <a:rPr i="1" lang="en-US" sz="3600">
                <a:solidFill>
                  <a:srgbClr val="000000"/>
                </a:solidFill>
                <a:latin typeface="Helvetica Neue"/>
                <a:ea typeface="Helvetica Neue"/>
                <a:cs typeface="Helvetica Neue"/>
                <a:sym typeface="Helvetica Neue"/>
              </a:rPr>
              <a:t>f</a:t>
            </a:r>
            <a:r>
              <a:rPr b="0" i="1" lang="en-US" sz="3600" u="none" cap="none" strike="noStrike">
                <a:solidFill>
                  <a:srgbClr val="000000"/>
                </a:solidFill>
                <a:latin typeface="Helvetica Neue"/>
                <a:ea typeface="Helvetica Neue"/>
                <a:cs typeface="Helvetica Neue"/>
                <a:sym typeface="Helvetica Neue"/>
              </a:rPr>
              <a:t> </a:t>
            </a:r>
            <a:r>
              <a:rPr b="0" i="0" lang="en-US" sz="3600" u="none" cap="none" strike="noStrike">
                <a:solidFill>
                  <a:srgbClr val="000000"/>
                </a:solidFill>
                <a:latin typeface="Helvetica Neue Light"/>
                <a:ea typeface="Helvetica Neue Light"/>
                <a:cs typeface="Helvetica Neue Light"/>
                <a:sym typeface="Helvetica Neue Light"/>
              </a:rPr>
              <a:t>is a </a:t>
            </a:r>
            <a:r>
              <a:rPr lang="en-US" sz="3600">
                <a:solidFill>
                  <a:srgbClr val="000000"/>
                </a:solidFill>
                <a:latin typeface="Helvetica Neue Light"/>
                <a:ea typeface="Helvetica Neue Light"/>
                <a:cs typeface="Helvetica Neue Light"/>
                <a:sym typeface="Helvetica Neue Light"/>
              </a:rPr>
              <a:t>Transition Function</a:t>
            </a:r>
            <a:r>
              <a:rPr b="0" i="1" lang="en-US" sz="3600" u="none" cap="none" strike="noStrike">
                <a:solidFill>
                  <a:srgbClr val="000000"/>
                </a:solidFill>
                <a:latin typeface="Helvetica Neue"/>
                <a:ea typeface="Helvetica Neue"/>
                <a:cs typeface="Helvetica Neue"/>
                <a:sym typeface="Helvetica Neue"/>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24"/>
          <p:cNvSpPr txBox="1"/>
          <p:nvPr>
            <p:ph type="title"/>
          </p:nvPr>
        </p:nvSpPr>
        <p:spPr>
          <a:xfrm>
            <a:off x="1165025" y="881050"/>
            <a:ext cx="10674900" cy="12315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lang="en-US" sz="7000">
                <a:solidFill>
                  <a:srgbClr val="000000"/>
                </a:solidFill>
                <a:latin typeface="Helvetica Neue Light"/>
                <a:ea typeface="Helvetica Neue Light"/>
                <a:cs typeface="Helvetica Neue Light"/>
                <a:sym typeface="Helvetica Neue Light"/>
              </a:rPr>
              <a:t>State Machine Coding</a:t>
            </a:r>
            <a:endParaRPr sz="7000"/>
          </a:p>
        </p:txBody>
      </p:sp>
      <p:sp>
        <p:nvSpPr>
          <p:cNvPr id="279" name="Google Shape;279;p24"/>
          <p:cNvSpPr txBox="1"/>
          <p:nvPr>
            <p:ph idx="1" type="body"/>
          </p:nvPr>
        </p:nvSpPr>
        <p:spPr>
          <a:xfrm>
            <a:off x="999125" y="2878650"/>
            <a:ext cx="11006700" cy="3996300"/>
          </a:xfrm>
          <a:prstGeom prst="rect">
            <a:avLst/>
          </a:prstGeom>
          <a:noFill/>
          <a:ln>
            <a:noFill/>
          </a:ln>
        </p:spPr>
        <p:txBody>
          <a:bodyPr anchorCtr="0" anchor="ctr" bIns="50800" lIns="50800" spcFirstLastPara="1" rIns="50800" wrap="square" tIns="50800">
            <a:noAutofit/>
          </a:bodyPr>
          <a:lstStyle/>
          <a:p>
            <a:pPr indent="-457200" lvl="0" marL="457200" rtl="0" algn="l">
              <a:lnSpc>
                <a:spcPct val="150000"/>
              </a:lnSpc>
              <a:spcBef>
                <a:spcPts val="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State machines are procedures</a:t>
            </a:r>
            <a:endParaRPr sz="3600">
              <a:solidFill>
                <a:srgbClr val="000000"/>
              </a:solidFill>
              <a:latin typeface="Helvetica Neue Light"/>
              <a:ea typeface="Helvetica Neue Light"/>
              <a:cs typeface="Helvetica Neue Light"/>
              <a:sym typeface="Helvetica Neue Light"/>
            </a:endParaRPr>
          </a:p>
          <a:p>
            <a:pPr indent="-457200" lvl="0" marL="457200" rtl="0" algn="l">
              <a:lnSpc>
                <a:spcPct val="150000"/>
              </a:lnSpc>
              <a:spcBef>
                <a:spcPts val="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Client calls procedure</a:t>
            </a:r>
            <a:endParaRPr sz="3600">
              <a:solidFill>
                <a:srgbClr val="000000"/>
              </a:solidFill>
              <a:latin typeface="Helvetica Neue Light"/>
              <a:ea typeface="Helvetica Neue Light"/>
              <a:cs typeface="Helvetica Neue Light"/>
              <a:sym typeface="Helvetica Neue Light"/>
            </a:endParaRPr>
          </a:p>
          <a:p>
            <a:pPr indent="-457200" lvl="0" marL="457200" rtl="0" algn="l">
              <a:lnSpc>
                <a:spcPct val="150000"/>
              </a:lnSpc>
              <a:spcBef>
                <a:spcPts val="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Avoid loops</a:t>
            </a:r>
            <a:endParaRPr sz="3600">
              <a:solidFill>
                <a:srgbClr val="000000"/>
              </a:solidFill>
              <a:latin typeface="Helvetica Neue Light"/>
              <a:ea typeface="Helvetica Neue Light"/>
              <a:cs typeface="Helvetica Neue Light"/>
              <a:sym typeface="Helvetica Neue Light"/>
            </a:endParaRPr>
          </a:p>
          <a:p>
            <a:pPr indent="-457200" lvl="0" marL="457200" rtl="0" algn="l">
              <a:lnSpc>
                <a:spcPct val="150000"/>
              </a:lnSpc>
              <a:spcBef>
                <a:spcPts val="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Flexible structure</a:t>
            </a:r>
            <a:endParaRPr sz="3600">
              <a:solidFill>
                <a:srgbClr val="000000"/>
              </a:solidFill>
              <a:latin typeface="Helvetica Neue Light"/>
              <a:ea typeface="Helvetica Neue Light"/>
              <a:cs typeface="Helvetica Neue Light"/>
              <a:sym typeface="Helvetica Neue Light"/>
            </a:endParaRPr>
          </a:p>
        </p:txBody>
      </p:sp>
      <p:sp>
        <p:nvSpPr>
          <p:cNvPr id="280" name="Google Shape;280;p24"/>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25"/>
          <p:cNvSpPr txBox="1"/>
          <p:nvPr>
            <p:ph type="title"/>
          </p:nvPr>
        </p:nvSpPr>
        <p:spPr>
          <a:xfrm>
            <a:off x="1164950" y="870775"/>
            <a:ext cx="10674900" cy="1106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S</a:t>
            </a:r>
            <a:r>
              <a:rPr lang="en-US" sz="7000">
                <a:solidFill>
                  <a:srgbClr val="000000"/>
                </a:solidFill>
                <a:latin typeface="Helvetica Neue Light"/>
                <a:ea typeface="Helvetica Neue Light"/>
                <a:cs typeface="Helvetica Neue Light"/>
                <a:sym typeface="Helvetica Neue Light"/>
              </a:rPr>
              <a:t>tate Machine </a:t>
            </a:r>
            <a:r>
              <a:rPr b="0" i="0" lang="en-US" sz="7000" u="none" cap="none" strike="noStrike">
                <a:solidFill>
                  <a:srgbClr val="000000"/>
                </a:solidFill>
                <a:latin typeface="Helvetica Neue Light"/>
                <a:ea typeface="Helvetica Neue Light"/>
                <a:cs typeface="Helvetica Neue Light"/>
                <a:sym typeface="Helvetica Neue Light"/>
              </a:rPr>
              <a:t>Replication</a:t>
            </a:r>
            <a:endParaRPr sz="7000"/>
          </a:p>
        </p:txBody>
      </p:sp>
      <p:sp>
        <p:nvSpPr>
          <p:cNvPr id="286" name="Google Shape;286;p25"/>
          <p:cNvSpPr txBox="1"/>
          <p:nvPr>
            <p:ph idx="1" type="body"/>
          </p:nvPr>
        </p:nvSpPr>
        <p:spPr>
          <a:xfrm>
            <a:off x="1164950" y="2699575"/>
            <a:ext cx="10674900" cy="5179200"/>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0"/>
              </a:spcBef>
              <a:spcAft>
                <a:spcPts val="0"/>
              </a:spcAft>
              <a:buNone/>
            </a:pPr>
            <a:r>
              <a:t/>
            </a:r>
            <a:endParaRPr/>
          </a:p>
          <a:p>
            <a:pPr indent="-457200" lvl="0" marL="457200" marR="0" rtl="0" algn="l">
              <a:lnSpc>
                <a:spcPct val="150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Each starts in the same initial state</a:t>
            </a:r>
            <a:endParaRPr sz="3600">
              <a:solidFill>
                <a:srgbClr val="000000"/>
              </a:solidFill>
              <a:latin typeface="Helvetica Neue Light"/>
              <a:ea typeface="Helvetica Neue Light"/>
              <a:cs typeface="Helvetica Neue Light"/>
              <a:sym typeface="Helvetica Neue Light"/>
            </a:endParaRPr>
          </a:p>
          <a:p>
            <a:pPr indent="-457200" lvl="0" marL="457200" marR="0" rtl="0" algn="l">
              <a:lnSpc>
                <a:spcPct val="150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Executes the same requests</a:t>
            </a:r>
            <a:endParaRPr sz="3600">
              <a:solidFill>
                <a:srgbClr val="000000"/>
              </a:solidFill>
              <a:latin typeface="Helvetica Neue Light"/>
              <a:ea typeface="Helvetica Neue Light"/>
              <a:cs typeface="Helvetica Neue Light"/>
              <a:sym typeface="Helvetica Neue Light"/>
            </a:endParaRPr>
          </a:p>
          <a:p>
            <a:pPr indent="-457200" lvl="0" marL="457200" marR="0" rtl="0" algn="l">
              <a:lnSpc>
                <a:spcPct val="150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Requires </a:t>
            </a:r>
            <a:r>
              <a:rPr lang="en-US" sz="3600" u="sng">
                <a:solidFill>
                  <a:srgbClr val="000000"/>
                </a:solidFill>
                <a:latin typeface="Helvetica Neue Light"/>
                <a:ea typeface="Helvetica Neue Light"/>
                <a:cs typeface="Helvetica Neue Light"/>
                <a:sym typeface="Helvetica Neue Light"/>
              </a:rPr>
              <a:t>consensus</a:t>
            </a:r>
            <a:r>
              <a:rPr lang="en-US" sz="3600">
                <a:solidFill>
                  <a:srgbClr val="000000"/>
                </a:solidFill>
                <a:latin typeface="Helvetica Neue Light"/>
                <a:ea typeface="Helvetica Neue Light"/>
                <a:cs typeface="Helvetica Neue Light"/>
                <a:sym typeface="Helvetica Neue Light"/>
              </a:rPr>
              <a:t> to execute in same order</a:t>
            </a:r>
            <a:endParaRPr sz="3600">
              <a:solidFill>
                <a:srgbClr val="000000"/>
              </a:solidFill>
              <a:latin typeface="Helvetica Neue Light"/>
              <a:ea typeface="Helvetica Neue Light"/>
              <a:cs typeface="Helvetica Neue Light"/>
              <a:sym typeface="Helvetica Neue Light"/>
            </a:endParaRPr>
          </a:p>
          <a:p>
            <a:pPr indent="-457200" lvl="0" marL="457200" marR="0" rtl="0" algn="l">
              <a:lnSpc>
                <a:spcPct val="150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Deterministic, each will do the exact same thing</a:t>
            </a:r>
            <a:endParaRPr sz="3600">
              <a:solidFill>
                <a:srgbClr val="000000"/>
              </a:solidFill>
              <a:latin typeface="Helvetica Neue Light"/>
              <a:ea typeface="Helvetica Neue Light"/>
              <a:cs typeface="Helvetica Neue Light"/>
              <a:sym typeface="Helvetica Neue Light"/>
            </a:endParaRPr>
          </a:p>
          <a:p>
            <a:pPr indent="-457200" lvl="0" marL="457200" marR="0" rtl="0" algn="l">
              <a:lnSpc>
                <a:spcPct val="150000"/>
              </a:lnSpc>
              <a:spcBef>
                <a:spcPts val="1000"/>
              </a:spcBef>
              <a:spcAft>
                <a:spcPts val="100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Produce the same output</a:t>
            </a:r>
            <a:endParaRPr sz="3600">
              <a:solidFill>
                <a:srgbClr val="000000"/>
              </a:solidFill>
              <a:latin typeface="Helvetica Neue Light"/>
              <a:ea typeface="Helvetica Neue Light"/>
              <a:cs typeface="Helvetica Neue Light"/>
              <a:sym typeface="Helvetica Neue Light"/>
            </a:endParaRPr>
          </a:p>
        </p:txBody>
      </p:sp>
      <p:sp>
        <p:nvSpPr>
          <p:cNvPr id="287" name="Google Shape;287;p25"/>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26"/>
          <p:cNvSpPr txBox="1"/>
          <p:nvPr>
            <p:ph type="title"/>
          </p:nvPr>
        </p:nvSpPr>
        <p:spPr>
          <a:xfrm>
            <a:off x="1164950" y="870775"/>
            <a:ext cx="10674900" cy="1106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S</a:t>
            </a:r>
            <a:r>
              <a:rPr lang="en-US" sz="7000">
                <a:solidFill>
                  <a:srgbClr val="000000"/>
                </a:solidFill>
                <a:latin typeface="Helvetica Neue Light"/>
                <a:ea typeface="Helvetica Neue Light"/>
                <a:cs typeface="Helvetica Neue Light"/>
                <a:sym typeface="Helvetica Neue Light"/>
              </a:rPr>
              <a:t>tate Machine </a:t>
            </a:r>
            <a:r>
              <a:rPr b="0" i="0" lang="en-US" sz="7000" u="none" cap="none" strike="noStrike">
                <a:solidFill>
                  <a:srgbClr val="000000"/>
                </a:solidFill>
                <a:latin typeface="Helvetica Neue Light"/>
                <a:ea typeface="Helvetica Neue Light"/>
                <a:cs typeface="Helvetica Neue Light"/>
                <a:sym typeface="Helvetica Neue Light"/>
              </a:rPr>
              <a:t>Replication</a:t>
            </a:r>
            <a:endParaRPr sz="7000"/>
          </a:p>
        </p:txBody>
      </p:sp>
      <p:sp>
        <p:nvSpPr>
          <p:cNvPr id="293" name="Google Shape;293;p26"/>
          <p:cNvSpPr txBox="1"/>
          <p:nvPr>
            <p:ph idx="1" type="body"/>
          </p:nvPr>
        </p:nvSpPr>
        <p:spPr>
          <a:xfrm>
            <a:off x="1164950" y="2798421"/>
            <a:ext cx="10674900" cy="5644800"/>
          </a:xfrm>
          <a:prstGeom prst="rect">
            <a:avLst/>
          </a:prstGeom>
          <a:noFill/>
          <a:ln>
            <a:noFill/>
          </a:ln>
        </p:spPr>
        <p:txBody>
          <a:bodyPr anchorCtr="0" anchor="ctr" bIns="50800" lIns="50800" spcFirstLastPara="1" rIns="50800" wrap="square" tIns="50800">
            <a:noAutofit/>
          </a:bodyPr>
          <a:lstStyle/>
          <a:p>
            <a:pPr indent="0" lvl="0" marL="0" marR="0" rtl="0" algn="l">
              <a:lnSpc>
                <a:spcPct val="115000"/>
              </a:lnSpc>
              <a:spcBef>
                <a:spcPts val="1000"/>
              </a:spcBef>
              <a:spcAft>
                <a:spcPts val="0"/>
              </a:spcAft>
              <a:buNone/>
            </a:pPr>
            <a:r>
              <a:rPr b="0" i="0" lang="en-US" sz="3600" u="none" cap="none" strike="noStrike">
                <a:solidFill>
                  <a:srgbClr val="000000"/>
                </a:solidFill>
                <a:latin typeface="Helvetica Neue Light"/>
                <a:ea typeface="Helvetica Neue Light"/>
                <a:cs typeface="Helvetica Neue Light"/>
                <a:sym typeface="Helvetica Neue Light"/>
              </a:rPr>
              <a:t>All non faulty servers need:</a:t>
            </a:r>
            <a:endParaRPr/>
          </a:p>
          <a:p>
            <a:pPr indent="-457200" lvl="0" marL="457200" marR="0" rtl="0" algn="l">
              <a:lnSpc>
                <a:spcPct val="115000"/>
              </a:lnSpc>
              <a:spcBef>
                <a:spcPts val="10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Agreement</a:t>
            </a:r>
            <a:endParaRPr/>
          </a:p>
          <a:p>
            <a:pPr indent="-457200" lvl="1" marL="914400" marR="0" rtl="0" algn="l">
              <a:lnSpc>
                <a:spcPct val="115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Every replica needs to accept the same set of requests</a:t>
            </a:r>
            <a:endParaRPr/>
          </a:p>
          <a:p>
            <a:pPr indent="-457200" lvl="0" marL="457200" marR="0" rtl="0" algn="l">
              <a:lnSpc>
                <a:spcPct val="115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Order</a:t>
            </a:r>
            <a:endParaRPr/>
          </a:p>
          <a:p>
            <a:pPr indent="-457200" lvl="1" marL="914400" marR="0" rtl="0" algn="l">
              <a:lnSpc>
                <a:spcPct val="115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All replicas process requests in the same relative order</a:t>
            </a:r>
            <a:endParaRPr/>
          </a:p>
        </p:txBody>
      </p:sp>
      <p:sp>
        <p:nvSpPr>
          <p:cNvPr id="294" name="Google Shape;294;p26"/>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27"/>
          <p:cNvSpPr txBox="1"/>
          <p:nvPr>
            <p:ph type="title"/>
          </p:nvPr>
        </p:nvSpPr>
        <p:spPr>
          <a:xfrm>
            <a:off x="1165013" y="66398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Outline</a:t>
            </a:r>
            <a:endParaRPr sz="7000"/>
          </a:p>
        </p:txBody>
      </p:sp>
      <p:sp>
        <p:nvSpPr>
          <p:cNvPr id="300" name="Google Shape;300;p27"/>
          <p:cNvSpPr txBox="1"/>
          <p:nvPr>
            <p:ph idx="1" type="body"/>
          </p:nvPr>
        </p:nvSpPr>
        <p:spPr>
          <a:xfrm>
            <a:off x="1165025" y="2677400"/>
            <a:ext cx="10674900" cy="6028200"/>
          </a:xfrm>
          <a:prstGeom prst="rect">
            <a:avLst/>
          </a:prstGeom>
          <a:noFill/>
          <a:ln>
            <a:noFill/>
          </a:ln>
        </p:spPr>
        <p:txBody>
          <a:bodyPr anchorCtr="0" anchor="ctr" bIns="50800" lIns="50800" spcFirstLastPara="1" rIns="50800" wrap="square" tIns="50800">
            <a:noAutofit/>
          </a:bodyPr>
          <a:lstStyle/>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Motivation</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State Machines </a:t>
            </a:r>
            <a:endParaRPr sz="4000"/>
          </a:p>
          <a:p>
            <a:pPr indent="-482600" lvl="0" marL="457200" marR="0" rtl="0" algn="l">
              <a:lnSpc>
                <a:spcPct val="150000"/>
              </a:lnSpc>
              <a:spcBef>
                <a:spcPts val="0"/>
              </a:spcBef>
              <a:spcAft>
                <a:spcPts val="0"/>
              </a:spcAft>
              <a:buClr>
                <a:schemeClr val="accent5"/>
              </a:buClr>
              <a:buSzPts val="4000"/>
              <a:buFont typeface="Helvetica Neue Light"/>
              <a:buChar char="●"/>
            </a:pPr>
            <a:r>
              <a:rPr b="0" i="0" lang="en-US" sz="4000" u="none" cap="none" strike="noStrike">
                <a:solidFill>
                  <a:schemeClr val="accent5"/>
                </a:solidFill>
                <a:latin typeface="Helvetica Neue Light"/>
                <a:ea typeface="Helvetica Neue Light"/>
                <a:cs typeface="Helvetica Neue Light"/>
                <a:sym typeface="Helvetica Neue Light"/>
              </a:rPr>
              <a:t>Implementation</a:t>
            </a:r>
            <a:endParaRPr sz="4000">
              <a:solidFill>
                <a:schemeClr val="accent5"/>
              </a:solidFill>
            </a:endParaRPr>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Fault Tolerance </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Chain Replication</a:t>
            </a:r>
            <a:endParaRPr b="0" i="0" sz="4000" u="none" cap="none" strike="noStrike">
              <a:solidFill>
                <a:srgbClr val="000000"/>
              </a:solidFill>
              <a:latin typeface="Helvetica Neue Light"/>
              <a:ea typeface="Helvetica Neue Light"/>
              <a:cs typeface="Helvetica Neue Light"/>
              <a:sym typeface="Helvetica Neue Light"/>
            </a:endParaRPr>
          </a:p>
          <a:p>
            <a:pPr indent="-482600" lvl="0" marL="457200" marR="0" rtl="0" algn="l">
              <a:lnSpc>
                <a:spcPct val="150000"/>
              </a:lnSpc>
              <a:spcBef>
                <a:spcPts val="0"/>
              </a:spcBef>
              <a:spcAft>
                <a:spcPts val="0"/>
              </a:spcAft>
              <a:buClr>
                <a:srgbClr val="000000"/>
              </a:buClr>
              <a:buSzPts val="4000"/>
              <a:buFont typeface="Helvetica Neue Light"/>
              <a:buChar char="●"/>
            </a:pPr>
            <a:r>
              <a:rPr lang="en-US" sz="4000">
                <a:solidFill>
                  <a:srgbClr val="000000"/>
                </a:solidFill>
                <a:latin typeface="Helvetica Neue Light"/>
                <a:ea typeface="Helvetica Neue Light"/>
                <a:cs typeface="Helvetica Neue Light"/>
                <a:sym typeface="Helvetica Neue Light"/>
              </a:rPr>
              <a:t>Conclusions</a:t>
            </a:r>
            <a:endParaRPr sz="4000">
              <a:solidFill>
                <a:srgbClr val="000000"/>
              </a:solidFill>
              <a:latin typeface="Helvetica Neue Light"/>
              <a:ea typeface="Helvetica Neue Light"/>
              <a:cs typeface="Helvetica Neue Light"/>
              <a:sym typeface="Helvetica Neue Light"/>
            </a:endParaRPr>
          </a:p>
        </p:txBody>
      </p:sp>
      <p:sp>
        <p:nvSpPr>
          <p:cNvPr id="301" name="Google Shape;301;p27"/>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28"/>
          <p:cNvSpPr txBox="1"/>
          <p:nvPr>
            <p:ph type="title"/>
          </p:nvPr>
        </p:nvSpPr>
        <p:spPr>
          <a:xfrm>
            <a:off x="1165025" y="1084228"/>
            <a:ext cx="10674900" cy="12315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Implementation</a:t>
            </a:r>
            <a:endParaRPr sz="7000"/>
          </a:p>
        </p:txBody>
      </p:sp>
      <p:sp>
        <p:nvSpPr>
          <p:cNvPr id="307" name="Google Shape;307;p28"/>
          <p:cNvSpPr txBox="1"/>
          <p:nvPr>
            <p:ph idx="1" type="body"/>
          </p:nvPr>
        </p:nvSpPr>
        <p:spPr>
          <a:xfrm>
            <a:off x="783288" y="2713340"/>
            <a:ext cx="10674900" cy="5198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None/>
            </a:pPr>
            <a:r>
              <a:rPr b="1" i="0" lang="en-US" sz="3600" u="none" cap="none" strike="noStrike">
                <a:solidFill>
                  <a:srgbClr val="000000"/>
                </a:solidFill>
                <a:latin typeface="Helvetica Neue"/>
                <a:ea typeface="Helvetica Neue"/>
                <a:cs typeface="Helvetica Neue"/>
                <a:sym typeface="Helvetica Neue"/>
              </a:rPr>
              <a:t>Agreement</a:t>
            </a:r>
            <a:endParaRPr b="1" sz="3600"/>
          </a:p>
          <a:p>
            <a:pPr indent="-501650" lvl="1" marL="889000" marR="0" rtl="0" algn="l">
              <a:lnSpc>
                <a:spcPct val="100000"/>
              </a:lnSpc>
              <a:spcBef>
                <a:spcPts val="42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Transmitter</a:t>
            </a:r>
            <a:r>
              <a:rPr b="0" i="0" lang="en-US" sz="3600" u="none" cap="none" strike="noStrike">
                <a:solidFill>
                  <a:srgbClr val="000000"/>
                </a:solidFill>
                <a:latin typeface="Helvetica Neue Light"/>
                <a:ea typeface="Helvetica Neue Light"/>
                <a:cs typeface="Helvetica Neue Light"/>
                <a:sym typeface="Helvetica Neue Light"/>
              </a:rPr>
              <a:t> proposes a request; if </a:t>
            </a:r>
            <a:r>
              <a:rPr lang="en-US" sz="3600">
                <a:solidFill>
                  <a:srgbClr val="000000"/>
                </a:solidFill>
                <a:latin typeface="Helvetica Neue Light"/>
                <a:ea typeface="Helvetica Neue Light"/>
                <a:cs typeface="Helvetica Neue Light"/>
                <a:sym typeface="Helvetica Neue Light"/>
              </a:rPr>
              <a:t>it </a:t>
            </a:r>
            <a:r>
              <a:rPr b="0" i="0" lang="en-US" sz="3600" u="none" cap="none" strike="noStrike">
                <a:solidFill>
                  <a:srgbClr val="000000"/>
                </a:solidFill>
                <a:latin typeface="Helvetica Neue Light"/>
                <a:ea typeface="Helvetica Neue Light"/>
                <a:cs typeface="Helvetica Neue Light"/>
                <a:sym typeface="Helvetica Neue Light"/>
              </a:rPr>
              <a:t>is non-faulty all servers will accept that request</a:t>
            </a:r>
            <a:endParaRPr b="0" i="0" sz="3600" u="none" cap="none" strike="noStrike">
              <a:solidFill>
                <a:srgbClr val="000000"/>
              </a:solidFill>
              <a:latin typeface="Helvetica Neue Light"/>
              <a:ea typeface="Helvetica Neue Light"/>
              <a:cs typeface="Helvetica Neue Light"/>
              <a:sym typeface="Helvetica Neue Light"/>
            </a:endParaRPr>
          </a:p>
          <a:p>
            <a:pPr indent="-501650" lvl="1" marL="889000" marR="0" rtl="0" algn="l">
              <a:lnSpc>
                <a:spcPct val="100000"/>
              </a:lnSpc>
              <a:spcBef>
                <a:spcPts val="42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Transmitter can be client or server</a:t>
            </a:r>
            <a:endParaRPr sz="3600">
              <a:solidFill>
                <a:srgbClr val="000000"/>
              </a:solidFill>
              <a:latin typeface="Helvetica Neue Light"/>
              <a:ea typeface="Helvetica Neue Light"/>
              <a:cs typeface="Helvetica Neue Light"/>
              <a:sym typeface="Helvetica Neue Light"/>
            </a:endParaRPr>
          </a:p>
          <a:p>
            <a:pPr indent="-501650" lvl="1" marL="889000" marR="0" rtl="0" algn="l">
              <a:lnSpc>
                <a:spcPct val="100000"/>
              </a:lnSpc>
              <a:spcBef>
                <a:spcPts val="42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Client or Server can propose the request</a:t>
            </a:r>
            <a:endParaRPr sz="3600">
              <a:solidFill>
                <a:srgbClr val="000000"/>
              </a:solidFill>
              <a:latin typeface="Helvetica Neue Light"/>
              <a:ea typeface="Helvetica Neue Light"/>
              <a:cs typeface="Helvetica Neue Light"/>
              <a:sym typeface="Helvetica Neue Light"/>
            </a:endParaRPr>
          </a:p>
        </p:txBody>
      </p:sp>
      <p:sp>
        <p:nvSpPr>
          <p:cNvPr id="308" name="Google Shape;308;p28"/>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29"/>
          <p:cNvSpPr txBox="1"/>
          <p:nvPr>
            <p:ph type="title"/>
          </p:nvPr>
        </p:nvSpPr>
        <p:spPr>
          <a:xfrm>
            <a:off x="1165025" y="1084228"/>
            <a:ext cx="10674900" cy="12315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Implementation</a:t>
            </a:r>
            <a:endParaRPr sz="7000"/>
          </a:p>
        </p:txBody>
      </p:sp>
      <p:sp>
        <p:nvSpPr>
          <p:cNvPr id="314" name="Google Shape;314;p29"/>
          <p:cNvSpPr txBox="1"/>
          <p:nvPr>
            <p:ph idx="1" type="body"/>
          </p:nvPr>
        </p:nvSpPr>
        <p:spPr>
          <a:xfrm>
            <a:off x="765075" y="2713350"/>
            <a:ext cx="11541900" cy="5198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None/>
            </a:pPr>
            <a:r>
              <a:rPr b="1" i="0" lang="en-US" sz="3600" u="none" cap="none" strike="noStrike">
                <a:solidFill>
                  <a:srgbClr val="000000"/>
                </a:solidFill>
                <a:latin typeface="Helvetica Neue"/>
                <a:ea typeface="Helvetica Neue"/>
                <a:cs typeface="Helvetica Neue"/>
                <a:sym typeface="Helvetica Neue"/>
              </a:rPr>
              <a:t>Agreement</a:t>
            </a:r>
            <a:endParaRPr b="1" sz="3600"/>
          </a:p>
          <a:p>
            <a:pPr indent="-501650" lvl="1" marL="889000" rtl="0" algn="l">
              <a:lnSpc>
                <a:spcPct val="100000"/>
              </a:lnSpc>
              <a:spcBef>
                <a:spcPts val="42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IC1: All non-faulty processors agree on the same value</a:t>
            </a:r>
            <a:endParaRPr sz="3600">
              <a:solidFill>
                <a:srgbClr val="000000"/>
              </a:solidFill>
              <a:latin typeface="Helvetica Neue Light"/>
              <a:ea typeface="Helvetica Neue Light"/>
              <a:cs typeface="Helvetica Neue Light"/>
              <a:sym typeface="Helvetica Neue Light"/>
            </a:endParaRPr>
          </a:p>
          <a:p>
            <a:pPr indent="-501650" lvl="1" marL="889000" rtl="0" algn="l">
              <a:lnSpc>
                <a:spcPct val="100000"/>
              </a:lnSpc>
              <a:spcBef>
                <a:spcPts val="42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IC2: If transmitter is non-faulty, agree on its value</a:t>
            </a:r>
            <a:endParaRPr sz="3600">
              <a:solidFill>
                <a:srgbClr val="000000"/>
              </a:solidFill>
              <a:latin typeface="Helvetica Neue Light"/>
              <a:ea typeface="Helvetica Neue Light"/>
              <a:cs typeface="Helvetica Neue Light"/>
              <a:sym typeface="Helvetica Neue Light"/>
            </a:endParaRPr>
          </a:p>
        </p:txBody>
      </p:sp>
      <p:sp>
        <p:nvSpPr>
          <p:cNvPr id="315" name="Google Shape;315;p29"/>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0"/>
          <p:cNvSpPr txBox="1"/>
          <p:nvPr>
            <p:ph type="title"/>
          </p:nvPr>
        </p:nvSpPr>
        <p:spPr>
          <a:xfrm>
            <a:off x="1164950" y="1084225"/>
            <a:ext cx="10674900" cy="1344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lang="en-US" sz="7000">
                <a:solidFill>
                  <a:srgbClr val="000000"/>
                </a:solidFill>
                <a:latin typeface="Helvetica Neue Light"/>
                <a:ea typeface="Helvetica Neue Light"/>
                <a:cs typeface="Helvetica Neue Light"/>
                <a:sym typeface="Helvetica Neue Light"/>
              </a:rPr>
              <a:t>Ordering</a:t>
            </a:r>
            <a:endParaRPr sz="7000"/>
          </a:p>
        </p:txBody>
      </p:sp>
      <p:sp>
        <p:nvSpPr>
          <p:cNvPr id="321" name="Google Shape;321;p30"/>
          <p:cNvSpPr txBox="1"/>
          <p:nvPr>
            <p:ph idx="1" type="body"/>
          </p:nvPr>
        </p:nvSpPr>
        <p:spPr>
          <a:xfrm>
            <a:off x="1164950" y="2917049"/>
            <a:ext cx="10674900" cy="5381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lang="en-US" sz="3600">
                <a:solidFill>
                  <a:srgbClr val="000000"/>
                </a:solidFill>
                <a:latin typeface="Helvetica Neue Light"/>
                <a:ea typeface="Helvetica Neue Light"/>
                <a:cs typeface="Helvetica Neue Light"/>
                <a:sym typeface="Helvetica Neue Light"/>
              </a:rPr>
              <a:t>“</a:t>
            </a:r>
            <a:r>
              <a:rPr lang="en-US" sz="3600">
                <a:solidFill>
                  <a:srgbClr val="000000"/>
                </a:solidFill>
                <a:latin typeface="Helvetica Neue Light"/>
                <a:ea typeface="Helvetica Neue Light"/>
                <a:cs typeface="Helvetica Neue Light"/>
                <a:sym typeface="Helvetica Neue Light"/>
              </a:rPr>
              <a:t>The Order requirement can be satisfied by</a:t>
            </a:r>
            <a:br>
              <a:rPr lang="en-US" sz="3600">
                <a:solidFill>
                  <a:srgbClr val="000000"/>
                </a:solidFill>
                <a:latin typeface="Helvetica Neue Light"/>
                <a:ea typeface="Helvetica Neue Light"/>
                <a:cs typeface="Helvetica Neue Light"/>
                <a:sym typeface="Helvetica Neue Light"/>
              </a:rPr>
            </a:br>
            <a:r>
              <a:rPr lang="en-US" sz="3600">
                <a:solidFill>
                  <a:srgbClr val="000000"/>
                </a:solidFill>
                <a:latin typeface="Helvetica Neue Light"/>
                <a:ea typeface="Helvetica Neue Light"/>
                <a:cs typeface="Helvetica Neue Light"/>
                <a:sym typeface="Helvetica Neue Light"/>
              </a:rPr>
              <a:t>assigning unique identifiers to requests and</a:t>
            </a:r>
            <a:br>
              <a:rPr lang="en-US" sz="3600">
                <a:solidFill>
                  <a:srgbClr val="000000"/>
                </a:solidFill>
                <a:latin typeface="Helvetica Neue Light"/>
                <a:ea typeface="Helvetica Neue Light"/>
                <a:cs typeface="Helvetica Neue Light"/>
                <a:sym typeface="Helvetica Neue Light"/>
              </a:rPr>
            </a:br>
            <a:r>
              <a:rPr lang="en-US" sz="3600">
                <a:solidFill>
                  <a:srgbClr val="000000"/>
                </a:solidFill>
                <a:latin typeface="Helvetica Neue Light"/>
                <a:ea typeface="Helvetica Neue Light"/>
                <a:cs typeface="Helvetica Neue Light"/>
                <a:sym typeface="Helvetica Neue Light"/>
              </a:rPr>
              <a:t>having state machine replicas process requests</a:t>
            </a:r>
            <a:br>
              <a:rPr lang="en-US" sz="3600">
                <a:solidFill>
                  <a:srgbClr val="000000"/>
                </a:solidFill>
                <a:latin typeface="Helvetica Neue Light"/>
                <a:ea typeface="Helvetica Neue Light"/>
                <a:cs typeface="Helvetica Neue Light"/>
                <a:sym typeface="Helvetica Neue Light"/>
              </a:rPr>
            </a:br>
            <a:r>
              <a:rPr lang="en-US" sz="3600">
                <a:solidFill>
                  <a:srgbClr val="000000"/>
                </a:solidFill>
                <a:latin typeface="Helvetica Neue Light"/>
                <a:ea typeface="Helvetica Neue Light"/>
                <a:cs typeface="Helvetica Neue Light"/>
                <a:sym typeface="Helvetica Neue Light"/>
              </a:rPr>
              <a:t>according to a total ordering relation</a:t>
            </a:r>
            <a:br>
              <a:rPr lang="en-US" sz="3600">
                <a:solidFill>
                  <a:srgbClr val="000000"/>
                </a:solidFill>
                <a:latin typeface="Helvetica Neue Light"/>
                <a:ea typeface="Helvetica Neue Light"/>
                <a:cs typeface="Helvetica Neue Light"/>
                <a:sym typeface="Helvetica Neue Light"/>
              </a:rPr>
            </a:br>
            <a:r>
              <a:rPr lang="en-US" sz="3600">
                <a:solidFill>
                  <a:srgbClr val="000000"/>
                </a:solidFill>
                <a:latin typeface="Helvetica Neue Light"/>
                <a:ea typeface="Helvetica Neue Light"/>
                <a:cs typeface="Helvetica Neue Light"/>
                <a:sym typeface="Helvetica Neue Light"/>
              </a:rPr>
              <a:t>on these unique identifiers.” </a:t>
            </a:r>
            <a:endParaRPr sz="3600">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None/>
            </a:pPr>
            <a:r>
              <a:t/>
            </a:r>
            <a:endParaRPr sz="3600">
              <a:solidFill>
                <a:srgbClr val="000000"/>
              </a:solidFill>
              <a:latin typeface="Helvetica Neue Light"/>
              <a:ea typeface="Helvetica Neue Light"/>
              <a:cs typeface="Helvetica Neue Light"/>
              <a:sym typeface="Helvetica Neue Light"/>
            </a:endParaRPr>
          </a:p>
        </p:txBody>
      </p:sp>
      <p:sp>
        <p:nvSpPr>
          <p:cNvPr id="322" name="Google Shape;322;p30"/>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1"/>
          <p:cNvSpPr txBox="1"/>
          <p:nvPr>
            <p:ph type="title"/>
          </p:nvPr>
        </p:nvSpPr>
        <p:spPr>
          <a:xfrm>
            <a:off x="1164950" y="1084225"/>
            <a:ext cx="10674900" cy="1344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Implementation</a:t>
            </a:r>
            <a:endParaRPr sz="7000"/>
          </a:p>
        </p:txBody>
      </p:sp>
      <p:sp>
        <p:nvSpPr>
          <p:cNvPr id="328" name="Google Shape;328;p31"/>
          <p:cNvSpPr txBox="1"/>
          <p:nvPr>
            <p:ph idx="1" type="body"/>
          </p:nvPr>
        </p:nvSpPr>
        <p:spPr>
          <a:xfrm>
            <a:off x="1164950" y="2917049"/>
            <a:ext cx="10674900" cy="5381700"/>
          </a:xfrm>
          <a:prstGeom prst="rect">
            <a:avLst/>
          </a:prstGeom>
          <a:noFill/>
          <a:ln>
            <a:noFill/>
          </a:ln>
        </p:spPr>
        <p:txBody>
          <a:bodyPr anchorCtr="0" anchor="ctr" bIns="50800" lIns="50800" spcFirstLastPara="1" rIns="50800" wrap="square" tIns="50800">
            <a:noAutofit/>
          </a:bodyPr>
          <a:lstStyle/>
          <a:p>
            <a:pPr indent="-501650" lvl="0" marL="444500" marR="0" rtl="0" algn="l">
              <a:lnSpc>
                <a:spcPct val="100000"/>
              </a:lnSpc>
              <a:spcBef>
                <a:spcPts val="0"/>
              </a:spcBef>
              <a:spcAft>
                <a:spcPts val="0"/>
              </a:spcAft>
              <a:buClr>
                <a:srgbClr val="000000"/>
              </a:buClr>
              <a:buSzPts val="3600"/>
              <a:buFont typeface="Helvetica Neue"/>
              <a:buChar char="•"/>
            </a:pPr>
            <a:r>
              <a:rPr b="1" i="0" lang="en-US" sz="3600" u="none" cap="none" strike="noStrike">
                <a:solidFill>
                  <a:srgbClr val="000000"/>
                </a:solidFill>
                <a:latin typeface="Helvetica Neue"/>
                <a:ea typeface="Helvetica Neue"/>
                <a:cs typeface="Helvetica Neue"/>
                <a:sym typeface="Helvetica Neue"/>
              </a:rPr>
              <a:t>Order</a:t>
            </a:r>
            <a:endParaRPr b="1" sz="3600"/>
          </a:p>
          <a:p>
            <a:pPr indent="-501650" lvl="1" marL="889000" marR="0" rtl="0" algn="l">
              <a:lnSpc>
                <a:spcPct val="100000"/>
              </a:lnSpc>
              <a:spcBef>
                <a:spcPts val="42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Assign unique ids to requests</a:t>
            </a:r>
            <a:r>
              <a:rPr lang="en-US" sz="3600">
                <a:solidFill>
                  <a:srgbClr val="000000"/>
                </a:solidFill>
                <a:latin typeface="Helvetica Neue Light"/>
                <a:ea typeface="Helvetica Neue Light"/>
                <a:cs typeface="Helvetica Neue Light"/>
                <a:sym typeface="Helvetica Neue Light"/>
              </a:rPr>
              <a:t> and </a:t>
            </a:r>
            <a:r>
              <a:rPr b="0" i="0" lang="en-US" sz="3600" u="none" cap="none" strike="noStrike">
                <a:solidFill>
                  <a:srgbClr val="000000"/>
                </a:solidFill>
                <a:latin typeface="Helvetica Neue Light"/>
                <a:ea typeface="Helvetica Neue Light"/>
                <a:cs typeface="Helvetica Neue Light"/>
                <a:sym typeface="Helvetica Neue Light"/>
              </a:rPr>
              <a:t>process them in ascending order.</a:t>
            </a:r>
            <a:endParaRPr sz="3600"/>
          </a:p>
          <a:p>
            <a:pPr indent="-501650" lvl="1" marL="889000" marR="0" rtl="0" algn="l">
              <a:lnSpc>
                <a:spcPct val="100000"/>
              </a:lnSpc>
              <a:spcBef>
                <a:spcPts val="42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How do we assign unique ids in a distributed system?</a:t>
            </a:r>
            <a:endParaRPr sz="3600"/>
          </a:p>
        </p:txBody>
      </p:sp>
      <p:sp>
        <p:nvSpPr>
          <p:cNvPr id="329" name="Google Shape;329;p31"/>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952488" y="65523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Authors</a:t>
            </a:r>
            <a:endParaRPr sz="7000"/>
          </a:p>
        </p:txBody>
      </p:sp>
      <p:sp>
        <p:nvSpPr>
          <p:cNvPr id="137" name="Google Shape;137;p14"/>
          <p:cNvSpPr txBox="1"/>
          <p:nvPr>
            <p:ph idx="1" type="body"/>
          </p:nvPr>
        </p:nvSpPr>
        <p:spPr>
          <a:xfrm>
            <a:off x="952500" y="2603500"/>
            <a:ext cx="5324400" cy="6286500"/>
          </a:xfrm>
          <a:prstGeom prst="rect">
            <a:avLst/>
          </a:prstGeom>
          <a:noFill/>
          <a:ln>
            <a:noFill/>
          </a:ln>
        </p:spPr>
        <p:txBody>
          <a:bodyPr anchorCtr="0" anchor="ctr" bIns="50800" lIns="50800" spcFirstLastPara="1" rIns="50800" wrap="square" tIns="50800">
            <a:noAutofit/>
          </a:bodyPr>
          <a:lstStyle/>
          <a:p>
            <a:pPr indent="0" lvl="0" marL="0" marR="0" rtl="0" algn="l">
              <a:lnSpc>
                <a:spcPct val="115000"/>
              </a:lnSpc>
              <a:spcBef>
                <a:spcPts val="1000"/>
              </a:spcBef>
              <a:spcAft>
                <a:spcPts val="0"/>
              </a:spcAft>
              <a:buNone/>
            </a:pPr>
            <a:r>
              <a:rPr b="1" i="0" lang="en-US" sz="3600" u="none" cap="none" strike="noStrike">
                <a:solidFill>
                  <a:srgbClr val="000000"/>
                </a:solidFill>
                <a:latin typeface="Helvetica Neue"/>
                <a:ea typeface="Helvetica Neue"/>
                <a:cs typeface="Helvetica Neue"/>
                <a:sym typeface="Helvetica Neue"/>
              </a:rPr>
              <a:t>Fred Schneider</a:t>
            </a:r>
            <a:endParaRPr b="1" i="0" sz="3600" u="none" cap="none" strike="noStrike">
              <a:solidFill>
                <a:srgbClr val="000000"/>
              </a:solidFill>
              <a:latin typeface="Helvetica Neue"/>
              <a:ea typeface="Helvetica Neue"/>
              <a:cs typeface="Helvetica Neue"/>
              <a:sym typeface="Helvetica Neue"/>
            </a:endParaRPr>
          </a:p>
          <a:p>
            <a:pPr indent="-463550" lvl="0" marL="444500" marR="0" rtl="0" algn="l">
              <a:lnSpc>
                <a:spcPct val="115000"/>
              </a:lnSpc>
              <a:spcBef>
                <a:spcPts val="1000"/>
              </a:spcBef>
              <a:spcAft>
                <a:spcPts val="0"/>
              </a:spcAft>
              <a:buClr>
                <a:srgbClr val="000000"/>
              </a:buClr>
              <a:buSzPts val="3000"/>
              <a:buFont typeface="Helvetica Neue Light"/>
              <a:buChar char="•"/>
            </a:pPr>
            <a:r>
              <a:rPr lang="en-US" sz="3000">
                <a:solidFill>
                  <a:srgbClr val="000000"/>
                </a:solidFill>
                <a:latin typeface="Helvetica Neue Light"/>
                <a:ea typeface="Helvetica Neue Light"/>
                <a:cs typeface="Helvetica Neue Light"/>
                <a:sym typeface="Helvetica Neue Light"/>
              </a:rPr>
              <a:t>Samuel B. Eckert Professor of Computer Science</a:t>
            </a:r>
            <a:endParaRPr sz="3000">
              <a:solidFill>
                <a:srgbClr val="000000"/>
              </a:solidFill>
              <a:latin typeface="Helvetica Neue Light"/>
              <a:ea typeface="Helvetica Neue Light"/>
              <a:cs typeface="Helvetica Neue Light"/>
              <a:sym typeface="Helvetica Neue Light"/>
            </a:endParaRPr>
          </a:p>
          <a:p>
            <a:pPr indent="-463550" lvl="0" marL="444500" marR="0" rtl="0" algn="l">
              <a:lnSpc>
                <a:spcPct val="115000"/>
              </a:lnSpc>
              <a:spcBef>
                <a:spcPts val="1000"/>
              </a:spcBef>
              <a:spcAft>
                <a:spcPts val="0"/>
              </a:spcAft>
              <a:buClr>
                <a:srgbClr val="000000"/>
              </a:buClr>
              <a:buSzPts val="3000"/>
              <a:buFont typeface="Helvetica Neue Light"/>
              <a:buChar char="•"/>
            </a:pPr>
            <a:r>
              <a:rPr lang="en-US" sz="3000">
                <a:solidFill>
                  <a:srgbClr val="000000"/>
                </a:solidFill>
                <a:latin typeface="Helvetica Neue Light"/>
                <a:ea typeface="Helvetica Neue Light"/>
                <a:cs typeface="Helvetica Neue Light"/>
                <a:sym typeface="Helvetica Neue Light"/>
              </a:rPr>
              <a:t>AAAS, ACM, and IEEE Fellow</a:t>
            </a:r>
            <a:endParaRPr sz="3000">
              <a:solidFill>
                <a:srgbClr val="000000"/>
              </a:solidFill>
              <a:latin typeface="Helvetica Neue Light"/>
              <a:ea typeface="Helvetica Neue Light"/>
              <a:cs typeface="Helvetica Neue Light"/>
              <a:sym typeface="Helvetica Neue Light"/>
            </a:endParaRPr>
          </a:p>
          <a:p>
            <a:pPr indent="-463550" lvl="0" marL="444500" marR="0" rtl="0" algn="l">
              <a:lnSpc>
                <a:spcPct val="115000"/>
              </a:lnSpc>
              <a:spcBef>
                <a:spcPts val="1000"/>
              </a:spcBef>
              <a:spcAft>
                <a:spcPts val="0"/>
              </a:spcAft>
              <a:buClr>
                <a:srgbClr val="000000"/>
              </a:buClr>
              <a:buSzPts val="3000"/>
              <a:buFont typeface="Helvetica Neue Light"/>
              <a:buChar char="•"/>
            </a:pPr>
            <a:r>
              <a:rPr lang="en-US" sz="3000">
                <a:solidFill>
                  <a:srgbClr val="000000"/>
                </a:solidFill>
                <a:latin typeface="Helvetica Neue Light"/>
                <a:ea typeface="Helvetica Neue Light"/>
                <a:cs typeface="Helvetica Neue Light"/>
                <a:sym typeface="Helvetica Neue Light"/>
              </a:rPr>
              <a:t>Concurrent and distributed systems for high-integrity and mission-critical settings</a:t>
            </a:r>
            <a:endParaRPr sz="3000">
              <a:solidFill>
                <a:srgbClr val="000000"/>
              </a:solidFill>
              <a:latin typeface="Helvetica Neue Light"/>
              <a:ea typeface="Helvetica Neue Light"/>
              <a:cs typeface="Helvetica Neue Light"/>
              <a:sym typeface="Helvetica Neue Light"/>
            </a:endParaRPr>
          </a:p>
          <a:p>
            <a:pPr indent="0" lvl="0" marL="444500" marR="0" rtl="0" algn="l">
              <a:lnSpc>
                <a:spcPct val="115000"/>
              </a:lnSpc>
              <a:spcBef>
                <a:spcPts val="1000"/>
              </a:spcBef>
              <a:spcAft>
                <a:spcPts val="1000"/>
              </a:spcAft>
              <a:buNone/>
            </a:pPr>
            <a:r>
              <a:t/>
            </a:r>
            <a:endParaRPr sz="3000">
              <a:solidFill>
                <a:srgbClr val="000000"/>
              </a:solidFill>
              <a:latin typeface="Helvetica Neue Light"/>
              <a:ea typeface="Helvetica Neue Light"/>
              <a:cs typeface="Helvetica Neue Light"/>
              <a:sym typeface="Helvetica Neue Light"/>
            </a:endParaRPr>
          </a:p>
        </p:txBody>
      </p:sp>
      <p:pic>
        <p:nvPicPr>
          <p:cNvPr id="138" name="Google Shape;138;p14"/>
          <p:cNvPicPr preferRelativeResize="0"/>
          <p:nvPr/>
        </p:nvPicPr>
        <p:blipFill rotWithShape="1">
          <a:blip r:embed="rId3">
            <a:alphaModFix/>
          </a:blip>
          <a:srcRect b="0" l="14367" r="14367" t="0"/>
          <a:stretch/>
        </p:blipFill>
        <p:spPr>
          <a:xfrm>
            <a:off x="7845654" y="3093464"/>
            <a:ext cx="3781746" cy="5306574"/>
          </a:xfrm>
          <a:prstGeom prst="rect">
            <a:avLst/>
          </a:prstGeom>
          <a:noFill/>
          <a:ln>
            <a:noFill/>
          </a:ln>
        </p:spPr>
      </p:pic>
      <p:sp>
        <p:nvSpPr>
          <p:cNvPr id="139" name="Google Shape;139;p14"/>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32"/>
          <p:cNvSpPr txBox="1"/>
          <p:nvPr>
            <p:ph type="title"/>
          </p:nvPr>
        </p:nvSpPr>
        <p:spPr>
          <a:xfrm>
            <a:off x="1164938" y="632658"/>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719"/>
              <a:buFont typeface="Helvetica Neue Light"/>
              <a:buNone/>
            </a:pPr>
            <a:r>
              <a:rPr b="0" i="0" lang="en-US" sz="6719" u="none" cap="none" strike="noStrike">
                <a:solidFill>
                  <a:srgbClr val="000000"/>
                </a:solidFill>
                <a:latin typeface="Helvetica Neue Light"/>
                <a:ea typeface="Helvetica Neue Light"/>
                <a:cs typeface="Helvetica Neue Light"/>
                <a:sym typeface="Helvetica Neue Light"/>
              </a:rPr>
              <a:t>Implementation</a:t>
            </a:r>
            <a:endParaRPr/>
          </a:p>
          <a:p>
            <a:pPr indent="0" lvl="0" marL="0" marR="0" rtl="0" algn="ctr">
              <a:lnSpc>
                <a:spcPct val="100000"/>
              </a:lnSpc>
              <a:spcBef>
                <a:spcPts val="0"/>
              </a:spcBef>
              <a:spcAft>
                <a:spcPts val="0"/>
              </a:spcAft>
              <a:buClr>
                <a:srgbClr val="000000"/>
              </a:buClr>
              <a:buSzPts val="6719"/>
              <a:buFont typeface="Helvetica Neue Light"/>
              <a:buNone/>
            </a:pPr>
            <a:r>
              <a:rPr b="0" i="0" lang="en-US" sz="6719" u="none" cap="none" strike="noStrike">
                <a:solidFill>
                  <a:srgbClr val="000000"/>
                </a:solidFill>
                <a:latin typeface="Helvetica Neue Light"/>
                <a:ea typeface="Helvetica Neue Light"/>
                <a:cs typeface="Helvetica Neue Light"/>
                <a:sym typeface="Helvetica Neue Light"/>
              </a:rPr>
              <a:t>Client Generated IDs</a:t>
            </a:r>
            <a:endParaRPr/>
          </a:p>
        </p:txBody>
      </p:sp>
      <p:sp>
        <p:nvSpPr>
          <p:cNvPr id="335" name="Google Shape;335;p32"/>
          <p:cNvSpPr txBox="1"/>
          <p:nvPr>
            <p:ph idx="1" type="body"/>
          </p:nvPr>
        </p:nvSpPr>
        <p:spPr>
          <a:xfrm>
            <a:off x="952550" y="3151150"/>
            <a:ext cx="11099700" cy="5226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None/>
            </a:pPr>
            <a:r>
              <a:rPr b="1" i="0" lang="en-US" sz="3600" u="none" cap="none" strike="noStrike">
                <a:solidFill>
                  <a:srgbClr val="000000"/>
                </a:solidFill>
                <a:latin typeface="Helvetica Neue"/>
                <a:ea typeface="Helvetica Neue"/>
                <a:cs typeface="Helvetica Neue"/>
                <a:sym typeface="Helvetica Neue"/>
              </a:rPr>
              <a:t>Ordering via </a:t>
            </a:r>
            <a:r>
              <a:rPr b="1" lang="en-US" sz="3600">
                <a:solidFill>
                  <a:srgbClr val="000000"/>
                </a:solidFill>
                <a:latin typeface="Helvetica Neue"/>
                <a:ea typeface="Helvetica Neue"/>
                <a:cs typeface="Helvetica Neue"/>
                <a:sym typeface="Helvetica Neue"/>
              </a:rPr>
              <a:t>c</a:t>
            </a:r>
            <a:r>
              <a:rPr b="1" i="0" lang="en-US" sz="3600" u="none" cap="none" strike="noStrike">
                <a:solidFill>
                  <a:srgbClr val="000000"/>
                </a:solidFill>
                <a:latin typeface="Helvetica Neue"/>
                <a:ea typeface="Helvetica Neue"/>
                <a:cs typeface="Helvetica Neue"/>
                <a:sym typeface="Helvetica Neue"/>
              </a:rPr>
              <a:t>locks</a:t>
            </a:r>
            <a:endParaRPr b="1" sz="3600"/>
          </a:p>
          <a:p>
            <a:pPr indent="-501650" lvl="1" marL="889000" marR="0" rtl="0" algn="l">
              <a:lnSpc>
                <a:spcPct val="100000"/>
              </a:lnSpc>
              <a:spcBef>
                <a:spcPts val="42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Logical Clocks</a:t>
            </a:r>
            <a:endParaRPr sz="3600"/>
          </a:p>
          <a:p>
            <a:pPr indent="-501650" lvl="1" marL="889000" marR="0" rtl="0" algn="l">
              <a:lnSpc>
                <a:spcPct val="100000"/>
              </a:lnSpc>
              <a:spcBef>
                <a:spcPts val="42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Synchronized Clocks</a:t>
            </a:r>
            <a:endParaRPr sz="3600"/>
          </a:p>
          <a:p>
            <a:pPr indent="-501650" lvl="0" marL="444500" marR="0" rtl="0" algn="l">
              <a:lnSpc>
                <a:spcPct val="100000"/>
              </a:lnSpc>
              <a:spcBef>
                <a:spcPts val="42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Ideas from last </a:t>
            </a:r>
            <a:r>
              <a:rPr lang="en-US" sz="3600">
                <a:solidFill>
                  <a:srgbClr val="000000"/>
                </a:solidFill>
                <a:latin typeface="Helvetica Neue Light"/>
                <a:ea typeface="Helvetica Neue Light"/>
                <a:cs typeface="Helvetica Neue Light"/>
                <a:sym typeface="Helvetica Neue Light"/>
              </a:rPr>
              <a:t>class</a:t>
            </a:r>
            <a:r>
              <a:rPr b="0" i="0" lang="en-US" sz="3600" u="none" cap="none" strike="noStrike">
                <a:solidFill>
                  <a:srgbClr val="000000"/>
                </a:solidFill>
                <a:latin typeface="Helvetica Neue Light"/>
                <a:ea typeface="Helvetica Neue Light"/>
                <a:cs typeface="Helvetica Neue Light"/>
                <a:sym typeface="Helvetica Neue Light"/>
              </a:rPr>
              <a:t>! [Lamport 1978]</a:t>
            </a:r>
            <a:endParaRPr sz="3600"/>
          </a:p>
        </p:txBody>
      </p:sp>
      <p:sp>
        <p:nvSpPr>
          <p:cNvPr id="336" name="Google Shape;336;p32"/>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33"/>
          <p:cNvSpPr txBox="1"/>
          <p:nvPr>
            <p:ph type="title"/>
          </p:nvPr>
        </p:nvSpPr>
        <p:spPr>
          <a:xfrm>
            <a:off x="1164938" y="85843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719"/>
              <a:buFont typeface="Helvetica Neue Light"/>
              <a:buNone/>
            </a:pPr>
            <a:r>
              <a:rPr lang="en-US" sz="6719">
                <a:solidFill>
                  <a:srgbClr val="000000"/>
                </a:solidFill>
                <a:latin typeface="Helvetica Neue Light"/>
                <a:ea typeface="Helvetica Neue Light"/>
                <a:cs typeface="Helvetica Neue Light"/>
                <a:sym typeface="Helvetica Neue Light"/>
              </a:rPr>
              <a:t>Can the replicas generate unique identifiers? </a:t>
            </a:r>
            <a:endParaRPr/>
          </a:p>
        </p:txBody>
      </p:sp>
      <p:sp>
        <p:nvSpPr>
          <p:cNvPr id="342" name="Google Shape;342;p33"/>
          <p:cNvSpPr txBox="1"/>
          <p:nvPr>
            <p:ph idx="1" type="body"/>
          </p:nvPr>
        </p:nvSpPr>
        <p:spPr>
          <a:xfrm>
            <a:off x="1164950" y="3309200"/>
            <a:ext cx="10674900" cy="4204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1" lang="en-US" sz="4800">
                <a:solidFill>
                  <a:schemeClr val="accent1"/>
                </a:solidFill>
                <a:latin typeface="Helvetica Neue"/>
                <a:ea typeface="Helvetica Neue"/>
                <a:cs typeface="Helvetica Neue"/>
                <a:sym typeface="Helvetica Neue"/>
              </a:rPr>
              <a:t>Of course!</a:t>
            </a:r>
            <a:endParaRPr b="1" sz="4800">
              <a:solidFill>
                <a:schemeClr val="accent1"/>
              </a:solidFill>
            </a:endParaRPr>
          </a:p>
        </p:txBody>
      </p:sp>
      <p:sp>
        <p:nvSpPr>
          <p:cNvPr id="343" name="Google Shape;343;p33"/>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34"/>
          <p:cNvSpPr txBox="1"/>
          <p:nvPr>
            <p:ph type="title"/>
          </p:nvPr>
        </p:nvSpPr>
        <p:spPr>
          <a:xfrm>
            <a:off x="1164938" y="85843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719"/>
              <a:buFont typeface="Helvetica Neue Light"/>
              <a:buNone/>
            </a:pPr>
            <a:r>
              <a:rPr b="0" i="0" lang="en-US" sz="6719" u="none" cap="none" strike="noStrike">
                <a:solidFill>
                  <a:srgbClr val="000000"/>
                </a:solidFill>
                <a:latin typeface="Helvetica Neue Light"/>
                <a:ea typeface="Helvetica Neue Light"/>
                <a:cs typeface="Helvetica Neue Light"/>
                <a:sym typeface="Helvetica Neue Light"/>
              </a:rPr>
              <a:t>Implementation</a:t>
            </a:r>
            <a:endParaRPr/>
          </a:p>
          <a:p>
            <a:pPr indent="0" lvl="0" marL="0" marR="0" rtl="0" algn="ctr">
              <a:lnSpc>
                <a:spcPct val="100000"/>
              </a:lnSpc>
              <a:spcBef>
                <a:spcPts val="0"/>
              </a:spcBef>
              <a:spcAft>
                <a:spcPts val="0"/>
              </a:spcAft>
              <a:buClr>
                <a:srgbClr val="000000"/>
              </a:buClr>
              <a:buSzPts val="6719"/>
              <a:buFont typeface="Helvetica Neue Light"/>
              <a:buNone/>
            </a:pPr>
            <a:r>
              <a:rPr b="0" i="0" lang="en-US" sz="6719" u="none" cap="none" strike="noStrike">
                <a:solidFill>
                  <a:srgbClr val="000000"/>
                </a:solidFill>
                <a:latin typeface="Helvetica Neue Light"/>
                <a:ea typeface="Helvetica Neue Light"/>
                <a:cs typeface="Helvetica Neue Light"/>
                <a:sym typeface="Helvetica Neue Light"/>
              </a:rPr>
              <a:t>Replica Generated IDs</a:t>
            </a:r>
            <a:endParaRPr/>
          </a:p>
        </p:txBody>
      </p:sp>
      <p:sp>
        <p:nvSpPr>
          <p:cNvPr id="349" name="Google Shape;349;p34"/>
          <p:cNvSpPr txBox="1"/>
          <p:nvPr>
            <p:ph idx="1" type="body"/>
          </p:nvPr>
        </p:nvSpPr>
        <p:spPr>
          <a:xfrm>
            <a:off x="1164938" y="3368604"/>
            <a:ext cx="10674900" cy="4642200"/>
          </a:xfrm>
          <a:prstGeom prst="rect">
            <a:avLst/>
          </a:prstGeom>
          <a:noFill/>
          <a:ln>
            <a:noFill/>
          </a:ln>
        </p:spPr>
        <p:txBody>
          <a:bodyPr anchorCtr="0" anchor="ctr" bIns="50800" lIns="50800" spcFirstLastPara="1" rIns="50800" wrap="square" tIns="50800">
            <a:noAutofit/>
          </a:bodyPr>
          <a:lstStyle/>
          <a:p>
            <a:pPr indent="-501650" lvl="0" marL="444500" marR="0" rtl="0" algn="l">
              <a:lnSpc>
                <a:spcPct val="150000"/>
              </a:lnSpc>
              <a:spcBef>
                <a:spcPts val="10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2 Phase ID generation</a:t>
            </a:r>
            <a:endParaRPr sz="3600"/>
          </a:p>
          <a:p>
            <a:pPr indent="-501650" lvl="1" marL="889000" marR="0" rtl="0" algn="l">
              <a:lnSpc>
                <a:spcPct val="150000"/>
              </a:lnSpc>
              <a:spcBef>
                <a:spcPts val="10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Every </a:t>
            </a:r>
            <a:r>
              <a:rPr lang="en-US" sz="3600">
                <a:solidFill>
                  <a:srgbClr val="000000"/>
                </a:solidFill>
                <a:latin typeface="Helvetica Neue Light"/>
                <a:ea typeface="Helvetica Neue Light"/>
                <a:cs typeface="Helvetica Neue Light"/>
                <a:sym typeface="Helvetica Neue Light"/>
              </a:rPr>
              <a:t>r</a:t>
            </a:r>
            <a:r>
              <a:rPr b="0" i="0" lang="en-US" sz="3600" u="none" cap="none" strike="noStrike">
                <a:solidFill>
                  <a:srgbClr val="000000"/>
                </a:solidFill>
                <a:latin typeface="Helvetica Neue Light"/>
                <a:ea typeface="Helvetica Neue Light"/>
                <a:cs typeface="Helvetica Neue Light"/>
                <a:sym typeface="Helvetica Neue Light"/>
              </a:rPr>
              <a:t>eplica proposes a </a:t>
            </a:r>
            <a:r>
              <a:rPr b="0" i="1" lang="en-US" sz="3600" u="none" cap="none" strike="noStrike">
                <a:solidFill>
                  <a:srgbClr val="000000"/>
                </a:solidFill>
                <a:latin typeface="Helvetica Neue"/>
                <a:ea typeface="Helvetica Neue"/>
                <a:cs typeface="Helvetica Neue"/>
                <a:sym typeface="Helvetica Neue"/>
              </a:rPr>
              <a:t>candidate</a:t>
            </a:r>
            <a:endParaRPr b="0" i="1" sz="3600" u="none" cap="none" strike="noStrike">
              <a:solidFill>
                <a:srgbClr val="000000"/>
              </a:solidFill>
              <a:latin typeface="Helvetica Neue"/>
              <a:ea typeface="Helvetica Neue"/>
              <a:cs typeface="Helvetica Neue"/>
              <a:sym typeface="Helvetica Neue"/>
            </a:endParaRPr>
          </a:p>
          <a:p>
            <a:pPr indent="-501650" lvl="1" marL="889000" marR="0" rtl="0" algn="l">
              <a:lnSpc>
                <a:spcPct val="150000"/>
              </a:lnSpc>
              <a:spcBef>
                <a:spcPts val="1000"/>
              </a:spcBef>
              <a:spcAft>
                <a:spcPts val="100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One candidate is chosen and agreed upon by all replicas</a:t>
            </a:r>
            <a:endParaRPr sz="3600"/>
          </a:p>
        </p:txBody>
      </p:sp>
      <p:sp>
        <p:nvSpPr>
          <p:cNvPr id="350" name="Google Shape;350;p34"/>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35"/>
          <p:cNvSpPr txBox="1"/>
          <p:nvPr>
            <p:ph type="title"/>
          </p:nvPr>
        </p:nvSpPr>
        <p:spPr>
          <a:xfrm>
            <a:off x="1164938" y="85843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719"/>
              <a:buFont typeface="Helvetica Neue Light"/>
              <a:buNone/>
            </a:pPr>
            <a:r>
              <a:rPr b="0" i="0" lang="en-US" sz="6719" u="none" cap="none" strike="noStrike">
                <a:solidFill>
                  <a:srgbClr val="000000"/>
                </a:solidFill>
                <a:latin typeface="Helvetica Neue Light"/>
                <a:ea typeface="Helvetica Neue Light"/>
                <a:cs typeface="Helvetica Neue Light"/>
                <a:sym typeface="Helvetica Neue Light"/>
              </a:rPr>
              <a:t>Implementation</a:t>
            </a:r>
            <a:endParaRPr/>
          </a:p>
          <a:p>
            <a:pPr indent="0" lvl="0" marL="0" marR="0" rtl="0" algn="ctr">
              <a:lnSpc>
                <a:spcPct val="100000"/>
              </a:lnSpc>
              <a:spcBef>
                <a:spcPts val="0"/>
              </a:spcBef>
              <a:spcAft>
                <a:spcPts val="0"/>
              </a:spcAft>
              <a:buClr>
                <a:srgbClr val="000000"/>
              </a:buClr>
              <a:buSzPts val="6719"/>
              <a:buFont typeface="Helvetica Neue Light"/>
              <a:buNone/>
            </a:pPr>
            <a:r>
              <a:rPr b="0" i="0" lang="en-US" sz="6719" u="none" cap="none" strike="noStrike">
                <a:solidFill>
                  <a:srgbClr val="000000"/>
                </a:solidFill>
                <a:latin typeface="Helvetica Neue Light"/>
                <a:ea typeface="Helvetica Neue Light"/>
                <a:cs typeface="Helvetica Neue Light"/>
                <a:sym typeface="Helvetica Neue Light"/>
              </a:rPr>
              <a:t>Replica Generated IDs</a:t>
            </a:r>
            <a:endParaRPr/>
          </a:p>
        </p:txBody>
      </p:sp>
      <p:sp>
        <p:nvSpPr>
          <p:cNvPr id="356" name="Google Shape;356;p35"/>
          <p:cNvSpPr txBox="1"/>
          <p:nvPr>
            <p:ph idx="1" type="body"/>
          </p:nvPr>
        </p:nvSpPr>
        <p:spPr>
          <a:xfrm>
            <a:off x="1164950" y="3309200"/>
            <a:ext cx="10674900" cy="4204800"/>
          </a:xfrm>
          <a:prstGeom prst="rect">
            <a:avLst/>
          </a:prstGeom>
          <a:noFill/>
          <a:ln>
            <a:noFill/>
          </a:ln>
        </p:spPr>
        <p:txBody>
          <a:bodyPr anchorCtr="0" anchor="ctr" bIns="50800" lIns="50800" spcFirstLastPara="1" rIns="50800" wrap="square" tIns="50800">
            <a:noAutofit/>
          </a:bodyPr>
          <a:lstStyle/>
          <a:p>
            <a:pPr indent="-501650" lvl="0" marL="444500" marR="0" rtl="0" algn="l">
              <a:lnSpc>
                <a:spcPct val="100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When do we know a candidate is </a:t>
            </a:r>
            <a:r>
              <a:rPr b="0" i="1" lang="en-US" sz="3600" u="none" cap="none" strike="noStrike">
                <a:solidFill>
                  <a:srgbClr val="000000"/>
                </a:solidFill>
                <a:latin typeface="Helvetica Neue"/>
                <a:ea typeface="Helvetica Neue"/>
                <a:cs typeface="Helvetica Neue"/>
                <a:sym typeface="Helvetica Neue"/>
              </a:rPr>
              <a:t>stable?</a:t>
            </a:r>
            <a:endParaRPr sz="3600"/>
          </a:p>
          <a:p>
            <a:pPr indent="-501650" lvl="1" marL="889000" marR="0" rtl="0" algn="l">
              <a:lnSpc>
                <a:spcPct val="100000"/>
              </a:lnSpc>
              <a:spcBef>
                <a:spcPts val="42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A candidate is </a:t>
            </a:r>
            <a:r>
              <a:rPr b="0" i="1" lang="en-US" sz="3600" u="none" cap="none" strike="noStrike">
                <a:solidFill>
                  <a:srgbClr val="000000"/>
                </a:solidFill>
                <a:latin typeface="Helvetica Neue"/>
                <a:ea typeface="Helvetica Neue"/>
                <a:cs typeface="Helvetica Neue"/>
                <a:sym typeface="Helvetica Neue"/>
              </a:rPr>
              <a:t>accepted</a:t>
            </a:r>
            <a:endParaRPr b="0" i="1" sz="3600" u="none" cap="none" strike="noStrike">
              <a:solidFill>
                <a:srgbClr val="000000"/>
              </a:solidFill>
              <a:latin typeface="Helvetica Neue"/>
              <a:ea typeface="Helvetica Neue"/>
              <a:cs typeface="Helvetica Neue"/>
              <a:sym typeface="Helvetica Neue"/>
            </a:endParaRPr>
          </a:p>
          <a:p>
            <a:pPr indent="-501650" lvl="1" marL="889000" marR="0" rtl="0" algn="l">
              <a:lnSpc>
                <a:spcPct val="100000"/>
              </a:lnSpc>
              <a:spcBef>
                <a:spcPts val="42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No other pending requests with smaller candidate ids</a:t>
            </a:r>
            <a:endParaRPr sz="3600"/>
          </a:p>
        </p:txBody>
      </p:sp>
      <p:sp>
        <p:nvSpPr>
          <p:cNvPr id="357" name="Google Shape;357;p35"/>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36"/>
          <p:cNvSpPr txBox="1"/>
          <p:nvPr>
            <p:ph type="title"/>
          </p:nvPr>
        </p:nvSpPr>
        <p:spPr>
          <a:xfrm>
            <a:off x="1164938" y="85843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719"/>
              <a:buFont typeface="Helvetica Neue Light"/>
              <a:buNone/>
            </a:pPr>
            <a:r>
              <a:rPr lang="en-US" sz="6719">
                <a:solidFill>
                  <a:srgbClr val="000000"/>
                </a:solidFill>
                <a:latin typeface="Helvetica Neue Light"/>
                <a:ea typeface="Helvetica Neue Light"/>
                <a:cs typeface="Helvetica Neue Light"/>
                <a:sym typeface="Helvetica Neue Light"/>
              </a:rPr>
              <a:t>Stability Testing</a:t>
            </a:r>
            <a:endParaRPr/>
          </a:p>
        </p:txBody>
      </p:sp>
      <p:sp>
        <p:nvSpPr>
          <p:cNvPr id="363" name="Google Shape;363;p36"/>
          <p:cNvSpPr txBox="1"/>
          <p:nvPr>
            <p:ph idx="1" type="body"/>
          </p:nvPr>
        </p:nvSpPr>
        <p:spPr>
          <a:xfrm>
            <a:off x="1164950" y="3083400"/>
            <a:ext cx="10674900" cy="5283300"/>
          </a:xfrm>
          <a:prstGeom prst="rect">
            <a:avLst/>
          </a:prstGeom>
          <a:noFill/>
          <a:ln>
            <a:noFill/>
          </a:ln>
        </p:spPr>
        <p:txBody>
          <a:bodyPr anchorCtr="0" anchor="ctr" bIns="50800" lIns="50800" spcFirstLastPara="1" rIns="50800" wrap="square" tIns="50800">
            <a:noAutofit/>
          </a:bodyPr>
          <a:lstStyle/>
          <a:p>
            <a:pPr indent="-501650" lvl="0" marL="444500" marR="0" rtl="0" algn="l">
              <a:lnSpc>
                <a:spcPct val="150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Stability tests for logical and synchronized clocks?</a:t>
            </a:r>
            <a:endParaRPr sz="3600">
              <a:solidFill>
                <a:srgbClr val="000000"/>
              </a:solidFill>
              <a:latin typeface="Helvetica Neue Light"/>
              <a:ea typeface="Helvetica Neue Light"/>
              <a:cs typeface="Helvetica Neue Light"/>
              <a:sym typeface="Helvetica Neue Light"/>
            </a:endParaRPr>
          </a:p>
          <a:p>
            <a:pPr indent="-501650" lvl="0" marL="444500" marR="0" rtl="0" algn="l">
              <a:lnSpc>
                <a:spcPct val="150000"/>
              </a:lnSpc>
              <a:spcBef>
                <a:spcPts val="1000"/>
              </a:spcBef>
              <a:spcAft>
                <a:spcPts val="0"/>
              </a:spcAft>
              <a:buClr>
                <a:srgbClr val="000000"/>
              </a:buClr>
              <a:buSzPts val="3600"/>
              <a:buFont typeface="Helvetica Neue"/>
              <a:buChar char="•"/>
            </a:pPr>
            <a:r>
              <a:rPr b="1" lang="en-US" sz="3600">
                <a:solidFill>
                  <a:srgbClr val="000000"/>
                </a:solidFill>
                <a:latin typeface="Helvetica Neue"/>
                <a:ea typeface="Helvetica Neue"/>
                <a:cs typeface="Helvetica Neue"/>
                <a:sym typeface="Helvetica Neue"/>
              </a:rPr>
              <a:t>Disadvantages</a:t>
            </a:r>
            <a:endParaRPr b="1" sz="3600">
              <a:solidFill>
                <a:srgbClr val="000000"/>
              </a:solidFill>
              <a:latin typeface="Helvetica Neue"/>
              <a:ea typeface="Helvetica Neue"/>
              <a:cs typeface="Helvetica Neue"/>
              <a:sym typeface="Helvetica Neue"/>
            </a:endParaRPr>
          </a:p>
          <a:p>
            <a:pPr indent="-501650" lvl="1" marL="889000" marR="0" rtl="0" algn="l">
              <a:lnSpc>
                <a:spcPct val="150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Stability tests require all nodes to communicate</a:t>
            </a:r>
            <a:endParaRPr sz="3600">
              <a:solidFill>
                <a:srgbClr val="000000"/>
              </a:solidFill>
              <a:latin typeface="Helvetica Neue Light"/>
              <a:ea typeface="Helvetica Neue Light"/>
              <a:cs typeface="Helvetica Neue Light"/>
              <a:sym typeface="Helvetica Neue Light"/>
            </a:endParaRPr>
          </a:p>
          <a:p>
            <a:pPr indent="-596900" lvl="2" marL="2171700" marR="0" rtl="0" algn="l">
              <a:lnSpc>
                <a:spcPct val="150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Logical: stabilizing requests</a:t>
            </a:r>
            <a:endParaRPr sz="3600">
              <a:solidFill>
                <a:srgbClr val="000000"/>
              </a:solidFill>
              <a:latin typeface="Helvetica Neue Light"/>
              <a:ea typeface="Helvetica Neue Light"/>
              <a:cs typeface="Helvetica Neue Light"/>
              <a:sym typeface="Helvetica Neue Light"/>
            </a:endParaRPr>
          </a:p>
          <a:p>
            <a:pPr indent="-596900" lvl="2" marL="2171700" marR="0" rtl="0" algn="l">
              <a:lnSpc>
                <a:spcPct val="150000"/>
              </a:lnSpc>
              <a:spcBef>
                <a:spcPts val="1000"/>
              </a:spcBef>
              <a:spcAft>
                <a:spcPts val="100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Synchronized: clock synchronization</a:t>
            </a:r>
            <a:endParaRPr sz="3600">
              <a:solidFill>
                <a:srgbClr val="000000"/>
              </a:solidFill>
              <a:latin typeface="Helvetica Neue Light"/>
              <a:ea typeface="Helvetica Neue Light"/>
              <a:cs typeface="Helvetica Neue Light"/>
              <a:sym typeface="Helvetica Neue Light"/>
            </a:endParaRPr>
          </a:p>
        </p:txBody>
      </p:sp>
      <p:sp>
        <p:nvSpPr>
          <p:cNvPr id="364" name="Google Shape;364;p36"/>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37"/>
          <p:cNvSpPr txBox="1"/>
          <p:nvPr>
            <p:ph type="title"/>
          </p:nvPr>
        </p:nvSpPr>
        <p:spPr>
          <a:xfrm>
            <a:off x="1165013" y="66398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Outline</a:t>
            </a:r>
            <a:endParaRPr sz="7000"/>
          </a:p>
        </p:txBody>
      </p:sp>
      <p:sp>
        <p:nvSpPr>
          <p:cNvPr id="370" name="Google Shape;370;p37"/>
          <p:cNvSpPr txBox="1"/>
          <p:nvPr>
            <p:ph idx="1" type="body"/>
          </p:nvPr>
        </p:nvSpPr>
        <p:spPr>
          <a:xfrm>
            <a:off x="1165025" y="2677400"/>
            <a:ext cx="10674900" cy="6028200"/>
          </a:xfrm>
          <a:prstGeom prst="rect">
            <a:avLst/>
          </a:prstGeom>
          <a:noFill/>
          <a:ln>
            <a:noFill/>
          </a:ln>
        </p:spPr>
        <p:txBody>
          <a:bodyPr anchorCtr="0" anchor="ctr" bIns="50800" lIns="50800" spcFirstLastPara="1" rIns="50800" wrap="square" tIns="50800">
            <a:noAutofit/>
          </a:bodyPr>
          <a:lstStyle/>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Motivation</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State Machines </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Implementation</a:t>
            </a:r>
            <a:endParaRPr sz="4000"/>
          </a:p>
          <a:p>
            <a:pPr indent="-482600" lvl="0" marL="457200" marR="0" rtl="0" algn="l">
              <a:lnSpc>
                <a:spcPct val="150000"/>
              </a:lnSpc>
              <a:spcBef>
                <a:spcPts val="0"/>
              </a:spcBef>
              <a:spcAft>
                <a:spcPts val="0"/>
              </a:spcAft>
              <a:buClr>
                <a:schemeClr val="accent5"/>
              </a:buClr>
              <a:buSzPts val="4000"/>
              <a:buFont typeface="Helvetica Neue Light"/>
              <a:buChar char="●"/>
            </a:pPr>
            <a:r>
              <a:rPr b="0" i="0" lang="en-US" sz="4000" u="none" cap="none" strike="noStrike">
                <a:solidFill>
                  <a:schemeClr val="accent5"/>
                </a:solidFill>
                <a:latin typeface="Helvetica Neue Light"/>
                <a:ea typeface="Helvetica Neue Light"/>
                <a:cs typeface="Helvetica Neue Light"/>
                <a:sym typeface="Helvetica Neue Light"/>
              </a:rPr>
              <a:t>Fault Tolerance </a:t>
            </a:r>
            <a:endParaRPr sz="4000">
              <a:solidFill>
                <a:schemeClr val="accent5"/>
              </a:solidFill>
            </a:endParaRPr>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Chain Replication</a:t>
            </a:r>
            <a:endParaRPr b="0" i="0" sz="4000" u="none" cap="none" strike="noStrike">
              <a:solidFill>
                <a:srgbClr val="000000"/>
              </a:solidFill>
              <a:latin typeface="Helvetica Neue Light"/>
              <a:ea typeface="Helvetica Neue Light"/>
              <a:cs typeface="Helvetica Neue Light"/>
              <a:sym typeface="Helvetica Neue Light"/>
            </a:endParaRPr>
          </a:p>
          <a:p>
            <a:pPr indent="-482600" lvl="0" marL="457200" marR="0" rtl="0" algn="l">
              <a:lnSpc>
                <a:spcPct val="150000"/>
              </a:lnSpc>
              <a:spcBef>
                <a:spcPts val="0"/>
              </a:spcBef>
              <a:spcAft>
                <a:spcPts val="0"/>
              </a:spcAft>
              <a:buClr>
                <a:srgbClr val="000000"/>
              </a:buClr>
              <a:buSzPts val="4000"/>
              <a:buFont typeface="Helvetica Neue Light"/>
              <a:buChar char="●"/>
            </a:pPr>
            <a:r>
              <a:rPr lang="en-US" sz="4000">
                <a:solidFill>
                  <a:srgbClr val="000000"/>
                </a:solidFill>
                <a:latin typeface="Helvetica Neue Light"/>
                <a:ea typeface="Helvetica Neue Light"/>
                <a:cs typeface="Helvetica Neue Light"/>
                <a:sym typeface="Helvetica Neue Light"/>
              </a:rPr>
              <a:t>Conclusions</a:t>
            </a:r>
            <a:endParaRPr sz="4000">
              <a:solidFill>
                <a:srgbClr val="000000"/>
              </a:solidFill>
              <a:latin typeface="Helvetica Neue Light"/>
              <a:ea typeface="Helvetica Neue Light"/>
              <a:cs typeface="Helvetica Neue Light"/>
              <a:sym typeface="Helvetica Neue Light"/>
            </a:endParaRPr>
          </a:p>
        </p:txBody>
      </p:sp>
      <p:sp>
        <p:nvSpPr>
          <p:cNvPr id="371" name="Google Shape;371;p37"/>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38"/>
          <p:cNvSpPr txBox="1"/>
          <p:nvPr>
            <p:ph type="title"/>
          </p:nvPr>
        </p:nvSpPr>
        <p:spPr>
          <a:xfrm>
            <a:off x="1164938" y="85843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719"/>
              <a:buFont typeface="Helvetica Neue Light"/>
              <a:buNone/>
            </a:pPr>
            <a:r>
              <a:rPr lang="en-US" sz="6719">
                <a:solidFill>
                  <a:srgbClr val="000000"/>
                </a:solidFill>
                <a:latin typeface="Helvetica Neue Light"/>
                <a:ea typeface="Helvetica Neue Light"/>
                <a:cs typeface="Helvetica Neue Light"/>
                <a:sym typeface="Helvetica Neue Light"/>
              </a:rPr>
              <a:t>When does behavior become faulty?</a:t>
            </a:r>
            <a:endParaRPr/>
          </a:p>
        </p:txBody>
      </p:sp>
      <p:sp>
        <p:nvSpPr>
          <p:cNvPr id="377" name="Google Shape;377;p38"/>
          <p:cNvSpPr txBox="1"/>
          <p:nvPr>
            <p:ph idx="1" type="body"/>
          </p:nvPr>
        </p:nvSpPr>
        <p:spPr>
          <a:xfrm>
            <a:off x="1164950" y="3309200"/>
            <a:ext cx="10674900" cy="4204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1" lang="en-US" sz="4800">
                <a:solidFill>
                  <a:schemeClr val="accent1"/>
                </a:solidFill>
                <a:latin typeface="Helvetica Neue"/>
                <a:ea typeface="Helvetica Neue"/>
                <a:cs typeface="Helvetica Neue"/>
                <a:sym typeface="Helvetica Neue"/>
              </a:rPr>
              <a:t>When it’s no longer consistent with specification!</a:t>
            </a:r>
            <a:endParaRPr b="1" sz="4800">
              <a:solidFill>
                <a:schemeClr val="accent1"/>
              </a:solidFill>
            </a:endParaRPr>
          </a:p>
        </p:txBody>
      </p:sp>
      <p:sp>
        <p:nvSpPr>
          <p:cNvPr id="378" name="Google Shape;378;p38"/>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39"/>
          <p:cNvSpPr txBox="1"/>
          <p:nvPr>
            <p:ph type="title"/>
          </p:nvPr>
        </p:nvSpPr>
        <p:spPr>
          <a:xfrm>
            <a:off x="1164950" y="858428"/>
            <a:ext cx="10674900" cy="12315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Fault Tolerance</a:t>
            </a:r>
            <a:endParaRPr sz="7000"/>
          </a:p>
        </p:txBody>
      </p:sp>
      <p:sp>
        <p:nvSpPr>
          <p:cNvPr id="384" name="Google Shape;384;p39"/>
          <p:cNvSpPr txBox="1"/>
          <p:nvPr>
            <p:ph idx="1" type="body"/>
          </p:nvPr>
        </p:nvSpPr>
        <p:spPr>
          <a:xfrm>
            <a:off x="1165025" y="2564125"/>
            <a:ext cx="10674900" cy="5853000"/>
          </a:xfrm>
          <a:prstGeom prst="rect">
            <a:avLst/>
          </a:prstGeom>
          <a:noFill/>
          <a:ln>
            <a:noFill/>
          </a:ln>
        </p:spPr>
        <p:txBody>
          <a:bodyPr anchorCtr="0" anchor="ctr" bIns="50800" lIns="50800" spcFirstLastPara="1" rIns="50800" wrap="square" tIns="50800">
            <a:noAutofit/>
          </a:bodyPr>
          <a:lstStyle/>
          <a:p>
            <a:pPr indent="-468883" lvl="0" marL="391159" marR="0" rtl="0" algn="l">
              <a:lnSpc>
                <a:spcPct val="115000"/>
              </a:lnSpc>
              <a:spcBef>
                <a:spcPts val="1000"/>
              </a:spcBef>
              <a:spcAft>
                <a:spcPts val="0"/>
              </a:spcAft>
              <a:buClr>
                <a:srgbClr val="000000"/>
              </a:buClr>
              <a:buSzPts val="3600"/>
              <a:buFont typeface="Helvetica Neue"/>
              <a:buChar char="•"/>
            </a:pPr>
            <a:r>
              <a:rPr b="1" i="0" lang="en-US" sz="3600" u="none" cap="none" strike="noStrike">
                <a:solidFill>
                  <a:srgbClr val="000000"/>
                </a:solidFill>
                <a:latin typeface="Helvetica Neue"/>
                <a:ea typeface="Helvetica Neue"/>
                <a:cs typeface="Helvetica Neue"/>
                <a:sym typeface="Helvetica Neue"/>
              </a:rPr>
              <a:t>Fail-Stop</a:t>
            </a:r>
            <a:endParaRPr b="1" sz="3600"/>
          </a:p>
          <a:p>
            <a:pPr indent="-468882" lvl="1" marL="782318" marR="0" rtl="0" algn="l">
              <a:lnSpc>
                <a:spcPct val="115000"/>
              </a:lnSpc>
              <a:spcBef>
                <a:spcPts val="10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A faulty server can be detected as faulty </a:t>
            </a:r>
            <a:endParaRPr b="0" i="0" sz="3600" u="none" cap="none" strike="noStrike">
              <a:solidFill>
                <a:srgbClr val="000000"/>
              </a:solidFill>
              <a:latin typeface="Helvetica Neue Light"/>
              <a:ea typeface="Helvetica Neue Light"/>
              <a:cs typeface="Helvetica Neue Light"/>
              <a:sym typeface="Helvetica Neue Light"/>
            </a:endParaRPr>
          </a:p>
          <a:p>
            <a:pPr indent="-468882" lvl="0" marL="391158" rtl="0" algn="l">
              <a:spcBef>
                <a:spcPts val="1000"/>
              </a:spcBef>
              <a:spcAft>
                <a:spcPts val="0"/>
              </a:spcAft>
              <a:buClr>
                <a:srgbClr val="000000"/>
              </a:buClr>
              <a:buSzPts val="3600"/>
              <a:buFont typeface="Helvetica Neue"/>
              <a:buChar char="•"/>
            </a:pPr>
            <a:r>
              <a:rPr b="1" lang="en-US" sz="3600">
                <a:solidFill>
                  <a:srgbClr val="000000"/>
                </a:solidFill>
                <a:latin typeface="Helvetica Neue"/>
                <a:ea typeface="Helvetica Neue"/>
                <a:cs typeface="Helvetica Neue"/>
                <a:sym typeface="Helvetica Neue"/>
              </a:rPr>
              <a:t>Crash Failures</a:t>
            </a:r>
            <a:endParaRPr b="1" sz="3600"/>
          </a:p>
          <a:p>
            <a:pPr indent="-468882" lvl="1" marL="782318" rtl="0" algn="l">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Server can stop responding without notification</a:t>
            </a:r>
            <a:br>
              <a:rPr lang="en-US" sz="3600">
                <a:solidFill>
                  <a:srgbClr val="000000"/>
                </a:solidFill>
                <a:latin typeface="Helvetica Neue Light"/>
                <a:ea typeface="Helvetica Neue Light"/>
                <a:cs typeface="Helvetica Neue Light"/>
                <a:sym typeface="Helvetica Neue Light"/>
              </a:rPr>
            </a:br>
            <a:r>
              <a:rPr lang="en-US" sz="3600">
                <a:solidFill>
                  <a:srgbClr val="000000"/>
                </a:solidFill>
                <a:latin typeface="Helvetica Neue Light"/>
                <a:ea typeface="Helvetica Neue Light"/>
                <a:cs typeface="Helvetica Neue Light"/>
                <a:sym typeface="Helvetica Neue Light"/>
              </a:rPr>
              <a:t>(subset of Byzantine)</a:t>
            </a:r>
            <a:endParaRPr sz="3600">
              <a:solidFill>
                <a:srgbClr val="000000"/>
              </a:solidFill>
              <a:latin typeface="Helvetica Neue Light"/>
              <a:ea typeface="Helvetica Neue Light"/>
              <a:cs typeface="Helvetica Neue Light"/>
              <a:sym typeface="Helvetica Neue Light"/>
            </a:endParaRPr>
          </a:p>
          <a:p>
            <a:pPr indent="-468883" lvl="0" marL="391159" marR="0" rtl="0" algn="l">
              <a:lnSpc>
                <a:spcPct val="115000"/>
              </a:lnSpc>
              <a:spcBef>
                <a:spcPts val="1000"/>
              </a:spcBef>
              <a:spcAft>
                <a:spcPts val="0"/>
              </a:spcAft>
              <a:buClr>
                <a:srgbClr val="000000"/>
              </a:buClr>
              <a:buSzPts val="3600"/>
              <a:buFont typeface="Helvetica Neue"/>
              <a:buChar char="•"/>
            </a:pPr>
            <a:r>
              <a:rPr b="1" i="0" lang="en-US" sz="3600" u="none" cap="none" strike="noStrike">
                <a:solidFill>
                  <a:srgbClr val="000000"/>
                </a:solidFill>
                <a:latin typeface="Helvetica Neue"/>
                <a:ea typeface="Helvetica Neue"/>
                <a:cs typeface="Helvetica Neue"/>
                <a:sym typeface="Helvetica Neue"/>
              </a:rPr>
              <a:t>Byzantine</a:t>
            </a:r>
            <a:endParaRPr b="1" sz="3600"/>
          </a:p>
          <a:p>
            <a:pPr indent="-468882" lvl="1" marL="782318" marR="0" rtl="0" algn="l">
              <a:lnSpc>
                <a:spcPct val="115000"/>
              </a:lnSpc>
              <a:spcBef>
                <a:spcPts val="1000"/>
              </a:spcBef>
              <a:spcAft>
                <a:spcPts val="100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Faulty servers can do arbitrary, perhaps malicious things</a:t>
            </a:r>
            <a:endParaRPr sz="3600"/>
          </a:p>
        </p:txBody>
      </p:sp>
      <p:sp>
        <p:nvSpPr>
          <p:cNvPr id="385" name="Google Shape;385;p39"/>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40"/>
          <p:cNvSpPr txBox="1"/>
          <p:nvPr>
            <p:ph type="title"/>
          </p:nvPr>
        </p:nvSpPr>
        <p:spPr>
          <a:xfrm>
            <a:off x="1164950" y="858452"/>
            <a:ext cx="10674900" cy="1321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lang="en-US" sz="7000">
                <a:solidFill>
                  <a:srgbClr val="000000"/>
                </a:solidFill>
                <a:latin typeface="Helvetica Neue Light"/>
                <a:ea typeface="Helvetica Neue Light"/>
                <a:cs typeface="Helvetica Neue Light"/>
                <a:sym typeface="Helvetica Neue Light"/>
              </a:rPr>
              <a:t>Fault</a:t>
            </a:r>
            <a:r>
              <a:rPr b="0" i="0" lang="en-US" sz="7000" u="none" cap="none" strike="noStrike">
                <a:solidFill>
                  <a:srgbClr val="000000"/>
                </a:solidFill>
                <a:latin typeface="Helvetica Neue Light"/>
                <a:ea typeface="Helvetica Neue Light"/>
                <a:cs typeface="Helvetica Neue Light"/>
                <a:sym typeface="Helvetica Neue Light"/>
              </a:rPr>
              <a:t> Tolerance</a:t>
            </a:r>
            <a:endParaRPr sz="7000"/>
          </a:p>
        </p:txBody>
      </p:sp>
      <p:sp>
        <p:nvSpPr>
          <p:cNvPr id="391" name="Google Shape;391;p40"/>
          <p:cNvSpPr txBox="1"/>
          <p:nvPr>
            <p:ph idx="1" type="body"/>
          </p:nvPr>
        </p:nvSpPr>
        <p:spPr>
          <a:xfrm>
            <a:off x="1164950" y="2925350"/>
            <a:ext cx="10674900" cy="5193000"/>
          </a:xfrm>
          <a:prstGeom prst="rect">
            <a:avLst/>
          </a:prstGeom>
          <a:noFill/>
          <a:ln>
            <a:noFill/>
          </a:ln>
        </p:spPr>
        <p:txBody>
          <a:bodyPr anchorCtr="0" anchor="ctr" bIns="50800" lIns="50800" spcFirstLastPara="1" rIns="50800" wrap="square" tIns="50800">
            <a:noAutofit/>
          </a:bodyPr>
          <a:lstStyle/>
          <a:p>
            <a:pPr indent="-457200" lvl="0" marL="457200" rtl="0" algn="l">
              <a:lnSpc>
                <a:spcPct val="150000"/>
              </a:lnSpc>
              <a:spcBef>
                <a:spcPts val="1000"/>
              </a:spcBef>
              <a:spcAft>
                <a:spcPts val="0"/>
              </a:spcAft>
              <a:buClr>
                <a:srgbClr val="000000"/>
              </a:buClr>
              <a:buSzPts val="3600"/>
              <a:buFont typeface="Helvetica Neue"/>
              <a:buChar char="●"/>
            </a:pPr>
            <a:r>
              <a:rPr b="1" lang="en-US" sz="3600">
                <a:solidFill>
                  <a:srgbClr val="000000"/>
                </a:solidFill>
                <a:latin typeface="Helvetica Neue"/>
                <a:ea typeface="Helvetica Neue"/>
                <a:cs typeface="Helvetica Neue"/>
                <a:sym typeface="Helvetica Neue"/>
              </a:rPr>
              <a:t>Fail-Stop </a:t>
            </a:r>
            <a:r>
              <a:rPr b="1" lang="en-US" sz="3600">
                <a:solidFill>
                  <a:srgbClr val="000000"/>
                </a:solidFill>
                <a:latin typeface="Helvetica Neue"/>
                <a:ea typeface="Helvetica Neue"/>
                <a:cs typeface="Helvetica Neue"/>
                <a:sym typeface="Helvetica Neue"/>
              </a:rPr>
              <a:t>Tolerance</a:t>
            </a:r>
            <a:endParaRPr sz="3600">
              <a:solidFill>
                <a:srgbClr val="000000"/>
              </a:solidFill>
              <a:latin typeface="Helvetica Neue Light"/>
              <a:ea typeface="Helvetica Neue Light"/>
              <a:cs typeface="Helvetica Neue Light"/>
              <a:sym typeface="Helvetica Neue Light"/>
            </a:endParaRPr>
          </a:p>
          <a:p>
            <a:pPr indent="-457200" lvl="1" marL="914400" rtl="0" algn="l">
              <a:lnSpc>
                <a:spcPct val="150000"/>
              </a:lnSpc>
              <a:spcBef>
                <a:spcPts val="0"/>
              </a:spcBef>
              <a:spcAft>
                <a:spcPts val="0"/>
              </a:spcAft>
              <a:buClr>
                <a:srgbClr val="000000"/>
              </a:buClr>
              <a:buSzPts val="3600"/>
              <a:buChar char="○"/>
            </a:pPr>
            <a:r>
              <a:rPr b="0" i="0" lang="en-US" sz="3600" u="none" cap="none" strike="noStrike">
                <a:solidFill>
                  <a:srgbClr val="000000"/>
                </a:solidFill>
                <a:latin typeface="Helvetica Neue Light"/>
                <a:ea typeface="Helvetica Neue Light"/>
                <a:cs typeface="Helvetica Neue Light"/>
                <a:sym typeface="Helvetica Neue Light"/>
              </a:rPr>
              <a:t>To tolerate </a:t>
            </a:r>
            <a:r>
              <a:rPr b="0" i="1" lang="en-US" sz="3600" u="none" cap="none" strike="noStrike">
                <a:solidFill>
                  <a:srgbClr val="000000"/>
                </a:solidFill>
                <a:latin typeface="Helvetica Neue"/>
                <a:ea typeface="Helvetica Neue"/>
                <a:cs typeface="Helvetica Neue"/>
                <a:sym typeface="Helvetica Neue"/>
              </a:rPr>
              <a:t>t</a:t>
            </a:r>
            <a:r>
              <a:rPr b="0" i="0" lang="en-US" sz="3600" u="none" cap="none" strike="noStrike">
                <a:solidFill>
                  <a:srgbClr val="000000"/>
                </a:solidFill>
                <a:latin typeface="Helvetica Neue Light"/>
                <a:ea typeface="Helvetica Neue Light"/>
                <a:cs typeface="Helvetica Neue Light"/>
                <a:sym typeface="Helvetica Neue Light"/>
              </a:rPr>
              <a:t> failures, need </a:t>
            </a:r>
            <a:r>
              <a:rPr b="0" i="1" lang="en-US" sz="3600" u="none" cap="none" strike="noStrike">
                <a:solidFill>
                  <a:srgbClr val="000000"/>
                </a:solidFill>
                <a:latin typeface="Helvetica Neue"/>
                <a:ea typeface="Helvetica Neue"/>
                <a:cs typeface="Helvetica Neue"/>
                <a:sym typeface="Helvetica Neue"/>
              </a:rPr>
              <a:t>t+1 </a:t>
            </a:r>
            <a:r>
              <a:rPr b="0" i="0" lang="en-US" sz="3600" u="none" cap="none" strike="noStrike">
                <a:solidFill>
                  <a:srgbClr val="000000"/>
                </a:solidFill>
                <a:latin typeface="Helvetica Neue Light"/>
                <a:ea typeface="Helvetica Neue Light"/>
                <a:cs typeface="Helvetica Neue Light"/>
                <a:sym typeface="Helvetica Neue Light"/>
              </a:rPr>
              <a:t>servers.</a:t>
            </a:r>
            <a:endParaRPr/>
          </a:p>
          <a:p>
            <a:pPr indent="-457200" lvl="1" marL="914400" rtl="0" algn="l">
              <a:lnSpc>
                <a:spcPct val="150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As long as 1 server remains, we’re OK!</a:t>
            </a:r>
            <a:endParaRPr/>
          </a:p>
          <a:p>
            <a:pPr indent="-457200" lvl="1" marL="914400" rtl="0" algn="l">
              <a:lnSpc>
                <a:spcPct val="150000"/>
              </a:lnSpc>
              <a:spcBef>
                <a:spcPts val="0"/>
              </a:spcBef>
              <a:spcAft>
                <a:spcPts val="0"/>
              </a:spcAft>
              <a:buClr>
                <a:srgbClr val="000000"/>
              </a:buClr>
              <a:buSzPts val="3600"/>
              <a:buChar char="○"/>
            </a:pPr>
            <a:r>
              <a:rPr b="0" i="0" lang="en-US" sz="3600" u="none" cap="none" strike="noStrike">
                <a:solidFill>
                  <a:srgbClr val="000000"/>
                </a:solidFill>
                <a:latin typeface="Helvetica Neue Light"/>
                <a:ea typeface="Helvetica Neue Light"/>
                <a:cs typeface="Helvetica Neue Light"/>
                <a:sym typeface="Helvetica Neue Light"/>
              </a:rPr>
              <a:t>Only need to participate in protocols with other </a:t>
            </a:r>
            <a:r>
              <a:rPr b="0" i="1" lang="en-US" sz="3600" u="none" cap="none" strike="noStrike">
                <a:solidFill>
                  <a:srgbClr val="000000"/>
                </a:solidFill>
                <a:latin typeface="Helvetica Neue"/>
                <a:ea typeface="Helvetica Neue"/>
                <a:cs typeface="Helvetica Neue"/>
                <a:sym typeface="Helvetica Neue"/>
              </a:rPr>
              <a:t>live </a:t>
            </a:r>
            <a:r>
              <a:rPr b="0" i="0" lang="en-US" sz="3600" u="none" cap="none" strike="noStrike">
                <a:solidFill>
                  <a:srgbClr val="000000"/>
                </a:solidFill>
                <a:latin typeface="Helvetica Neue Light"/>
                <a:ea typeface="Helvetica Neue Light"/>
                <a:cs typeface="Helvetica Neue Light"/>
                <a:sym typeface="Helvetica Neue Light"/>
              </a:rPr>
              <a:t>servers</a:t>
            </a:r>
            <a:endParaRPr/>
          </a:p>
        </p:txBody>
      </p:sp>
      <p:sp>
        <p:nvSpPr>
          <p:cNvPr id="392" name="Google Shape;392;p40"/>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41"/>
          <p:cNvSpPr txBox="1"/>
          <p:nvPr>
            <p:ph type="title"/>
          </p:nvPr>
        </p:nvSpPr>
        <p:spPr>
          <a:xfrm>
            <a:off x="1029575" y="790702"/>
            <a:ext cx="10674900" cy="1299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Fault</a:t>
            </a:r>
            <a:r>
              <a:rPr b="0" i="0" lang="en-US" sz="7000" u="none" cap="none" strike="noStrike">
                <a:solidFill>
                  <a:srgbClr val="000000"/>
                </a:solidFill>
                <a:latin typeface="Helvetica Neue Light"/>
                <a:ea typeface="Helvetica Neue Light"/>
                <a:cs typeface="Helvetica Neue Light"/>
                <a:sym typeface="Helvetica Neue Light"/>
              </a:rPr>
              <a:t> Tolerance</a:t>
            </a:r>
            <a:endParaRPr sz="7000"/>
          </a:p>
        </p:txBody>
      </p:sp>
      <p:sp>
        <p:nvSpPr>
          <p:cNvPr id="398" name="Google Shape;398;p41"/>
          <p:cNvSpPr txBox="1"/>
          <p:nvPr>
            <p:ph idx="1" type="body"/>
          </p:nvPr>
        </p:nvSpPr>
        <p:spPr>
          <a:xfrm>
            <a:off x="1165025" y="2541550"/>
            <a:ext cx="10674900" cy="6096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1000"/>
              </a:spcBef>
              <a:spcAft>
                <a:spcPts val="0"/>
              </a:spcAft>
              <a:buNone/>
            </a:pPr>
            <a:r>
              <a:rPr b="1" lang="en-US" sz="3600" u="none" cap="none" strike="noStrike">
                <a:solidFill>
                  <a:srgbClr val="000000"/>
                </a:solidFill>
                <a:latin typeface="Helvetica Neue"/>
                <a:ea typeface="Helvetica Neue"/>
                <a:cs typeface="Helvetica Neue"/>
                <a:sym typeface="Helvetica Neue"/>
              </a:rPr>
              <a:t>Byzantine Failures</a:t>
            </a:r>
            <a:endParaRPr b="1" sz="3600"/>
          </a:p>
          <a:p>
            <a:pPr indent="0" lvl="0" marL="0" marR="0" rtl="0" algn="l">
              <a:lnSpc>
                <a:spcPct val="200000"/>
              </a:lnSpc>
              <a:spcBef>
                <a:spcPts val="1000"/>
              </a:spcBef>
              <a:spcAft>
                <a:spcPts val="0"/>
              </a:spcAft>
              <a:buNone/>
            </a:pPr>
            <a:r>
              <a:rPr b="0" i="0" lang="en-US" sz="3600" u="none" cap="none" strike="noStrike">
                <a:solidFill>
                  <a:srgbClr val="000000"/>
                </a:solidFill>
                <a:latin typeface="Helvetica Neue Light"/>
                <a:ea typeface="Helvetica Neue Light"/>
                <a:cs typeface="Helvetica Neue Light"/>
                <a:sym typeface="Helvetica Neue Light"/>
              </a:rPr>
              <a:t>To tolerate </a:t>
            </a:r>
            <a:r>
              <a:rPr b="0" i="1" lang="en-US" sz="3600" u="none" cap="none" strike="noStrike">
                <a:solidFill>
                  <a:srgbClr val="000000"/>
                </a:solidFill>
                <a:latin typeface="Helvetica Neue"/>
                <a:ea typeface="Helvetica Neue"/>
                <a:cs typeface="Helvetica Neue"/>
                <a:sym typeface="Helvetica Neue"/>
              </a:rPr>
              <a:t>t</a:t>
            </a:r>
            <a:r>
              <a:rPr b="0" i="0" lang="en-US" sz="3600" u="none" cap="none" strike="noStrike">
                <a:solidFill>
                  <a:srgbClr val="000000"/>
                </a:solidFill>
                <a:latin typeface="Helvetica Neue Light"/>
                <a:ea typeface="Helvetica Neue Light"/>
                <a:cs typeface="Helvetica Neue Light"/>
                <a:sym typeface="Helvetica Neue Light"/>
              </a:rPr>
              <a:t> failures,</a:t>
            </a:r>
            <a:r>
              <a:rPr lang="en-US" sz="3600">
                <a:solidFill>
                  <a:srgbClr val="000000"/>
                </a:solidFill>
                <a:latin typeface="Helvetica Neue Light"/>
                <a:ea typeface="Helvetica Neue Light"/>
                <a:cs typeface="Helvetica Neue Light"/>
                <a:sym typeface="Helvetica Neue Light"/>
              </a:rPr>
              <a:t> </a:t>
            </a:r>
            <a:r>
              <a:rPr b="0" i="0" lang="en-US" sz="3600" u="none" cap="none" strike="noStrike">
                <a:solidFill>
                  <a:srgbClr val="000000"/>
                </a:solidFill>
                <a:latin typeface="Helvetica Neue Light"/>
                <a:ea typeface="Helvetica Neue Light"/>
                <a:cs typeface="Helvetica Neue Light"/>
                <a:sym typeface="Helvetica Neue Light"/>
              </a:rPr>
              <a:t>need </a:t>
            </a:r>
            <a:r>
              <a:rPr b="0" i="1" lang="en-US" sz="3600" u="none" cap="none" strike="noStrike">
                <a:solidFill>
                  <a:srgbClr val="000000"/>
                </a:solidFill>
                <a:latin typeface="Helvetica Neue"/>
                <a:ea typeface="Helvetica Neue"/>
                <a:cs typeface="Helvetica Neue"/>
                <a:sym typeface="Helvetica Neue"/>
              </a:rPr>
              <a:t>2t + 1</a:t>
            </a:r>
            <a:r>
              <a:rPr b="0" i="0" lang="en-US" sz="3600" u="none" cap="none" strike="noStrike">
                <a:solidFill>
                  <a:srgbClr val="000000"/>
                </a:solidFill>
                <a:latin typeface="Helvetica Neue Light"/>
                <a:ea typeface="Helvetica Neue Light"/>
                <a:cs typeface="Helvetica Neue Light"/>
                <a:sym typeface="Helvetica Neue Light"/>
              </a:rPr>
              <a:t> servers</a:t>
            </a:r>
            <a:endParaRPr sz="3600">
              <a:solidFill>
                <a:srgbClr val="000000"/>
              </a:solidFill>
              <a:latin typeface="Helvetica Neue Light"/>
              <a:ea typeface="Helvetica Neue Light"/>
              <a:cs typeface="Helvetica Neue Light"/>
              <a:sym typeface="Helvetica Neue Light"/>
            </a:endParaRPr>
          </a:p>
          <a:p>
            <a:pPr indent="-457200" lvl="0" marL="457200" marR="0" rtl="0" algn="l">
              <a:lnSpc>
                <a:spcPct val="115000"/>
              </a:lnSpc>
              <a:spcBef>
                <a:spcPts val="10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Protocols now involve votes</a:t>
            </a:r>
            <a:endParaRPr sz="3600"/>
          </a:p>
          <a:p>
            <a:pPr indent="-457200" lvl="1" marL="914400" marR="0" rtl="0" algn="l">
              <a:lnSpc>
                <a:spcPct val="115000"/>
              </a:lnSpc>
              <a:spcBef>
                <a:spcPts val="10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Can only trust server response if the majority of servers say the same thing</a:t>
            </a:r>
            <a:endParaRPr sz="3600"/>
          </a:p>
          <a:p>
            <a:pPr indent="-457200" lvl="0" marL="457200" marR="0" rtl="0" algn="l">
              <a:lnSpc>
                <a:spcPct val="115000"/>
              </a:lnSpc>
              <a:spcBef>
                <a:spcPts val="1000"/>
              </a:spcBef>
              <a:spcAft>
                <a:spcPts val="1000"/>
              </a:spcAft>
              <a:buClr>
                <a:srgbClr val="000000"/>
              </a:buClr>
              <a:buSzPts val="3600"/>
              <a:buChar char="●"/>
            </a:pPr>
            <a:r>
              <a:rPr b="0" i="1" lang="en-US" sz="3600" u="none" cap="none" strike="noStrike">
                <a:solidFill>
                  <a:srgbClr val="000000"/>
                </a:solidFill>
                <a:latin typeface="Helvetica Neue"/>
                <a:ea typeface="Helvetica Neue"/>
                <a:cs typeface="Helvetica Neue"/>
                <a:sym typeface="Helvetica Neue"/>
              </a:rPr>
              <a:t>t + 1 </a:t>
            </a:r>
            <a:r>
              <a:rPr b="0" i="0" lang="en-US" sz="3600" u="none" cap="none" strike="noStrike">
                <a:solidFill>
                  <a:srgbClr val="000000"/>
                </a:solidFill>
                <a:latin typeface="Helvetica Neue Light"/>
                <a:ea typeface="Helvetica Neue Light"/>
                <a:cs typeface="Helvetica Neue Light"/>
                <a:sym typeface="Helvetica Neue Light"/>
              </a:rPr>
              <a:t>servers need to participate in replication protocols</a:t>
            </a:r>
            <a:r>
              <a:rPr b="0" i="1" lang="en-US" sz="3600" u="none" cap="none" strike="noStrike">
                <a:solidFill>
                  <a:srgbClr val="000000"/>
                </a:solidFill>
                <a:latin typeface="Helvetica Neue"/>
                <a:ea typeface="Helvetica Neue"/>
                <a:cs typeface="Helvetica Neue"/>
                <a:sym typeface="Helvetica Neue"/>
              </a:rPr>
              <a:t> </a:t>
            </a:r>
            <a:endParaRPr sz="3600"/>
          </a:p>
        </p:txBody>
      </p:sp>
      <p:sp>
        <p:nvSpPr>
          <p:cNvPr id="399" name="Google Shape;399;p41"/>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1165013" y="66398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Outline</a:t>
            </a:r>
            <a:endParaRPr sz="7000"/>
          </a:p>
        </p:txBody>
      </p:sp>
      <p:sp>
        <p:nvSpPr>
          <p:cNvPr id="145" name="Google Shape;145;p15"/>
          <p:cNvSpPr txBox="1"/>
          <p:nvPr>
            <p:ph idx="1" type="body"/>
          </p:nvPr>
        </p:nvSpPr>
        <p:spPr>
          <a:xfrm>
            <a:off x="1165025" y="2677400"/>
            <a:ext cx="10674900" cy="6028200"/>
          </a:xfrm>
          <a:prstGeom prst="rect">
            <a:avLst/>
          </a:prstGeom>
          <a:noFill/>
          <a:ln>
            <a:noFill/>
          </a:ln>
        </p:spPr>
        <p:txBody>
          <a:bodyPr anchorCtr="0" anchor="ctr" bIns="50800" lIns="50800" spcFirstLastPara="1" rIns="50800" wrap="square" tIns="50800">
            <a:noAutofit/>
          </a:bodyPr>
          <a:lstStyle/>
          <a:p>
            <a:pPr indent="-482600" lvl="0" marL="457200" marR="0" rtl="0" algn="l">
              <a:lnSpc>
                <a:spcPct val="150000"/>
              </a:lnSpc>
              <a:spcBef>
                <a:spcPts val="0"/>
              </a:spcBef>
              <a:spcAft>
                <a:spcPts val="0"/>
              </a:spcAft>
              <a:buClr>
                <a:schemeClr val="accent5"/>
              </a:buClr>
              <a:buSzPts val="4000"/>
              <a:buFont typeface="Helvetica Neue Light"/>
              <a:buChar char="●"/>
            </a:pPr>
            <a:r>
              <a:rPr b="0" i="0" lang="en-US" sz="4000" u="none" cap="none" strike="noStrike">
                <a:solidFill>
                  <a:schemeClr val="accent5"/>
                </a:solidFill>
                <a:latin typeface="Helvetica Neue Light"/>
                <a:ea typeface="Helvetica Neue Light"/>
                <a:cs typeface="Helvetica Neue Light"/>
                <a:sym typeface="Helvetica Neue Light"/>
              </a:rPr>
              <a:t>Motivation</a:t>
            </a:r>
            <a:endParaRPr sz="4000">
              <a:solidFill>
                <a:schemeClr val="accent5"/>
              </a:solidFill>
            </a:endParaRPr>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State Machine</a:t>
            </a:r>
            <a:r>
              <a:rPr lang="en-US" sz="4000">
                <a:solidFill>
                  <a:srgbClr val="000000"/>
                </a:solidFill>
                <a:latin typeface="Helvetica Neue Light"/>
                <a:ea typeface="Helvetica Neue Light"/>
                <a:cs typeface="Helvetica Neue Light"/>
                <a:sym typeface="Helvetica Neue Light"/>
              </a:rPr>
              <a:t> Replication Approach</a:t>
            </a:r>
            <a:r>
              <a:rPr b="0" i="0" lang="en-US" sz="4000" u="none" cap="none" strike="noStrike">
                <a:solidFill>
                  <a:srgbClr val="000000"/>
                </a:solidFill>
                <a:latin typeface="Helvetica Neue Light"/>
                <a:ea typeface="Helvetica Neue Light"/>
                <a:cs typeface="Helvetica Neue Light"/>
                <a:sym typeface="Helvetica Neue Light"/>
              </a:rPr>
              <a:t> </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Implementation</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Fault Tolerance </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Chain Replication</a:t>
            </a:r>
            <a:endParaRPr b="0" i="0" sz="4000" u="none" cap="none" strike="noStrike">
              <a:solidFill>
                <a:srgbClr val="000000"/>
              </a:solidFill>
              <a:latin typeface="Helvetica Neue Light"/>
              <a:ea typeface="Helvetica Neue Light"/>
              <a:cs typeface="Helvetica Neue Light"/>
              <a:sym typeface="Helvetica Neue Light"/>
            </a:endParaRPr>
          </a:p>
          <a:p>
            <a:pPr indent="-482600" lvl="0" marL="457200" marR="0" rtl="0" algn="l">
              <a:lnSpc>
                <a:spcPct val="150000"/>
              </a:lnSpc>
              <a:spcBef>
                <a:spcPts val="0"/>
              </a:spcBef>
              <a:spcAft>
                <a:spcPts val="0"/>
              </a:spcAft>
              <a:buClr>
                <a:srgbClr val="000000"/>
              </a:buClr>
              <a:buSzPts val="4000"/>
              <a:buFont typeface="Helvetica Neue Light"/>
              <a:buChar char="●"/>
            </a:pPr>
            <a:r>
              <a:rPr lang="en-US" sz="4000">
                <a:solidFill>
                  <a:srgbClr val="000000"/>
                </a:solidFill>
                <a:latin typeface="Helvetica Neue Light"/>
                <a:ea typeface="Helvetica Neue Light"/>
                <a:cs typeface="Helvetica Neue Light"/>
                <a:sym typeface="Helvetica Neue Light"/>
              </a:rPr>
              <a:t>Conclusions</a:t>
            </a:r>
            <a:endParaRPr sz="4000">
              <a:solidFill>
                <a:srgbClr val="000000"/>
              </a:solidFill>
              <a:latin typeface="Helvetica Neue Light"/>
              <a:ea typeface="Helvetica Neue Light"/>
              <a:cs typeface="Helvetica Neue Light"/>
              <a:sym typeface="Helvetica Neue Light"/>
            </a:endParaRPr>
          </a:p>
        </p:txBody>
      </p:sp>
      <p:sp>
        <p:nvSpPr>
          <p:cNvPr id="146" name="Google Shape;146;p15"/>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42"/>
          <p:cNvSpPr txBox="1"/>
          <p:nvPr>
            <p:ph type="title"/>
          </p:nvPr>
        </p:nvSpPr>
        <p:spPr>
          <a:xfrm>
            <a:off x="1164950" y="655226"/>
            <a:ext cx="10674900" cy="14799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Takeaways</a:t>
            </a:r>
            <a:endParaRPr sz="7000"/>
          </a:p>
        </p:txBody>
      </p:sp>
      <p:sp>
        <p:nvSpPr>
          <p:cNvPr id="405" name="Google Shape;405;p42"/>
          <p:cNvSpPr txBox="1"/>
          <p:nvPr>
            <p:ph idx="1" type="body"/>
          </p:nvPr>
        </p:nvSpPr>
        <p:spPr>
          <a:xfrm>
            <a:off x="1164950" y="2699575"/>
            <a:ext cx="10674900" cy="5622000"/>
          </a:xfrm>
          <a:prstGeom prst="rect">
            <a:avLst/>
          </a:prstGeom>
          <a:noFill/>
          <a:ln>
            <a:noFill/>
          </a:ln>
        </p:spPr>
        <p:txBody>
          <a:bodyPr anchorCtr="0" anchor="ctr" bIns="50800" lIns="50800" spcFirstLastPara="1" rIns="50800" wrap="square" tIns="50800">
            <a:noAutofit/>
          </a:bodyPr>
          <a:lstStyle/>
          <a:p>
            <a:pPr indent="-501650" lvl="0" marL="444500" marR="0" rtl="0" algn="l">
              <a:lnSpc>
                <a:spcPct val="100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Can represent</a:t>
            </a:r>
            <a:r>
              <a:rPr b="0" i="1" lang="en-US" sz="3600" u="none" cap="none" strike="noStrike">
                <a:solidFill>
                  <a:srgbClr val="000000"/>
                </a:solidFill>
                <a:latin typeface="Helvetica Neue"/>
                <a:ea typeface="Helvetica Neue"/>
                <a:cs typeface="Helvetica Neue"/>
                <a:sym typeface="Helvetica Neue"/>
              </a:rPr>
              <a:t> </a:t>
            </a:r>
            <a:r>
              <a:rPr b="1" i="1" lang="en-US" sz="3600" u="none" cap="none" strike="noStrike">
                <a:solidFill>
                  <a:srgbClr val="000000"/>
                </a:solidFill>
                <a:latin typeface="Helvetica Neue"/>
                <a:ea typeface="Helvetica Neue"/>
                <a:cs typeface="Helvetica Neue"/>
                <a:sym typeface="Helvetica Neue"/>
              </a:rPr>
              <a:t>deterministic</a:t>
            </a:r>
            <a:r>
              <a:rPr b="0" i="1" lang="en-US" sz="3600" u="none" cap="none" strike="noStrike">
                <a:solidFill>
                  <a:srgbClr val="000000"/>
                </a:solidFill>
                <a:latin typeface="Helvetica Neue"/>
                <a:ea typeface="Helvetica Neue"/>
                <a:cs typeface="Helvetica Neue"/>
                <a:sym typeface="Helvetica Neue"/>
              </a:rPr>
              <a:t> </a:t>
            </a:r>
            <a:r>
              <a:rPr b="0" i="0" lang="en-US" sz="3600" u="none" cap="none" strike="noStrike">
                <a:solidFill>
                  <a:srgbClr val="000000"/>
                </a:solidFill>
                <a:latin typeface="Helvetica Neue Light"/>
                <a:ea typeface="Helvetica Neue Light"/>
                <a:cs typeface="Helvetica Neue Light"/>
                <a:sym typeface="Helvetica Neue Light"/>
              </a:rPr>
              <a:t>distributed system as </a:t>
            </a:r>
            <a:r>
              <a:rPr b="0" i="1" lang="en-US" sz="3600" u="none" cap="none" strike="noStrike">
                <a:solidFill>
                  <a:srgbClr val="000000"/>
                </a:solidFill>
                <a:latin typeface="Helvetica Neue"/>
                <a:ea typeface="Helvetica Neue"/>
                <a:cs typeface="Helvetica Neue"/>
                <a:sym typeface="Helvetica Neue"/>
              </a:rPr>
              <a:t>Replicated State Machine</a:t>
            </a:r>
            <a:endParaRPr b="0" i="1" sz="3600" u="none" cap="none" strike="noStrike">
              <a:solidFill>
                <a:srgbClr val="000000"/>
              </a:solidFill>
              <a:latin typeface="Helvetica Neue"/>
              <a:ea typeface="Helvetica Neue"/>
              <a:cs typeface="Helvetica Neue"/>
              <a:sym typeface="Helvetica Neue"/>
            </a:endParaRPr>
          </a:p>
          <a:p>
            <a:pPr indent="-501650" lvl="0" marL="444500" marR="0" rtl="0" algn="l">
              <a:lnSpc>
                <a:spcPct val="100000"/>
              </a:lnSpc>
              <a:spcBef>
                <a:spcPts val="42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Each replica reaches the same conclusion about the system </a:t>
            </a:r>
            <a:r>
              <a:rPr b="1" i="1" lang="en-US" sz="3600" u="none" cap="none" strike="noStrike">
                <a:solidFill>
                  <a:srgbClr val="000000"/>
                </a:solidFill>
                <a:latin typeface="Helvetica Neue"/>
                <a:ea typeface="Helvetica Neue"/>
                <a:cs typeface="Helvetica Neue"/>
                <a:sym typeface="Helvetica Neue"/>
              </a:rPr>
              <a:t>independently</a:t>
            </a:r>
            <a:endParaRPr sz="3600"/>
          </a:p>
          <a:p>
            <a:pPr indent="-501650" lvl="0" marL="444500" marR="0" rtl="0" algn="l">
              <a:lnSpc>
                <a:spcPct val="100000"/>
              </a:lnSpc>
              <a:spcBef>
                <a:spcPts val="420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Formalizes notions of fault-tolerance in </a:t>
            </a:r>
            <a:r>
              <a:rPr b="0" i="1" lang="en-US" sz="3600" u="none" cap="none" strike="noStrike">
                <a:solidFill>
                  <a:srgbClr val="000000"/>
                </a:solidFill>
                <a:latin typeface="Helvetica Neue"/>
                <a:ea typeface="Helvetica Neue"/>
                <a:cs typeface="Helvetica Neue"/>
                <a:sym typeface="Helvetica Neue"/>
              </a:rPr>
              <a:t>SMR</a:t>
            </a:r>
            <a:endParaRPr sz="3600"/>
          </a:p>
        </p:txBody>
      </p:sp>
      <p:sp>
        <p:nvSpPr>
          <p:cNvPr id="406" name="Google Shape;406;p42"/>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43"/>
          <p:cNvSpPr txBox="1"/>
          <p:nvPr>
            <p:ph type="title"/>
          </p:nvPr>
        </p:nvSpPr>
        <p:spPr>
          <a:xfrm>
            <a:off x="1164950" y="655226"/>
            <a:ext cx="10674900" cy="14799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lang="en-US" sz="7000">
                <a:solidFill>
                  <a:srgbClr val="000000"/>
                </a:solidFill>
                <a:latin typeface="Helvetica Neue Light"/>
                <a:ea typeface="Helvetica Neue Light"/>
                <a:cs typeface="Helvetica Neue Light"/>
                <a:sym typeface="Helvetica Neue Light"/>
              </a:rPr>
              <a:t>Discussion</a:t>
            </a:r>
            <a:endParaRPr sz="7000"/>
          </a:p>
        </p:txBody>
      </p:sp>
      <p:sp>
        <p:nvSpPr>
          <p:cNvPr id="412" name="Google Shape;412;p43"/>
          <p:cNvSpPr txBox="1"/>
          <p:nvPr>
            <p:ph idx="1" type="body"/>
          </p:nvPr>
        </p:nvSpPr>
        <p:spPr>
          <a:xfrm>
            <a:off x="1164950" y="2789900"/>
            <a:ext cx="10674900" cy="4425300"/>
          </a:xfrm>
          <a:prstGeom prst="rect">
            <a:avLst/>
          </a:prstGeom>
          <a:noFill/>
          <a:ln>
            <a:noFill/>
          </a:ln>
        </p:spPr>
        <p:txBody>
          <a:bodyPr anchorCtr="0" anchor="ctr" bIns="50800" lIns="50800" spcFirstLastPara="1" rIns="50800" wrap="square" tIns="50800">
            <a:noAutofit/>
          </a:bodyPr>
          <a:lstStyle/>
          <a:p>
            <a:pPr indent="-501650" lvl="0" marL="444500" marR="0" rtl="0" algn="l">
              <a:lnSpc>
                <a:spcPct val="100000"/>
              </a:lnSpc>
              <a:spcBef>
                <a:spcPts val="42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Why is State Machine Replication so important?</a:t>
            </a:r>
            <a:endParaRPr sz="3600">
              <a:solidFill>
                <a:srgbClr val="000000"/>
              </a:solidFill>
              <a:latin typeface="Helvetica Neue Light"/>
              <a:ea typeface="Helvetica Neue Light"/>
              <a:cs typeface="Helvetica Neue Light"/>
              <a:sym typeface="Helvetica Neue Light"/>
            </a:endParaRPr>
          </a:p>
          <a:p>
            <a:pPr indent="-501650" lvl="0" marL="444500" marR="0" rtl="0" algn="l">
              <a:lnSpc>
                <a:spcPct val="100000"/>
              </a:lnSpc>
              <a:spcBef>
                <a:spcPts val="42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What is the best case scenario in terms of replications for fault tolerance?</a:t>
            </a:r>
            <a:endParaRPr sz="3600">
              <a:solidFill>
                <a:srgbClr val="000000"/>
              </a:solidFill>
              <a:latin typeface="Helvetica Neue Light"/>
              <a:ea typeface="Helvetica Neue Light"/>
              <a:cs typeface="Helvetica Neue Light"/>
              <a:sym typeface="Helvetica Neue Light"/>
            </a:endParaRPr>
          </a:p>
          <a:p>
            <a:pPr indent="-501650" lvl="0" marL="444500" marR="0" rtl="0" algn="l">
              <a:lnSpc>
                <a:spcPct val="100000"/>
              </a:lnSpc>
              <a:spcBef>
                <a:spcPts val="42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Is the state machine approach still feasible?</a:t>
            </a:r>
            <a:endParaRPr sz="3600">
              <a:solidFill>
                <a:srgbClr val="000000"/>
              </a:solidFill>
              <a:latin typeface="Helvetica Neue Light"/>
              <a:ea typeface="Helvetica Neue Light"/>
              <a:cs typeface="Helvetica Neue Light"/>
              <a:sym typeface="Helvetica Neue Light"/>
            </a:endParaRPr>
          </a:p>
        </p:txBody>
      </p:sp>
      <p:sp>
        <p:nvSpPr>
          <p:cNvPr id="413" name="Google Shape;413;p43"/>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44"/>
          <p:cNvSpPr txBox="1"/>
          <p:nvPr>
            <p:ph type="title"/>
          </p:nvPr>
        </p:nvSpPr>
        <p:spPr>
          <a:xfrm>
            <a:off x="1165013" y="66398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Outline</a:t>
            </a:r>
            <a:endParaRPr sz="7000"/>
          </a:p>
        </p:txBody>
      </p:sp>
      <p:sp>
        <p:nvSpPr>
          <p:cNvPr id="419" name="Google Shape;419;p44"/>
          <p:cNvSpPr txBox="1"/>
          <p:nvPr>
            <p:ph idx="1" type="body"/>
          </p:nvPr>
        </p:nvSpPr>
        <p:spPr>
          <a:xfrm>
            <a:off x="1165025" y="2677400"/>
            <a:ext cx="10674900" cy="6028200"/>
          </a:xfrm>
          <a:prstGeom prst="rect">
            <a:avLst/>
          </a:prstGeom>
          <a:noFill/>
          <a:ln>
            <a:noFill/>
          </a:ln>
        </p:spPr>
        <p:txBody>
          <a:bodyPr anchorCtr="0" anchor="ctr" bIns="50800" lIns="50800" spcFirstLastPara="1" rIns="50800" wrap="square" tIns="50800">
            <a:noAutofit/>
          </a:bodyPr>
          <a:lstStyle/>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Motivation</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State Machines </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Implementation</a:t>
            </a:r>
            <a:endParaRPr sz="4000">
              <a:solidFill>
                <a:srgbClr val="000000"/>
              </a:solidFill>
            </a:endParaRPr>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Fault Tolerance </a:t>
            </a:r>
            <a:endParaRPr sz="4000"/>
          </a:p>
          <a:p>
            <a:pPr indent="-482600" lvl="0" marL="457200" marR="0" rtl="0" algn="l">
              <a:lnSpc>
                <a:spcPct val="150000"/>
              </a:lnSpc>
              <a:spcBef>
                <a:spcPts val="0"/>
              </a:spcBef>
              <a:spcAft>
                <a:spcPts val="0"/>
              </a:spcAft>
              <a:buClr>
                <a:schemeClr val="accent5"/>
              </a:buClr>
              <a:buSzPts val="4000"/>
              <a:buFont typeface="Helvetica Neue Light"/>
              <a:buChar char="●"/>
            </a:pPr>
            <a:r>
              <a:rPr b="0" i="0" lang="en-US" sz="4000" u="none" cap="none" strike="noStrike">
                <a:solidFill>
                  <a:schemeClr val="accent5"/>
                </a:solidFill>
                <a:latin typeface="Helvetica Neue Light"/>
                <a:ea typeface="Helvetica Neue Light"/>
                <a:cs typeface="Helvetica Neue Light"/>
                <a:sym typeface="Helvetica Neue Light"/>
              </a:rPr>
              <a:t>Chain Replication</a:t>
            </a:r>
            <a:endParaRPr b="0" i="0" sz="4000" u="none" cap="none" strike="noStrike">
              <a:solidFill>
                <a:srgbClr val="000000"/>
              </a:solidFill>
              <a:latin typeface="Helvetica Neue Light"/>
              <a:ea typeface="Helvetica Neue Light"/>
              <a:cs typeface="Helvetica Neue Light"/>
              <a:sym typeface="Helvetica Neue Light"/>
            </a:endParaRPr>
          </a:p>
          <a:p>
            <a:pPr indent="-482600" lvl="0" marL="457200" marR="0" rtl="0" algn="l">
              <a:lnSpc>
                <a:spcPct val="150000"/>
              </a:lnSpc>
              <a:spcBef>
                <a:spcPts val="0"/>
              </a:spcBef>
              <a:spcAft>
                <a:spcPts val="0"/>
              </a:spcAft>
              <a:buClr>
                <a:srgbClr val="000000"/>
              </a:buClr>
              <a:buSzPts val="4000"/>
              <a:buFont typeface="Helvetica Neue Light"/>
              <a:buChar char="●"/>
            </a:pPr>
            <a:r>
              <a:rPr lang="en-US" sz="4000">
                <a:solidFill>
                  <a:srgbClr val="000000"/>
                </a:solidFill>
                <a:latin typeface="Helvetica Neue Light"/>
                <a:ea typeface="Helvetica Neue Light"/>
                <a:cs typeface="Helvetica Neue Light"/>
                <a:sym typeface="Helvetica Neue Light"/>
              </a:rPr>
              <a:t>Conclusions</a:t>
            </a:r>
            <a:endParaRPr sz="4000">
              <a:solidFill>
                <a:srgbClr val="000000"/>
              </a:solidFill>
              <a:latin typeface="Helvetica Neue Light"/>
              <a:ea typeface="Helvetica Neue Light"/>
              <a:cs typeface="Helvetica Neue Light"/>
              <a:sym typeface="Helvetica Neue Light"/>
            </a:endParaRPr>
          </a:p>
        </p:txBody>
      </p:sp>
      <p:sp>
        <p:nvSpPr>
          <p:cNvPr id="420" name="Google Shape;420;p44"/>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45"/>
          <p:cNvSpPr txBox="1"/>
          <p:nvPr>
            <p:ph type="title"/>
          </p:nvPr>
        </p:nvSpPr>
        <p:spPr>
          <a:xfrm>
            <a:off x="1164950" y="632627"/>
            <a:ext cx="10674900" cy="1412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sp>
        <p:nvSpPr>
          <p:cNvPr id="426" name="Google Shape;426;p45"/>
          <p:cNvSpPr txBox="1"/>
          <p:nvPr>
            <p:ph idx="1" type="body"/>
          </p:nvPr>
        </p:nvSpPr>
        <p:spPr>
          <a:xfrm>
            <a:off x="875100" y="2421800"/>
            <a:ext cx="6390300" cy="6148500"/>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1000"/>
              </a:spcBef>
              <a:spcAft>
                <a:spcPts val="0"/>
              </a:spcAft>
              <a:buNone/>
            </a:pPr>
            <a:r>
              <a:rPr b="1" lang="en-US" sz="3100">
                <a:solidFill>
                  <a:srgbClr val="000000"/>
                </a:solidFill>
                <a:latin typeface="Helvetica Neue"/>
                <a:ea typeface="Helvetica Neue"/>
                <a:cs typeface="Helvetica Neue"/>
                <a:sym typeface="Helvetica Neue"/>
              </a:rPr>
              <a:t>Authors</a:t>
            </a:r>
            <a:endParaRPr b="1" sz="3100">
              <a:solidFill>
                <a:srgbClr val="000000"/>
              </a:solidFill>
              <a:latin typeface="Helvetica Neue"/>
              <a:ea typeface="Helvetica Neue"/>
              <a:cs typeface="Helvetica Neue"/>
              <a:sym typeface="Helvetica Neue"/>
            </a:endParaRPr>
          </a:p>
          <a:p>
            <a:pPr indent="-425450" lvl="0" marL="457200" marR="0" rtl="0" algn="l">
              <a:lnSpc>
                <a:spcPct val="150000"/>
              </a:lnSpc>
              <a:spcBef>
                <a:spcPts val="1000"/>
              </a:spcBef>
              <a:spcAft>
                <a:spcPts val="0"/>
              </a:spcAft>
              <a:buClr>
                <a:srgbClr val="000000"/>
              </a:buClr>
              <a:buSzPts val="3100"/>
              <a:buFont typeface="Helvetica Neue Light"/>
              <a:buChar char="●"/>
            </a:pPr>
            <a:r>
              <a:rPr b="0" i="0" lang="en-US" sz="3100" u="none" cap="none" strike="noStrike">
                <a:solidFill>
                  <a:srgbClr val="000000"/>
                </a:solidFill>
                <a:latin typeface="Helvetica Neue Light"/>
                <a:ea typeface="Helvetica Neue Light"/>
                <a:cs typeface="Helvetica Neue Light"/>
                <a:sym typeface="Helvetica Neue Light"/>
              </a:rPr>
              <a:t>Robert Van Renesse</a:t>
            </a:r>
            <a:endParaRPr b="0" i="0" sz="3100" u="none" cap="none" strike="noStrike">
              <a:solidFill>
                <a:srgbClr val="000000"/>
              </a:solidFill>
              <a:latin typeface="Helvetica Neue Light"/>
              <a:ea typeface="Helvetica Neue Light"/>
              <a:cs typeface="Helvetica Neue Light"/>
              <a:sym typeface="Helvetica Neue Light"/>
            </a:endParaRPr>
          </a:p>
          <a:p>
            <a:pPr indent="-425450" lvl="1" marL="914400" marR="0" rtl="0" algn="l">
              <a:lnSpc>
                <a:spcPct val="150000"/>
              </a:lnSpc>
              <a:spcBef>
                <a:spcPts val="1000"/>
              </a:spcBef>
              <a:spcAft>
                <a:spcPts val="0"/>
              </a:spcAft>
              <a:buClr>
                <a:srgbClr val="000000"/>
              </a:buClr>
              <a:buSzPts val="3100"/>
              <a:buFont typeface="Helvetica Neue Light"/>
              <a:buChar char="○"/>
            </a:pPr>
            <a:r>
              <a:rPr lang="en-US" sz="3100">
                <a:solidFill>
                  <a:srgbClr val="000000"/>
                </a:solidFill>
                <a:latin typeface="Helvetica Neue Light"/>
                <a:ea typeface="Helvetica Neue Light"/>
                <a:cs typeface="Helvetica Neue Light"/>
                <a:sym typeface="Helvetica Neue Light"/>
              </a:rPr>
              <a:t>Senior Researcher at Cornell</a:t>
            </a:r>
            <a:endParaRPr sz="3100">
              <a:solidFill>
                <a:srgbClr val="000000"/>
              </a:solidFill>
              <a:latin typeface="Helvetica Neue Light"/>
              <a:ea typeface="Helvetica Neue Light"/>
              <a:cs typeface="Helvetica Neue Light"/>
              <a:sym typeface="Helvetica Neue Light"/>
            </a:endParaRPr>
          </a:p>
          <a:p>
            <a:pPr indent="-425450" lvl="1" marL="914400" marR="0" rtl="0" algn="l">
              <a:lnSpc>
                <a:spcPct val="150000"/>
              </a:lnSpc>
              <a:spcBef>
                <a:spcPts val="1000"/>
              </a:spcBef>
              <a:spcAft>
                <a:spcPts val="0"/>
              </a:spcAft>
              <a:buClr>
                <a:srgbClr val="000000"/>
              </a:buClr>
              <a:buSzPts val="3100"/>
              <a:buFont typeface="Helvetica Neue Light"/>
              <a:buChar char="○"/>
            </a:pPr>
            <a:r>
              <a:rPr lang="en-US" sz="3100">
                <a:solidFill>
                  <a:srgbClr val="000000"/>
                </a:solidFill>
                <a:latin typeface="Helvetica Neue Light"/>
                <a:ea typeface="Helvetica Neue Light"/>
                <a:cs typeface="Helvetica Neue Light"/>
                <a:sym typeface="Helvetica Neue Light"/>
              </a:rPr>
              <a:t>ACM Fellow and Ukelele enthusiast</a:t>
            </a:r>
            <a:endParaRPr sz="3100">
              <a:solidFill>
                <a:srgbClr val="000000"/>
              </a:solidFill>
              <a:latin typeface="Helvetica Neue Light"/>
              <a:ea typeface="Helvetica Neue Light"/>
              <a:cs typeface="Helvetica Neue Light"/>
              <a:sym typeface="Helvetica Neue Light"/>
            </a:endParaRPr>
          </a:p>
          <a:p>
            <a:pPr indent="-425450" lvl="1" marL="914400" marR="0" rtl="0" algn="l">
              <a:lnSpc>
                <a:spcPct val="150000"/>
              </a:lnSpc>
              <a:spcBef>
                <a:spcPts val="1000"/>
              </a:spcBef>
              <a:spcAft>
                <a:spcPts val="0"/>
              </a:spcAft>
              <a:buClr>
                <a:srgbClr val="000000"/>
              </a:buClr>
              <a:buSzPts val="3100"/>
              <a:buFont typeface="Helvetica Neue Light"/>
              <a:buChar char="○"/>
            </a:pPr>
            <a:r>
              <a:rPr lang="en-US" sz="3100">
                <a:solidFill>
                  <a:srgbClr val="000000"/>
                </a:solidFill>
                <a:latin typeface="Helvetica Neue Light"/>
                <a:ea typeface="Helvetica Neue Light"/>
                <a:cs typeface="Helvetica Neue Light"/>
                <a:sym typeface="Helvetica Neue Light"/>
              </a:rPr>
              <a:t>Systems and Networking</a:t>
            </a:r>
            <a:endParaRPr sz="3100">
              <a:solidFill>
                <a:srgbClr val="000000"/>
              </a:solidFill>
              <a:latin typeface="Helvetica Neue Light"/>
              <a:ea typeface="Helvetica Neue Light"/>
              <a:cs typeface="Helvetica Neue Light"/>
              <a:sym typeface="Helvetica Neue Light"/>
            </a:endParaRPr>
          </a:p>
          <a:p>
            <a:pPr indent="-425450" lvl="0" marL="457200" marR="0" rtl="0" algn="l">
              <a:lnSpc>
                <a:spcPct val="150000"/>
              </a:lnSpc>
              <a:spcBef>
                <a:spcPts val="1000"/>
              </a:spcBef>
              <a:spcAft>
                <a:spcPts val="0"/>
              </a:spcAft>
              <a:buClr>
                <a:srgbClr val="000000"/>
              </a:buClr>
              <a:buSzPts val="3100"/>
              <a:buFont typeface="Helvetica Neue Light"/>
              <a:buChar char="●"/>
            </a:pPr>
            <a:r>
              <a:rPr b="0" i="0" lang="en-US" sz="3100" u="none" cap="none" strike="noStrike">
                <a:solidFill>
                  <a:srgbClr val="000000"/>
                </a:solidFill>
                <a:latin typeface="Helvetica Neue Light"/>
                <a:ea typeface="Helvetica Neue Light"/>
                <a:cs typeface="Helvetica Neue Light"/>
                <a:sym typeface="Helvetica Neue Light"/>
              </a:rPr>
              <a:t>Fred</a:t>
            </a:r>
            <a:r>
              <a:rPr lang="en-US" sz="3100">
                <a:solidFill>
                  <a:srgbClr val="000000"/>
                </a:solidFill>
                <a:latin typeface="Helvetica Neue Light"/>
                <a:ea typeface="Helvetica Neue Light"/>
                <a:cs typeface="Helvetica Neue Light"/>
                <a:sym typeface="Helvetica Neue Light"/>
              </a:rPr>
              <a:t> </a:t>
            </a:r>
            <a:r>
              <a:rPr b="0" i="0" lang="en-US" sz="3100" u="none" cap="none" strike="noStrike">
                <a:solidFill>
                  <a:srgbClr val="000000"/>
                </a:solidFill>
                <a:latin typeface="Helvetica Neue Light"/>
                <a:ea typeface="Helvetica Neue Light"/>
                <a:cs typeface="Helvetica Neue Light"/>
                <a:sym typeface="Helvetica Neue Light"/>
              </a:rPr>
              <a:t>Schneider</a:t>
            </a:r>
            <a:endParaRPr sz="3100"/>
          </a:p>
        </p:txBody>
      </p:sp>
      <p:pic>
        <p:nvPicPr>
          <p:cNvPr descr="Image" id="427" name="Google Shape;427;p45"/>
          <p:cNvPicPr preferRelativeResize="0"/>
          <p:nvPr/>
        </p:nvPicPr>
        <p:blipFill rotWithShape="1">
          <a:blip r:embed="rId3">
            <a:alphaModFix/>
          </a:blip>
          <a:srcRect b="0" l="0" r="0" t="0"/>
          <a:stretch/>
        </p:blipFill>
        <p:spPr>
          <a:xfrm>
            <a:off x="8126284" y="3062249"/>
            <a:ext cx="4148900" cy="5330825"/>
          </a:xfrm>
          <a:prstGeom prst="rect">
            <a:avLst/>
          </a:prstGeom>
          <a:noFill/>
          <a:ln>
            <a:noFill/>
          </a:ln>
        </p:spPr>
      </p:pic>
      <p:sp>
        <p:nvSpPr>
          <p:cNvPr id="428" name="Google Shape;428;p45"/>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46"/>
          <p:cNvSpPr txBox="1"/>
          <p:nvPr>
            <p:ph type="title"/>
          </p:nvPr>
        </p:nvSpPr>
        <p:spPr>
          <a:xfrm>
            <a:off x="1164950" y="858400"/>
            <a:ext cx="10674900" cy="1276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sp>
        <p:nvSpPr>
          <p:cNvPr id="434" name="Google Shape;434;p46"/>
          <p:cNvSpPr txBox="1"/>
          <p:nvPr>
            <p:ph idx="1" type="body"/>
          </p:nvPr>
        </p:nvSpPr>
        <p:spPr>
          <a:xfrm>
            <a:off x="1164938" y="2631904"/>
            <a:ext cx="10674900" cy="4642200"/>
          </a:xfrm>
          <a:prstGeom prst="rect">
            <a:avLst/>
          </a:prstGeom>
          <a:noFill/>
          <a:ln>
            <a:noFill/>
          </a:ln>
        </p:spPr>
        <p:txBody>
          <a:bodyPr anchorCtr="0" anchor="ctr" bIns="50800" lIns="50800" spcFirstLastPara="1" rIns="50800" wrap="square" tIns="50800">
            <a:noAutofit/>
          </a:bodyPr>
          <a:lstStyle/>
          <a:p>
            <a:pPr indent="-444500" lvl="0" marL="444500" marR="0" rtl="0" algn="l">
              <a:lnSpc>
                <a:spcPct val="100000"/>
              </a:lnSpc>
              <a:spcBef>
                <a:spcPts val="0"/>
              </a:spcBef>
              <a:spcAft>
                <a:spcPts val="0"/>
              </a:spcAft>
              <a:buClr>
                <a:srgbClr val="000000"/>
              </a:buClr>
              <a:buSzPts val="27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Fault Tolerant Storage Service </a:t>
            </a:r>
            <a:endParaRPr/>
          </a:p>
          <a:p>
            <a:pPr indent="-444500" lvl="0" marL="444500" marR="0" rtl="0" algn="l">
              <a:lnSpc>
                <a:spcPct val="100000"/>
              </a:lnSpc>
              <a:spcBef>
                <a:spcPts val="4200"/>
              </a:spcBef>
              <a:spcAft>
                <a:spcPts val="0"/>
              </a:spcAft>
              <a:buClr>
                <a:srgbClr val="000000"/>
              </a:buClr>
              <a:buSzPts val="27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Requests:</a:t>
            </a:r>
            <a:endParaRPr/>
          </a:p>
          <a:p>
            <a:pPr indent="-444500" lvl="1" marL="889000" marR="0" rtl="0" algn="l">
              <a:lnSpc>
                <a:spcPct val="100000"/>
              </a:lnSpc>
              <a:spcBef>
                <a:spcPts val="4200"/>
              </a:spcBef>
              <a:spcAft>
                <a:spcPts val="0"/>
              </a:spcAft>
              <a:buClr>
                <a:srgbClr val="000000"/>
              </a:buClr>
              <a:buSzPts val="27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Update(x, y) =&gt; set object </a:t>
            </a:r>
            <a:r>
              <a:rPr b="0" i="1" lang="en-US" sz="3600" u="none" cap="none" strike="noStrike">
                <a:solidFill>
                  <a:srgbClr val="000000"/>
                </a:solidFill>
                <a:latin typeface="Helvetica Neue"/>
                <a:ea typeface="Helvetica Neue"/>
                <a:cs typeface="Helvetica Neue"/>
                <a:sym typeface="Helvetica Neue"/>
              </a:rPr>
              <a:t>x</a:t>
            </a:r>
            <a:r>
              <a:rPr b="0" i="0" lang="en-US" sz="3600" u="none" cap="none" strike="noStrike">
                <a:solidFill>
                  <a:srgbClr val="000000"/>
                </a:solidFill>
                <a:latin typeface="Helvetica Neue Light"/>
                <a:ea typeface="Helvetica Neue Light"/>
                <a:cs typeface="Helvetica Neue Light"/>
                <a:sym typeface="Helvetica Neue Light"/>
              </a:rPr>
              <a:t> to value </a:t>
            </a:r>
            <a:r>
              <a:rPr b="0" i="1" lang="en-US" sz="3600" u="none" cap="none" strike="noStrike">
                <a:solidFill>
                  <a:srgbClr val="000000"/>
                </a:solidFill>
                <a:latin typeface="Helvetica Neue"/>
                <a:ea typeface="Helvetica Neue"/>
                <a:cs typeface="Helvetica Neue"/>
                <a:sym typeface="Helvetica Neue"/>
              </a:rPr>
              <a:t>y</a:t>
            </a:r>
            <a:endParaRPr b="0" i="1" sz="3600" u="none" cap="none" strike="noStrike">
              <a:solidFill>
                <a:srgbClr val="000000"/>
              </a:solidFill>
              <a:latin typeface="Helvetica Neue"/>
              <a:ea typeface="Helvetica Neue"/>
              <a:cs typeface="Helvetica Neue"/>
              <a:sym typeface="Helvetica Neue"/>
            </a:endParaRPr>
          </a:p>
          <a:p>
            <a:pPr indent="-444500" lvl="1" marL="889000" marR="0" rtl="0" algn="l">
              <a:lnSpc>
                <a:spcPct val="100000"/>
              </a:lnSpc>
              <a:spcBef>
                <a:spcPts val="4200"/>
              </a:spcBef>
              <a:spcAft>
                <a:spcPts val="0"/>
              </a:spcAft>
              <a:buClr>
                <a:srgbClr val="000000"/>
              </a:buClr>
              <a:buSzPts val="27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Query(x) =&gt; read value of object </a:t>
            </a:r>
            <a:r>
              <a:rPr b="0" i="1" lang="en-US" sz="3600" u="none" cap="none" strike="noStrike">
                <a:solidFill>
                  <a:srgbClr val="000000"/>
                </a:solidFill>
                <a:latin typeface="Helvetica Neue"/>
                <a:ea typeface="Helvetica Neue"/>
                <a:cs typeface="Helvetica Neue"/>
                <a:sym typeface="Helvetica Neue"/>
              </a:rPr>
              <a:t>x</a:t>
            </a:r>
            <a:endParaRPr/>
          </a:p>
        </p:txBody>
      </p:sp>
      <p:sp>
        <p:nvSpPr>
          <p:cNvPr id="435" name="Google Shape;435;p46"/>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47"/>
          <p:cNvSpPr txBox="1"/>
          <p:nvPr>
            <p:ph type="title"/>
          </p:nvPr>
        </p:nvSpPr>
        <p:spPr>
          <a:xfrm>
            <a:off x="1164950" y="858400"/>
            <a:ext cx="10674900" cy="1276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grpSp>
        <p:nvGrpSpPr>
          <p:cNvPr id="441" name="Google Shape;441;p47"/>
          <p:cNvGrpSpPr/>
          <p:nvPr/>
        </p:nvGrpSpPr>
        <p:grpSpPr>
          <a:xfrm>
            <a:off x="4690529" y="5578834"/>
            <a:ext cx="1644000" cy="1644000"/>
            <a:chOff x="0" y="0"/>
            <a:chExt cx="1644000" cy="1644000"/>
          </a:xfrm>
        </p:grpSpPr>
        <p:sp>
          <p:nvSpPr>
            <p:cNvPr id="442" name="Google Shape;442;p47"/>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43" name="Google Shape;443;p47"/>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444" name="Google Shape;444;p47"/>
          <p:cNvGrpSpPr/>
          <p:nvPr/>
        </p:nvGrpSpPr>
        <p:grpSpPr>
          <a:xfrm>
            <a:off x="4690529" y="3432534"/>
            <a:ext cx="1644000" cy="1644000"/>
            <a:chOff x="0" y="0"/>
            <a:chExt cx="1644000" cy="1644000"/>
          </a:xfrm>
        </p:grpSpPr>
        <p:sp>
          <p:nvSpPr>
            <p:cNvPr id="445" name="Google Shape;445;p47"/>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46" name="Google Shape;446;p47"/>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447" name="Google Shape;447;p47"/>
          <p:cNvGrpSpPr/>
          <p:nvPr/>
        </p:nvGrpSpPr>
        <p:grpSpPr>
          <a:xfrm>
            <a:off x="6786029" y="5578834"/>
            <a:ext cx="1644000" cy="1644000"/>
            <a:chOff x="0" y="0"/>
            <a:chExt cx="1644000" cy="1644000"/>
          </a:xfrm>
        </p:grpSpPr>
        <p:sp>
          <p:nvSpPr>
            <p:cNvPr id="448" name="Google Shape;448;p47"/>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49" name="Google Shape;449;p47"/>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450" name="Google Shape;450;p47"/>
          <p:cNvGrpSpPr/>
          <p:nvPr/>
        </p:nvGrpSpPr>
        <p:grpSpPr>
          <a:xfrm>
            <a:off x="6786029" y="3432534"/>
            <a:ext cx="1644000" cy="1644000"/>
            <a:chOff x="0" y="0"/>
            <a:chExt cx="1644000" cy="1644000"/>
          </a:xfrm>
        </p:grpSpPr>
        <p:sp>
          <p:nvSpPr>
            <p:cNvPr id="451" name="Google Shape;451;p47"/>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52" name="Google Shape;452;p47"/>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sp>
        <p:nvSpPr>
          <p:cNvPr id="453" name="Google Shape;453;p47"/>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48"/>
          <p:cNvSpPr txBox="1"/>
          <p:nvPr>
            <p:ph type="title"/>
          </p:nvPr>
        </p:nvSpPr>
        <p:spPr>
          <a:xfrm>
            <a:off x="1164950" y="662177"/>
            <a:ext cx="10674900" cy="1323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grpSp>
        <p:nvGrpSpPr>
          <p:cNvPr id="459" name="Google Shape;459;p48"/>
          <p:cNvGrpSpPr/>
          <p:nvPr/>
        </p:nvGrpSpPr>
        <p:grpSpPr>
          <a:xfrm>
            <a:off x="4625317" y="4201490"/>
            <a:ext cx="1644000" cy="1644000"/>
            <a:chOff x="0" y="0"/>
            <a:chExt cx="1644000" cy="1644000"/>
          </a:xfrm>
        </p:grpSpPr>
        <p:sp>
          <p:nvSpPr>
            <p:cNvPr id="460" name="Google Shape;460;p48"/>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61" name="Google Shape;461;p48"/>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462" name="Google Shape;462;p48"/>
          <p:cNvGrpSpPr/>
          <p:nvPr/>
        </p:nvGrpSpPr>
        <p:grpSpPr>
          <a:xfrm>
            <a:off x="2464604" y="4201490"/>
            <a:ext cx="1644000" cy="1644000"/>
            <a:chOff x="0" y="0"/>
            <a:chExt cx="1644000" cy="1644000"/>
          </a:xfrm>
        </p:grpSpPr>
        <p:sp>
          <p:nvSpPr>
            <p:cNvPr id="463" name="Google Shape;463;p48"/>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64" name="Google Shape;464;p48"/>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465" name="Google Shape;465;p48"/>
          <p:cNvGrpSpPr/>
          <p:nvPr/>
        </p:nvGrpSpPr>
        <p:grpSpPr>
          <a:xfrm>
            <a:off x="6786029" y="4201490"/>
            <a:ext cx="1644000" cy="1644000"/>
            <a:chOff x="0" y="0"/>
            <a:chExt cx="1644000" cy="1644000"/>
          </a:xfrm>
        </p:grpSpPr>
        <p:sp>
          <p:nvSpPr>
            <p:cNvPr id="466" name="Google Shape;466;p48"/>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67" name="Google Shape;467;p48"/>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468" name="Google Shape;468;p48"/>
          <p:cNvGrpSpPr/>
          <p:nvPr/>
        </p:nvGrpSpPr>
        <p:grpSpPr>
          <a:xfrm>
            <a:off x="8946742" y="4201490"/>
            <a:ext cx="1644000" cy="1644000"/>
            <a:chOff x="0" y="0"/>
            <a:chExt cx="1644000" cy="1644000"/>
          </a:xfrm>
        </p:grpSpPr>
        <p:sp>
          <p:nvSpPr>
            <p:cNvPr id="469" name="Google Shape;469;p48"/>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70" name="Google Shape;470;p48"/>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cxnSp>
        <p:nvCxnSpPr>
          <p:cNvPr id="471" name="Google Shape;471;p48"/>
          <p:cNvCxnSpPr/>
          <p:nvPr/>
        </p:nvCxnSpPr>
        <p:spPr>
          <a:xfrm>
            <a:off x="4100150" y="5023456"/>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472" name="Google Shape;472;p48"/>
          <p:cNvCxnSpPr/>
          <p:nvPr/>
        </p:nvCxnSpPr>
        <p:spPr>
          <a:xfrm>
            <a:off x="6213856" y="5023456"/>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473" name="Google Shape;473;p48"/>
          <p:cNvCxnSpPr/>
          <p:nvPr/>
        </p:nvCxnSpPr>
        <p:spPr>
          <a:xfrm>
            <a:off x="8463153" y="5023456"/>
            <a:ext cx="577200" cy="0"/>
          </a:xfrm>
          <a:prstGeom prst="straightConnector1">
            <a:avLst/>
          </a:prstGeom>
          <a:noFill/>
          <a:ln cap="flat" cmpd="sng" w="50800">
            <a:solidFill>
              <a:srgbClr val="000000"/>
            </a:solidFill>
            <a:prstDash val="solid"/>
            <a:miter lim="400000"/>
            <a:headEnd len="sm" w="sm" type="none"/>
            <a:tailEnd len="med" w="med" type="triangle"/>
          </a:ln>
        </p:spPr>
      </p:cxnSp>
      <p:sp>
        <p:nvSpPr>
          <p:cNvPr id="474" name="Google Shape;474;p48"/>
          <p:cNvSpPr txBox="1"/>
          <p:nvPr/>
        </p:nvSpPr>
        <p:spPr>
          <a:xfrm>
            <a:off x="2670492" y="3446732"/>
            <a:ext cx="12321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Head</a:t>
            </a:r>
            <a:endParaRPr/>
          </a:p>
        </p:txBody>
      </p:sp>
      <p:sp>
        <p:nvSpPr>
          <p:cNvPr id="475" name="Google Shape;475;p48"/>
          <p:cNvSpPr txBox="1"/>
          <p:nvPr/>
        </p:nvSpPr>
        <p:spPr>
          <a:xfrm>
            <a:off x="9381231" y="3446732"/>
            <a:ext cx="7749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Tail</a:t>
            </a:r>
            <a:endParaRPr/>
          </a:p>
        </p:txBody>
      </p:sp>
      <p:sp>
        <p:nvSpPr>
          <p:cNvPr id="476" name="Google Shape;476;p48"/>
          <p:cNvSpPr/>
          <p:nvPr/>
        </p:nvSpPr>
        <p:spPr>
          <a:xfrm>
            <a:off x="1829000" y="2550160"/>
            <a:ext cx="9346800" cy="4303800"/>
          </a:xfrm>
          <a:prstGeom prst="ellipse">
            <a:avLst/>
          </a:prstGeom>
          <a:noFill/>
          <a:ln cap="rnd" cmpd="sng" w="50800">
            <a:solidFill>
              <a:srgbClr val="000000"/>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cxnSp>
        <p:nvCxnSpPr>
          <p:cNvPr id="477" name="Google Shape;477;p48"/>
          <p:cNvCxnSpPr/>
          <p:nvPr/>
        </p:nvCxnSpPr>
        <p:spPr>
          <a:xfrm rot="10800000">
            <a:off x="9745934" y="5952511"/>
            <a:ext cx="0" cy="2111400"/>
          </a:xfrm>
          <a:prstGeom prst="straightConnector1">
            <a:avLst/>
          </a:prstGeom>
          <a:noFill/>
          <a:ln cap="flat" cmpd="sng" w="50800">
            <a:solidFill>
              <a:srgbClr val="000000"/>
            </a:solidFill>
            <a:prstDash val="solid"/>
            <a:miter lim="400000"/>
            <a:headEnd len="sm" w="sm" type="none"/>
            <a:tailEnd len="med" w="med" type="triangle"/>
          </a:ln>
        </p:spPr>
      </p:cxnSp>
      <p:sp>
        <p:nvSpPr>
          <p:cNvPr id="478" name="Google Shape;478;p48"/>
          <p:cNvSpPr txBox="1"/>
          <p:nvPr/>
        </p:nvSpPr>
        <p:spPr>
          <a:xfrm>
            <a:off x="9104482" y="8205878"/>
            <a:ext cx="12828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Client</a:t>
            </a:r>
            <a:endParaRPr/>
          </a:p>
        </p:txBody>
      </p:sp>
      <p:sp>
        <p:nvSpPr>
          <p:cNvPr id="479" name="Google Shape;479;p48"/>
          <p:cNvSpPr txBox="1"/>
          <p:nvPr/>
        </p:nvSpPr>
        <p:spPr>
          <a:xfrm>
            <a:off x="8244575" y="6890666"/>
            <a:ext cx="13080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get(x)</a:t>
            </a:r>
            <a:endParaRPr/>
          </a:p>
        </p:txBody>
      </p:sp>
      <p:cxnSp>
        <p:nvCxnSpPr>
          <p:cNvPr id="480" name="Google Shape;480;p48"/>
          <p:cNvCxnSpPr/>
          <p:nvPr/>
        </p:nvCxnSpPr>
        <p:spPr>
          <a:xfrm rot="10800000">
            <a:off x="10045924" y="5952511"/>
            <a:ext cx="0" cy="2111400"/>
          </a:xfrm>
          <a:prstGeom prst="straightConnector1">
            <a:avLst/>
          </a:prstGeom>
          <a:noFill/>
          <a:ln cap="flat" cmpd="sng" w="50800">
            <a:solidFill>
              <a:srgbClr val="000000"/>
            </a:solidFill>
            <a:prstDash val="solid"/>
            <a:miter lim="400000"/>
            <a:headEnd len="med" w="med" type="triangle"/>
            <a:tailEnd len="sm" w="sm" type="none"/>
          </a:ln>
        </p:spPr>
      </p:cxnSp>
      <p:sp>
        <p:nvSpPr>
          <p:cNvPr id="481" name="Google Shape;481;p48"/>
          <p:cNvSpPr txBox="1"/>
          <p:nvPr/>
        </p:nvSpPr>
        <p:spPr>
          <a:xfrm>
            <a:off x="10433222" y="6890666"/>
            <a:ext cx="3684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3</a:t>
            </a:r>
            <a:endParaRPr/>
          </a:p>
        </p:txBody>
      </p:sp>
      <p:sp>
        <p:nvSpPr>
          <p:cNvPr id="482" name="Google Shape;482;p48"/>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49"/>
          <p:cNvSpPr txBox="1"/>
          <p:nvPr>
            <p:ph type="title"/>
          </p:nvPr>
        </p:nvSpPr>
        <p:spPr>
          <a:xfrm>
            <a:off x="1164950" y="635402"/>
            <a:ext cx="10674900" cy="12966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grpSp>
        <p:nvGrpSpPr>
          <p:cNvPr id="488" name="Google Shape;488;p49"/>
          <p:cNvGrpSpPr/>
          <p:nvPr/>
        </p:nvGrpSpPr>
        <p:grpSpPr>
          <a:xfrm>
            <a:off x="4625317" y="4201490"/>
            <a:ext cx="1644000" cy="1644000"/>
            <a:chOff x="0" y="0"/>
            <a:chExt cx="1644000" cy="1644000"/>
          </a:xfrm>
        </p:grpSpPr>
        <p:sp>
          <p:nvSpPr>
            <p:cNvPr id="489" name="Google Shape;489;p49"/>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90" name="Google Shape;490;p49"/>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491" name="Google Shape;491;p49"/>
          <p:cNvGrpSpPr/>
          <p:nvPr/>
        </p:nvGrpSpPr>
        <p:grpSpPr>
          <a:xfrm>
            <a:off x="2464604" y="4201490"/>
            <a:ext cx="1644000" cy="1644000"/>
            <a:chOff x="0" y="0"/>
            <a:chExt cx="1644000" cy="1644000"/>
          </a:xfrm>
        </p:grpSpPr>
        <p:sp>
          <p:nvSpPr>
            <p:cNvPr id="492" name="Google Shape;492;p49"/>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93" name="Google Shape;493;p49"/>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494" name="Google Shape;494;p49"/>
          <p:cNvGrpSpPr/>
          <p:nvPr/>
        </p:nvGrpSpPr>
        <p:grpSpPr>
          <a:xfrm>
            <a:off x="6786029" y="4201490"/>
            <a:ext cx="1644000" cy="1644000"/>
            <a:chOff x="0" y="0"/>
            <a:chExt cx="1644000" cy="1644000"/>
          </a:xfrm>
        </p:grpSpPr>
        <p:sp>
          <p:nvSpPr>
            <p:cNvPr id="495" name="Google Shape;495;p49"/>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96" name="Google Shape;496;p49"/>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497" name="Google Shape;497;p49"/>
          <p:cNvGrpSpPr/>
          <p:nvPr/>
        </p:nvGrpSpPr>
        <p:grpSpPr>
          <a:xfrm>
            <a:off x="8946742" y="4201490"/>
            <a:ext cx="1644000" cy="1644000"/>
            <a:chOff x="0" y="0"/>
            <a:chExt cx="1644000" cy="1644000"/>
          </a:xfrm>
        </p:grpSpPr>
        <p:sp>
          <p:nvSpPr>
            <p:cNvPr id="498" name="Google Shape;498;p49"/>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499" name="Google Shape;499;p49"/>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cxnSp>
        <p:nvCxnSpPr>
          <p:cNvPr id="500" name="Google Shape;500;p49"/>
          <p:cNvCxnSpPr/>
          <p:nvPr/>
        </p:nvCxnSpPr>
        <p:spPr>
          <a:xfrm>
            <a:off x="4100150" y="5023456"/>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501" name="Google Shape;501;p49"/>
          <p:cNvCxnSpPr/>
          <p:nvPr/>
        </p:nvCxnSpPr>
        <p:spPr>
          <a:xfrm>
            <a:off x="6213856" y="5023456"/>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502" name="Google Shape;502;p49"/>
          <p:cNvCxnSpPr/>
          <p:nvPr/>
        </p:nvCxnSpPr>
        <p:spPr>
          <a:xfrm>
            <a:off x="8463153" y="5023456"/>
            <a:ext cx="577200" cy="0"/>
          </a:xfrm>
          <a:prstGeom prst="straightConnector1">
            <a:avLst/>
          </a:prstGeom>
          <a:noFill/>
          <a:ln cap="flat" cmpd="sng" w="50800">
            <a:solidFill>
              <a:srgbClr val="000000"/>
            </a:solidFill>
            <a:prstDash val="solid"/>
            <a:miter lim="400000"/>
            <a:headEnd len="sm" w="sm" type="none"/>
            <a:tailEnd len="med" w="med" type="triangle"/>
          </a:ln>
        </p:spPr>
      </p:cxnSp>
      <p:sp>
        <p:nvSpPr>
          <p:cNvPr id="503" name="Google Shape;503;p49"/>
          <p:cNvSpPr txBox="1"/>
          <p:nvPr/>
        </p:nvSpPr>
        <p:spPr>
          <a:xfrm>
            <a:off x="2670492" y="3446732"/>
            <a:ext cx="12321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Head</a:t>
            </a:r>
            <a:endParaRPr/>
          </a:p>
        </p:txBody>
      </p:sp>
      <p:sp>
        <p:nvSpPr>
          <p:cNvPr id="504" name="Google Shape;504;p49"/>
          <p:cNvSpPr txBox="1"/>
          <p:nvPr/>
        </p:nvSpPr>
        <p:spPr>
          <a:xfrm>
            <a:off x="9381231" y="3446732"/>
            <a:ext cx="7749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Tail</a:t>
            </a:r>
            <a:endParaRPr/>
          </a:p>
        </p:txBody>
      </p:sp>
      <p:sp>
        <p:nvSpPr>
          <p:cNvPr id="505" name="Google Shape;505;p49"/>
          <p:cNvSpPr/>
          <p:nvPr/>
        </p:nvSpPr>
        <p:spPr>
          <a:xfrm>
            <a:off x="1829000" y="2550160"/>
            <a:ext cx="9346800" cy="4303800"/>
          </a:xfrm>
          <a:prstGeom prst="ellipse">
            <a:avLst/>
          </a:prstGeom>
          <a:noFill/>
          <a:ln cap="rnd" cmpd="sng" w="50800">
            <a:solidFill>
              <a:srgbClr val="000000"/>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cxnSp>
        <p:nvCxnSpPr>
          <p:cNvPr id="506" name="Google Shape;506;p49"/>
          <p:cNvCxnSpPr/>
          <p:nvPr/>
        </p:nvCxnSpPr>
        <p:spPr>
          <a:xfrm rot="10800000">
            <a:off x="3081649" y="6303264"/>
            <a:ext cx="0" cy="2111400"/>
          </a:xfrm>
          <a:prstGeom prst="straightConnector1">
            <a:avLst/>
          </a:prstGeom>
          <a:noFill/>
          <a:ln cap="flat" cmpd="sng" w="50800">
            <a:solidFill>
              <a:srgbClr val="000000"/>
            </a:solidFill>
            <a:prstDash val="solid"/>
            <a:miter lim="400000"/>
            <a:headEnd len="sm" w="sm" type="none"/>
            <a:tailEnd len="med" w="med" type="triangle"/>
          </a:ln>
        </p:spPr>
      </p:cxnSp>
      <p:sp>
        <p:nvSpPr>
          <p:cNvPr id="507" name="Google Shape;507;p49"/>
          <p:cNvSpPr txBox="1"/>
          <p:nvPr/>
        </p:nvSpPr>
        <p:spPr>
          <a:xfrm>
            <a:off x="2440197" y="8556630"/>
            <a:ext cx="12828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Client</a:t>
            </a:r>
            <a:endParaRPr/>
          </a:p>
        </p:txBody>
      </p:sp>
      <p:sp>
        <p:nvSpPr>
          <p:cNvPr id="508" name="Google Shape;508;p49"/>
          <p:cNvSpPr txBox="1"/>
          <p:nvPr/>
        </p:nvSpPr>
        <p:spPr>
          <a:xfrm>
            <a:off x="970157" y="7241418"/>
            <a:ext cx="19437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put(x,30)</a:t>
            </a:r>
            <a:endParaRPr/>
          </a:p>
        </p:txBody>
      </p:sp>
      <p:sp>
        <p:nvSpPr>
          <p:cNvPr id="509" name="Google Shape;509;p49"/>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50"/>
          <p:cNvSpPr txBox="1"/>
          <p:nvPr>
            <p:ph type="title"/>
          </p:nvPr>
        </p:nvSpPr>
        <p:spPr>
          <a:xfrm>
            <a:off x="1164950" y="858400"/>
            <a:ext cx="10674900" cy="1276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grpSp>
        <p:nvGrpSpPr>
          <p:cNvPr id="515" name="Google Shape;515;p50"/>
          <p:cNvGrpSpPr/>
          <p:nvPr/>
        </p:nvGrpSpPr>
        <p:grpSpPr>
          <a:xfrm>
            <a:off x="5342455" y="4190265"/>
            <a:ext cx="1644000" cy="1644000"/>
            <a:chOff x="0" y="0"/>
            <a:chExt cx="1644000" cy="1644000"/>
          </a:xfrm>
        </p:grpSpPr>
        <p:sp>
          <p:nvSpPr>
            <p:cNvPr id="516" name="Google Shape;516;p50"/>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17" name="Google Shape;517;p50"/>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518" name="Google Shape;518;p50"/>
          <p:cNvGrpSpPr/>
          <p:nvPr/>
        </p:nvGrpSpPr>
        <p:grpSpPr>
          <a:xfrm>
            <a:off x="3181741" y="4190265"/>
            <a:ext cx="1644000" cy="1644000"/>
            <a:chOff x="0" y="0"/>
            <a:chExt cx="1644000" cy="1644000"/>
          </a:xfrm>
        </p:grpSpPr>
        <p:sp>
          <p:nvSpPr>
            <p:cNvPr id="519" name="Google Shape;519;p50"/>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20" name="Google Shape;520;p50"/>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30</a:t>
              </a:r>
              <a:endParaRPr/>
            </a:p>
          </p:txBody>
        </p:sp>
      </p:grpSp>
      <p:grpSp>
        <p:nvGrpSpPr>
          <p:cNvPr id="521" name="Google Shape;521;p50"/>
          <p:cNvGrpSpPr/>
          <p:nvPr/>
        </p:nvGrpSpPr>
        <p:grpSpPr>
          <a:xfrm>
            <a:off x="7503166" y="4190265"/>
            <a:ext cx="1644000" cy="1644000"/>
            <a:chOff x="0" y="0"/>
            <a:chExt cx="1644000" cy="1644000"/>
          </a:xfrm>
        </p:grpSpPr>
        <p:sp>
          <p:nvSpPr>
            <p:cNvPr id="522" name="Google Shape;522;p50"/>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23" name="Google Shape;523;p50"/>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524" name="Google Shape;524;p50"/>
          <p:cNvGrpSpPr/>
          <p:nvPr/>
        </p:nvGrpSpPr>
        <p:grpSpPr>
          <a:xfrm>
            <a:off x="9663880" y="4190265"/>
            <a:ext cx="1644000" cy="1644000"/>
            <a:chOff x="0" y="0"/>
            <a:chExt cx="1644000" cy="1644000"/>
          </a:xfrm>
        </p:grpSpPr>
        <p:sp>
          <p:nvSpPr>
            <p:cNvPr id="525" name="Google Shape;525;p50"/>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26" name="Google Shape;526;p50"/>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cxnSp>
        <p:nvCxnSpPr>
          <p:cNvPr id="527" name="Google Shape;527;p50"/>
          <p:cNvCxnSpPr/>
          <p:nvPr/>
        </p:nvCxnSpPr>
        <p:spPr>
          <a:xfrm>
            <a:off x="4817288" y="5012231"/>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528" name="Google Shape;528;p50"/>
          <p:cNvCxnSpPr/>
          <p:nvPr/>
        </p:nvCxnSpPr>
        <p:spPr>
          <a:xfrm>
            <a:off x="6930993" y="5012231"/>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529" name="Google Shape;529;p50"/>
          <p:cNvCxnSpPr/>
          <p:nvPr/>
        </p:nvCxnSpPr>
        <p:spPr>
          <a:xfrm>
            <a:off x="9180291" y="5012231"/>
            <a:ext cx="577200" cy="0"/>
          </a:xfrm>
          <a:prstGeom prst="straightConnector1">
            <a:avLst/>
          </a:prstGeom>
          <a:noFill/>
          <a:ln cap="flat" cmpd="sng" w="50800">
            <a:solidFill>
              <a:srgbClr val="000000"/>
            </a:solidFill>
            <a:prstDash val="solid"/>
            <a:miter lim="400000"/>
            <a:headEnd len="sm" w="sm" type="none"/>
            <a:tailEnd len="med" w="med" type="triangle"/>
          </a:ln>
        </p:spPr>
      </p:cxnSp>
      <p:sp>
        <p:nvSpPr>
          <p:cNvPr id="530" name="Google Shape;530;p50"/>
          <p:cNvSpPr txBox="1"/>
          <p:nvPr/>
        </p:nvSpPr>
        <p:spPr>
          <a:xfrm>
            <a:off x="3387629" y="3435507"/>
            <a:ext cx="12321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Head</a:t>
            </a:r>
            <a:endParaRPr/>
          </a:p>
        </p:txBody>
      </p:sp>
      <p:sp>
        <p:nvSpPr>
          <p:cNvPr id="531" name="Google Shape;531;p50"/>
          <p:cNvSpPr txBox="1"/>
          <p:nvPr/>
        </p:nvSpPr>
        <p:spPr>
          <a:xfrm>
            <a:off x="10098369" y="3435507"/>
            <a:ext cx="7749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Tail</a:t>
            </a:r>
            <a:endParaRPr/>
          </a:p>
        </p:txBody>
      </p:sp>
      <p:sp>
        <p:nvSpPr>
          <p:cNvPr id="532" name="Google Shape;532;p50"/>
          <p:cNvSpPr/>
          <p:nvPr/>
        </p:nvSpPr>
        <p:spPr>
          <a:xfrm>
            <a:off x="2546138" y="2538935"/>
            <a:ext cx="9346800" cy="4303800"/>
          </a:xfrm>
          <a:prstGeom prst="ellipse">
            <a:avLst/>
          </a:prstGeom>
          <a:noFill/>
          <a:ln cap="rnd" cmpd="sng" w="50800">
            <a:solidFill>
              <a:srgbClr val="000000"/>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cxnSp>
        <p:nvCxnSpPr>
          <p:cNvPr id="533" name="Google Shape;533;p50"/>
          <p:cNvCxnSpPr/>
          <p:nvPr/>
        </p:nvCxnSpPr>
        <p:spPr>
          <a:xfrm rot="10800000">
            <a:off x="3798787" y="6292039"/>
            <a:ext cx="0" cy="2111400"/>
          </a:xfrm>
          <a:prstGeom prst="straightConnector1">
            <a:avLst/>
          </a:prstGeom>
          <a:noFill/>
          <a:ln cap="flat" cmpd="sng" w="50800">
            <a:solidFill>
              <a:srgbClr val="000000"/>
            </a:solidFill>
            <a:prstDash val="solid"/>
            <a:miter lim="400000"/>
            <a:headEnd len="sm" w="sm" type="none"/>
            <a:tailEnd len="med" w="med" type="triangle"/>
          </a:ln>
        </p:spPr>
      </p:cxnSp>
      <p:sp>
        <p:nvSpPr>
          <p:cNvPr id="534" name="Google Shape;534;p50"/>
          <p:cNvSpPr txBox="1"/>
          <p:nvPr/>
        </p:nvSpPr>
        <p:spPr>
          <a:xfrm>
            <a:off x="3157335" y="8545405"/>
            <a:ext cx="12828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Client</a:t>
            </a:r>
            <a:endParaRPr/>
          </a:p>
        </p:txBody>
      </p:sp>
      <p:sp>
        <p:nvSpPr>
          <p:cNvPr id="535" name="Google Shape;535;p50"/>
          <p:cNvSpPr txBox="1"/>
          <p:nvPr/>
        </p:nvSpPr>
        <p:spPr>
          <a:xfrm>
            <a:off x="1687295" y="7230193"/>
            <a:ext cx="19437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put(x,30)</a:t>
            </a:r>
            <a:endParaRPr/>
          </a:p>
        </p:txBody>
      </p:sp>
      <p:graphicFrame>
        <p:nvGraphicFramePr>
          <p:cNvPr id="536" name="Google Shape;536;p50"/>
          <p:cNvGraphicFramePr/>
          <p:nvPr/>
        </p:nvGraphicFramePr>
        <p:xfrm>
          <a:off x="1111859" y="2850450"/>
          <a:ext cx="3000000" cy="3000000"/>
        </p:xfrm>
        <a:graphic>
          <a:graphicData uri="http://schemas.openxmlformats.org/drawingml/2006/table">
            <a:tbl>
              <a:tblPr>
                <a:noFill/>
                <a:tableStyleId>{0B00D256-BB0A-49F1-9CE6-3297B31D437B}</a:tableStyleId>
              </a:tblPr>
              <a:tblGrid>
                <a:gridCol w="1018350"/>
                <a:gridCol w="1018350"/>
              </a:tblGrid>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Req.</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UID</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r>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r0</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1</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r>
            </a:tbl>
          </a:graphicData>
        </a:graphic>
      </p:graphicFrame>
      <p:sp>
        <p:nvSpPr>
          <p:cNvPr id="537" name="Google Shape;537;p50"/>
          <p:cNvSpPr txBox="1"/>
          <p:nvPr/>
        </p:nvSpPr>
        <p:spPr>
          <a:xfrm>
            <a:off x="6925741" y="7711981"/>
            <a:ext cx="42300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1) Head assigns </a:t>
            </a:r>
            <a:r>
              <a:rPr b="0" i="1" lang="en-US" sz="3600" u="none" cap="none" strike="noStrike">
                <a:solidFill>
                  <a:srgbClr val="000000"/>
                </a:solidFill>
                <a:latin typeface="Helvetica Neue"/>
                <a:ea typeface="Helvetica Neue"/>
                <a:cs typeface="Helvetica Neue"/>
                <a:sym typeface="Helvetica Neue"/>
              </a:rPr>
              <a:t>uid</a:t>
            </a:r>
            <a:endParaRPr/>
          </a:p>
        </p:txBody>
      </p:sp>
      <p:sp>
        <p:nvSpPr>
          <p:cNvPr id="538" name="Google Shape;538;p50"/>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51"/>
          <p:cNvSpPr txBox="1"/>
          <p:nvPr>
            <p:ph type="title"/>
          </p:nvPr>
        </p:nvSpPr>
        <p:spPr>
          <a:xfrm>
            <a:off x="1164950" y="858400"/>
            <a:ext cx="10674900" cy="1276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grpSp>
        <p:nvGrpSpPr>
          <p:cNvPr id="544" name="Google Shape;544;p51"/>
          <p:cNvGrpSpPr/>
          <p:nvPr/>
        </p:nvGrpSpPr>
        <p:grpSpPr>
          <a:xfrm>
            <a:off x="5328967" y="4201490"/>
            <a:ext cx="1644000" cy="1644000"/>
            <a:chOff x="0" y="0"/>
            <a:chExt cx="1644000" cy="1644000"/>
          </a:xfrm>
        </p:grpSpPr>
        <p:sp>
          <p:nvSpPr>
            <p:cNvPr id="545" name="Google Shape;545;p51"/>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46" name="Google Shape;546;p51"/>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30</a:t>
              </a:r>
              <a:endParaRPr/>
            </a:p>
          </p:txBody>
        </p:sp>
      </p:grpSp>
      <p:grpSp>
        <p:nvGrpSpPr>
          <p:cNvPr id="547" name="Google Shape;547;p51"/>
          <p:cNvGrpSpPr/>
          <p:nvPr/>
        </p:nvGrpSpPr>
        <p:grpSpPr>
          <a:xfrm>
            <a:off x="3168254" y="4201490"/>
            <a:ext cx="1644000" cy="1644000"/>
            <a:chOff x="0" y="0"/>
            <a:chExt cx="1644000" cy="1644000"/>
          </a:xfrm>
        </p:grpSpPr>
        <p:sp>
          <p:nvSpPr>
            <p:cNvPr id="548" name="Google Shape;548;p51"/>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49" name="Google Shape;549;p51"/>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30</a:t>
              </a:r>
              <a:endParaRPr/>
            </a:p>
          </p:txBody>
        </p:sp>
      </p:grpSp>
      <p:grpSp>
        <p:nvGrpSpPr>
          <p:cNvPr id="550" name="Google Shape;550;p51"/>
          <p:cNvGrpSpPr/>
          <p:nvPr/>
        </p:nvGrpSpPr>
        <p:grpSpPr>
          <a:xfrm>
            <a:off x="7489679" y="4201490"/>
            <a:ext cx="1644000" cy="1644000"/>
            <a:chOff x="0" y="0"/>
            <a:chExt cx="1644000" cy="1644000"/>
          </a:xfrm>
        </p:grpSpPr>
        <p:sp>
          <p:nvSpPr>
            <p:cNvPr id="551" name="Google Shape;551;p51"/>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52" name="Google Shape;552;p51"/>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grpSp>
        <p:nvGrpSpPr>
          <p:cNvPr id="553" name="Google Shape;553;p51"/>
          <p:cNvGrpSpPr/>
          <p:nvPr/>
        </p:nvGrpSpPr>
        <p:grpSpPr>
          <a:xfrm>
            <a:off x="9650392" y="4201490"/>
            <a:ext cx="1644000" cy="1644000"/>
            <a:chOff x="0" y="0"/>
            <a:chExt cx="1644000" cy="1644000"/>
          </a:xfrm>
        </p:grpSpPr>
        <p:sp>
          <p:nvSpPr>
            <p:cNvPr id="554" name="Google Shape;554;p51"/>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55" name="Google Shape;555;p51"/>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cxnSp>
        <p:nvCxnSpPr>
          <p:cNvPr id="556" name="Google Shape;556;p51"/>
          <p:cNvCxnSpPr/>
          <p:nvPr/>
        </p:nvCxnSpPr>
        <p:spPr>
          <a:xfrm>
            <a:off x="4803800" y="5023456"/>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557" name="Google Shape;557;p51"/>
          <p:cNvCxnSpPr/>
          <p:nvPr/>
        </p:nvCxnSpPr>
        <p:spPr>
          <a:xfrm>
            <a:off x="6917506" y="5023456"/>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558" name="Google Shape;558;p51"/>
          <p:cNvCxnSpPr/>
          <p:nvPr/>
        </p:nvCxnSpPr>
        <p:spPr>
          <a:xfrm>
            <a:off x="9166803" y="5023456"/>
            <a:ext cx="577200" cy="0"/>
          </a:xfrm>
          <a:prstGeom prst="straightConnector1">
            <a:avLst/>
          </a:prstGeom>
          <a:noFill/>
          <a:ln cap="flat" cmpd="sng" w="50800">
            <a:solidFill>
              <a:srgbClr val="000000"/>
            </a:solidFill>
            <a:prstDash val="solid"/>
            <a:miter lim="400000"/>
            <a:headEnd len="sm" w="sm" type="none"/>
            <a:tailEnd len="med" w="med" type="triangle"/>
          </a:ln>
        </p:spPr>
      </p:cxnSp>
      <p:sp>
        <p:nvSpPr>
          <p:cNvPr id="559" name="Google Shape;559;p51"/>
          <p:cNvSpPr txBox="1"/>
          <p:nvPr/>
        </p:nvSpPr>
        <p:spPr>
          <a:xfrm>
            <a:off x="3374142" y="3446732"/>
            <a:ext cx="12321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Head</a:t>
            </a:r>
            <a:endParaRPr/>
          </a:p>
        </p:txBody>
      </p:sp>
      <p:sp>
        <p:nvSpPr>
          <p:cNvPr id="560" name="Google Shape;560;p51"/>
          <p:cNvSpPr txBox="1"/>
          <p:nvPr/>
        </p:nvSpPr>
        <p:spPr>
          <a:xfrm>
            <a:off x="10084881" y="3446732"/>
            <a:ext cx="7749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Tail</a:t>
            </a:r>
            <a:endParaRPr/>
          </a:p>
        </p:txBody>
      </p:sp>
      <p:sp>
        <p:nvSpPr>
          <p:cNvPr id="561" name="Google Shape;561;p51"/>
          <p:cNvSpPr/>
          <p:nvPr/>
        </p:nvSpPr>
        <p:spPr>
          <a:xfrm>
            <a:off x="2532650" y="2550160"/>
            <a:ext cx="9346800" cy="4303800"/>
          </a:xfrm>
          <a:prstGeom prst="ellipse">
            <a:avLst/>
          </a:prstGeom>
          <a:noFill/>
          <a:ln cap="rnd" cmpd="sng" w="50800">
            <a:solidFill>
              <a:srgbClr val="000000"/>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cxnSp>
        <p:nvCxnSpPr>
          <p:cNvPr id="562" name="Google Shape;562;p51"/>
          <p:cNvCxnSpPr/>
          <p:nvPr/>
        </p:nvCxnSpPr>
        <p:spPr>
          <a:xfrm rot="10800000">
            <a:off x="3785299" y="6303264"/>
            <a:ext cx="0" cy="2111400"/>
          </a:xfrm>
          <a:prstGeom prst="straightConnector1">
            <a:avLst/>
          </a:prstGeom>
          <a:noFill/>
          <a:ln cap="flat" cmpd="sng" w="50800">
            <a:solidFill>
              <a:srgbClr val="000000"/>
            </a:solidFill>
            <a:prstDash val="solid"/>
            <a:miter lim="400000"/>
            <a:headEnd len="sm" w="sm" type="none"/>
            <a:tailEnd len="med" w="med" type="triangle"/>
          </a:ln>
        </p:spPr>
      </p:cxnSp>
      <p:sp>
        <p:nvSpPr>
          <p:cNvPr id="563" name="Google Shape;563;p51"/>
          <p:cNvSpPr txBox="1"/>
          <p:nvPr/>
        </p:nvSpPr>
        <p:spPr>
          <a:xfrm>
            <a:off x="3143847" y="8556630"/>
            <a:ext cx="12828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Client</a:t>
            </a:r>
            <a:endParaRPr/>
          </a:p>
        </p:txBody>
      </p:sp>
      <p:sp>
        <p:nvSpPr>
          <p:cNvPr id="564" name="Google Shape;564;p51"/>
          <p:cNvSpPr txBox="1"/>
          <p:nvPr/>
        </p:nvSpPr>
        <p:spPr>
          <a:xfrm>
            <a:off x="1673807" y="7241418"/>
            <a:ext cx="19437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put(x,30)</a:t>
            </a:r>
            <a:endParaRPr/>
          </a:p>
        </p:txBody>
      </p:sp>
      <p:graphicFrame>
        <p:nvGraphicFramePr>
          <p:cNvPr id="565" name="Google Shape;565;p51"/>
          <p:cNvGraphicFramePr/>
          <p:nvPr/>
        </p:nvGraphicFramePr>
        <p:xfrm>
          <a:off x="1125353" y="2848185"/>
          <a:ext cx="3000000" cy="3000000"/>
        </p:xfrm>
        <a:graphic>
          <a:graphicData uri="http://schemas.openxmlformats.org/drawingml/2006/table">
            <a:tbl>
              <a:tblPr>
                <a:noFill/>
                <a:tableStyleId>{0B00D256-BB0A-49F1-9CE6-3297B31D437B}</a:tableStyleId>
              </a:tblPr>
              <a:tblGrid>
                <a:gridCol w="1018350"/>
                <a:gridCol w="1018350"/>
              </a:tblGrid>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Req.</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UID</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r>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r0</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1</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r>
            </a:tbl>
          </a:graphicData>
        </a:graphic>
      </p:graphicFrame>
      <p:graphicFrame>
        <p:nvGraphicFramePr>
          <p:cNvPr id="566" name="Google Shape;566;p51"/>
          <p:cNvGraphicFramePr/>
          <p:nvPr/>
        </p:nvGraphicFramePr>
        <p:xfrm>
          <a:off x="5132587" y="2848185"/>
          <a:ext cx="3000000" cy="3000000"/>
        </p:xfrm>
        <a:graphic>
          <a:graphicData uri="http://schemas.openxmlformats.org/drawingml/2006/table">
            <a:tbl>
              <a:tblPr>
                <a:noFill/>
                <a:tableStyleId>{0B00D256-BB0A-49F1-9CE6-3297B31D437B}</a:tableStyleId>
              </a:tblPr>
              <a:tblGrid>
                <a:gridCol w="1018350"/>
                <a:gridCol w="1018350"/>
              </a:tblGrid>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Req.</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UID</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r>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r0</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1</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r>
            </a:tbl>
          </a:graphicData>
        </a:graphic>
      </p:graphicFrame>
      <p:sp>
        <p:nvSpPr>
          <p:cNvPr id="567" name="Google Shape;567;p51"/>
          <p:cNvSpPr txBox="1"/>
          <p:nvPr/>
        </p:nvSpPr>
        <p:spPr>
          <a:xfrm>
            <a:off x="6391274" y="7450156"/>
            <a:ext cx="5271900" cy="1193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2) Head sends message</a:t>
            </a:r>
            <a:endParaRPr/>
          </a:p>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to next node</a:t>
            </a:r>
            <a:endParaRPr/>
          </a:p>
        </p:txBody>
      </p:sp>
      <p:sp>
        <p:nvSpPr>
          <p:cNvPr id="568" name="Google Shape;568;p51"/>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1164938" y="89478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Motivation</a:t>
            </a:r>
            <a:endParaRPr sz="7000"/>
          </a:p>
        </p:txBody>
      </p:sp>
      <p:sp>
        <p:nvSpPr>
          <p:cNvPr id="152" name="Google Shape;152;p16"/>
          <p:cNvSpPr/>
          <p:nvPr/>
        </p:nvSpPr>
        <p:spPr>
          <a:xfrm>
            <a:off x="5680434" y="3905067"/>
            <a:ext cx="1643932" cy="1643931"/>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cxnSp>
        <p:nvCxnSpPr>
          <p:cNvPr id="153" name="Google Shape;153;p16"/>
          <p:cNvCxnSpPr/>
          <p:nvPr/>
        </p:nvCxnSpPr>
        <p:spPr>
          <a:xfrm flipH="1" rot="10800000">
            <a:off x="2133686" y="4937922"/>
            <a:ext cx="3454345" cy="321626"/>
          </a:xfrm>
          <a:prstGeom prst="straightConnector1">
            <a:avLst/>
          </a:prstGeom>
          <a:noFill/>
          <a:ln cap="flat" cmpd="sng" w="50800">
            <a:solidFill>
              <a:srgbClr val="000000"/>
            </a:solidFill>
            <a:prstDash val="solid"/>
            <a:miter lim="400000"/>
            <a:headEnd len="sm" w="sm" type="none"/>
            <a:tailEnd len="med" w="med" type="triangle"/>
          </a:ln>
        </p:spPr>
      </p:cxnSp>
      <p:sp>
        <p:nvSpPr>
          <p:cNvPr id="154" name="Google Shape;154;p16"/>
          <p:cNvSpPr txBox="1"/>
          <p:nvPr/>
        </p:nvSpPr>
        <p:spPr>
          <a:xfrm>
            <a:off x="781338" y="4877446"/>
            <a:ext cx="1282904" cy="647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Client</a:t>
            </a:r>
            <a:endParaRPr/>
          </a:p>
        </p:txBody>
      </p:sp>
      <p:cxnSp>
        <p:nvCxnSpPr>
          <p:cNvPr id="155" name="Google Shape;155;p16"/>
          <p:cNvCxnSpPr/>
          <p:nvPr/>
        </p:nvCxnSpPr>
        <p:spPr>
          <a:xfrm flipH="1" rot="10800000">
            <a:off x="2131246" y="4685412"/>
            <a:ext cx="3454344" cy="321626"/>
          </a:xfrm>
          <a:prstGeom prst="straightConnector1">
            <a:avLst/>
          </a:prstGeom>
          <a:noFill/>
          <a:ln cap="flat" cmpd="sng" w="50800">
            <a:solidFill>
              <a:srgbClr val="6FBE40"/>
            </a:solidFill>
            <a:prstDash val="solid"/>
            <a:miter lim="400000"/>
            <a:headEnd len="med" w="med" type="triangle"/>
            <a:tailEnd len="sm" w="sm" type="none"/>
          </a:ln>
        </p:spPr>
      </p:cxnSp>
      <p:sp>
        <p:nvSpPr>
          <p:cNvPr id="156" name="Google Shape;156;p16"/>
          <p:cNvSpPr txBox="1"/>
          <p:nvPr/>
        </p:nvSpPr>
        <p:spPr>
          <a:xfrm>
            <a:off x="3791360" y="7375762"/>
            <a:ext cx="1282904" cy="647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Client</a:t>
            </a:r>
            <a:endParaRPr/>
          </a:p>
        </p:txBody>
      </p:sp>
      <p:cxnSp>
        <p:nvCxnSpPr>
          <p:cNvPr id="157" name="Google Shape;157;p16"/>
          <p:cNvCxnSpPr/>
          <p:nvPr/>
        </p:nvCxnSpPr>
        <p:spPr>
          <a:xfrm flipH="1" rot="10800000">
            <a:off x="4454344" y="5516272"/>
            <a:ext cx="1355656" cy="1834364"/>
          </a:xfrm>
          <a:prstGeom prst="straightConnector1">
            <a:avLst/>
          </a:prstGeom>
          <a:noFill/>
          <a:ln cap="flat" cmpd="sng" w="50800">
            <a:solidFill>
              <a:srgbClr val="000000"/>
            </a:solidFill>
            <a:prstDash val="solid"/>
            <a:miter lim="400000"/>
            <a:headEnd len="sm" w="sm" type="none"/>
            <a:tailEnd len="med" w="med" type="triangle"/>
          </a:ln>
        </p:spPr>
      </p:cxnSp>
      <p:sp>
        <p:nvSpPr>
          <p:cNvPr id="158" name="Google Shape;158;p16"/>
          <p:cNvSpPr txBox="1"/>
          <p:nvPr/>
        </p:nvSpPr>
        <p:spPr>
          <a:xfrm>
            <a:off x="5784824" y="3217524"/>
            <a:ext cx="1435152" cy="647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Server</a:t>
            </a:r>
            <a:endParaRPr/>
          </a:p>
        </p:txBody>
      </p:sp>
      <p:sp>
        <p:nvSpPr>
          <p:cNvPr id="159" name="Google Shape;159;p16"/>
          <p:cNvSpPr txBox="1"/>
          <p:nvPr/>
        </p:nvSpPr>
        <p:spPr>
          <a:xfrm>
            <a:off x="5747994" y="4377782"/>
            <a:ext cx="1508812" cy="698501"/>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10</a:t>
            </a:r>
            <a:endParaRPr/>
          </a:p>
        </p:txBody>
      </p:sp>
      <p:sp>
        <p:nvSpPr>
          <p:cNvPr id="160" name="Google Shape;160;p16"/>
          <p:cNvSpPr/>
          <p:nvPr/>
        </p:nvSpPr>
        <p:spPr>
          <a:xfrm>
            <a:off x="5895547" y="4009934"/>
            <a:ext cx="1213705" cy="1434197"/>
          </a:xfrm>
          <a:custGeom>
            <a:rect b="b" l="l" r="r" t="t"/>
            <a:pathLst>
              <a:path extrusionOk="0" h="21548" w="21484">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blipFill rotWithShape="1">
            <a:blip r:embed="rId3">
              <a:alphaModFix/>
            </a:blip>
            <a:stretch>
              <a:fillRect b="0" l="0" r="0" t="0"/>
            </a:stretch>
          </a:blipFill>
          <a:ln>
            <a:noFill/>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Light"/>
              <a:buNone/>
            </a:pPr>
            <a:r>
              <a:t/>
            </a:r>
            <a:endParaRPr b="0" i="0" sz="2400" u="none" cap="none" strike="noStrike">
              <a:solidFill>
                <a:srgbClr val="FFFFFF"/>
              </a:solidFill>
              <a:latin typeface="Helvetica Neue Light"/>
              <a:ea typeface="Helvetica Neue Light"/>
              <a:cs typeface="Helvetica Neue Light"/>
              <a:sym typeface="Helvetica Neue Light"/>
            </a:endParaRPr>
          </a:p>
        </p:txBody>
      </p:sp>
      <p:sp>
        <p:nvSpPr>
          <p:cNvPr id="161" name="Google Shape;161;p16"/>
          <p:cNvSpPr txBox="1"/>
          <p:nvPr/>
        </p:nvSpPr>
        <p:spPr>
          <a:xfrm>
            <a:off x="3308146" y="4124747"/>
            <a:ext cx="622708" cy="647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10</a:t>
            </a:r>
            <a:endParaRPr/>
          </a:p>
        </p:txBody>
      </p:sp>
      <p:sp>
        <p:nvSpPr>
          <p:cNvPr id="162" name="Google Shape;162;p16"/>
          <p:cNvSpPr txBox="1"/>
          <p:nvPr/>
        </p:nvSpPr>
        <p:spPr>
          <a:xfrm>
            <a:off x="3092475" y="5166147"/>
            <a:ext cx="1308050" cy="647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get(x)</a:t>
            </a:r>
            <a:endParaRPr/>
          </a:p>
        </p:txBody>
      </p:sp>
      <p:sp>
        <p:nvSpPr>
          <p:cNvPr id="163" name="Google Shape;163;p16"/>
          <p:cNvSpPr txBox="1"/>
          <p:nvPr/>
        </p:nvSpPr>
        <p:spPr>
          <a:xfrm>
            <a:off x="5149875" y="6334547"/>
            <a:ext cx="1308050" cy="647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get(x)</a:t>
            </a:r>
            <a:endParaRPr/>
          </a:p>
        </p:txBody>
      </p:sp>
      <p:sp>
        <p:nvSpPr>
          <p:cNvPr id="164" name="Google Shape;164;p16"/>
          <p:cNvSpPr txBox="1"/>
          <p:nvPr/>
        </p:nvSpPr>
        <p:spPr>
          <a:xfrm>
            <a:off x="6728358" y="5966247"/>
            <a:ext cx="3180284" cy="647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chemeClr val="accent5"/>
              </a:buClr>
              <a:buSzPts val="3600"/>
              <a:buFont typeface="Helvetica Neue Light"/>
              <a:buNone/>
            </a:pPr>
            <a:r>
              <a:rPr b="0" i="0" lang="en-US" sz="3600" u="none" cap="none" strike="noStrike">
                <a:solidFill>
                  <a:schemeClr val="accent5"/>
                </a:solidFill>
                <a:latin typeface="Helvetica Neue Light"/>
                <a:ea typeface="Helvetica Neue Light"/>
                <a:cs typeface="Helvetica Neue Light"/>
                <a:sym typeface="Helvetica Neue Light"/>
              </a:rPr>
              <a:t>…No response</a:t>
            </a:r>
            <a:endParaRPr/>
          </a:p>
        </p:txBody>
      </p:sp>
      <p:sp>
        <p:nvSpPr>
          <p:cNvPr id="165" name="Google Shape;165;p16"/>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52"/>
          <p:cNvSpPr txBox="1"/>
          <p:nvPr>
            <p:ph type="title"/>
          </p:nvPr>
        </p:nvSpPr>
        <p:spPr>
          <a:xfrm>
            <a:off x="1164950" y="858400"/>
            <a:ext cx="10674900" cy="1276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grpSp>
        <p:nvGrpSpPr>
          <p:cNvPr id="574" name="Google Shape;574;p52"/>
          <p:cNvGrpSpPr/>
          <p:nvPr/>
        </p:nvGrpSpPr>
        <p:grpSpPr>
          <a:xfrm>
            <a:off x="5349205" y="4134115"/>
            <a:ext cx="1644000" cy="1644000"/>
            <a:chOff x="0" y="0"/>
            <a:chExt cx="1644000" cy="1644000"/>
          </a:xfrm>
        </p:grpSpPr>
        <p:sp>
          <p:nvSpPr>
            <p:cNvPr id="575" name="Google Shape;575;p52"/>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76" name="Google Shape;576;p52"/>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30</a:t>
              </a:r>
              <a:endParaRPr/>
            </a:p>
          </p:txBody>
        </p:sp>
      </p:grpSp>
      <p:grpSp>
        <p:nvGrpSpPr>
          <p:cNvPr id="577" name="Google Shape;577;p52"/>
          <p:cNvGrpSpPr/>
          <p:nvPr/>
        </p:nvGrpSpPr>
        <p:grpSpPr>
          <a:xfrm>
            <a:off x="3188491" y="4134115"/>
            <a:ext cx="1644000" cy="1644000"/>
            <a:chOff x="0" y="0"/>
            <a:chExt cx="1644000" cy="1644000"/>
          </a:xfrm>
        </p:grpSpPr>
        <p:sp>
          <p:nvSpPr>
            <p:cNvPr id="578" name="Google Shape;578;p52"/>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79" name="Google Shape;579;p52"/>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30</a:t>
              </a:r>
              <a:endParaRPr/>
            </a:p>
          </p:txBody>
        </p:sp>
      </p:grpSp>
      <p:grpSp>
        <p:nvGrpSpPr>
          <p:cNvPr id="580" name="Google Shape;580;p52"/>
          <p:cNvGrpSpPr/>
          <p:nvPr/>
        </p:nvGrpSpPr>
        <p:grpSpPr>
          <a:xfrm>
            <a:off x="7509916" y="4134115"/>
            <a:ext cx="1644000" cy="1644000"/>
            <a:chOff x="0" y="0"/>
            <a:chExt cx="1644000" cy="1644000"/>
          </a:xfrm>
        </p:grpSpPr>
        <p:sp>
          <p:nvSpPr>
            <p:cNvPr id="581" name="Google Shape;581;p52"/>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82" name="Google Shape;582;p52"/>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30</a:t>
              </a:r>
              <a:endParaRPr/>
            </a:p>
          </p:txBody>
        </p:sp>
      </p:grpSp>
      <p:grpSp>
        <p:nvGrpSpPr>
          <p:cNvPr id="583" name="Google Shape;583;p52"/>
          <p:cNvGrpSpPr/>
          <p:nvPr/>
        </p:nvGrpSpPr>
        <p:grpSpPr>
          <a:xfrm>
            <a:off x="9670630" y="4134115"/>
            <a:ext cx="1644000" cy="1644000"/>
            <a:chOff x="0" y="0"/>
            <a:chExt cx="1644000" cy="1644000"/>
          </a:xfrm>
        </p:grpSpPr>
        <p:sp>
          <p:nvSpPr>
            <p:cNvPr id="584" name="Google Shape;584;p52"/>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85" name="Google Shape;585;p52"/>
            <p:cNvSpPr txBox="1"/>
            <p:nvPr/>
          </p:nvSpPr>
          <p:spPr>
            <a:xfrm>
              <a:off x="194661" y="472715"/>
              <a:ext cx="12546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a:t>
              </a:r>
              <a:endParaRPr/>
            </a:p>
          </p:txBody>
        </p:sp>
      </p:grpSp>
      <p:cxnSp>
        <p:nvCxnSpPr>
          <p:cNvPr id="586" name="Google Shape;586;p52"/>
          <p:cNvCxnSpPr/>
          <p:nvPr/>
        </p:nvCxnSpPr>
        <p:spPr>
          <a:xfrm>
            <a:off x="4824038" y="4956081"/>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587" name="Google Shape;587;p52"/>
          <p:cNvCxnSpPr/>
          <p:nvPr/>
        </p:nvCxnSpPr>
        <p:spPr>
          <a:xfrm>
            <a:off x="6937743" y="4956081"/>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588" name="Google Shape;588;p52"/>
          <p:cNvCxnSpPr/>
          <p:nvPr/>
        </p:nvCxnSpPr>
        <p:spPr>
          <a:xfrm>
            <a:off x="9187041" y="4956081"/>
            <a:ext cx="577200" cy="0"/>
          </a:xfrm>
          <a:prstGeom prst="straightConnector1">
            <a:avLst/>
          </a:prstGeom>
          <a:noFill/>
          <a:ln cap="flat" cmpd="sng" w="50800">
            <a:solidFill>
              <a:srgbClr val="000000"/>
            </a:solidFill>
            <a:prstDash val="solid"/>
            <a:miter lim="400000"/>
            <a:headEnd len="sm" w="sm" type="none"/>
            <a:tailEnd len="med" w="med" type="triangle"/>
          </a:ln>
        </p:spPr>
      </p:cxnSp>
      <p:sp>
        <p:nvSpPr>
          <p:cNvPr id="589" name="Google Shape;589;p52"/>
          <p:cNvSpPr txBox="1"/>
          <p:nvPr/>
        </p:nvSpPr>
        <p:spPr>
          <a:xfrm>
            <a:off x="3394379" y="3379357"/>
            <a:ext cx="12321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Head</a:t>
            </a:r>
            <a:endParaRPr/>
          </a:p>
        </p:txBody>
      </p:sp>
      <p:sp>
        <p:nvSpPr>
          <p:cNvPr id="590" name="Google Shape;590;p52"/>
          <p:cNvSpPr txBox="1"/>
          <p:nvPr/>
        </p:nvSpPr>
        <p:spPr>
          <a:xfrm>
            <a:off x="10105119" y="3379357"/>
            <a:ext cx="7749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Tail</a:t>
            </a:r>
            <a:endParaRPr/>
          </a:p>
        </p:txBody>
      </p:sp>
      <p:sp>
        <p:nvSpPr>
          <p:cNvPr id="591" name="Google Shape;591;p52"/>
          <p:cNvSpPr/>
          <p:nvPr/>
        </p:nvSpPr>
        <p:spPr>
          <a:xfrm>
            <a:off x="2552888" y="2482785"/>
            <a:ext cx="9346800" cy="4303800"/>
          </a:xfrm>
          <a:prstGeom prst="ellipse">
            <a:avLst/>
          </a:prstGeom>
          <a:noFill/>
          <a:ln cap="rnd" cmpd="sng" w="50800">
            <a:solidFill>
              <a:srgbClr val="000000"/>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cxnSp>
        <p:nvCxnSpPr>
          <p:cNvPr id="592" name="Google Shape;592;p52"/>
          <p:cNvCxnSpPr/>
          <p:nvPr/>
        </p:nvCxnSpPr>
        <p:spPr>
          <a:xfrm rot="10800000">
            <a:off x="3805537" y="6235889"/>
            <a:ext cx="0" cy="2111400"/>
          </a:xfrm>
          <a:prstGeom prst="straightConnector1">
            <a:avLst/>
          </a:prstGeom>
          <a:noFill/>
          <a:ln cap="flat" cmpd="sng" w="50800">
            <a:solidFill>
              <a:srgbClr val="000000"/>
            </a:solidFill>
            <a:prstDash val="solid"/>
            <a:miter lim="400000"/>
            <a:headEnd len="sm" w="sm" type="none"/>
            <a:tailEnd len="med" w="med" type="triangle"/>
          </a:ln>
        </p:spPr>
      </p:cxnSp>
      <p:sp>
        <p:nvSpPr>
          <p:cNvPr id="593" name="Google Shape;593;p52"/>
          <p:cNvSpPr txBox="1"/>
          <p:nvPr/>
        </p:nvSpPr>
        <p:spPr>
          <a:xfrm>
            <a:off x="3164085" y="8489255"/>
            <a:ext cx="12828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Client</a:t>
            </a:r>
            <a:endParaRPr/>
          </a:p>
        </p:txBody>
      </p:sp>
      <p:sp>
        <p:nvSpPr>
          <p:cNvPr id="594" name="Google Shape;594;p52"/>
          <p:cNvSpPr txBox="1"/>
          <p:nvPr/>
        </p:nvSpPr>
        <p:spPr>
          <a:xfrm>
            <a:off x="1694045" y="7174043"/>
            <a:ext cx="19437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put(x,30)</a:t>
            </a:r>
            <a:endParaRPr/>
          </a:p>
        </p:txBody>
      </p:sp>
      <p:graphicFrame>
        <p:nvGraphicFramePr>
          <p:cNvPr id="595" name="Google Shape;595;p52"/>
          <p:cNvGraphicFramePr/>
          <p:nvPr/>
        </p:nvGraphicFramePr>
        <p:xfrm>
          <a:off x="1105119" y="2774460"/>
          <a:ext cx="3000000" cy="3000000"/>
        </p:xfrm>
        <a:graphic>
          <a:graphicData uri="http://schemas.openxmlformats.org/drawingml/2006/table">
            <a:tbl>
              <a:tblPr>
                <a:noFill/>
                <a:tableStyleId>{0B00D256-BB0A-49F1-9CE6-3297B31D437B}</a:tableStyleId>
              </a:tblPr>
              <a:tblGrid>
                <a:gridCol w="1018350"/>
                <a:gridCol w="1018350"/>
              </a:tblGrid>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Req.</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UID</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r>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r0</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1</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r>
            </a:tbl>
          </a:graphicData>
        </a:graphic>
      </p:graphicFrame>
      <p:graphicFrame>
        <p:nvGraphicFramePr>
          <p:cNvPr id="596" name="Google Shape;596;p52"/>
          <p:cNvGraphicFramePr/>
          <p:nvPr/>
        </p:nvGraphicFramePr>
        <p:xfrm>
          <a:off x="5152825" y="2774460"/>
          <a:ext cx="3000000" cy="3000000"/>
        </p:xfrm>
        <a:graphic>
          <a:graphicData uri="http://schemas.openxmlformats.org/drawingml/2006/table">
            <a:tbl>
              <a:tblPr>
                <a:noFill/>
                <a:tableStyleId>{0B00D256-BB0A-49F1-9CE6-3297B31D437B}</a:tableStyleId>
              </a:tblPr>
              <a:tblGrid>
                <a:gridCol w="1018350"/>
                <a:gridCol w="1018350"/>
              </a:tblGrid>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Req.</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UID</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r>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r0</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1</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r>
            </a:tbl>
          </a:graphicData>
        </a:graphic>
      </p:graphicFrame>
      <p:graphicFrame>
        <p:nvGraphicFramePr>
          <p:cNvPr id="597" name="Google Shape;597;p52"/>
          <p:cNvGraphicFramePr/>
          <p:nvPr/>
        </p:nvGraphicFramePr>
        <p:xfrm>
          <a:off x="7424808" y="2780810"/>
          <a:ext cx="3000000" cy="3000000"/>
        </p:xfrm>
        <a:graphic>
          <a:graphicData uri="http://schemas.openxmlformats.org/drawingml/2006/table">
            <a:tbl>
              <a:tblPr>
                <a:noFill/>
                <a:tableStyleId>{0B00D256-BB0A-49F1-9CE6-3297B31D437B}</a:tableStyleId>
              </a:tblPr>
              <a:tblGrid>
                <a:gridCol w="1018350"/>
                <a:gridCol w="1018350"/>
              </a:tblGrid>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Req.</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UID</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solid"/>
                      <a:round/>
                      <a:headEnd len="sm" w="sm" type="none"/>
                      <a:tailEnd len="sm" w="sm" type="none"/>
                    </a:lnB>
                    <a:solidFill>
                      <a:srgbClr val="FFFFFF"/>
                    </a:solidFill>
                  </a:tcPr>
                </a:tc>
              </a:tr>
              <a:tr h="554300">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r0</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c>
                  <a:txBody>
                    <a:bodyPr>
                      <a:noAutofit/>
                    </a:bodyPr>
                    <a:lstStyle/>
                    <a:p>
                      <a:pPr indent="0" lvl="0" marL="0" marR="0" rtl="0" algn="ctr">
                        <a:lnSpc>
                          <a:spcPct val="100000"/>
                        </a:lnSpc>
                        <a:spcBef>
                          <a:spcPts val="0"/>
                        </a:spcBef>
                        <a:spcAft>
                          <a:spcPts val="0"/>
                        </a:spcAft>
                        <a:buClr>
                          <a:srgbClr val="000000"/>
                        </a:buClr>
                        <a:buSzPts val="2600"/>
                        <a:buFont typeface="Helvetica Neue"/>
                        <a:buNone/>
                      </a:pPr>
                      <a:r>
                        <a:rPr i="1" lang="en-US" sz="2600" u="none" cap="none" strike="noStrike">
                          <a:latin typeface="Helvetica Neue"/>
                          <a:ea typeface="Helvetica Neue"/>
                          <a:cs typeface="Helvetica Neue"/>
                          <a:sym typeface="Helvetica Neue"/>
                        </a:rPr>
                        <a:t>1</a:t>
                      </a:r>
                      <a:endParaRPr/>
                    </a:p>
                  </a:txBody>
                  <a:tcPr marT="50800" marB="50800" marR="50800" marL="50800" anchor="ctr">
                    <a:lnL cap="flat" cmpd="sng" w="12700">
                      <a:solidFill>
                        <a:srgbClr val="00882B"/>
                      </a:solidFill>
                      <a:prstDash val="solid"/>
                      <a:round/>
                      <a:headEnd len="sm" w="sm" type="none"/>
                      <a:tailEnd len="sm" w="sm" type="none"/>
                    </a:lnL>
                    <a:lnR cap="flat" cmpd="sng" w="12700">
                      <a:solidFill>
                        <a:srgbClr val="00882B"/>
                      </a:solidFill>
                      <a:prstDash val="solid"/>
                      <a:round/>
                      <a:headEnd len="sm" w="sm" type="none"/>
                      <a:tailEnd len="sm" w="sm" type="none"/>
                    </a:lnR>
                    <a:lnT cap="flat" cmpd="sng" w="12700">
                      <a:solidFill>
                        <a:srgbClr val="00882B"/>
                      </a:solidFill>
                      <a:prstDash val="solid"/>
                      <a:round/>
                      <a:headEnd len="sm" w="sm" type="none"/>
                      <a:tailEnd len="sm" w="sm" type="none"/>
                    </a:lnT>
                    <a:lnB cap="flat" cmpd="sng" w="12700">
                      <a:solidFill>
                        <a:srgbClr val="00882B"/>
                      </a:solidFill>
                      <a:prstDash val="dashDot"/>
                      <a:round/>
                      <a:headEnd len="sm" w="sm" type="none"/>
                      <a:tailEnd len="sm" w="sm" type="none"/>
                    </a:lnB>
                    <a:solidFill>
                      <a:srgbClr val="6FBE40"/>
                    </a:solidFill>
                  </a:tcPr>
                </a:tc>
              </a:tr>
            </a:tbl>
          </a:graphicData>
        </a:graphic>
      </p:graphicFrame>
      <p:sp>
        <p:nvSpPr>
          <p:cNvPr id="598" name="Google Shape;598;p52"/>
          <p:cNvSpPr txBox="1"/>
          <p:nvPr/>
        </p:nvSpPr>
        <p:spPr>
          <a:xfrm>
            <a:off x="7431753" y="7382781"/>
            <a:ext cx="3231600" cy="1193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3) Repeat until</a:t>
            </a:r>
            <a:endParaRPr/>
          </a:p>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 tail is reached </a:t>
            </a:r>
            <a:endParaRPr/>
          </a:p>
        </p:txBody>
      </p:sp>
      <p:sp>
        <p:nvSpPr>
          <p:cNvPr id="599" name="Google Shape;599;p52"/>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grpSp>
        <p:nvGrpSpPr>
          <p:cNvPr id="604" name="Google Shape;604;p53"/>
          <p:cNvGrpSpPr/>
          <p:nvPr/>
        </p:nvGrpSpPr>
        <p:grpSpPr>
          <a:xfrm>
            <a:off x="4625317" y="4201490"/>
            <a:ext cx="1644000" cy="1644000"/>
            <a:chOff x="0" y="0"/>
            <a:chExt cx="1644000" cy="1644000"/>
          </a:xfrm>
        </p:grpSpPr>
        <p:sp>
          <p:nvSpPr>
            <p:cNvPr id="605" name="Google Shape;605;p53"/>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06" name="Google Shape;606;p53"/>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30</a:t>
              </a:r>
              <a:endParaRPr/>
            </a:p>
          </p:txBody>
        </p:sp>
      </p:grpSp>
      <p:grpSp>
        <p:nvGrpSpPr>
          <p:cNvPr id="607" name="Google Shape;607;p53"/>
          <p:cNvGrpSpPr/>
          <p:nvPr/>
        </p:nvGrpSpPr>
        <p:grpSpPr>
          <a:xfrm>
            <a:off x="2464604" y="4201490"/>
            <a:ext cx="1644000" cy="1644000"/>
            <a:chOff x="0" y="0"/>
            <a:chExt cx="1644000" cy="1644000"/>
          </a:xfrm>
        </p:grpSpPr>
        <p:sp>
          <p:nvSpPr>
            <p:cNvPr id="608" name="Google Shape;608;p53"/>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09" name="Google Shape;609;p53"/>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30</a:t>
              </a:r>
              <a:endParaRPr/>
            </a:p>
          </p:txBody>
        </p:sp>
      </p:grpSp>
      <p:grpSp>
        <p:nvGrpSpPr>
          <p:cNvPr id="610" name="Google Shape;610;p53"/>
          <p:cNvGrpSpPr/>
          <p:nvPr/>
        </p:nvGrpSpPr>
        <p:grpSpPr>
          <a:xfrm>
            <a:off x="6786029" y="4201490"/>
            <a:ext cx="1644000" cy="1644000"/>
            <a:chOff x="0" y="0"/>
            <a:chExt cx="1644000" cy="1644000"/>
          </a:xfrm>
        </p:grpSpPr>
        <p:sp>
          <p:nvSpPr>
            <p:cNvPr id="611" name="Google Shape;611;p53"/>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2" name="Google Shape;612;p53"/>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30</a:t>
              </a:r>
              <a:endParaRPr/>
            </a:p>
          </p:txBody>
        </p:sp>
      </p:grpSp>
      <p:grpSp>
        <p:nvGrpSpPr>
          <p:cNvPr id="613" name="Google Shape;613;p53"/>
          <p:cNvGrpSpPr/>
          <p:nvPr/>
        </p:nvGrpSpPr>
        <p:grpSpPr>
          <a:xfrm>
            <a:off x="8946742" y="4201490"/>
            <a:ext cx="1644000" cy="1644000"/>
            <a:chOff x="0" y="0"/>
            <a:chExt cx="1644000" cy="1644000"/>
          </a:xfrm>
        </p:grpSpPr>
        <p:sp>
          <p:nvSpPr>
            <p:cNvPr id="614" name="Google Shape;614;p53"/>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5" name="Google Shape;615;p53"/>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30</a:t>
              </a:r>
              <a:endParaRPr/>
            </a:p>
          </p:txBody>
        </p:sp>
      </p:grpSp>
      <p:cxnSp>
        <p:nvCxnSpPr>
          <p:cNvPr id="616" name="Google Shape;616;p53"/>
          <p:cNvCxnSpPr/>
          <p:nvPr/>
        </p:nvCxnSpPr>
        <p:spPr>
          <a:xfrm>
            <a:off x="4100150" y="5023456"/>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617" name="Google Shape;617;p53"/>
          <p:cNvCxnSpPr/>
          <p:nvPr/>
        </p:nvCxnSpPr>
        <p:spPr>
          <a:xfrm>
            <a:off x="6213856" y="5023456"/>
            <a:ext cx="577200" cy="0"/>
          </a:xfrm>
          <a:prstGeom prst="straightConnector1">
            <a:avLst/>
          </a:prstGeom>
          <a:noFill/>
          <a:ln cap="flat" cmpd="sng" w="50800">
            <a:solidFill>
              <a:srgbClr val="000000"/>
            </a:solidFill>
            <a:prstDash val="solid"/>
            <a:miter lim="400000"/>
            <a:headEnd len="sm" w="sm" type="none"/>
            <a:tailEnd len="med" w="med" type="triangle"/>
          </a:ln>
        </p:spPr>
      </p:cxnSp>
      <p:cxnSp>
        <p:nvCxnSpPr>
          <p:cNvPr id="618" name="Google Shape;618;p53"/>
          <p:cNvCxnSpPr/>
          <p:nvPr/>
        </p:nvCxnSpPr>
        <p:spPr>
          <a:xfrm>
            <a:off x="8463153" y="5023456"/>
            <a:ext cx="577200" cy="0"/>
          </a:xfrm>
          <a:prstGeom prst="straightConnector1">
            <a:avLst/>
          </a:prstGeom>
          <a:noFill/>
          <a:ln cap="flat" cmpd="sng" w="50800">
            <a:solidFill>
              <a:srgbClr val="000000"/>
            </a:solidFill>
            <a:prstDash val="solid"/>
            <a:miter lim="400000"/>
            <a:headEnd len="sm" w="sm" type="none"/>
            <a:tailEnd len="med" w="med" type="triangle"/>
          </a:ln>
        </p:spPr>
      </p:cxnSp>
      <p:sp>
        <p:nvSpPr>
          <p:cNvPr id="619" name="Google Shape;619;p53"/>
          <p:cNvSpPr txBox="1"/>
          <p:nvPr/>
        </p:nvSpPr>
        <p:spPr>
          <a:xfrm>
            <a:off x="2670492" y="3446732"/>
            <a:ext cx="12321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Head</a:t>
            </a:r>
            <a:endParaRPr/>
          </a:p>
        </p:txBody>
      </p:sp>
      <p:sp>
        <p:nvSpPr>
          <p:cNvPr id="620" name="Google Shape;620;p53"/>
          <p:cNvSpPr txBox="1"/>
          <p:nvPr/>
        </p:nvSpPr>
        <p:spPr>
          <a:xfrm>
            <a:off x="9381231" y="3446732"/>
            <a:ext cx="7749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Tail</a:t>
            </a:r>
            <a:endParaRPr/>
          </a:p>
        </p:txBody>
      </p:sp>
      <p:sp>
        <p:nvSpPr>
          <p:cNvPr id="621" name="Google Shape;621;p53"/>
          <p:cNvSpPr/>
          <p:nvPr/>
        </p:nvSpPr>
        <p:spPr>
          <a:xfrm>
            <a:off x="1829000" y="2550160"/>
            <a:ext cx="9346800" cy="4303800"/>
          </a:xfrm>
          <a:prstGeom prst="ellipse">
            <a:avLst/>
          </a:prstGeom>
          <a:noFill/>
          <a:ln cap="rnd" cmpd="sng" w="50800">
            <a:solidFill>
              <a:srgbClr val="000000"/>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cxnSp>
        <p:nvCxnSpPr>
          <p:cNvPr id="622" name="Google Shape;622;p53"/>
          <p:cNvCxnSpPr/>
          <p:nvPr/>
        </p:nvCxnSpPr>
        <p:spPr>
          <a:xfrm rot="10800000">
            <a:off x="3081649" y="6303264"/>
            <a:ext cx="0" cy="2111400"/>
          </a:xfrm>
          <a:prstGeom prst="straightConnector1">
            <a:avLst/>
          </a:prstGeom>
          <a:noFill/>
          <a:ln cap="flat" cmpd="sng" w="50800">
            <a:solidFill>
              <a:srgbClr val="000000"/>
            </a:solidFill>
            <a:prstDash val="solid"/>
            <a:miter lim="400000"/>
            <a:headEnd len="sm" w="sm" type="none"/>
            <a:tailEnd len="med" w="med" type="triangle"/>
          </a:ln>
        </p:spPr>
      </p:cxnSp>
      <p:sp>
        <p:nvSpPr>
          <p:cNvPr id="623" name="Google Shape;623;p53"/>
          <p:cNvSpPr txBox="1"/>
          <p:nvPr/>
        </p:nvSpPr>
        <p:spPr>
          <a:xfrm>
            <a:off x="2440197" y="8556630"/>
            <a:ext cx="12828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Client</a:t>
            </a:r>
            <a:endParaRPr/>
          </a:p>
        </p:txBody>
      </p:sp>
      <p:sp>
        <p:nvSpPr>
          <p:cNvPr id="624" name="Google Shape;624;p53"/>
          <p:cNvSpPr txBox="1"/>
          <p:nvPr/>
        </p:nvSpPr>
        <p:spPr>
          <a:xfrm>
            <a:off x="970157" y="7241418"/>
            <a:ext cx="19437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put(x,30)</a:t>
            </a:r>
            <a:endParaRPr/>
          </a:p>
        </p:txBody>
      </p:sp>
      <p:graphicFrame>
        <p:nvGraphicFramePr>
          <p:cNvPr id="625" name="Google Shape;625;p53"/>
          <p:cNvGraphicFramePr/>
          <p:nvPr/>
        </p:nvGraphicFramePr>
        <p:xfrm>
          <a:off x="381231" y="2841835"/>
          <a:ext cx="3000000" cy="3000000"/>
        </p:xfrm>
        <a:graphic>
          <a:graphicData uri="http://schemas.openxmlformats.org/drawingml/2006/table">
            <a:tbl>
              <a:tblPr>
                <a:noFill/>
                <a:tableStyleId>{0B00D256-BB0A-49F1-9CE6-3297B31D437B}</a:tableStyleId>
              </a:tblPr>
              <a:tblGrid>
                <a:gridCol w="1018350"/>
                <a:gridCol w="1018350"/>
              </a:tblGrid>
              <a:tr h="554300">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Req.</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UID</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FFFF"/>
                    </a:solidFill>
                  </a:tcPr>
                </a:tc>
              </a:tr>
              <a:tr h="554300">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r0</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dashDot"/>
                      <a:round/>
                      <a:headEnd len="sm" w="sm" type="none"/>
                      <a:tailEnd len="sm" w="sm" type="none"/>
                    </a:lnB>
                    <a:solidFill>
                      <a:srgbClr val="6FBE40"/>
                    </a:solidFill>
                  </a:tcPr>
                </a:tc>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1</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dashDot"/>
                      <a:round/>
                      <a:headEnd len="sm" w="sm" type="none"/>
                      <a:tailEnd len="sm" w="sm" type="none"/>
                    </a:lnB>
                    <a:solidFill>
                      <a:srgbClr val="6FBE40"/>
                    </a:solidFill>
                  </a:tcPr>
                </a:tc>
              </a:tr>
            </a:tbl>
          </a:graphicData>
        </a:graphic>
      </p:graphicFrame>
      <p:graphicFrame>
        <p:nvGraphicFramePr>
          <p:cNvPr id="626" name="Google Shape;626;p53"/>
          <p:cNvGraphicFramePr/>
          <p:nvPr/>
        </p:nvGraphicFramePr>
        <p:xfrm>
          <a:off x="4428937" y="2841835"/>
          <a:ext cx="3000000" cy="3000000"/>
        </p:xfrm>
        <a:graphic>
          <a:graphicData uri="http://schemas.openxmlformats.org/drawingml/2006/table">
            <a:tbl>
              <a:tblPr>
                <a:noFill/>
                <a:tableStyleId>{0B00D256-BB0A-49F1-9CE6-3297B31D437B}</a:tableStyleId>
              </a:tblPr>
              <a:tblGrid>
                <a:gridCol w="1018350"/>
                <a:gridCol w="1018350"/>
              </a:tblGrid>
              <a:tr h="554300">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Req.</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UID</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FFFF"/>
                    </a:solidFill>
                  </a:tcPr>
                </a:tc>
              </a:tr>
              <a:tr h="554300">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r0</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dashDot"/>
                      <a:round/>
                      <a:headEnd len="sm" w="sm" type="none"/>
                      <a:tailEnd len="sm" w="sm" type="none"/>
                    </a:lnB>
                    <a:solidFill>
                      <a:srgbClr val="6FBE40"/>
                    </a:solidFill>
                  </a:tcPr>
                </a:tc>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1</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dashDot"/>
                      <a:round/>
                      <a:headEnd len="sm" w="sm" type="none"/>
                      <a:tailEnd len="sm" w="sm" type="none"/>
                    </a:lnB>
                    <a:solidFill>
                      <a:srgbClr val="6FBE40"/>
                    </a:solidFill>
                  </a:tcPr>
                </a:tc>
              </a:tr>
            </a:tbl>
          </a:graphicData>
        </a:graphic>
      </p:graphicFrame>
      <p:graphicFrame>
        <p:nvGraphicFramePr>
          <p:cNvPr id="627" name="Google Shape;627;p53"/>
          <p:cNvGraphicFramePr/>
          <p:nvPr/>
        </p:nvGraphicFramePr>
        <p:xfrm>
          <a:off x="6700920" y="2848185"/>
          <a:ext cx="3000000" cy="3000000"/>
        </p:xfrm>
        <a:graphic>
          <a:graphicData uri="http://schemas.openxmlformats.org/drawingml/2006/table">
            <a:tbl>
              <a:tblPr>
                <a:noFill/>
                <a:tableStyleId>{0B00D256-BB0A-49F1-9CE6-3297B31D437B}</a:tableStyleId>
              </a:tblPr>
              <a:tblGrid>
                <a:gridCol w="1018350"/>
                <a:gridCol w="1018350"/>
              </a:tblGrid>
              <a:tr h="554300">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Req.</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UID</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FFFF"/>
                    </a:solidFill>
                  </a:tcPr>
                </a:tc>
              </a:tr>
              <a:tr h="554300">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r0</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dashDot"/>
                      <a:round/>
                      <a:headEnd len="sm" w="sm" type="none"/>
                      <a:tailEnd len="sm" w="sm" type="none"/>
                    </a:lnB>
                    <a:solidFill>
                      <a:srgbClr val="6FBE40"/>
                    </a:solidFill>
                  </a:tcPr>
                </a:tc>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1</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dashDot"/>
                      <a:round/>
                      <a:headEnd len="sm" w="sm" type="none"/>
                      <a:tailEnd len="sm" w="sm" type="none"/>
                    </a:lnB>
                    <a:solidFill>
                      <a:srgbClr val="6FBE40"/>
                    </a:solidFill>
                  </a:tcPr>
                </a:tc>
              </a:tr>
            </a:tbl>
          </a:graphicData>
        </a:graphic>
      </p:graphicFrame>
      <p:graphicFrame>
        <p:nvGraphicFramePr>
          <p:cNvPr id="628" name="Google Shape;628;p53"/>
          <p:cNvGraphicFramePr/>
          <p:nvPr/>
        </p:nvGraphicFramePr>
        <p:xfrm>
          <a:off x="10564776" y="2848185"/>
          <a:ext cx="3000000" cy="3000000"/>
        </p:xfrm>
        <a:graphic>
          <a:graphicData uri="http://schemas.openxmlformats.org/drawingml/2006/table">
            <a:tbl>
              <a:tblPr>
                <a:noFill/>
                <a:tableStyleId>{0B00D256-BB0A-49F1-9CE6-3297B31D437B}</a:tableStyleId>
              </a:tblPr>
              <a:tblGrid>
                <a:gridCol w="1018350"/>
                <a:gridCol w="1018350"/>
              </a:tblGrid>
              <a:tr h="554300">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Req.</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UID</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FFFF"/>
                    </a:solidFill>
                  </a:tcPr>
                </a:tc>
              </a:tr>
              <a:tr h="554300">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r0</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dashDot"/>
                      <a:round/>
                      <a:headEnd len="sm" w="sm" type="none"/>
                      <a:tailEnd len="sm" w="sm" type="none"/>
                    </a:lnB>
                    <a:solidFill>
                      <a:srgbClr val="6FBE40"/>
                    </a:solidFill>
                  </a:tcPr>
                </a:tc>
                <a:tc>
                  <a:txBody>
                    <a:bodyPr>
                      <a:noAutofit/>
                    </a:bodyPr>
                    <a:lstStyle/>
                    <a:p>
                      <a:pPr indent="0" lvl="0" marL="0" marR="0" rtl="0" algn="ctr">
                        <a:lnSpc>
                          <a:spcPct val="100000"/>
                        </a:lnSpc>
                        <a:spcBef>
                          <a:spcPts val="0"/>
                        </a:spcBef>
                        <a:spcAft>
                          <a:spcPts val="0"/>
                        </a:spcAft>
                        <a:buClr>
                          <a:schemeClr val="dk1"/>
                        </a:buClr>
                        <a:buSzPts val="2600"/>
                        <a:buFont typeface="Helvetica Neue"/>
                        <a:buNone/>
                      </a:pPr>
                      <a:r>
                        <a:rPr i="1" lang="en-US" sz="2600" u="none" cap="none" strike="noStrike">
                          <a:latin typeface="Helvetica Neue"/>
                          <a:ea typeface="Helvetica Neue"/>
                          <a:cs typeface="Helvetica Neue"/>
                          <a:sym typeface="Helvetica Neue"/>
                        </a:rPr>
                        <a:t>1</a:t>
                      </a:r>
                      <a:endParaRPr/>
                    </a:p>
                  </a:txBody>
                  <a:tcPr marT="50800" marB="50800" marR="50800" marL="508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dashDot"/>
                      <a:round/>
                      <a:headEnd len="sm" w="sm" type="none"/>
                      <a:tailEnd len="sm" w="sm" type="none"/>
                    </a:lnB>
                    <a:solidFill>
                      <a:srgbClr val="6FBE40"/>
                    </a:solidFill>
                  </a:tcPr>
                </a:tc>
              </a:tr>
            </a:tbl>
          </a:graphicData>
        </a:graphic>
      </p:graphicFrame>
      <p:cxnSp>
        <p:nvCxnSpPr>
          <p:cNvPr id="629" name="Google Shape;629;p53"/>
          <p:cNvCxnSpPr/>
          <p:nvPr/>
        </p:nvCxnSpPr>
        <p:spPr>
          <a:xfrm flipH="1">
            <a:off x="3537989" y="5975867"/>
            <a:ext cx="6187500" cy="2603400"/>
          </a:xfrm>
          <a:prstGeom prst="straightConnector1">
            <a:avLst/>
          </a:prstGeom>
          <a:noFill/>
          <a:ln cap="flat" cmpd="sng" w="50800">
            <a:solidFill>
              <a:srgbClr val="000000"/>
            </a:solidFill>
            <a:prstDash val="solid"/>
            <a:miter lim="400000"/>
            <a:headEnd len="sm" w="sm" type="none"/>
            <a:tailEnd len="med" w="med" type="triangle"/>
          </a:ln>
        </p:spPr>
      </p:cxnSp>
      <p:sp>
        <p:nvSpPr>
          <p:cNvPr id="630" name="Google Shape;630;p53"/>
          <p:cNvSpPr txBox="1"/>
          <p:nvPr/>
        </p:nvSpPr>
        <p:spPr>
          <a:xfrm>
            <a:off x="6123534" y="7443412"/>
            <a:ext cx="12801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30</a:t>
            </a:r>
            <a:endParaRPr/>
          </a:p>
        </p:txBody>
      </p:sp>
      <p:sp>
        <p:nvSpPr>
          <p:cNvPr id="631" name="Google Shape;631;p53"/>
          <p:cNvSpPr txBox="1"/>
          <p:nvPr/>
        </p:nvSpPr>
        <p:spPr>
          <a:xfrm>
            <a:off x="7788219" y="7591807"/>
            <a:ext cx="5010000" cy="1193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4) respond to client with</a:t>
            </a:r>
            <a:br>
              <a:rPr b="0" i="0" lang="en-US" sz="3600" u="none" cap="none" strike="noStrike">
                <a:solidFill>
                  <a:srgbClr val="000000"/>
                </a:solidFill>
                <a:latin typeface="Helvetica Neue Light"/>
                <a:ea typeface="Helvetica Neue Light"/>
                <a:cs typeface="Helvetica Neue Light"/>
                <a:sym typeface="Helvetica Neue Light"/>
              </a:rPr>
            </a:br>
            <a:r>
              <a:rPr b="0" i="0" lang="en-US" sz="3600" u="none" cap="none" strike="noStrike">
                <a:solidFill>
                  <a:srgbClr val="000000"/>
                </a:solidFill>
                <a:latin typeface="Helvetica Neue Light"/>
                <a:ea typeface="Helvetica Neue Light"/>
                <a:cs typeface="Helvetica Neue Light"/>
                <a:sym typeface="Helvetica Neue Light"/>
              </a:rPr>
              <a:t>success</a:t>
            </a:r>
            <a:r>
              <a:rPr b="0" i="1" lang="en-US" sz="3600" u="none" cap="none" strike="noStrike">
                <a:solidFill>
                  <a:srgbClr val="000000"/>
                </a:solidFill>
                <a:latin typeface="Helvetica Neue"/>
                <a:ea typeface="Helvetica Neue"/>
                <a:cs typeface="Helvetica Neue"/>
                <a:sym typeface="Helvetica Neue"/>
              </a:rPr>
              <a:t> </a:t>
            </a:r>
            <a:endParaRPr/>
          </a:p>
        </p:txBody>
      </p:sp>
      <p:sp>
        <p:nvSpPr>
          <p:cNvPr id="632" name="Google Shape;632;p53"/>
          <p:cNvSpPr txBox="1"/>
          <p:nvPr>
            <p:ph type="title"/>
          </p:nvPr>
        </p:nvSpPr>
        <p:spPr>
          <a:xfrm>
            <a:off x="1164950" y="858400"/>
            <a:ext cx="10674900" cy="1276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sp>
        <p:nvSpPr>
          <p:cNvPr id="633" name="Google Shape;633;p53"/>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p54"/>
          <p:cNvSpPr txBox="1"/>
          <p:nvPr>
            <p:ph type="title"/>
          </p:nvPr>
        </p:nvSpPr>
        <p:spPr>
          <a:xfrm>
            <a:off x="1164950" y="858400"/>
            <a:ext cx="10674900" cy="20445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 As</a:t>
            </a:r>
            <a:r>
              <a:rPr lang="en-US" sz="7000">
                <a:solidFill>
                  <a:srgbClr val="000000"/>
                </a:solidFill>
                <a:latin typeface="Helvetica Neue Light"/>
                <a:ea typeface="Helvetica Neue Light"/>
                <a:cs typeface="Helvetica Neue Light"/>
                <a:sym typeface="Helvetica Neue Light"/>
              </a:rPr>
              <a:t>sumptions</a:t>
            </a:r>
            <a:endParaRPr sz="7000"/>
          </a:p>
        </p:txBody>
      </p:sp>
      <p:sp>
        <p:nvSpPr>
          <p:cNvPr id="639" name="Google Shape;639;p54"/>
          <p:cNvSpPr txBox="1"/>
          <p:nvPr>
            <p:ph idx="1" type="body"/>
          </p:nvPr>
        </p:nvSpPr>
        <p:spPr>
          <a:xfrm>
            <a:off x="1164950" y="3187900"/>
            <a:ext cx="10674900" cy="5585100"/>
          </a:xfrm>
          <a:prstGeom prst="rect">
            <a:avLst/>
          </a:prstGeom>
          <a:noFill/>
          <a:ln>
            <a:noFill/>
          </a:ln>
        </p:spPr>
        <p:txBody>
          <a:bodyPr anchorCtr="0" anchor="ctr" bIns="50800" lIns="50800" spcFirstLastPara="1" rIns="50800" wrap="square" tIns="50800">
            <a:noAutofit/>
          </a:bodyPr>
          <a:lstStyle/>
          <a:p>
            <a:pPr indent="-457200" lvl="0" marL="457200" marR="0" rtl="0" algn="l">
              <a:lnSpc>
                <a:spcPct val="125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No partition tolerance</a:t>
            </a:r>
            <a:endParaRPr sz="3600">
              <a:solidFill>
                <a:srgbClr val="000000"/>
              </a:solidFill>
              <a:latin typeface="Helvetica Neue Light"/>
              <a:ea typeface="Helvetica Neue Light"/>
              <a:cs typeface="Helvetica Neue Light"/>
              <a:sym typeface="Helvetica Neue Light"/>
            </a:endParaRPr>
          </a:p>
          <a:p>
            <a:pPr indent="-457200" lvl="0" marL="457200" marR="0" rtl="0" algn="l">
              <a:lnSpc>
                <a:spcPct val="125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High throughput</a:t>
            </a:r>
            <a:endParaRPr sz="3600">
              <a:solidFill>
                <a:srgbClr val="000000"/>
              </a:solidFill>
              <a:latin typeface="Helvetica Neue Light"/>
              <a:ea typeface="Helvetica Neue Light"/>
              <a:cs typeface="Helvetica Neue Light"/>
              <a:sym typeface="Helvetica Neue Light"/>
            </a:endParaRPr>
          </a:p>
          <a:p>
            <a:pPr indent="-457200" lvl="0" marL="457200" marR="0" rtl="0" algn="l">
              <a:lnSpc>
                <a:spcPct val="125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Fail-stop processors</a:t>
            </a:r>
            <a:endParaRPr sz="3600">
              <a:solidFill>
                <a:srgbClr val="000000"/>
              </a:solidFill>
              <a:latin typeface="Helvetica Neue Light"/>
              <a:ea typeface="Helvetica Neue Light"/>
              <a:cs typeface="Helvetica Neue Light"/>
              <a:sym typeface="Helvetica Neue Light"/>
            </a:endParaRPr>
          </a:p>
          <a:p>
            <a:pPr indent="-457200" lvl="0" marL="457200" marR="0" rtl="0" algn="l">
              <a:lnSpc>
                <a:spcPct val="125000"/>
              </a:lnSpc>
              <a:spcBef>
                <a:spcPts val="1000"/>
              </a:spcBef>
              <a:spcAft>
                <a:spcPts val="100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A universally accessible, failure resistant or replicated Master</a:t>
            </a:r>
            <a:endParaRPr sz="3600">
              <a:solidFill>
                <a:srgbClr val="000000"/>
              </a:solidFill>
              <a:latin typeface="Helvetica Neue Light"/>
              <a:ea typeface="Helvetica Neue Light"/>
              <a:cs typeface="Helvetica Neue Light"/>
              <a:sym typeface="Helvetica Neue Light"/>
            </a:endParaRPr>
          </a:p>
        </p:txBody>
      </p:sp>
      <p:sp>
        <p:nvSpPr>
          <p:cNvPr id="640" name="Google Shape;640;p54"/>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Google Shape;645;p55"/>
          <p:cNvSpPr txBox="1"/>
          <p:nvPr>
            <p:ph type="title"/>
          </p:nvPr>
        </p:nvSpPr>
        <p:spPr>
          <a:xfrm>
            <a:off x="1164950" y="870800"/>
            <a:ext cx="10674900" cy="1241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sp>
        <p:nvSpPr>
          <p:cNvPr id="646" name="Google Shape;646;p55"/>
          <p:cNvSpPr txBox="1"/>
          <p:nvPr>
            <p:ph idx="1" type="body"/>
          </p:nvPr>
        </p:nvSpPr>
        <p:spPr>
          <a:xfrm>
            <a:off x="1164950" y="2496400"/>
            <a:ext cx="10674900" cy="609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1" i="0" lang="en-US" sz="3400" u="none" cap="none" strike="noStrike">
                <a:solidFill>
                  <a:srgbClr val="000000"/>
                </a:solidFill>
                <a:latin typeface="Helvetica Neue"/>
                <a:ea typeface="Helvetica Neue"/>
                <a:cs typeface="Helvetica Neue"/>
                <a:sym typeface="Helvetica Neue"/>
              </a:rPr>
              <a:t>How does Chain Replication implement State Machine Replication?</a:t>
            </a:r>
            <a:endParaRPr b="1" sz="3400"/>
          </a:p>
          <a:p>
            <a:pPr indent="-488950" lvl="0" marL="444500" marR="0" rtl="0" algn="l">
              <a:lnSpc>
                <a:spcPct val="100000"/>
              </a:lnSpc>
              <a:spcBef>
                <a:spcPts val="4200"/>
              </a:spcBef>
              <a:spcAft>
                <a:spcPts val="0"/>
              </a:spcAft>
              <a:buClr>
                <a:srgbClr val="000000"/>
              </a:buClr>
              <a:buSzPts val="3400"/>
              <a:buFont typeface="Helvetica Neue Light"/>
              <a:buChar char="•"/>
            </a:pPr>
            <a:r>
              <a:rPr b="0" i="1" lang="en-US" sz="3400" u="none" cap="none" strike="noStrike">
                <a:solidFill>
                  <a:srgbClr val="000000"/>
                </a:solidFill>
                <a:latin typeface="Helvetica Neue Light"/>
                <a:ea typeface="Helvetica Neue Light"/>
                <a:cs typeface="Helvetica Neue Light"/>
                <a:sym typeface="Helvetica Neue Light"/>
              </a:rPr>
              <a:t>Agreement</a:t>
            </a:r>
            <a:endParaRPr i="1" sz="3400"/>
          </a:p>
          <a:p>
            <a:pPr indent="-488950" lvl="1" marL="889000" marR="0" rtl="0" algn="l">
              <a:lnSpc>
                <a:spcPct val="100000"/>
              </a:lnSpc>
              <a:spcBef>
                <a:spcPts val="4200"/>
              </a:spcBef>
              <a:spcAft>
                <a:spcPts val="0"/>
              </a:spcAft>
              <a:buClr>
                <a:srgbClr val="000000"/>
              </a:buClr>
              <a:buSzPts val="3400"/>
              <a:buFont typeface="Helvetica Neue Light"/>
              <a:buChar char="•"/>
            </a:pPr>
            <a:r>
              <a:rPr b="0" i="0" lang="en-US" sz="3400" u="none" cap="none" strike="noStrike">
                <a:solidFill>
                  <a:srgbClr val="000000"/>
                </a:solidFill>
                <a:latin typeface="Helvetica Neue Light"/>
                <a:ea typeface="Helvetica Neue Light"/>
                <a:cs typeface="Helvetica Neue Light"/>
                <a:sym typeface="Helvetica Neue Light"/>
              </a:rPr>
              <a:t>Only </a:t>
            </a:r>
            <a:r>
              <a:rPr b="0" i="1" lang="en-US" sz="3400" u="none" cap="none" strike="noStrike">
                <a:solidFill>
                  <a:srgbClr val="000000"/>
                </a:solidFill>
                <a:latin typeface="Helvetica Neue"/>
                <a:ea typeface="Helvetica Neue"/>
                <a:cs typeface="Helvetica Neue"/>
                <a:sym typeface="Helvetica Neue"/>
              </a:rPr>
              <a:t>Update</a:t>
            </a:r>
            <a:r>
              <a:rPr b="0" i="0" lang="en-US" sz="3400" u="none" cap="none" strike="noStrike">
                <a:solidFill>
                  <a:srgbClr val="000000"/>
                </a:solidFill>
                <a:latin typeface="Helvetica Neue Light"/>
                <a:ea typeface="Helvetica Neue Light"/>
                <a:cs typeface="Helvetica Neue Light"/>
                <a:sym typeface="Helvetica Neue Light"/>
              </a:rPr>
              <a:t> modifies state, can ignore </a:t>
            </a:r>
            <a:r>
              <a:rPr b="0" i="1" lang="en-US" sz="3400" u="none" cap="none" strike="noStrike">
                <a:solidFill>
                  <a:srgbClr val="000000"/>
                </a:solidFill>
                <a:latin typeface="Helvetica Neue"/>
                <a:ea typeface="Helvetica Neue"/>
                <a:cs typeface="Helvetica Neue"/>
                <a:sym typeface="Helvetica Neue"/>
              </a:rPr>
              <a:t>Query</a:t>
            </a:r>
            <a:endParaRPr b="0" i="1" sz="3400" u="none" cap="none" strike="noStrike">
              <a:solidFill>
                <a:srgbClr val="000000"/>
              </a:solidFill>
              <a:latin typeface="Helvetica Neue"/>
              <a:ea typeface="Helvetica Neue"/>
              <a:cs typeface="Helvetica Neue"/>
              <a:sym typeface="Helvetica Neue"/>
            </a:endParaRPr>
          </a:p>
          <a:p>
            <a:pPr indent="-488950" lvl="1" marL="889000" marR="0" rtl="0" algn="l">
              <a:lnSpc>
                <a:spcPct val="100000"/>
              </a:lnSpc>
              <a:spcBef>
                <a:spcPts val="4200"/>
              </a:spcBef>
              <a:spcAft>
                <a:spcPts val="0"/>
              </a:spcAft>
              <a:buClr>
                <a:srgbClr val="000000"/>
              </a:buClr>
              <a:buSzPts val="3400"/>
              <a:buFont typeface="Helvetica Neue Light"/>
              <a:buChar char="•"/>
            </a:pPr>
            <a:r>
              <a:rPr b="0" i="0" lang="en-US" sz="3400" u="none" cap="none" strike="noStrike">
                <a:solidFill>
                  <a:srgbClr val="000000"/>
                </a:solidFill>
                <a:latin typeface="Helvetica Neue Light"/>
                <a:ea typeface="Helvetica Neue Light"/>
                <a:cs typeface="Helvetica Neue Light"/>
                <a:sym typeface="Helvetica Neue Light"/>
              </a:rPr>
              <a:t>Client always sends </a:t>
            </a:r>
            <a:r>
              <a:rPr b="0" i="1" lang="en-US" sz="3400" u="none" cap="none" strike="noStrike">
                <a:solidFill>
                  <a:srgbClr val="000000"/>
                </a:solidFill>
                <a:latin typeface="Helvetica Neue"/>
                <a:ea typeface="Helvetica Neue"/>
                <a:cs typeface="Helvetica Neue"/>
                <a:sym typeface="Helvetica Neue"/>
              </a:rPr>
              <a:t>update</a:t>
            </a:r>
            <a:r>
              <a:rPr b="0" i="0" lang="en-US" sz="3400" u="none" cap="none" strike="noStrike">
                <a:solidFill>
                  <a:srgbClr val="000000"/>
                </a:solidFill>
                <a:latin typeface="Helvetica Neue Light"/>
                <a:ea typeface="Helvetica Neue Light"/>
                <a:cs typeface="Helvetica Neue Light"/>
                <a:sym typeface="Helvetica Neue Light"/>
              </a:rPr>
              <a:t> to </a:t>
            </a:r>
            <a:r>
              <a:rPr b="0" i="1" lang="en-US" sz="3400" u="none" cap="none" strike="noStrike">
                <a:solidFill>
                  <a:srgbClr val="000000"/>
                </a:solidFill>
                <a:latin typeface="Helvetica Neue"/>
                <a:ea typeface="Helvetica Neue"/>
                <a:cs typeface="Helvetica Neue"/>
                <a:sym typeface="Helvetica Neue"/>
              </a:rPr>
              <a:t>Head</a:t>
            </a:r>
            <a:r>
              <a:rPr b="0" i="0" lang="en-US" sz="3400" u="none" cap="none" strike="noStrike">
                <a:solidFill>
                  <a:srgbClr val="000000"/>
                </a:solidFill>
                <a:latin typeface="Helvetica Neue Light"/>
                <a:ea typeface="Helvetica Neue Light"/>
                <a:cs typeface="Helvetica Neue Light"/>
                <a:sym typeface="Helvetica Neue Light"/>
              </a:rPr>
              <a:t>. </a:t>
            </a:r>
            <a:r>
              <a:rPr b="0" i="1" lang="en-US" sz="3400" u="none" cap="none" strike="noStrike">
                <a:solidFill>
                  <a:srgbClr val="000000"/>
                </a:solidFill>
                <a:latin typeface="Helvetica Neue"/>
                <a:ea typeface="Helvetica Neue"/>
                <a:cs typeface="Helvetica Neue"/>
                <a:sym typeface="Helvetica Neue"/>
              </a:rPr>
              <a:t>Head</a:t>
            </a:r>
            <a:r>
              <a:rPr b="0" i="0" lang="en-US" sz="3400" u="none" cap="none" strike="noStrike">
                <a:solidFill>
                  <a:srgbClr val="000000"/>
                </a:solidFill>
                <a:latin typeface="Helvetica Neue Light"/>
                <a:ea typeface="Helvetica Neue Light"/>
                <a:cs typeface="Helvetica Neue Light"/>
                <a:sym typeface="Helvetica Neue Light"/>
              </a:rPr>
              <a:t> propagates request down chain to </a:t>
            </a:r>
            <a:r>
              <a:rPr b="0" i="1" lang="en-US" sz="3400" u="none" cap="none" strike="noStrike">
                <a:solidFill>
                  <a:srgbClr val="000000"/>
                </a:solidFill>
                <a:latin typeface="Helvetica Neue"/>
                <a:ea typeface="Helvetica Neue"/>
                <a:cs typeface="Helvetica Neue"/>
                <a:sym typeface="Helvetica Neue"/>
              </a:rPr>
              <a:t>Tail</a:t>
            </a:r>
            <a:r>
              <a:rPr b="0" i="0" lang="en-US" sz="3400" u="none" cap="none" strike="noStrike">
                <a:solidFill>
                  <a:srgbClr val="000000"/>
                </a:solidFill>
                <a:latin typeface="Helvetica Neue Light"/>
                <a:ea typeface="Helvetica Neue Light"/>
                <a:cs typeface="Helvetica Neue Light"/>
                <a:sym typeface="Helvetica Neue Light"/>
              </a:rPr>
              <a:t>. </a:t>
            </a:r>
            <a:endParaRPr sz="3400"/>
          </a:p>
          <a:p>
            <a:pPr indent="-488950" lvl="1" marL="889000" marR="0" rtl="0" algn="l">
              <a:lnSpc>
                <a:spcPct val="100000"/>
              </a:lnSpc>
              <a:spcBef>
                <a:spcPts val="4200"/>
              </a:spcBef>
              <a:spcAft>
                <a:spcPts val="0"/>
              </a:spcAft>
              <a:buClr>
                <a:srgbClr val="000000"/>
              </a:buClr>
              <a:buSzPts val="3400"/>
              <a:buFont typeface="Helvetica Neue Light"/>
              <a:buChar char="•"/>
            </a:pPr>
            <a:r>
              <a:rPr b="0" i="0" lang="en-US" sz="3400" u="none" cap="none" strike="noStrike">
                <a:solidFill>
                  <a:srgbClr val="000000"/>
                </a:solidFill>
                <a:latin typeface="Helvetica Neue Light"/>
                <a:ea typeface="Helvetica Neue Light"/>
                <a:cs typeface="Helvetica Neue Light"/>
                <a:sym typeface="Helvetica Neue Light"/>
              </a:rPr>
              <a:t>Everyone accepts the request!</a:t>
            </a:r>
            <a:endParaRPr sz="3400"/>
          </a:p>
        </p:txBody>
      </p:sp>
      <p:sp>
        <p:nvSpPr>
          <p:cNvPr id="647" name="Google Shape;647;p55"/>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1" name="Shape 651"/>
        <p:cNvGrpSpPr/>
        <p:nvPr/>
      </p:nvGrpSpPr>
      <p:grpSpPr>
        <a:xfrm>
          <a:off x="0" y="0"/>
          <a:ext cx="0" cy="0"/>
          <a:chOff x="0" y="0"/>
          <a:chExt cx="0" cy="0"/>
        </a:xfrm>
      </p:grpSpPr>
      <p:sp>
        <p:nvSpPr>
          <p:cNvPr id="652" name="Google Shape;652;p56"/>
          <p:cNvSpPr txBox="1"/>
          <p:nvPr>
            <p:ph type="title"/>
          </p:nvPr>
        </p:nvSpPr>
        <p:spPr>
          <a:xfrm>
            <a:off x="1165025" y="870775"/>
            <a:ext cx="10674900" cy="1211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p:txBody>
      </p:sp>
      <p:sp>
        <p:nvSpPr>
          <p:cNvPr id="653" name="Google Shape;653;p56"/>
          <p:cNvSpPr txBox="1"/>
          <p:nvPr>
            <p:ph idx="1" type="body"/>
          </p:nvPr>
        </p:nvSpPr>
        <p:spPr>
          <a:xfrm>
            <a:off x="1165025" y="2284975"/>
            <a:ext cx="10674900" cy="6736500"/>
          </a:xfrm>
          <a:prstGeom prst="rect">
            <a:avLst/>
          </a:prstGeom>
          <a:noFill/>
          <a:ln>
            <a:noFill/>
          </a:ln>
        </p:spPr>
        <p:txBody>
          <a:bodyPr anchorCtr="0" anchor="ctr" bIns="50800" lIns="50800" spcFirstLastPara="1" rIns="50800" wrap="square" tIns="50800">
            <a:noAutofit/>
          </a:bodyPr>
          <a:lstStyle/>
          <a:p>
            <a:pPr indent="0" lvl="0" marL="391158" marR="0" rtl="0" algn="l">
              <a:lnSpc>
                <a:spcPct val="100000"/>
              </a:lnSpc>
              <a:spcBef>
                <a:spcPts val="0"/>
              </a:spcBef>
              <a:spcAft>
                <a:spcPts val="0"/>
              </a:spcAft>
              <a:buNone/>
            </a:pPr>
            <a:r>
              <a:t/>
            </a:r>
            <a:endParaRPr b="0" i="0" sz="3400" u="none" cap="none" strike="noStrike">
              <a:solidFill>
                <a:srgbClr val="000000"/>
              </a:solidFill>
              <a:latin typeface="Helvetica Neue Light"/>
              <a:ea typeface="Helvetica Neue Light"/>
              <a:cs typeface="Helvetica Neue Light"/>
              <a:sym typeface="Helvetica Neue Light"/>
            </a:endParaRPr>
          </a:p>
          <a:p>
            <a:pPr indent="0" lvl="0" marL="391158" rtl="0" algn="ctr">
              <a:lnSpc>
                <a:spcPct val="100000"/>
              </a:lnSpc>
              <a:spcBef>
                <a:spcPts val="0"/>
              </a:spcBef>
              <a:spcAft>
                <a:spcPts val="0"/>
              </a:spcAft>
              <a:buNone/>
            </a:pPr>
            <a:r>
              <a:rPr b="1" lang="en-US" sz="3400">
                <a:solidFill>
                  <a:srgbClr val="000000"/>
                </a:solidFill>
                <a:latin typeface="Helvetica Neue"/>
                <a:ea typeface="Helvetica Neue"/>
                <a:cs typeface="Helvetica Neue"/>
                <a:sym typeface="Helvetica Neue"/>
              </a:rPr>
              <a:t>How does Chain Replication implement State Machine Replication?</a:t>
            </a:r>
            <a:endParaRPr b="1" sz="3400">
              <a:solidFill>
                <a:srgbClr val="000000"/>
              </a:solidFill>
              <a:latin typeface="Helvetica Neue"/>
              <a:ea typeface="Helvetica Neue"/>
              <a:cs typeface="Helvetica Neue"/>
              <a:sym typeface="Helvetica Neue"/>
            </a:endParaRPr>
          </a:p>
          <a:p>
            <a:pPr indent="-456182" lvl="0" marL="391158" marR="0" rtl="0" algn="l">
              <a:lnSpc>
                <a:spcPct val="100000"/>
              </a:lnSpc>
              <a:spcBef>
                <a:spcPts val="3600"/>
              </a:spcBef>
              <a:spcAft>
                <a:spcPts val="0"/>
              </a:spcAft>
              <a:buClr>
                <a:srgbClr val="000000"/>
              </a:buClr>
              <a:buSzPts val="3400"/>
              <a:buFont typeface="Helvetica Neue Light"/>
              <a:buChar char="•"/>
            </a:pPr>
            <a:r>
              <a:rPr b="0" i="1" lang="en-US" sz="3400" u="none" cap="none" strike="noStrike">
                <a:solidFill>
                  <a:srgbClr val="000000"/>
                </a:solidFill>
                <a:latin typeface="Helvetica Neue Light"/>
                <a:ea typeface="Helvetica Neue Light"/>
                <a:cs typeface="Helvetica Neue Light"/>
                <a:sym typeface="Helvetica Neue Light"/>
              </a:rPr>
              <a:t>Order</a:t>
            </a:r>
            <a:endParaRPr i="1" sz="3400"/>
          </a:p>
          <a:p>
            <a:pPr indent="-456182" lvl="1" marL="782318" marR="0" rtl="0" algn="l">
              <a:lnSpc>
                <a:spcPct val="100000"/>
              </a:lnSpc>
              <a:spcBef>
                <a:spcPts val="3600"/>
              </a:spcBef>
              <a:spcAft>
                <a:spcPts val="0"/>
              </a:spcAft>
              <a:buClr>
                <a:srgbClr val="000000"/>
              </a:buClr>
              <a:buSzPts val="3400"/>
              <a:buFont typeface="Helvetica Neue Light"/>
              <a:buChar char="•"/>
            </a:pPr>
            <a:r>
              <a:rPr b="0" i="0" lang="en-US" sz="3400" u="none" cap="none" strike="noStrike">
                <a:solidFill>
                  <a:srgbClr val="000000"/>
                </a:solidFill>
                <a:latin typeface="Helvetica Neue Light"/>
                <a:ea typeface="Helvetica Neue Light"/>
                <a:cs typeface="Helvetica Neue Light"/>
                <a:sym typeface="Helvetica Neue Light"/>
              </a:rPr>
              <a:t>Unique IDs generated implicitly by </a:t>
            </a:r>
            <a:r>
              <a:rPr b="0" i="1" lang="en-US" sz="3400" u="none" cap="none" strike="noStrike">
                <a:solidFill>
                  <a:srgbClr val="000000"/>
                </a:solidFill>
                <a:latin typeface="Helvetica Neue"/>
                <a:ea typeface="Helvetica Neue"/>
                <a:cs typeface="Helvetica Neue"/>
                <a:sym typeface="Helvetica Neue"/>
              </a:rPr>
              <a:t>Head</a:t>
            </a:r>
            <a:r>
              <a:rPr b="0" i="0" lang="en-US" sz="3400" u="none" cap="none" strike="noStrike">
                <a:solidFill>
                  <a:srgbClr val="000000"/>
                </a:solidFill>
                <a:latin typeface="Helvetica Neue Light"/>
                <a:ea typeface="Helvetica Neue Light"/>
                <a:cs typeface="Helvetica Neue Light"/>
                <a:sym typeface="Helvetica Neue Light"/>
              </a:rPr>
              <a:t>’s ordering</a:t>
            </a:r>
            <a:endParaRPr sz="3400"/>
          </a:p>
          <a:p>
            <a:pPr indent="-456182" lvl="1" marL="782318" marR="0" rtl="0" algn="l">
              <a:lnSpc>
                <a:spcPct val="100000"/>
              </a:lnSpc>
              <a:spcBef>
                <a:spcPts val="3600"/>
              </a:spcBef>
              <a:spcAft>
                <a:spcPts val="0"/>
              </a:spcAft>
              <a:buClr>
                <a:srgbClr val="000000"/>
              </a:buClr>
              <a:buSzPts val="3400"/>
              <a:buFont typeface="Helvetica Neue Light"/>
              <a:buChar char="•"/>
            </a:pPr>
            <a:r>
              <a:rPr b="0" i="0" lang="en-US" sz="3400" u="none" cap="none" strike="noStrike">
                <a:solidFill>
                  <a:srgbClr val="000000"/>
                </a:solidFill>
                <a:latin typeface="Helvetica Neue Light"/>
                <a:ea typeface="Helvetica Neue Light"/>
                <a:cs typeface="Helvetica Neue Light"/>
                <a:sym typeface="Helvetica Neue Light"/>
              </a:rPr>
              <a:t>FIFO order preserved down the chain</a:t>
            </a:r>
            <a:endParaRPr sz="3400"/>
          </a:p>
          <a:p>
            <a:pPr indent="-456182" lvl="1" marL="782318" marR="0" rtl="0" algn="l">
              <a:lnSpc>
                <a:spcPct val="100000"/>
              </a:lnSpc>
              <a:spcBef>
                <a:spcPts val="3600"/>
              </a:spcBef>
              <a:spcAft>
                <a:spcPts val="0"/>
              </a:spcAft>
              <a:buClr>
                <a:srgbClr val="000000"/>
              </a:buClr>
              <a:buSzPts val="3400"/>
              <a:buFont typeface="Helvetica Neue Light"/>
              <a:buChar char="•"/>
            </a:pPr>
            <a:r>
              <a:rPr b="0" i="0" lang="en-US" sz="3400" u="none" cap="none" strike="noStrike">
                <a:solidFill>
                  <a:srgbClr val="000000"/>
                </a:solidFill>
                <a:latin typeface="Helvetica Neue Light"/>
                <a:ea typeface="Helvetica Neue Light"/>
                <a:cs typeface="Helvetica Neue Light"/>
                <a:sym typeface="Helvetica Neue Light"/>
              </a:rPr>
              <a:t>Tail interleaves </a:t>
            </a:r>
            <a:r>
              <a:rPr b="0" i="1" lang="en-US" sz="3400" u="none" cap="none" strike="noStrike">
                <a:solidFill>
                  <a:srgbClr val="000000"/>
                </a:solidFill>
                <a:latin typeface="Helvetica Neue"/>
                <a:ea typeface="Helvetica Neue"/>
                <a:cs typeface="Helvetica Neue"/>
                <a:sym typeface="Helvetica Neue"/>
              </a:rPr>
              <a:t>Query</a:t>
            </a:r>
            <a:r>
              <a:rPr b="0" i="0" lang="en-US" sz="3400" u="none" cap="none" strike="noStrike">
                <a:solidFill>
                  <a:srgbClr val="000000"/>
                </a:solidFill>
                <a:latin typeface="Helvetica Neue Light"/>
                <a:ea typeface="Helvetica Neue Light"/>
                <a:cs typeface="Helvetica Neue Light"/>
                <a:sym typeface="Helvetica Neue Light"/>
              </a:rPr>
              <a:t> requests</a:t>
            </a:r>
            <a:endParaRPr sz="3400"/>
          </a:p>
        </p:txBody>
      </p:sp>
      <p:sp>
        <p:nvSpPr>
          <p:cNvPr id="654" name="Google Shape;654;p56"/>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Google Shape;659;p57"/>
          <p:cNvSpPr txBox="1"/>
          <p:nvPr>
            <p:ph type="title"/>
          </p:nvPr>
        </p:nvSpPr>
        <p:spPr>
          <a:xfrm>
            <a:off x="1165013" y="85843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719"/>
              <a:buFont typeface="Helvetica Neue Light"/>
              <a:buNone/>
            </a:pPr>
            <a:r>
              <a:rPr b="0" i="0" lang="en-US" sz="6719" u="none" cap="none" strike="noStrike">
                <a:solidFill>
                  <a:srgbClr val="000000"/>
                </a:solidFill>
                <a:latin typeface="Helvetica Neue Light"/>
                <a:ea typeface="Helvetica Neue Light"/>
                <a:cs typeface="Helvetica Neue Light"/>
                <a:sym typeface="Helvetica Neue Light"/>
              </a:rPr>
              <a:t>Chain Replication</a:t>
            </a:r>
            <a:endParaRPr/>
          </a:p>
          <a:p>
            <a:pPr indent="0" lvl="0" marL="0" marR="0" rtl="0" algn="ctr">
              <a:lnSpc>
                <a:spcPct val="100000"/>
              </a:lnSpc>
              <a:spcBef>
                <a:spcPts val="0"/>
              </a:spcBef>
              <a:spcAft>
                <a:spcPts val="0"/>
              </a:spcAft>
              <a:buClr>
                <a:srgbClr val="000000"/>
              </a:buClr>
              <a:buSzPts val="6719"/>
              <a:buFont typeface="Helvetica Neue Light"/>
              <a:buNone/>
            </a:pPr>
            <a:r>
              <a:rPr b="0" i="0" lang="en-US" sz="6719" u="none" cap="none" strike="noStrike">
                <a:solidFill>
                  <a:srgbClr val="000000"/>
                </a:solidFill>
                <a:latin typeface="Helvetica Neue Light"/>
                <a:ea typeface="Helvetica Neue Light"/>
                <a:cs typeface="Helvetica Neue Light"/>
                <a:sym typeface="Helvetica Neue Light"/>
              </a:rPr>
              <a:t>Fault Tolerance</a:t>
            </a:r>
            <a:endParaRPr/>
          </a:p>
        </p:txBody>
      </p:sp>
      <p:sp>
        <p:nvSpPr>
          <p:cNvPr id="660" name="Google Shape;660;p57"/>
          <p:cNvSpPr txBox="1"/>
          <p:nvPr>
            <p:ph idx="1" type="body"/>
          </p:nvPr>
        </p:nvSpPr>
        <p:spPr>
          <a:xfrm>
            <a:off x="1164938" y="3142829"/>
            <a:ext cx="10674900" cy="4642200"/>
          </a:xfrm>
          <a:prstGeom prst="rect">
            <a:avLst/>
          </a:prstGeom>
          <a:noFill/>
          <a:ln>
            <a:noFill/>
          </a:ln>
        </p:spPr>
        <p:txBody>
          <a:bodyPr anchorCtr="0" anchor="ctr" bIns="50800" lIns="50800" spcFirstLastPara="1" rIns="50800" wrap="square" tIns="50800">
            <a:noAutofit/>
          </a:bodyPr>
          <a:lstStyle/>
          <a:p>
            <a:pPr indent="-457200" lvl="0" marL="457200" marR="0" rtl="0" algn="l">
              <a:lnSpc>
                <a:spcPct val="150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Trusted Master</a:t>
            </a:r>
            <a:endParaRPr sz="3600"/>
          </a:p>
          <a:p>
            <a:pPr indent="-457200" lvl="1" marL="914400" marR="0" rtl="0" algn="l">
              <a:lnSpc>
                <a:spcPct val="150000"/>
              </a:lnSpc>
              <a:spcBef>
                <a:spcPts val="0"/>
              </a:spcBef>
              <a:spcAft>
                <a:spcPts val="0"/>
              </a:spcAft>
              <a:buClr>
                <a:srgbClr val="000000"/>
              </a:buClr>
              <a:buSzPts val="3600"/>
              <a:buFont typeface="Helvetica Neue"/>
              <a:buChar char="○"/>
            </a:pPr>
            <a:r>
              <a:rPr b="0" i="1" lang="en-US" sz="3600" u="none" cap="none" strike="noStrike">
                <a:solidFill>
                  <a:srgbClr val="000000"/>
                </a:solidFill>
                <a:latin typeface="Helvetica Neue"/>
                <a:ea typeface="Helvetica Neue"/>
                <a:cs typeface="Helvetica Neue"/>
                <a:sym typeface="Helvetica Neue"/>
              </a:rPr>
              <a:t>Fault-tolerant state machine</a:t>
            </a:r>
            <a:endParaRPr sz="3600"/>
          </a:p>
          <a:p>
            <a:pPr indent="-457200" lvl="1" marL="914400" marR="0" rtl="0" algn="l">
              <a:lnSpc>
                <a:spcPct val="150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Trusted by all replicas</a:t>
            </a:r>
            <a:endParaRPr sz="3600"/>
          </a:p>
          <a:p>
            <a:pPr indent="-457200" lvl="1" marL="914400" marR="0" rtl="0" algn="l">
              <a:lnSpc>
                <a:spcPct val="150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Monitors all replicas &amp; issues commands</a:t>
            </a:r>
            <a:endParaRPr sz="3600"/>
          </a:p>
        </p:txBody>
      </p:sp>
      <p:sp>
        <p:nvSpPr>
          <p:cNvPr id="661" name="Google Shape;661;p57"/>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Google Shape;666;p58"/>
          <p:cNvSpPr txBox="1"/>
          <p:nvPr>
            <p:ph type="title"/>
          </p:nvPr>
        </p:nvSpPr>
        <p:spPr>
          <a:xfrm>
            <a:off x="1164938" y="85843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719"/>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Chain Replication</a:t>
            </a:r>
            <a:endParaRPr sz="7000"/>
          </a:p>
          <a:p>
            <a:pPr indent="0" lvl="0" marL="0" marR="0" rtl="0" algn="ctr">
              <a:lnSpc>
                <a:spcPct val="100000"/>
              </a:lnSpc>
              <a:spcBef>
                <a:spcPts val="0"/>
              </a:spcBef>
              <a:spcAft>
                <a:spcPts val="0"/>
              </a:spcAft>
              <a:buClr>
                <a:srgbClr val="000000"/>
              </a:buClr>
              <a:buSzPts val="6719"/>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Fault Tolerance</a:t>
            </a:r>
            <a:endParaRPr sz="7000"/>
          </a:p>
        </p:txBody>
      </p:sp>
      <p:sp>
        <p:nvSpPr>
          <p:cNvPr id="667" name="Google Shape;667;p58"/>
          <p:cNvSpPr txBox="1"/>
          <p:nvPr>
            <p:ph idx="1" type="body"/>
          </p:nvPr>
        </p:nvSpPr>
        <p:spPr>
          <a:xfrm>
            <a:off x="1165025" y="2925350"/>
            <a:ext cx="10674900" cy="5983200"/>
          </a:xfrm>
          <a:prstGeom prst="rect">
            <a:avLst/>
          </a:prstGeom>
          <a:noFill/>
          <a:ln>
            <a:noFill/>
          </a:ln>
        </p:spPr>
        <p:txBody>
          <a:bodyPr anchorCtr="0" anchor="ctr" bIns="50800" lIns="50800" spcFirstLastPara="1" rIns="50800" wrap="square" tIns="50800">
            <a:noAutofit/>
          </a:bodyPr>
          <a:lstStyle/>
          <a:p>
            <a:pPr indent="-457200" lvl="0" marL="457200" marR="0" rtl="0" algn="l">
              <a:lnSpc>
                <a:spcPct val="125000"/>
              </a:lnSpc>
              <a:spcBef>
                <a:spcPts val="1000"/>
              </a:spcBef>
              <a:spcAft>
                <a:spcPts val="0"/>
              </a:spcAft>
              <a:buClr>
                <a:srgbClr val="000000"/>
              </a:buClr>
              <a:buSzPts val="3600"/>
              <a:buFont typeface="Helvetica Neue"/>
              <a:buChar char="●"/>
            </a:pPr>
            <a:r>
              <a:rPr b="1" i="0" lang="en-US" sz="3600" u="none" cap="none" strike="noStrike">
                <a:solidFill>
                  <a:srgbClr val="000000"/>
                </a:solidFill>
                <a:latin typeface="Helvetica Neue"/>
                <a:ea typeface="Helvetica Neue"/>
                <a:cs typeface="Helvetica Neue"/>
                <a:sym typeface="Helvetica Neue"/>
              </a:rPr>
              <a:t>Head Fails</a:t>
            </a:r>
            <a:endParaRPr b="1" sz="3600"/>
          </a:p>
          <a:p>
            <a:pPr indent="-457200" lvl="1" marL="914400" marR="0" rtl="0" algn="l">
              <a:lnSpc>
                <a:spcPct val="125000"/>
              </a:lnSpc>
              <a:spcBef>
                <a:spcPts val="1000"/>
              </a:spcBef>
              <a:spcAft>
                <a:spcPts val="0"/>
              </a:spcAft>
              <a:buClr>
                <a:srgbClr val="000000"/>
              </a:buClr>
              <a:buSzPts val="3600"/>
              <a:buChar char="○"/>
            </a:pPr>
            <a:r>
              <a:rPr b="0" i="1" lang="en-US" sz="3600" u="none" cap="none" strike="noStrike">
                <a:solidFill>
                  <a:srgbClr val="000000"/>
                </a:solidFill>
                <a:latin typeface="Helvetica Neue"/>
                <a:ea typeface="Helvetica Neue"/>
                <a:cs typeface="Helvetica Neue"/>
                <a:sym typeface="Helvetica Neue"/>
              </a:rPr>
              <a:t>Master</a:t>
            </a:r>
            <a:r>
              <a:rPr b="0" i="0" lang="en-US" sz="3600" u="none" cap="none" strike="noStrike">
                <a:solidFill>
                  <a:srgbClr val="000000"/>
                </a:solidFill>
                <a:latin typeface="Helvetica Neue Light"/>
                <a:ea typeface="Helvetica Neue Light"/>
                <a:cs typeface="Helvetica Neue Light"/>
                <a:sym typeface="Helvetica Neue Light"/>
              </a:rPr>
              <a:t> assigns 2nd node as Head</a:t>
            </a:r>
            <a:endParaRPr sz="3600"/>
          </a:p>
          <a:p>
            <a:pPr indent="-457200" lvl="0" marL="457200" rtl="0" algn="l">
              <a:lnSpc>
                <a:spcPct val="125000"/>
              </a:lnSpc>
              <a:spcBef>
                <a:spcPts val="1000"/>
              </a:spcBef>
              <a:spcAft>
                <a:spcPts val="0"/>
              </a:spcAft>
              <a:buClr>
                <a:srgbClr val="000000"/>
              </a:buClr>
              <a:buSzPts val="3600"/>
              <a:buFont typeface="Helvetica Neue"/>
              <a:buChar char="●"/>
            </a:pPr>
            <a:r>
              <a:rPr b="1" lang="en-US" sz="3600">
                <a:solidFill>
                  <a:srgbClr val="000000"/>
                </a:solidFill>
                <a:latin typeface="Helvetica Neue"/>
                <a:ea typeface="Helvetica Neue"/>
                <a:cs typeface="Helvetica Neue"/>
                <a:sym typeface="Helvetica Neue"/>
              </a:rPr>
              <a:t>Intermediate Node Fails</a:t>
            </a:r>
            <a:endParaRPr b="1" sz="3600"/>
          </a:p>
          <a:p>
            <a:pPr indent="-457200" lvl="1" marL="914400" rtl="0" algn="l">
              <a:lnSpc>
                <a:spcPct val="125000"/>
              </a:lnSpc>
              <a:spcBef>
                <a:spcPts val="1000"/>
              </a:spcBef>
              <a:spcAft>
                <a:spcPts val="0"/>
              </a:spcAft>
              <a:buClr>
                <a:srgbClr val="000000"/>
              </a:buClr>
              <a:buSzPts val="3600"/>
              <a:buChar char="○"/>
            </a:pPr>
            <a:r>
              <a:rPr i="1" lang="en-US" sz="3600">
                <a:solidFill>
                  <a:srgbClr val="000000"/>
                </a:solidFill>
                <a:latin typeface="Helvetica Neue"/>
                <a:ea typeface="Helvetica Neue"/>
                <a:cs typeface="Helvetica Neue"/>
                <a:sym typeface="Helvetica Neue"/>
              </a:rPr>
              <a:t>Master </a:t>
            </a:r>
            <a:r>
              <a:rPr lang="en-US" sz="3600">
                <a:solidFill>
                  <a:srgbClr val="000000"/>
                </a:solidFill>
                <a:latin typeface="Helvetica Neue Light"/>
                <a:ea typeface="Helvetica Neue Light"/>
                <a:cs typeface="Helvetica Neue Light"/>
                <a:sym typeface="Helvetica Neue Light"/>
              </a:rPr>
              <a:t>coordinates chain link-up</a:t>
            </a:r>
            <a:endParaRPr b="1" sz="3600">
              <a:solidFill>
                <a:srgbClr val="000000"/>
              </a:solidFill>
              <a:latin typeface="Helvetica Neue"/>
              <a:ea typeface="Helvetica Neue"/>
              <a:cs typeface="Helvetica Neue"/>
              <a:sym typeface="Helvetica Neue"/>
            </a:endParaRPr>
          </a:p>
          <a:p>
            <a:pPr indent="-457200" lvl="0" marL="457200" marR="0" rtl="0" algn="l">
              <a:lnSpc>
                <a:spcPct val="125000"/>
              </a:lnSpc>
              <a:spcBef>
                <a:spcPts val="1000"/>
              </a:spcBef>
              <a:spcAft>
                <a:spcPts val="0"/>
              </a:spcAft>
              <a:buClr>
                <a:srgbClr val="000000"/>
              </a:buClr>
              <a:buSzPts val="3600"/>
              <a:buFont typeface="Helvetica Neue"/>
              <a:buChar char="●"/>
            </a:pPr>
            <a:r>
              <a:rPr b="1" i="0" lang="en-US" sz="3600" u="none" cap="none" strike="noStrike">
                <a:solidFill>
                  <a:srgbClr val="000000"/>
                </a:solidFill>
                <a:latin typeface="Helvetica Neue"/>
                <a:ea typeface="Helvetica Neue"/>
                <a:cs typeface="Helvetica Neue"/>
                <a:sym typeface="Helvetica Neue"/>
              </a:rPr>
              <a:t>Tail Fails</a:t>
            </a:r>
            <a:endParaRPr b="1" sz="3600"/>
          </a:p>
          <a:p>
            <a:pPr indent="-457200" lvl="1" marL="914400" marR="0" rtl="0" algn="l">
              <a:lnSpc>
                <a:spcPct val="125000"/>
              </a:lnSpc>
              <a:spcBef>
                <a:spcPts val="1000"/>
              </a:spcBef>
              <a:spcAft>
                <a:spcPts val="1000"/>
              </a:spcAft>
              <a:buClr>
                <a:srgbClr val="000000"/>
              </a:buClr>
              <a:buSzPts val="3600"/>
              <a:buChar char="○"/>
            </a:pPr>
            <a:r>
              <a:rPr b="0" i="1" lang="en-US" sz="3600" u="none" cap="none" strike="noStrike">
                <a:solidFill>
                  <a:srgbClr val="000000"/>
                </a:solidFill>
                <a:latin typeface="Helvetica Neue"/>
                <a:ea typeface="Helvetica Neue"/>
                <a:cs typeface="Helvetica Neue"/>
                <a:sym typeface="Helvetica Neue"/>
              </a:rPr>
              <a:t>Master </a:t>
            </a:r>
            <a:r>
              <a:rPr b="0" i="0" lang="en-US" sz="3600" u="none" cap="none" strike="noStrike">
                <a:solidFill>
                  <a:srgbClr val="000000"/>
                </a:solidFill>
                <a:latin typeface="Helvetica Neue Light"/>
                <a:ea typeface="Helvetica Neue Light"/>
                <a:cs typeface="Helvetica Neue Light"/>
                <a:sym typeface="Helvetica Neue Light"/>
              </a:rPr>
              <a:t>assigns 2nd to last node as Tail</a:t>
            </a:r>
            <a:endParaRPr sz="3600"/>
          </a:p>
        </p:txBody>
      </p:sp>
      <p:sp>
        <p:nvSpPr>
          <p:cNvPr id="668" name="Google Shape;668;p58"/>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sp>
        <p:nvSpPr>
          <p:cNvPr id="673" name="Google Shape;673;p59"/>
          <p:cNvSpPr txBox="1"/>
          <p:nvPr>
            <p:ph type="title"/>
          </p:nvPr>
        </p:nvSpPr>
        <p:spPr>
          <a:xfrm>
            <a:off x="1165013" y="66398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Outline</a:t>
            </a:r>
            <a:endParaRPr sz="7000"/>
          </a:p>
        </p:txBody>
      </p:sp>
      <p:sp>
        <p:nvSpPr>
          <p:cNvPr id="674" name="Google Shape;674;p59"/>
          <p:cNvSpPr txBox="1"/>
          <p:nvPr>
            <p:ph idx="1" type="body"/>
          </p:nvPr>
        </p:nvSpPr>
        <p:spPr>
          <a:xfrm>
            <a:off x="1165025" y="2677400"/>
            <a:ext cx="10674900" cy="6028200"/>
          </a:xfrm>
          <a:prstGeom prst="rect">
            <a:avLst/>
          </a:prstGeom>
          <a:noFill/>
          <a:ln>
            <a:noFill/>
          </a:ln>
        </p:spPr>
        <p:txBody>
          <a:bodyPr anchorCtr="0" anchor="ctr" bIns="50800" lIns="50800" spcFirstLastPara="1" rIns="50800" wrap="square" tIns="50800">
            <a:noAutofit/>
          </a:bodyPr>
          <a:lstStyle/>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Motivation</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State Machines </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Implementation</a:t>
            </a:r>
            <a:endParaRPr sz="4000">
              <a:solidFill>
                <a:srgbClr val="000000"/>
              </a:solidFill>
            </a:endParaRPr>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Fault Tolerance </a:t>
            </a:r>
            <a:endParaRPr sz="4000"/>
          </a:p>
          <a:p>
            <a:pPr indent="-482600" lvl="0" marL="457200" marR="0" rtl="0" algn="l">
              <a:lnSpc>
                <a:spcPct val="150000"/>
              </a:lnSpc>
              <a:spcBef>
                <a:spcPts val="0"/>
              </a:spcBef>
              <a:spcAft>
                <a:spcPts val="0"/>
              </a:spcAft>
              <a:buClr>
                <a:srgbClr val="000000"/>
              </a:buClr>
              <a:buSzPts val="4000"/>
              <a:buFont typeface="Helvetica Neue Light"/>
              <a:buChar char="●"/>
            </a:pPr>
            <a:r>
              <a:rPr b="0" i="0" lang="en-US" sz="4000" u="none" cap="none" strike="noStrike">
                <a:solidFill>
                  <a:srgbClr val="000000"/>
                </a:solidFill>
                <a:latin typeface="Helvetica Neue Light"/>
                <a:ea typeface="Helvetica Neue Light"/>
                <a:cs typeface="Helvetica Neue Light"/>
                <a:sym typeface="Helvetica Neue Light"/>
              </a:rPr>
              <a:t>Chain Replication</a:t>
            </a:r>
            <a:endParaRPr b="0" i="0" sz="4000" u="none" cap="none" strike="noStrike">
              <a:solidFill>
                <a:srgbClr val="000000"/>
              </a:solidFill>
              <a:latin typeface="Helvetica Neue Light"/>
              <a:ea typeface="Helvetica Neue Light"/>
              <a:cs typeface="Helvetica Neue Light"/>
              <a:sym typeface="Helvetica Neue Light"/>
            </a:endParaRPr>
          </a:p>
          <a:p>
            <a:pPr indent="-482600" lvl="0" marL="457200" marR="0" rtl="0" algn="l">
              <a:lnSpc>
                <a:spcPct val="150000"/>
              </a:lnSpc>
              <a:spcBef>
                <a:spcPts val="0"/>
              </a:spcBef>
              <a:spcAft>
                <a:spcPts val="0"/>
              </a:spcAft>
              <a:buClr>
                <a:schemeClr val="accent5"/>
              </a:buClr>
              <a:buSzPts val="4000"/>
              <a:buFont typeface="Helvetica Neue Light"/>
              <a:buChar char="●"/>
            </a:pPr>
            <a:r>
              <a:rPr lang="en-US" sz="4000">
                <a:solidFill>
                  <a:schemeClr val="accent5"/>
                </a:solidFill>
                <a:latin typeface="Helvetica Neue Light"/>
                <a:ea typeface="Helvetica Neue Light"/>
                <a:cs typeface="Helvetica Neue Light"/>
                <a:sym typeface="Helvetica Neue Light"/>
              </a:rPr>
              <a:t>Conclusions</a:t>
            </a:r>
            <a:endParaRPr sz="4000">
              <a:solidFill>
                <a:schemeClr val="accent5"/>
              </a:solidFill>
              <a:latin typeface="Helvetica Neue Light"/>
              <a:ea typeface="Helvetica Neue Light"/>
              <a:cs typeface="Helvetica Neue Light"/>
              <a:sym typeface="Helvetica Neue Light"/>
            </a:endParaRPr>
          </a:p>
        </p:txBody>
      </p:sp>
      <p:sp>
        <p:nvSpPr>
          <p:cNvPr id="675" name="Google Shape;675;p59"/>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Google Shape;680;p60"/>
          <p:cNvSpPr txBox="1"/>
          <p:nvPr>
            <p:ph type="title"/>
          </p:nvPr>
        </p:nvSpPr>
        <p:spPr>
          <a:xfrm>
            <a:off x="1164950" y="632652"/>
            <a:ext cx="10674900" cy="13446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Conclusions</a:t>
            </a:r>
            <a:endParaRPr sz="7000"/>
          </a:p>
        </p:txBody>
      </p:sp>
      <p:sp>
        <p:nvSpPr>
          <p:cNvPr id="681" name="Google Shape;681;p60"/>
          <p:cNvSpPr txBox="1"/>
          <p:nvPr>
            <p:ph idx="1" type="body"/>
          </p:nvPr>
        </p:nvSpPr>
        <p:spPr>
          <a:xfrm>
            <a:off x="909800" y="2248025"/>
            <a:ext cx="11185200" cy="6773400"/>
          </a:xfrm>
          <a:prstGeom prst="rect">
            <a:avLst/>
          </a:prstGeom>
          <a:noFill/>
          <a:ln>
            <a:noFill/>
          </a:ln>
        </p:spPr>
        <p:txBody>
          <a:bodyPr anchorCtr="0" anchor="ctr" bIns="50800" lIns="50800" spcFirstLastPara="1" rIns="50800" wrap="square" tIns="50800">
            <a:noAutofit/>
          </a:bodyPr>
          <a:lstStyle/>
          <a:p>
            <a:pPr indent="-381635" lvl="0" marL="311150" marR="0" rtl="0" algn="l">
              <a:lnSpc>
                <a:spcPct val="100000"/>
              </a:lnSpc>
              <a:spcBef>
                <a:spcPts val="0"/>
              </a:spcBef>
              <a:spcAft>
                <a:spcPts val="0"/>
              </a:spcAft>
              <a:buClr>
                <a:srgbClr val="000000"/>
              </a:buClr>
              <a:buSzPts val="3000"/>
              <a:buFont typeface="Helvetica Neue Light"/>
              <a:buChar char="•"/>
            </a:pPr>
            <a:r>
              <a:rPr b="0" i="0" lang="en-US" sz="3000" u="none" cap="none" strike="noStrike">
                <a:solidFill>
                  <a:srgbClr val="000000"/>
                </a:solidFill>
                <a:latin typeface="Helvetica Neue Light"/>
                <a:ea typeface="Helvetica Neue Light"/>
                <a:cs typeface="Helvetica Neue Light"/>
                <a:sym typeface="Helvetica Neue Light"/>
              </a:rPr>
              <a:t>Implements the “exercise left to the reader” hinted at by Lamport’s paper</a:t>
            </a:r>
            <a:endParaRPr sz="3000"/>
          </a:p>
          <a:p>
            <a:pPr indent="-381635" lvl="0" marL="311150" marR="0" rtl="0" algn="l">
              <a:lnSpc>
                <a:spcPct val="100000"/>
              </a:lnSpc>
              <a:spcBef>
                <a:spcPts val="2900"/>
              </a:spcBef>
              <a:spcAft>
                <a:spcPts val="0"/>
              </a:spcAft>
              <a:buClr>
                <a:srgbClr val="000000"/>
              </a:buClr>
              <a:buSzPts val="3000"/>
              <a:buFont typeface="Helvetica Neue Light"/>
              <a:buChar char="•"/>
            </a:pPr>
            <a:r>
              <a:rPr b="0" i="0" lang="en-US" sz="3000" u="none" cap="none" strike="noStrike">
                <a:solidFill>
                  <a:srgbClr val="000000"/>
                </a:solidFill>
                <a:latin typeface="Helvetica Neue Light"/>
                <a:ea typeface="Helvetica Neue Light"/>
                <a:cs typeface="Helvetica Neue Light"/>
                <a:sym typeface="Helvetica Neue Light"/>
              </a:rPr>
              <a:t>Provides </a:t>
            </a:r>
            <a:r>
              <a:rPr b="0" i="1" lang="en-US" sz="3000" u="none" cap="none" strike="noStrike">
                <a:solidFill>
                  <a:srgbClr val="000000"/>
                </a:solidFill>
                <a:latin typeface="Helvetica Neue"/>
                <a:ea typeface="Helvetica Neue"/>
                <a:cs typeface="Helvetica Neue"/>
                <a:sym typeface="Helvetica Neue"/>
              </a:rPr>
              <a:t>some</a:t>
            </a:r>
            <a:r>
              <a:rPr b="0" i="0" lang="en-US" sz="3000" u="none" cap="none" strike="noStrike">
                <a:solidFill>
                  <a:srgbClr val="000000"/>
                </a:solidFill>
                <a:latin typeface="Helvetica Neue Light"/>
                <a:ea typeface="Helvetica Neue Light"/>
                <a:cs typeface="Helvetica Neue Light"/>
                <a:sym typeface="Helvetica Neue Light"/>
              </a:rPr>
              <a:t> of the concrete details needed to actually implement this idea</a:t>
            </a:r>
            <a:endParaRPr sz="3000"/>
          </a:p>
          <a:p>
            <a:pPr indent="-381635" lvl="1" marL="622300" marR="0" rtl="0" algn="l">
              <a:lnSpc>
                <a:spcPct val="100000"/>
              </a:lnSpc>
              <a:spcBef>
                <a:spcPts val="2900"/>
              </a:spcBef>
              <a:spcAft>
                <a:spcPts val="0"/>
              </a:spcAft>
              <a:buClr>
                <a:srgbClr val="000000"/>
              </a:buClr>
              <a:buSzPts val="3000"/>
              <a:buFont typeface="Helvetica Neue Light"/>
              <a:buChar char="•"/>
            </a:pPr>
            <a:r>
              <a:rPr b="0" i="0" lang="en-US" sz="3000" u="none" cap="none" strike="noStrike">
                <a:solidFill>
                  <a:srgbClr val="000000"/>
                </a:solidFill>
                <a:latin typeface="Helvetica Neue Light"/>
                <a:ea typeface="Helvetica Neue Light"/>
                <a:cs typeface="Helvetica Neue Light"/>
                <a:sym typeface="Helvetica Neue Light"/>
              </a:rPr>
              <a:t>But still a fair number of details in real implementations that would need to be considered</a:t>
            </a:r>
            <a:endParaRPr sz="3000"/>
          </a:p>
          <a:p>
            <a:pPr indent="-381635" lvl="1" marL="622300" marR="0" rtl="0" algn="l">
              <a:lnSpc>
                <a:spcPct val="100000"/>
              </a:lnSpc>
              <a:spcBef>
                <a:spcPts val="2900"/>
              </a:spcBef>
              <a:spcAft>
                <a:spcPts val="0"/>
              </a:spcAft>
              <a:buClr>
                <a:srgbClr val="000000"/>
              </a:buClr>
              <a:buSzPts val="3000"/>
              <a:buFont typeface="Helvetica Neue Light"/>
              <a:buChar char="•"/>
            </a:pPr>
            <a:r>
              <a:rPr b="0" i="0" lang="en-US" sz="3000" u="none" cap="none" strike="noStrike">
                <a:solidFill>
                  <a:srgbClr val="000000"/>
                </a:solidFill>
                <a:latin typeface="Helvetica Neue Light"/>
                <a:ea typeface="Helvetica Neue Light"/>
                <a:cs typeface="Helvetica Neue Light"/>
                <a:sym typeface="Helvetica Neue Light"/>
              </a:rPr>
              <a:t>Chain replication illustrates a “simple” example with fully concrete details</a:t>
            </a:r>
            <a:endParaRPr sz="3000"/>
          </a:p>
          <a:p>
            <a:pPr indent="-381635" lvl="0" marL="311150" marR="0" rtl="0" algn="l">
              <a:lnSpc>
                <a:spcPct val="100000"/>
              </a:lnSpc>
              <a:spcBef>
                <a:spcPts val="2900"/>
              </a:spcBef>
              <a:spcAft>
                <a:spcPts val="0"/>
              </a:spcAft>
              <a:buClr>
                <a:srgbClr val="000000"/>
              </a:buClr>
              <a:buSzPts val="3000"/>
              <a:buFont typeface="Helvetica Neue Light"/>
              <a:buChar char="•"/>
            </a:pPr>
            <a:r>
              <a:rPr b="0" i="0" lang="en-US" sz="3000" u="none" cap="none" strike="noStrike">
                <a:solidFill>
                  <a:srgbClr val="000000"/>
                </a:solidFill>
                <a:latin typeface="Helvetica Neue Light"/>
                <a:ea typeface="Helvetica Neue Light"/>
                <a:cs typeface="Helvetica Neue Light"/>
                <a:sym typeface="Helvetica Neue Light"/>
              </a:rPr>
              <a:t>A key contribution that bridges the gap between academia and practicality for SMR</a:t>
            </a:r>
            <a:endParaRPr sz="3000"/>
          </a:p>
        </p:txBody>
      </p:sp>
      <p:sp>
        <p:nvSpPr>
          <p:cNvPr id="682" name="Google Shape;682;p60"/>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Google Shape;687;p61"/>
          <p:cNvSpPr txBox="1"/>
          <p:nvPr>
            <p:ph type="title"/>
          </p:nvPr>
        </p:nvSpPr>
        <p:spPr>
          <a:xfrm>
            <a:off x="1164938" y="85843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719"/>
              <a:buFont typeface="Helvetica Neue Light"/>
              <a:buNone/>
            </a:pPr>
            <a:r>
              <a:rPr b="0" i="0" lang="en-US" sz="6719" u="none" cap="none" strike="noStrike">
                <a:solidFill>
                  <a:srgbClr val="000000"/>
                </a:solidFill>
                <a:latin typeface="Helvetica Neue Light"/>
                <a:ea typeface="Helvetica Neue Light"/>
                <a:cs typeface="Helvetica Neue Light"/>
                <a:sym typeface="Helvetica Neue Light"/>
              </a:rPr>
              <a:t>Chain Replication</a:t>
            </a:r>
            <a:endParaRPr/>
          </a:p>
          <a:p>
            <a:pPr indent="0" lvl="0" marL="0" marR="0" rtl="0" algn="ctr">
              <a:lnSpc>
                <a:spcPct val="100000"/>
              </a:lnSpc>
              <a:spcBef>
                <a:spcPts val="0"/>
              </a:spcBef>
              <a:spcAft>
                <a:spcPts val="0"/>
              </a:spcAft>
              <a:buClr>
                <a:srgbClr val="000000"/>
              </a:buClr>
              <a:buSzPts val="6719"/>
              <a:buFont typeface="Helvetica Neue Light"/>
              <a:buNone/>
            </a:pPr>
            <a:r>
              <a:rPr lang="en-US" sz="6719">
                <a:solidFill>
                  <a:srgbClr val="000000"/>
                </a:solidFill>
                <a:latin typeface="Helvetica Neue Light"/>
                <a:ea typeface="Helvetica Neue Light"/>
                <a:cs typeface="Helvetica Neue Light"/>
                <a:sym typeface="Helvetica Neue Light"/>
              </a:rPr>
              <a:t>Discussion</a:t>
            </a:r>
            <a:endParaRPr/>
          </a:p>
        </p:txBody>
      </p:sp>
      <p:sp>
        <p:nvSpPr>
          <p:cNvPr id="688" name="Google Shape;688;p61"/>
          <p:cNvSpPr txBox="1"/>
          <p:nvPr>
            <p:ph idx="1" type="body"/>
          </p:nvPr>
        </p:nvSpPr>
        <p:spPr>
          <a:xfrm>
            <a:off x="1165025" y="3376925"/>
            <a:ext cx="10674900" cy="5040300"/>
          </a:xfrm>
          <a:prstGeom prst="rect">
            <a:avLst/>
          </a:prstGeom>
          <a:noFill/>
          <a:ln>
            <a:noFill/>
          </a:ln>
        </p:spPr>
        <p:txBody>
          <a:bodyPr anchorCtr="0" anchor="ctr" bIns="50800" lIns="50800" spcFirstLastPara="1" rIns="50800" wrap="square" tIns="50800">
            <a:noAutofit/>
          </a:bodyPr>
          <a:lstStyle/>
          <a:p>
            <a:pPr indent="-501650" lvl="0" marL="444500" marR="0" rtl="0" algn="l">
              <a:lnSpc>
                <a:spcPct val="150000"/>
              </a:lnSpc>
              <a:spcBef>
                <a:spcPts val="1000"/>
              </a:spcBef>
              <a:spcAft>
                <a:spcPts val="0"/>
              </a:spcAft>
              <a:buClr>
                <a:srgbClr val="000000"/>
              </a:buClr>
              <a:buSzPts val="3600"/>
              <a:buFont typeface="Helvetica Neue Light"/>
              <a:buChar char="•"/>
            </a:pPr>
            <a:r>
              <a:rPr i="0" lang="en-US" sz="3600" u="none" cap="none" strike="noStrike">
                <a:solidFill>
                  <a:srgbClr val="000000"/>
                </a:solidFill>
                <a:latin typeface="Helvetica Neue Light"/>
                <a:ea typeface="Helvetica Neue Light"/>
                <a:cs typeface="Helvetica Neue Light"/>
                <a:sym typeface="Helvetica Neue Light"/>
              </a:rPr>
              <a:t>Compar</a:t>
            </a:r>
            <a:r>
              <a:rPr lang="en-US" sz="3600">
                <a:solidFill>
                  <a:srgbClr val="000000"/>
                </a:solidFill>
                <a:latin typeface="Helvetica Neue Light"/>
                <a:ea typeface="Helvetica Neue Light"/>
                <a:cs typeface="Helvetica Neue Light"/>
                <a:sym typeface="Helvetica Neue Light"/>
              </a:rPr>
              <a:t>ison</a:t>
            </a:r>
            <a:r>
              <a:rPr i="0" lang="en-US" sz="3600" u="none" cap="none" strike="noStrike">
                <a:solidFill>
                  <a:srgbClr val="000000"/>
                </a:solidFill>
                <a:latin typeface="Helvetica Neue Light"/>
                <a:ea typeface="Helvetica Neue Light"/>
                <a:cs typeface="Helvetica Neue Light"/>
                <a:sym typeface="Helvetica Neue Light"/>
              </a:rPr>
              <a:t> to other primary/backup protocols?</a:t>
            </a:r>
            <a:endParaRPr sz="3600">
              <a:latin typeface="Helvetica Neue Light"/>
              <a:ea typeface="Helvetica Neue Light"/>
              <a:cs typeface="Helvetica Neue Light"/>
              <a:sym typeface="Helvetica Neue Light"/>
            </a:endParaRPr>
          </a:p>
          <a:p>
            <a:pPr indent="-501650" lvl="0" marL="444500" marR="0" rtl="0" algn="l">
              <a:lnSpc>
                <a:spcPct val="150000"/>
              </a:lnSpc>
              <a:spcBef>
                <a:spcPts val="1000"/>
              </a:spcBef>
              <a:spcAft>
                <a:spcPts val="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What are the t</a:t>
            </a:r>
            <a:r>
              <a:rPr i="0" lang="en-US" sz="3600" u="none" cap="none" strike="noStrike">
                <a:solidFill>
                  <a:srgbClr val="000000"/>
                </a:solidFill>
                <a:latin typeface="Helvetica Neue Light"/>
                <a:ea typeface="Helvetica Neue Light"/>
                <a:cs typeface="Helvetica Neue Light"/>
                <a:sym typeface="Helvetica Neue Light"/>
              </a:rPr>
              <a:t>radeoffs of Chain Replication?</a:t>
            </a:r>
            <a:endParaRPr sz="3600">
              <a:latin typeface="Helvetica Neue Light"/>
              <a:ea typeface="Helvetica Neue Light"/>
              <a:cs typeface="Helvetica Neue Light"/>
              <a:sym typeface="Helvetica Neue Light"/>
            </a:endParaRPr>
          </a:p>
          <a:p>
            <a:pPr indent="-501650" lvl="1" marL="889000" marR="0" rtl="0" algn="l">
              <a:lnSpc>
                <a:spcPct val="150000"/>
              </a:lnSpc>
              <a:spcBef>
                <a:spcPts val="1000"/>
              </a:spcBef>
              <a:spcAft>
                <a:spcPts val="0"/>
              </a:spcAft>
              <a:buClr>
                <a:srgbClr val="000000"/>
              </a:buClr>
              <a:buSzPts val="3600"/>
              <a:buFont typeface="Helvetica Neue Light"/>
              <a:buChar char="•"/>
            </a:pPr>
            <a:r>
              <a:rPr i="0" lang="en-US" sz="3600" u="none" cap="none" strike="noStrike">
                <a:solidFill>
                  <a:srgbClr val="000000"/>
                </a:solidFill>
                <a:latin typeface="Helvetica Neue Light"/>
                <a:ea typeface="Helvetica Neue Light"/>
                <a:cs typeface="Helvetica Neue Light"/>
                <a:sym typeface="Helvetica Neue Light"/>
              </a:rPr>
              <a:t>Latency</a:t>
            </a:r>
            <a:endParaRPr sz="3600">
              <a:latin typeface="Helvetica Neue Light"/>
              <a:ea typeface="Helvetica Neue Light"/>
              <a:cs typeface="Helvetica Neue Light"/>
              <a:sym typeface="Helvetica Neue Light"/>
            </a:endParaRPr>
          </a:p>
          <a:p>
            <a:pPr indent="-501650" lvl="1" marL="889000" marR="0" rtl="0" algn="l">
              <a:lnSpc>
                <a:spcPct val="150000"/>
              </a:lnSpc>
              <a:spcBef>
                <a:spcPts val="1000"/>
              </a:spcBef>
              <a:spcAft>
                <a:spcPts val="0"/>
              </a:spcAft>
              <a:buClr>
                <a:srgbClr val="000000"/>
              </a:buClr>
              <a:buSzPts val="3600"/>
              <a:buFont typeface="Helvetica Neue Light"/>
              <a:buChar char="•"/>
            </a:pPr>
            <a:r>
              <a:rPr i="0" lang="en-US" sz="3600" u="none" cap="none" strike="noStrike">
                <a:solidFill>
                  <a:srgbClr val="000000"/>
                </a:solidFill>
                <a:latin typeface="Helvetica Neue Light"/>
                <a:ea typeface="Helvetica Neue Light"/>
                <a:cs typeface="Helvetica Neue Light"/>
                <a:sym typeface="Helvetica Neue Light"/>
              </a:rPr>
              <a:t>Consistency</a:t>
            </a:r>
            <a:endParaRPr sz="3600">
              <a:latin typeface="Helvetica Neue Light"/>
              <a:ea typeface="Helvetica Neue Light"/>
              <a:cs typeface="Helvetica Neue Light"/>
              <a:sym typeface="Helvetica Neue Light"/>
            </a:endParaRPr>
          </a:p>
          <a:p>
            <a:pPr indent="-501650" lvl="0" marL="444500" marR="0" rtl="0" algn="l">
              <a:lnSpc>
                <a:spcPct val="150000"/>
              </a:lnSpc>
              <a:spcBef>
                <a:spcPts val="1000"/>
              </a:spcBef>
              <a:spcAft>
                <a:spcPts val="1000"/>
              </a:spcAft>
              <a:buClr>
                <a:srgbClr val="000000"/>
              </a:buClr>
              <a:buSzPts val="3600"/>
              <a:buFont typeface="Helvetica Neue Light"/>
              <a:buChar char="•"/>
            </a:pPr>
            <a:r>
              <a:rPr lang="en-US" sz="3600">
                <a:solidFill>
                  <a:srgbClr val="000000"/>
                </a:solidFill>
                <a:latin typeface="Helvetica Neue Light"/>
                <a:ea typeface="Helvetica Neue Light"/>
                <a:cs typeface="Helvetica Neue Light"/>
                <a:sym typeface="Helvetica Neue Light"/>
              </a:rPr>
              <a:t>Any thoughts on the Trusted Master system?</a:t>
            </a:r>
            <a:endParaRPr sz="3600">
              <a:latin typeface="Helvetica Neue Light"/>
              <a:ea typeface="Helvetica Neue Light"/>
              <a:cs typeface="Helvetica Neue Light"/>
              <a:sym typeface="Helvetica Neue Light"/>
            </a:endParaRPr>
          </a:p>
        </p:txBody>
      </p:sp>
      <p:sp>
        <p:nvSpPr>
          <p:cNvPr id="689" name="Google Shape;689;p61"/>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7"/>
          <p:cNvSpPr txBox="1"/>
          <p:nvPr>
            <p:ph type="title"/>
          </p:nvPr>
        </p:nvSpPr>
        <p:spPr>
          <a:xfrm>
            <a:off x="1165025" y="881050"/>
            <a:ext cx="10674900" cy="12315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Motivation</a:t>
            </a:r>
            <a:endParaRPr sz="7000"/>
          </a:p>
        </p:txBody>
      </p:sp>
      <p:sp>
        <p:nvSpPr>
          <p:cNvPr id="171" name="Google Shape;171;p17"/>
          <p:cNvSpPr txBox="1"/>
          <p:nvPr>
            <p:ph idx="1" type="body"/>
          </p:nvPr>
        </p:nvSpPr>
        <p:spPr>
          <a:xfrm>
            <a:off x="587150" y="2465475"/>
            <a:ext cx="11672700" cy="6533400"/>
          </a:xfrm>
          <a:prstGeom prst="rect">
            <a:avLst/>
          </a:prstGeom>
          <a:noFill/>
          <a:ln>
            <a:noFill/>
          </a:ln>
        </p:spPr>
        <p:txBody>
          <a:bodyPr anchorCtr="0" anchor="ctr" bIns="50800" lIns="50800" spcFirstLastPara="1" rIns="50800" wrap="square" tIns="50800">
            <a:noAutofit/>
          </a:bodyPr>
          <a:lstStyle/>
          <a:p>
            <a:pPr indent="-487997" lvl="0" marL="422275" marR="0" rtl="0" algn="l">
              <a:lnSpc>
                <a:spcPct val="150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Need replication for fault tolerance</a:t>
            </a:r>
            <a:endParaRPr sz="3600"/>
          </a:p>
          <a:p>
            <a:pPr indent="-487997" lvl="0" marL="422275" marR="0" rtl="0" algn="l">
              <a:lnSpc>
                <a:spcPct val="150000"/>
              </a:lnSpc>
              <a:spcBef>
                <a:spcPts val="0"/>
              </a:spcBef>
              <a:spcAft>
                <a:spcPts val="0"/>
              </a:spcAft>
              <a:buClr>
                <a:srgbClr val="000000"/>
              </a:buClr>
              <a:buSzPts val="3600"/>
              <a:buFont typeface="Helvetica Neue"/>
              <a:buChar char="•"/>
            </a:pPr>
            <a:r>
              <a:rPr b="1" i="0" lang="en-US" sz="3600" u="none" cap="none" strike="noStrike">
                <a:solidFill>
                  <a:srgbClr val="000000"/>
                </a:solidFill>
                <a:latin typeface="Helvetica Neue"/>
                <a:ea typeface="Helvetica Neue"/>
                <a:cs typeface="Helvetica Neue"/>
                <a:sym typeface="Helvetica Neue"/>
              </a:rPr>
              <a:t>What happens in scenarios without replication?</a:t>
            </a:r>
            <a:endParaRPr b="1" sz="3600"/>
          </a:p>
          <a:p>
            <a:pPr indent="-487997" lvl="1" marL="844550" marR="0" rtl="0" algn="l">
              <a:lnSpc>
                <a:spcPct val="150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Storage  - Disk Failure</a:t>
            </a:r>
            <a:endParaRPr sz="3600"/>
          </a:p>
          <a:p>
            <a:pPr indent="-487997" lvl="1" marL="844550" marR="0" rtl="0" algn="l">
              <a:lnSpc>
                <a:spcPct val="150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Web service - Network failure</a:t>
            </a:r>
            <a:endParaRPr sz="3600"/>
          </a:p>
          <a:p>
            <a:pPr indent="-487997" lvl="0" marL="422275" marR="0" rtl="0" algn="l">
              <a:lnSpc>
                <a:spcPct val="150000"/>
              </a:lnSpc>
              <a:spcBef>
                <a:spcPts val="0"/>
              </a:spcBef>
              <a:spcAft>
                <a:spcPts val="0"/>
              </a:spcAft>
              <a:buClr>
                <a:srgbClr val="000000"/>
              </a:buClr>
              <a:buSzPts val="3600"/>
              <a:buFont typeface="Helvetica Neue"/>
              <a:buChar char="•"/>
            </a:pPr>
            <a:r>
              <a:rPr b="1" lang="en-US" sz="3600" u="none" cap="none" strike="noStrike">
                <a:solidFill>
                  <a:srgbClr val="000000"/>
                </a:solidFill>
                <a:latin typeface="Helvetica Neue"/>
                <a:ea typeface="Helvetica Neue"/>
                <a:cs typeface="Helvetica Neue"/>
                <a:sym typeface="Helvetica Neue"/>
              </a:rPr>
              <a:t>Be able to reason about failure tolerance</a:t>
            </a:r>
            <a:endParaRPr b="1" sz="3600"/>
          </a:p>
          <a:p>
            <a:pPr indent="-487997" lvl="1" marL="844550" marR="0" rtl="0" algn="l">
              <a:lnSpc>
                <a:spcPct val="150000"/>
              </a:lnSpc>
              <a:spcBef>
                <a:spcPts val="0"/>
              </a:spcBef>
              <a:spcAft>
                <a:spcPts val="0"/>
              </a:spcAft>
              <a:buClr>
                <a:srgbClr val="000000"/>
              </a:buClr>
              <a:buSzPts val="3600"/>
              <a:buFont typeface="Helvetica Neue Light"/>
              <a:buChar char="•"/>
            </a:pPr>
            <a:r>
              <a:rPr b="0" i="0" lang="en-US" sz="3600" u="none" cap="none" strike="noStrike">
                <a:solidFill>
                  <a:srgbClr val="000000"/>
                </a:solidFill>
                <a:latin typeface="Helvetica Neue Light"/>
                <a:ea typeface="Helvetica Neue Light"/>
                <a:cs typeface="Helvetica Neue Light"/>
                <a:sym typeface="Helvetica Neue Light"/>
              </a:rPr>
              <a:t>How badly can things go wrong and have our system continue to function?</a:t>
            </a:r>
            <a:endParaRPr sz="3600"/>
          </a:p>
        </p:txBody>
      </p:sp>
      <p:sp>
        <p:nvSpPr>
          <p:cNvPr id="172" name="Google Shape;172;p17"/>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8"/>
          <p:cNvSpPr/>
          <p:nvPr/>
        </p:nvSpPr>
        <p:spPr>
          <a:xfrm>
            <a:off x="3919425" y="3158288"/>
            <a:ext cx="5166000" cy="5166000"/>
          </a:xfrm>
          <a:prstGeom prst="ellipse">
            <a:avLst/>
          </a:prstGeom>
          <a:noFill/>
          <a:ln cap="rnd" cmpd="sng" w="50800">
            <a:solidFill>
              <a:srgbClr val="000000"/>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78" name="Google Shape;178;p18"/>
          <p:cNvSpPr txBox="1"/>
          <p:nvPr>
            <p:ph type="title"/>
          </p:nvPr>
        </p:nvSpPr>
        <p:spPr>
          <a:xfrm>
            <a:off x="1164938" y="89478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Motivation</a:t>
            </a:r>
            <a:endParaRPr sz="7000"/>
          </a:p>
        </p:txBody>
      </p:sp>
      <p:sp>
        <p:nvSpPr>
          <p:cNvPr id="179" name="Google Shape;179;p18"/>
          <p:cNvSpPr txBox="1"/>
          <p:nvPr/>
        </p:nvSpPr>
        <p:spPr>
          <a:xfrm>
            <a:off x="5784824" y="3217524"/>
            <a:ext cx="14352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Server</a:t>
            </a:r>
            <a:endParaRPr/>
          </a:p>
        </p:txBody>
      </p:sp>
      <p:sp>
        <p:nvSpPr>
          <p:cNvPr id="180" name="Google Shape;180;p18"/>
          <p:cNvSpPr/>
          <p:nvPr/>
        </p:nvSpPr>
        <p:spPr>
          <a:xfrm>
            <a:off x="4571853" y="3905067"/>
            <a:ext cx="1643932" cy="1643931"/>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81" name="Google Shape;181;p18"/>
          <p:cNvSpPr/>
          <p:nvPr/>
        </p:nvSpPr>
        <p:spPr>
          <a:xfrm>
            <a:off x="6753767" y="5981236"/>
            <a:ext cx="1643932" cy="1643932"/>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1" i="0" sz="2400" u="none" cap="none" strike="noStrike">
              <a:solidFill>
                <a:srgbClr val="000000"/>
              </a:solidFill>
              <a:latin typeface="Helvetica Neue"/>
              <a:ea typeface="Helvetica Neue"/>
              <a:cs typeface="Helvetica Neue"/>
              <a:sym typeface="Helvetica Neue"/>
            </a:endParaRPr>
          </a:p>
        </p:txBody>
      </p:sp>
      <p:sp>
        <p:nvSpPr>
          <p:cNvPr id="182" name="Google Shape;182;p18"/>
          <p:cNvSpPr/>
          <p:nvPr/>
        </p:nvSpPr>
        <p:spPr>
          <a:xfrm>
            <a:off x="4571853" y="5981236"/>
            <a:ext cx="1643932" cy="1643932"/>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cxnSp>
        <p:nvCxnSpPr>
          <p:cNvPr id="183" name="Google Shape;183;p18"/>
          <p:cNvCxnSpPr/>
          <p:nvPr/>
        </p:nvCxnSpPr>
        <p:spPr>
          <a:xfrm flipH="1" rot="10800000">
            <a:off x="2133686" y="4966296"/>
            <a:ext cx="2346718" cy="293252"/>
          </a:xfrm>
          <a:prstGeom prst="straightConnector1">
            <a:avLst/>
          </a:prstGeom>
          <a:noFill/>
          <a:ln cap="flat" cmpd="sng" w="50800">
            <a:solidFill>
              <a:srgbClr val="000000"/>
            </a:solidFill>
            <a:prstDash val="solid"/>
            <a:miter lim="400000"/>
            <a:headEnd len="sm" w="sm" type="none"/>
            <a:tailEnd len="med" w="med" type="triangle"/>
          </a:ln>
        </p:spPr>
      </p:cxnSp>
      <p:sp>
        <p:nvSpPr>
          <p:cNvPr id="184" name="Google Shape;184;p18"/>
          <p:cNvSpPr txBox="1"/>
          <p:nvPr/>
        </p:nvSpPr>
        <p:spPr>
          <a:xfrm>
            <a:off x="781338" y="4877446"/>
            <a:ext cx="1282904" cy="6477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Client</a:t>
            </a:r>
            <a:endParaRPr/>
          </a:p>
        </p:txBody>
      </p:sp>
      <p:sp>
        <p:nvSpPr>
          <p:cNvPr id="185" name="Google Shape;185;p18"/>
          <p:cNvSpPr txBox="1"/>
          <p:nvPr/>
        </p:nvSpPr>
        <p:spPr>
          <a:xfrm>
            <a:off x="4639413" y="4377782"/>
            <a:ext cx="1508812" cy="698501"/>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10</a:t>
            </a:r>
            <a:endParaRPr/>
          </a:p>
        </p:txBody>
      </p:sp>
      <p:sp>
        <p:nvSpPr>
          <p:cNvPr id="186" name="Google Shape;186;p18"/>
          <p:cNvSpPr txBox="1"/>
          <p:nvPr/>
        </p:nvSpPr>
        <p:spPr>
          <a:xfrm>
            <a:off x="4639413" y="6453951"/>
            <a:ext cx="1508812" cy="698501"/>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10</a:t>
            </a:r>
            <a:endParaRPr/>
          </a:p>
        </p:txBody>
      </p:sp>
      <p:sp>
        <p:nvSpPr>
          <p:cNvPr id="187" name="Google Shape;187;p18"/>
          <p:cNvSpPr txBox="1"/>
          <p:nvPr/>
        </p:nvSpPr>
        <p:spPr>
          <a:xfrm>
            <a:off x="6821327" y="6453951"/>
            <a:ext cx="1508811" cy="698501"/>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10</a:t>
            </a:r>
            <a:endParaRPr/>
          </a:p>
        </p:txBody>
      </p:sp>
      <p:cxnSp>
        <p:nvCxnSpPr>
          <p:cNvPr id="188" name="Google Shape;188;p18"/>
          <p:cNvCxnSpPr/>
          <p:nvPr/>
        </p:nvCxnSpPr>
        <p:spPr>
          <a:xfrm>
            <a:off x="2260686" y="5386546"/>
            <a:ext cx="4743434" cy="709473"/>
          </a:xfrm>
          <a:prstGeom prst="straightConnector1">
            <a:avLst/>
          </a:prstGeom>
          <a:noFill/>
          <a:ln cap="flat" cmpd="sng" w="50800">
            <a:solidFill>
              <a:srgbClr val="000000"/>
            </a:solidFill>
            <a:prstDash val="solid"/>
            <a:miter lim="400000"/>
            <a:headEnd len="sm" w="sm" type="none"/>
            <a:tailEnd len="med" w="med" type="triangle"/>
          </a:ln>
        </p:spPr>
      </p:cxnSp>
      <p:cxnSp>
        <p:nvCxnSpPr>
          <p:cNvPr id="189" name="Google Shape;189;p18"/>
          <p:cNvCxnSpPr/>
          <p:nvPr/>
        </p:nvCxnSpPr>
        <p:spPr>
          <a:xfrm>
            <a:off x="1772187" y="5464021"/>
            <a:ext cx="2707972" cy="1343947"/>
          </a:xfrm>
          <a:prstGeom prst="straightConnector1">
            <a:avLst/>
          </a:prstGeom>
          <a:noFill/>
          <a:ln cap="flat" cmpd="sng" w="50800">
            <a:solidFill>
              <a:srgbClr val="000000"/>
            </a:solidFill>
            <a:prstDash val="solid"/>
            <a:miter lim="400000"/>
            <a:headEnd len="sm" w="sm" type="none"/>
            <a:tailEnd len="med" w="med" type="triangle"/>
          </a:ln>
        </p:spPr>
      </p:cxnSp>
      <p:grpSp>
        <p:nvGrpSpPr>
          <p:cNvPr id="190" name="Google Shape;190;p18"/>
          <p:cNvGrpSpPr/>
          <p:nvPr/>
        </p:nvGrpSpPr>
        <p:grpSpPr>
          <a:xfrm>
            <a:off x="6753771" y="3905067"/>
            <a:ext cx="1644000" cy="1644000"/>
            <a:chOff x="0" y="0"/>
            <a:chExt cx="1644000" cy="1644000"/>
          </a:xfrm>
        </p:grpSpPr>
        <p:sp>
          <p:nvSpPr>
            <p:cNvPr id="191" name="Google Shape;191;p18"/>
            <p:cNvSpPr txBox="1"/>
            <p:nvPr/>
          </p:nvSpPr>
          <p:spPr>
            <a:xfrm>
              <a:off x="67559" y="472715"/>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10</a:t>
              </a:r>
              <a:endParaRPr/>
            </a:p>
          </p:txBody>
        </p:sp>
        <p:grpSp>
          <p:nvGrpSpPr>
            <p:cNvPr id="192" name="Google Shape;192;p18"/>
            <p:cNvGrpSpPr/>
            <p:nvPr/>
          </p:nvGrpSpPr>
          <p:grpSpPr>
            <a:xfrm>
              <a:off x="0" y="0"/>
              <a:ext cx="1644000" cy="1644000"/>
              <a:chOff x="0" y="0"/>
              <a:chExt cx="1644000" cy="1644000"/>
            </a:xfrm>
          </p:grpSpPr>
          <p:sp>
            <p:nvSpPr>
              <p:cNvPr id="193" name="Google Shape;193;p18"/>
              <p:cNvSpPr/>
              <p:nvPr/>
            </p:nvSpPr>
            <p:spPr>
              <a:xfrm>
                <a:off x="0" y="0"/>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94" name="Google Shape;194;p18"/>
              <p:cNvSpPr/>
              <p:nvPr/>
            </p:nvSpPr>
            <p:spPr>
              <a:xfrm>
                <a:off x="215113" y="104867"/>
                <a:ext cx="1213685" cy="1434181"/>
              </a:xfrm>
              <a:custGeom>
                <a:rect b="b" l="l" r="r" t="t"/>
                <a:pathLst>
                  <a:path extrusionOk="0" h="21548" w="21484">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blipFill rotWithShape="1">
                <a:blip r:embed="rId3">
                  <a:alphaModFix/>
                </a:blip>
                <a:tile algn="tl" flip="none" tx="0" sx="99997" ty="0" sy="99997"/>
              </a:blipFill>
              <a:ln>
                <a:noFill/>
              </a:ln>
              <a:effectLst>
                <a:outerShdw blurRad="38100" rotWithShape="0" dir="5400000" dist="25400">
                  <a:srgbClr val="000000">
                    <a:alpha val="4980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Light"/>
                  <a:buNone/>
                </a:pPr>
                <a:r>
                  <a:t/>
                </a:r>
                <a:endParaRPr b="0" i="0" sz="2400" u="none" cap="none" strike="noStrike">
                  <a:solidFill>
                    <a:srgbClr val="FFFFFF"/>
                  </a:solidFill>
                  <a:latin typeface="Helvetica Neue Light"/>
                  <a:ea typeface="Helvetica Neue Light"/>
                  <a:cs typeface="Helvetica Neue Light"/>
                  <a:sym typeface="Helvetica Neue Light"/>
                </a:endParaRPr>
              </a:p>
            </p:txBody>
          </p:sp>
        </p:grpSp>
      </p:grpSp>
      <p:sp>
        <p:nvSpPr>
          <p:cNvPr id="195" name="Google Shape;195;p18"/>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19"/>
          <p:cNvSpPr/>
          <p:nvPr/>
        </p:nvSpPr>
        <p:spPr>
          <a:xfrm>
            <a:off x="3919425" y="3158288"/>
            <a:ext cx="5166000" cy="5166000"/>
          </a:xfrm>
          <a:prstGeom prst="ellipse">
            <a:avLst/>
          </a:prstGeom>
          <a:noFill/>
          <a:ln cap="rnd" cmpd="sng" w="50800">
            <a:solidFill>
              <a:srgbClr val="000000"/>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201" name="Google Shape;201;p19"/>
          <p:cNvSpPr txBox="1"/>
          <p:nvPr>
            <p:ph type="title"/>
          </p:nvPr>
        </p:nvSpPr>
        <p:spPr>
          <a:xfrm>
            <a:off x="1164938" y="89478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Motivation</a:t>
            </a:r>
            <a:endParaRPr sz="7000"/>
          </a:p>
        </p:txBody>
      </p:sp>
      <p:sp>
        <p:nvSpPr>
          <p:cNvPr id="202" name="Google Shape;202;p19"/>
          <p:cNvSpPr txBox="1"/>
          <p:nvPr/>
        </p:nvSpPr>
        <p:spPr>
          <a:xfrm>
            <a:off x="5784824" y="3217524"/>
            <a:ext cx="14352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Server</a:t>
            </a:r>
            <a:endParaRPr/>
          </a:p>
        </p:txBody>
      </p:sp>
      <p:sp>
        <p:nvSpPr>
          <p:cNvPr id="203" name="Google Shape;203;p19"/>
          <p:cNvSpPr/>
          <p:nvPr/>
        </p:nvSpPr>
        <p:spPr>
          <a:xfrm>
            <a:off x="4571853" y="3905067"/>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204" name="Google Shape;204;p19"/>
          <p:cNvSpPr/>
          <p:nvPr/>
        </p:nvSpPr>
        <p:spPr>
          <a:xfrm>
            <a:off x="6753767" y="5981236"/>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1" i="0" sz="2400" u="none" cap="none" strike="noStrike">
              <a:solidFill>
                <a:srgbClr val="000000"/>
              </a:solidFill>
              <a:latin typeface="Helvetica Neue"/>
              <a:ea typeface="Helvetica Neue"/>
              <a:cs typeface="Helvetica Neue"/>
              <a:sym typeface="Helvetica Neue"/>
            </a:endParaRPr>
          </a:p>
        </p:txBody>
      </p:sp>
      <p:sp>
        <p:nvSpPr>
          <p:cNvPr id="205" name="Google Shape;205;p19"/>
          <p:cNvSpPr/>
          <p:nvPr/>
        </p:nvSpPr>
        <p:spPr>
          <a:xfrm>
            <a:off x="4571853" y="5981236"/>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206" name="Google Shape;206;p19"/>
          <p:cNvSpPr/>
          <p:nvPr/>
        </p:nvSpPr>
        <p:spPr>
          <a:xfrm>
            <a:off x="6753771" y="3905067"/>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207" name="Google Shape;207;p19"/>
          <p:cNvSpPr txBox="1"/>
          <p:nvPr/>
        </p:nvSpPr>
        <p:spPr>
          <a:xfrm>
            <a:off x="6821330" y="4377782"/>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a:t>
            </a:r>
            <a:r>
              <a:rPr lang="en-US" sz="3600">
                <a:latin typeface="Helvetica Neue Light"/>
                <a:ea typeface="Helvetica Neue Light"/>
                <a:cs typeface="Helvetica Neue Light"/>
                <a:sym typeface="Helvetica Neue Light"/>
              </a:rPr>
              <a:t>3</a:t>
            </a:r>
            <a:endParaRPr/>
          </a:p>
        </p:txBody>
      </p:sp>
      <p:sp>
        <p:nvSpPr>
          <p:cNvPr id="208" name="Google Shape;208;p19"/>
          <p:cNvSpPr txBox="1"/>
          <p:nvPr/>
        </p:nvSpPr>
        <p:spPr>
          <a:xfrm>
            <a:off x="4639413" y="4377782"/>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a:t>
            </a:r>
            <a:r>
              <a:rPr lang="en-US" sz="3600">
                <a:latin typeface="Helvetica Neue Light"/>
                <a:ea typeface="Helvetica Neue Light"/>
                <a:cs typeface="Helvetica Neue Light"/>
                <a:sym typeface="Helvetica Neue Light"/>
              </a:rPr>
              <a:t>3</a:t>
            </a:r>
            <a:endParaRPr/>
          </a:p>
        </p:txBody>
      </p:sp>
      <p:sp>
        <p:nvSpPr>
          <p:cNvPr id="209" name="Google Shape;209;p19"/>
          <p:cNvSpPr txBox="1"/>
          <p:nvPr/>
        </p:nvSpPr>
        <p:spPr>
          <a:xfrm>
            <a:off x="4639413" y="6453951"/>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a:t>
            </a:r>
            <a:r>
              <a:rPr lang="en-US" sz="3600">
                <a:latin typeface="Helvetica Neue Light"/>
                <a:ea typeface="Helvetica Neue Light"/>
                <a:cs typeface="Helvetica Neue Light"/>
                <a:sym typeface="Helvetica Neue Light"/>
              </a:rPr>
              <a:t>3</a:t>
            </a:r>
            <a:endParaRPr/>
          </a:p>
        </p:txBody>
      </p:sp>
      <p:sp>
        <p:nvSpPr>
          <p:cNvPr id="210" name="Google Shape;210;p19"/>
          <p:cNvSpPr txBox="1"/>
          <p:nvPr/>
        </p:nvSpPr>
        <p:spPr>
          <a:xfrm>
            <a:off x="6821327" y="6453951"/>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a:t>
            </a:r>
            <a:r>
              <a:rPr lang="en-US" sz="3600">
                <a:latin typeface="Helvetica Neue Light"/>
                <a:ea typeface="Helvetica Neue Light"/>
                <a:cs typeface="Helvetica Neue Light"/>
                <a:sym typeface="Helvetica Neue Light"/>
              </a:rPr>
              <a:t>3</a:t>
            </a:r>
            <a:endParaRPr/>
          </a:p>
        </p:txBody>
      </p:sp>
      <p:grpSp>
        <p:nvGrpSpPr>
          <p:cNvPr id="211" name="Google Shape;211;p19"/>
          <p:cNvGrpSpPr/>
          <p:nvPr/>
        </p:nvGrpSpPr>
        <p:grpSpPr>
          <a:xfrm>
            <a:off x="593656" y="4396201"/>
            <a:ext cx="3183600" cy="698388"/>
            <a:chOff x="0" y="0"/>
            <a:chExt cx="3183600" cy="723943"/>
          </a:xfrm>
        </p:grpSpPr>
        <p:cxnSp>
          <p:nvCxnSpPr>
            <p:cNvPr id="212" name="Google Shape;212;p19"/>
            <p:cNvCxnSpPr/>
            <p:nvPr/>
          </p:nvCxnSpPr>
          <p:spPr>
            <a:xfrm>
              <a:off x="0" y="723943"/>
              <a:ext cx="3183600" cy="0"/>
            </a:xfrm>
            <a:prstGeom prst="straightConnector1">
              <a:avLst/>
            </a:prstGeom>
            <a:noFill/>
            <a:ln cap="flat" cmpd="sng" w="50800">
              <a:solidFill>
                <a:srgbClr val="000000"/>
              </a:solidFill>
              <a:prstDash val="solid"/>
              <a:miter lim="400000"/>
              <a:headEnd len="sm" w="sm" type="none"/>
              <a:tailEnd len="med" w="med" type="triangle"/>
            </a:ln>
          </p:spPr>
        </p:cxnSp>
        <p:sp>
          <p:nvSpPr>
            <p:cNvPr id="213" name="Google Shape;213;p19"/>
            <p:cNvSpPr txBox="1"/>
            <p:nvPr/>
          </p:nvSpPr>
          <p:spPr>
            <a:xfrm>
              <a:off x="367521" y="0"/>
              <a:ext cx="19437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a:buNone/>
              </a:pPr>
              <a:r>
                <a:rPr b="0" i="1" lang="en-US" sz="3600" u="none" cap="none" strike="noStrike">
                  <a:solidFill>
                    <a:srgbClr val="000000"/>
                  </a:solidFill>
                  <a:latin typeface="Helvetica Neue"/>
                  <a:ea typeface="Helvetica Neue"/>
                  <a:cs typeface="Helvetica Neue"/>
                  <a:sym typeface="Helvetica Neue"/>
                </a:rPr>
                <a:t>put(x,10)</a:t>
              </a:r>
              <a:endParaRPr/>
            </a:p>
          </p:txBody>
        </p:sp>
      </p:grpSp>
      <p:sp>
        <p:nvSpPr>
          <p:cNvPr id="214" name="Google Shape;214;p19"/>
          <p:cNvSpPr/>
          <p:nvPr/>
        </p:nvSpPr>
        <p:spPr>
          <a:xfrm>
            <a:off x="6968934" y="6086134"/>
            <a:ext cx="1213685" cy="1434181"/>
          </a:xfrm>
          <a:custGeom>
            <a:rect b="b" l="l" r="r" t="t"/>
            <a:pathLst>
              <a:path extrusionOk="0" h="21548" w="21484">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blipFill rotWithShape="1">
            <a:blip r:embed="rId3">
              <a:alphaModFix/>
            </a:blip>
            <a:tile algn="tl" flip="none" tx="0" sx="99997" ty="0" sy="99997"/>
          </a:blipFill>
          <a:ln>
            <a:noFill/>
          </a:ln>
          <a:effectLst>
            <a:outerShdw blurRad="38100" rotWithShape="0" dir="5400000" dist="25400">
              <a:srgbClr val="000000">
                <a:alpha val="4980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Light"/>
              <a:buNone/>
            </a:pPr>
            <a:r>
              <a:t/>
            </a:r>
            <a:endParaRPr b="0" i="0" sz="2400" u="none" cap="none" strike="noStrike">
              <a:solidFill>
                <a:srgbClr val="FFFFFF"/>
              </a:solidFill>
              <a:latin typeface="Helvetica Neue Light"/>
              <a:ea typeface="Helvetica Neue Light"/>
              <a:cs typeface="Helvetica Neue Light"/>
              <a:sym typeface="Helvetica Neue Light"/>
            </a:endParaRPr>
          </a:p>
        </p:txBody>
      </p:sp>
      <p:sp>
        <p:nvSpPr>
          <p:cNvPr id="215" name="Google Shape;215;p19"/>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0"/>
          <p:cNvSpPr/>
          <p:nvPr/>
        </p:nvSpPr>
        <p:spPr>
          <a:xfrm>
            <a:off x="3919425" y="3158288"/>
            <a:ext cx="5166000" cy="5166000"/>
          </a:xfrm>
          <a:prstGeom prst="ellipse">
            <a:avLst/>
          </a:prstGeom>
          <a:noFill/>
          <a:ln cap="rnd" cmpd="sng" w="50800">
            <a:solidFill>
              <a:srgbClr val="000000"/>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221" name="Google Shape;221;p20"/>
          <p:cNvSpPr txBox="1"/>
          <p:nvPr>
            <p:ph type="title"/>
          </p:nvPr>
        </p:nvSpPr>
        <p:spPr>
          <a:xfrm>
            <a:off x="1164938" y="894783"/>
            <a:ext cx="10674900" cy="1810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b="0" i="0" lang="en-US" sz="7000" u="none" cap="none" strike="noStrike">
                <a:solidFill>
                  <a:srgbClr val="000000"/>
                </a:solidFill>
                <a:latin typeface="Helvetica Neue Light"/>
                <a:ea typeface="Helvetica Neue Light"/>
                <a:cs typeface="Helvetica Neue Light"/>
                <a:sym typeface="Helvetica Neue Light"/>
              </a:rPr>
              <a:t>Motivation</a:t>
            </a:r>
            <a:endParaRPr sz="7000"/>
          </a:p>
        </p:txBody>
      </p:sp>
      <p:sp>
        <p:nvSpPr>
          <p:cNvPr id="222" name="Google Shape;222;p20"/>
          <p:cNvSpPr txBox="1"/>
          <p:nvPr/>
        </p:nvSpPr>
        <p:spPr>
          <a:xfrm>
            <a:off x="5784824" y="3217524"/>
            <a:ext cx="14352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Server</a:t>
            </a:r>
            <a:endParaRPr/>
          </a:p>
        </p:txBody>
      </p:sp>
      <p:sp>
        <p:nvSpPr>
          <p:cNvPr id="223" name="Google Shape;223;p20"/>
          <p:cNvSpPr/>
          <p:nvPr/>
        </p:nvSpPr>
        <p:spPr>
          <a:xfrm>
            <a:off x="4571853" y="3905067"/>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224" name="Google Shape;224;p20"/>
          <p:cNvSpPr/>
          <p:nvPr/>
        </p:nvSpPr>
        <p:spPr>
          <a:xfrm>
            <a:off x="6753767" y="5981236"/>
            <a:ext cx="1644000" cy="1644000"/>
          </a:xfrm>
          <a:prstGeom prst="ellipse">
            <a:avLst/>
          </a:prstGeom>
          <a:noFill/>
          <a:ln cap="flat" cmpd="sng" w="50800">
            <a:solidFill>
              <a:srgbClr val="FF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1" i="0" sz="2400" u="none" cap="none" strike="noStrike">
              <a:solidFill>
                <a:srgbClr val="000000"/>
              </a:solidFill>
              <a:latin typeface="Helvetica Neue"/>
              <a:ea typeface="Helvetica Neue"/>
              <a:cs typeface="Helvetica Neue"/>
              <a:sym typeface="Helvetica Neue"/>
            </a:endParaRPr>
          </a:p>
        </p:txBody>
      </p:sp>
      <p:sp>
        <p:nvSpPr>
          <p:cNvPr id="225" name="Google Shape;225;p20"/>
          <p:cNvSpPr/>
          <p:nvPr/>
        </p:nvSpPr>
        <p:spPr>
          <a:xfrm>
            <a:off x="4571853" y="5981236"/>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226" name="Google Shape;226;p20"/>
          <p:cNvSpPr/>
          <p:nvPr/>
        </p:nvSpPr>
        <p:spPr>
          <a:xfrm>
            <a:off x="6753771" y="3905067"/>
            <a:ext cx="1644000" cy="1644000"/>
          </a:xfrm>
          <a:prstGeom prst="ellipse">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2400"/>
              <a:buFont typeface="Helvetica Neue Light"/>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227" name="Google Shape;227;p20"/>
          <p:cNvSpPr txBox="1"/>
          <p:nvPr/>
        </p:nvSpPr>
        <p:spPr>
          <a:xfrm>
            <a:off x="6821330" y="4377782"/>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latin typeface="Helvetica Neue Light"/>
                <a:ea typeface="Helvetica Neue Light"/>
                <a:cs typeface="Helvetica Neue Light"/>
                <a:sym typeface="Helvetica Neue Light"/>
              </a:rPr>
              <a:t>X = </a:t>
            </a:r>
            <a:r>
              <a:rPr lang="en-US" sz="3600">
                <a:latin typeface="Helvetica Neue Light"/>
                <a:ea typeface="Helvetica Neue Light"/>
                <a:cs typeface="Helvetica Neue Light"/>
                <a:sym typeface="Helvetica Neue Light"/>
              </a:rPr>
              <a:t>10</a:t>
            </a:r>
            <a:endParaRPr/>
          </a:p>
        </p:txBody>
      </p:sp>
      <p:sp>
        <p:nvSpPr>
          <p:cNvPr id="228" name="Google Shape;228;p20"/>
          <p:cNvSpPr txBox="1"/>
          <p:nvPr/>
        </p:nvSpPr>
        <p:spPr>
          <a:xfrm>
            <a:off x="4639413" y="4377782"/>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a:t>
            </a:r>
            <a:r>
              <a:rPr lang="en-US" sz="3600">
                <a:latin typeface="Helvetica Neue Light"/>
                <a:ea typeface="Helvetica Neue Light"/>
                <a:cs typeface="Helvetica Neue Light"/>
                <a:sym typeface="Helvetica Neue Light"/>
              </a:rPr>
              <a:t>10</a:t>
            </a:r>
            <a:endParaRPr/>
          </a:p>
        </p:txBody>
      </p:sp>
      <p:sp>
        <p:nvSpPr>
          <p:cNvPr id="229" name="Google Shape;229;p20"/>
          <p:cNvSpPr txBox="1"/>
          <p:nvPr/>
        </p:nvSpPr>
        <p:spPr>
          <a:xfrm>
            <a:off x="4639413" y="6453951"/>
            <a:ext cx="1508700" cy="698400"/>
          </a:xfrm>
          <a:prstGeom prst="rect">
            <a:avLst/>
          </a:prstGeom>
          <a:noFill/>
          <a:ln cap="flat" cmpd="sng" w="508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X = </a:t>
            </a:r>
            <a:r>
              <a:rPr lang="en-US" sz="3600">
                <a:latin typeface="Helvetica Neue Light"/>
                <a:ea typeface="Helvetica Neue Light"/>
                <a:cs typeface="Helvetica Neue Light"/>
                <a:sym typeface="Helvetica Neue Light"/>
              </a:rPr>
              <a:t>10</a:t>
            </a:r>
            <a:endParaRPr/>
          </a:p>
        </p:txBody>
      </p:sp>
      <p:sp>
        <p:nvSpPr>
          <p:cNvPr id="230" name="Google Shape;230;p20"/>
          <p:cNvSpPr txBox="1"/>
          <p:nvPr/>
        </p:nvSpPr>
        <p:spPr>
          <a:xfrm>
            <a:off x="6821327" y="6453951"/>
            <a:ext cx="1508700" cy="698400"/>
          </a:xfrm>
          <a:prstGeom prst="rect">
            <a:avLst/>
          </a:prstGeom>
          <a:noFill/>
          <a:ln cap="flat" cmpd="sng" w="50800">
            <a:solidFill>
              <a:srgbClr val="FF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FF0000"/>
                </a:solidFill>
                <a:latin typeface="Helvetica Neue Light"/>
                <a:ea typeface="Helvetica Neue Light"/>
                <a:cs typeface="Helvetica Neue Light"/>
                <a:sym typeface="Helvetica Neue Light"/>
              </a:rPr>
              <a:t>X = </a:t>
            </a:r>
            <a:r>
              <a:rPr lang="en-US" sz="3600">
                <a:solidFill>
                  <a:srgbClr val="FF0000"/>
                </a:solidFill>
                <a:latin typeface="Helvetica Neue Light"/>
                <a:ea typeface="Helvetica Neue Light"/>
                <a:cs typeface="Helvetica Neue Light"/>
                <a:sym typeface="Helvetica Neue Light"/>
              </a:rPr>
              <a:t>3</a:t>
            </a:r>
            <a:endParaRPr>
              <a:solidFill>
                <a:srgbClr val="FF0000"/>
              </a:solidFill>
            </a:endParaRPr>
          </a:p>
        </p:txBody>
      </p:sp>
      <p:cxnSp>
        <p:nvCxnSpPr>
          <p:cNvPr id="231" name="Google Shape;231;p20"/>
          <p:cNvCxnSpPr/>
          <p:nvPr/>
        </p:nvCxnSpPr>
        <p:spPr>
          <a:xfrm>
            <a:off x="655075" y="4383175"/>
            <a:ext cx="3156600" cy="0"/>
          </a:xfrm>
          <a:prstGeom prst="straightConnector1">
            <a:avLst/>
          </a:prstGeom>
          <a:noFill/>
          <a:ln cap="flat" cmpd="sng" w="50800">
            <a:solidFill>
              <a:srgbClr val="000000"/>
            </a:solidFill>
            <a:prstDash val="solid"/>
            <a:miter lim="400000"/>
            <a:headEnd len="sm" w="sm" type="none"/>
            <a:tailEnd len="med" w="med" type="triangle"/>
          </a:ln>
        </p:spPr>
      </p:cxnSp>
      <p:sp>
        <p:nvSpPr>
          <p:cNvPr id="232" name="Google Shape;232;p20"/>
          <p:cNvSpPr txBox="1"/>
          <p:nvPr/>
        </p:nvSpPr>
        <p:spPr>
          <a:xfrm>
            <a:off x="1410030" y="3683000"/>
            <a:ext cx="16710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a:buNone/>
            </a:pPr>
            <a:r>
              <a:rPr b="0" i="1" lang="en-US" sz="3600" u="none" cap="none" strike="noStrike">
                <a:solidFill>
                  <a:srgbClr val="000000"/>
                </a:solidFill>
                <a:latin typeface="Helvetica Neue"/>
                <a:ea typeface="Helvetica Neue"/>
                <a:cs typeface="Helvetica Neue"/>
                <a:sym typeface="Helvetica Neue"/>
              </a:rPr>
              <a:t>get(x)</a:t>
            </a:r>
            <a:endParaRPr/>
          </a:p>
        </p:txBody>
      </p:sp>
      <p:cxnSp>
        <p:nvCxnSpPr>
          <p:cNvPr id="233" name="Google Shape;233;p20"/>
          <p:cNvCxnSpPr/>
          <p:nvPr/>
        </p:nvCxnSpPr>
        <p:spPr>
          <a:xfrm rot="10800000">
            <a:off x="572025" y="4717600"/>
            <a:ext cx="3320100" cy="14400"/>
          </a:xfrm>
          <a:prstGeom prst="straightConnector1">
            <a:avLst/>
          </a:prstGeom>
          <a:noFill/>
          <a:ln cap="flat" cmpd="sng" w="50800">
            <a:solidFill>
              <a:srgbClr val="000000"/>
            </a:solidFill>
            <a:prstDash val="solid"/>
            <a:miter lim="400000"/>
            <a:headEnd len="sm" w="sm" type="none"/>
            <a:tailEnd len="med" w="med" type="triangle"/>
          </a:ln>
        </p:spPr>
      </p:cxnSp>
      <p:sp>
        <p:nvSpPr>
          <p:cNvPr id="234" name="Google Shape;234;p20"/>
          <p:cNvSpPr txBox="1"/>
          <p:nvPr/>
        </p:nvSpPr>
        <p:spPr>
          <a:xfrm>
            <a:off x="2063546" y="4749800"/>
            <a:ext cx="6228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rPr b="0" i="0" lang="en-US" sz="3600" u="none" cap="none" strike="noStrike">
                <a:solidFill>
                  <a:srgbClr val="000000"/>
                </a:solidFill>
                <a:latin typeface="Helvetica Neue Light"/>
                <a:ea typeface="Helvetica Neue Light"/>
                <a:cs typeface="Helvetica Neue Light"/>
                <a:sym typeface="Helvetica Neue Light"/>
              </a:rPr>
              <a:t>10</a:t>
            </a:r>
            <a:endParaRPr/>
          </a:p>
        </p:txBody>
      </p:sp>
      <p:sp>
        <p:nvSpPr>
          <p:cNvPr id="235" name="Google Shape;235;p20"/>
          <p:cNvSpPr txBox="1"/>
          <p:nvPr/>
        </p:nvSpPr>
        <p:spPr>
          <a:xfrm>
            <a:off x="8990826" y="7510750"/>
            <a:ext cx="20958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C82506"/>
              </a:buClr>
              <a:buSzPts val="3600"/>
              <a:buFont typeface="Helvetica Neue"/>
              <a:buNone/>
            </a:pPr>
            <a:r>
              <a:rPr b="1" i="0" lang="en-US" sz="3600" u="none" cap="none" strike="noStrike">
                <a:solidFill>
                  <a:srgbClr val="FF0000"/>
                </a:solidFill>
                <a:latin typeface="Helvetica Neue"/>
                <a:ea typeface="Helvetica Neue"/>
                <a:cs typeface="Helvetica Neue"/>
                <a:sym typeface="Helvetica Neue"/>
              </a:rPr>
              <a:t>Problem!</a:t>
            </a:r>
            <a:endParaRPr>
              <a:solidFill>
                <a:srgbClr val="FF0000"/>
              </a:solidFill>
            </a:endParaRPr>
          </a:p>
        </p:txBody>
      </p:sp>
      <p:cxnSp>
        <p:nvCxnSpPr>
          <p:cNvPr id="236" name="Google Shape;236;p20"/>
          <p:cNvCxnSpPr/>
          <p:nvPr/>
        </p:nvCxnSpPr>
        <p:spPr>
          <a:xfrm>
            <a:off x="8495069" y="6629443"/>
            <a:ext cx="3087300" cy="8400"/>
          </a:xfrm>
          <a:prstGeom prst="straightConnector1">
            <a:avLst/>
          </a:prstGeom>
          <a:noFill/>
          <a:ln cap="flat" cmpd="sng" w="50800">
            <a:solidFill>
              <a:srgbClr val="000000"/>
            </a:solidFill>
            <a:prstDash val="solid"/>
            <a:miter lim="400000"/>
            <a:headEnd len="med" w="med" type="triangle"/>
            <a:tailEnd len="sm" w="sm" type="none"/>
          </a:ln>
        </p:spPr>
      </p:cxnSp>
      <p:sp>
        <p:nvSpPr>
          <p:cNvPr id="237" name="Google Shape;237;p20"/>
          <p:cNvSpPr txBox="1"/>
          <p:nvPr/>
        </p:nvSpPr>
        <p:spPr>
          <a:xfrm>
            <a:off x="9377666" y="5918925"/>
            <a:ext cx="167100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a:buNone/>
            </a:pPr>
            <a:r>
              <a:rPr b="0" i="1" lang="en-US" sz="3600" u="none" cap="none" strike="noStrike">
                <a:solidFill>
                  <a:srgbClr val="000000"/>
                </a:solidFill>
                <a:latin typeface="Helvetica Neue"/>
                <a:ea typeface="Helvetica Neue"/>
                <a:cs typeface="Helvetica Neue"/>
                <a:sym typeface="Helvetica Neue"/>
              </a:rPr>
              <a:t>get(x)</a:t>
            </a:r>
            <a:endParaRPr/>
          </a:p>
        </p:txBody>
      </p:sp>
      <p:cxnSp>
        <p:nvCxnSpPr>
          <p:cNvPr id="238" name="Google Shape;238;p20"/>
          <p:cNvCxnSpPr/>
          <p:nvPr/>
        </p:nvCxnSpPr>
        <p:spPr>
          <a:xfrm rot="10800000">
            <a:off x="8684775" y="6870675"/>
            <a:ext cx="2994300" cy="3900"/>
          </a:xfrm>
          <a:prstGeom prst="straightConnector1">
            <a:avLst/>
          </a:prstGeom>
          <a:noFill/>
          <a:ln cap="flat" cmpd="sng" w="50800">
            <a:solidFill>
              <a:srgbClr val="FF0000"/>
            </a:solidFill>
            <a:prstDash val="solid"/>
            <a:miter lim="400000"/>
            <a:headEnd len="med" w="med" type="triangle"/>
            <a:tailEnd len="sm" w="sm" type="none"/>
          </a:ln>
        </p:spPr>
      </p:cxnSp>
      <p:sp>
        <p:nvSpPr>
          <p:cNvPr id="239" name="Google Shape;239;p20"/>
          <p:cNvSpPr txBox="1"/>
          <p:nvPr/>
        </p:nvSpPr>
        <p:spPr>
          <a:xfrm>
            <a:off x="9904648" y="6926825"/>
            <a:ext cx="318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C82506"/>
              </a:buClr>
              <a:buSzPts val="3600"/>
              <a:buFont typeface="Helvetica Neue"/>
              <a:buNone/>
            </a:pPr>
            <a:r>
              <a:rPr i="0" lang="en-US" sz="3600" u="none" cap="none" strike="noStrike">
                <a:solidFill>
                  <a:srgbClr val="FF0000"/>
                </a:solidFill>
                <a:latin typeface="Helvetica Neue"/>
                <a:ea typeface="Helvetica Neue"/>
                <a:cs typeface="Helvetica Neue"/>
                <a:sym typeface="Helvetica Neue"/>
              </a:rPr>
              <a:t>3</a:t>
            </a:r>
            <a:endParaRPr>
              <a:solidFill>
                <a:srgbClr val="FF0000"/>
              </a:solidFill>
            </a:endParaRPr>
          </a:p>
        </p:txBody>
      </p:sp>
      <p:sp>
        <p:nvSpPr>
          <p:cNvPr id="240" name="Google Shape;240;p20"/>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1"/>
          <p:cNvSpPr txBox="1"/>
          <p:nvPr>
            <p:ph type="title"/>
          </p:nvPr>
        </p:nvSpPr>
        <p:spPr>
          <a:xfrm>
            <a:off x="1165025" y="881050"/>
            <a:ext cx="10674900" cy="12315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0"/>
              <a:buFont typeface="Helvetica Neue Light"/>
              <a:buNone/>
            </a:pPr>
            <a:r>
              <a:rPr lang="en-US" sz="7000">
                <a:solidFill>
                  <a:srgbClr val="000000"/>
                </a:solidFill>
                <a:latin typeface="Helvetica Neue Light"/>
                <a:ea typeface="Helvetica Neue Light"/>
                <a:cs typeface="Helvetica Neue Light"/>
                <a:sym typeface="Helvetica Neue Light"/>
              </a:rPr>
              <a:t>Problem</a:t>
            </a:r>
            <a:endParaRPr sz="7000"/>
          </a:p>
        </p:txBody>
      </p:sp>
      <p:sp>
        <p:nvSpPr>
          <p:cNvPr id="246" name="Google Shape;246;p21"/>
          <p:cNvSpPr txBox="1"/>
          <p:nvPr>
            <p:ph idx="1" type="body"/>
          </p:nvPr>
        </p:nvSpPr>
        <p:spPr>
          <a:xfrm>
            <a:off x="1164950" y="3309200"/>
            <a:ext cx="10674900" cy="4204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1" lang="en-US" sz="4800">
                <a:solidFill>
                  <a:schemeClr val="accent1"/>
                </a:solidFill>
                <a:latin typeface="Helvetica Neue"/>
                <a:ea typeface="Helvetica Neue"/>
                <a:cs typeface="Helvetica Neue"/>
                <a:sym typeface="Helvetica Neue"/>
              </a:rPr>
              <a:t>How can we ensure that all replicas are in the same state all of the time?</a:t>
            </a:r>
            <a:endParaRPr b="1" sz="4800">
              <a:solidFill>
                <a:schemeClr val="accent1"/>
              </a:solidFill>
            </a:endParaRPr>
          </a:p>
        </p:txBody>
      </p:sp>
      <p:sp>
        <p:nvSpPr>
          <p:cNvPr id="247" name="Google Shape;247;p21"/>
          <p:cNvSpPr txBox="1"/>
          <p:nvPr>
            <p:ph idx="12" type="sldNum"/>
          </p:nvPr>
        </p:nvSpPr>
        <p:spPr>
          <a:xfrm>
            <a:off x="11933488" y="8616141"/>
            <a:ext cx="780300" cy="746400"/>
          </a:xfrm>
          <a:prstGeom prst="rect">
            <a:avLst/>
          </a:prstGeom>
        </p:spPr>
        <p:txBody>
          <a:bodyPr anchorCtr="0" anchor="ctr" bIns="144475" lIns="144475" spcFirstLastPara="1" rIns="144475" wrap="square" tIns="1444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