
<file path=[Content_Types].xml><?xml version="1.0" encoding="utf-8"?>
<Types xmlns="http://schemas.openxmlformats.org/package/2006/content-types">
  <Default Extension="xml" ContentType="application/xml"/>
  <Default Extension="rels" ContentType="application/vnd.openxmlformats-package.relationships+xml"/>
  <Default Extension="jpeg" ContentType="image/jpg"/>
  <Default Extension="png" ContentType="image/png"/>
  <Default Extension="bmp" ContentType="image/bmp"/>
  <Default Extension="gif" ContentType="image/gif"/>
  <Default Extension="tif" ContentType="image/tif"/>
  <Default Extension="pdf" ContentType="application/pdf"/>
  <Default Extension="mov" ContentType="application/movie"/>
  <Default Extension="vml" ContentType="application/vnd.openxmlformats-officedocument.vmlDrawing"/>
  <Default Extension="xlsx" ContentType="application/vnd.openxmlformats-officedocument.spreadsheetml.sheet"/>
  <Override PartName="/docProps/core.xml" ContentType="application/vnd.openxmlformats-package.core-properties+xml"/>
  <Override PartName="/docProps/app.xml" ContentType="application/vnd.openxmlformats-officedocument.extended-properties+xml"/>
  <Override PartName="/ppt/presentation.xml" ContentType="application/vnd.openxmlformats-officedocument.presentationml.presentation.main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commentAuthors.xml" ContentType="application/vnd.openxmlformats-officedocument.presentationml.commentAuthors+xml"/>
  <Override PartName="/ppt/tableStyles.xml" ContentType="application/vnd.openxmlformats-officedocument.presentationml.tableStyles+xml"/>
  <Override PartName="/ppt/slideMasters/slideMaster1.xml" ContentType="application/vnd.openxmlformats-officedocument.presentationml.slideMaster+xml"/>
  <Override PartName="/ppt/theme/theme1.xml" ContentType="application/vnd.openxmlformats-officedocument.theme+xml"/>
  <Override PartName="/ppt/notesMasters/notesMaster1.xml" ContentType="application/vnd.openxmlformats-officedocument.presentationml.notes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</Types>
</file>

<file path=_rels/.rels><?xml version="1.0" encoding="UTF-8" standalone="yes"?><Relationships xmlns="http://schemas.openxmlformats.org/package/2006/relationships"><Relationship Id="rId1" Type="http://schemas.openxmlformats.org/package/2006/relationships/metadata/core-properties" Target="docProps/core.xml"/><Relationship Id="rId2" Type="http://schemas.openxmlformats.org/officeDocument/2006/relationships/extended-properties" Target="docProps/app.xml"/><Relationship Id="rId3" Type="http://schemas.openxmlformats.org/officeDocument/2006/relationships/officeDocument" Target="ppt/presentation.xml"/></Relationships>
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5"/>
  </p:sldMasterIdLst>
  <p:notesMasterIdLst>
    <p:notesMasterId r:id="rId7"/>
  </p:notesMasterIdLst>
  <p:sldIdLst>
    <p:sldId id="256" r:id="rId8"/>
    <p:sldId id="257" r:id="rId9"/>
    <p:sldId id="258" r:id="rId10"/>
    <p:sldId id="259" r:id="rId11"/>
    <p:sldId id="260" r:id="rId12"/>
    <p:sldId id="261" r:id="rId13"/>
    <p:sldId id="262" r:id="rId14"/>
    <p:sldId id="263" r:id="rId15"/>
    <p:sldId id="264" r:id="rId16"/>
    <p:sldId id="265" r:id="rId17"/>
    <p:sldId id="266" r:id="rId18"/>
    <p:sldId id="267" r:id="rId19"/>
    <p:sldId id="268" r:id="rId20"/>
    <p:sldId id="269" r:id="rId21"/>
    <p:sldId id="270" r:id="rId22"/>
    <p:sldId id="271" r:id="rId23"/>
    <p:sldId id="272" r:id="rId24"/>
    <p:sldId id="273" r:id="rId25"/>
    <p:sldId id="274" r:id="rId26"/>
    <p:sldId id="275" r:id="rId27"/>
    <p:sldId id="276" r:id="rId28"/>
    <p:sldId id="277" r:id="rId29"/>
    <p:sldId id="278" r:id="rId30"/>
    <p:sldId id="279" r:id="rId31"/>
    <p:sldId id="280" r:id="rId32"/>
    <p:sldId id="281" r:id="rId33"/>
    <p:sldId id="282" r:id="rId34"/>
    <p:sldId id="283" r:id="rId35"/>
    <p:sldId id="284" r:id="rId36"/>
    <p:sldId id="285" r:id="rId37"/>
    <p:sldId id="286" r:id="rId38"/>
    <p:sldId id="287" r:id="rId39"/>
    <p:sldId id="288" r:id="rId40"/>
    <p:sldId id="289" r:id="rId41"/>
    <p:sldId id="290" r:id="rId42"/>
    <p:sldId id="291" r:id="rId43"/>
    <p:sldId id="292" r:id="rId44"/>
    <p:sldId id="293" r:id="rId45"/>
    <p:sldId id="294" r:id="rId46"/>
    <p:sldId id="295" r:id="rId47"/>
    <p:sldId id="296" r:id="rId48"/>
    <p:sldId id="297" r:id="rId49"/>
    <p:sldId id="298" r:id="rId50"/>
    <p:sldId id="299" r:id="rId51"/>
    <p:sldId id="300" r:id="rId52"/>
    <p:sldId id="301" r:id="rId53"/>
    <p:sldId id="302" r:id="rId54"/>
    <p:sldId id="303" r:id="rId55"/>
    <p:sldId id="304" r:id="rId56"/>
    <p:sldId id="305" r:id="rId57"/>
    <p:sldId id="306" r:id="rId58"/>
  </p:sldIdLst>
  <p:sldSz cx="13004800" cy="9753600"/>
  <p:notesSz cx="6858000" cy="9144000"/>
  <p:defaultTextStyle>
    <a:defPPr marL="0" marR="0" indent="0" algn="l" defTabSz="914400" rtl="0" fontAlgn="auto" latinLnBrk="1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b="0" baseline="0" cap="none" i="0" spc="0" strike="noStrike" sz="1800" u="none" kumimoji="0" normalizeH="0">
        <a:ln>
          <a:noFill/>
        </a:ln>
        <a:solidFill>
          <a:srgbClr val="000000"/>
        </a:solidFill>
        <a:effectLst/>
        <a:uFillTx/>
      </a:defRPr>
    </a:defPPr>
    <a:lvl1pPr marL="444500" marR="0" indent="-444500" algn="l" defTabSz="584200" rtl="0" fontAlgn="auto" latinLnBrk="0" hangingPunct="0">
      <a:lnSpc>
        <a:spcPct val="100000"/>
      </a:lnSpc>
      <a:spcBef>
        <a:spcPts val="2800"/>
      </a:spcBef>
      <a:spcAft>
        <a:spcPts val="0"/>
      </a:spcAft>
      <a:buClr>
        <a:srgbClr val="39A3D5"/>
      </a:buClr>
      <a:buSzPct val="104999"/>
      <a:buFont typeface="Avenir Next"/>
      <a:buChar char="‣"/>
      <a:tabLst/>
      <a:defRPr b="0" baseline="0" cap="none" i="0" spc="0" strike="noStrike" sz="3400" u="none" kumimoji="0" normalizeH="0">
        <a:ln>
          <a:noFill/>
        </a:ln>
        <a:solidFill>
          <a:srgbClr val="222222"/>
        </a:solidFill>
        <a:effectLst/>
        <a:uFillTx/>
        <a:latin typeface="DIN Condensed"/>
        <a:ea typeface="DIN Condensed"/>
        <a:cs typeface="DIN Condensed"/>
        <a:sym typeface="DIN Condensed"/>
      </a:defRPr>
    </a:lvl1pPr>
    <a:lvl2pPr marL="889000" marR="0" indent="-444500" algn="l" defTabSz="584200" rtl="0" fontAlgn="auto" latinLnBrk="0" hangingPunct="0">
      <a:lnSpc>
        <a:spcPct val="100000"/>
      </a:lnSpc>
      <a:spcBef>
        <a:spcPts val="2800"/>
      </a:spcBef>
      <a:spcAft>
        <a:spcPts val="0"/>
      </a:spcAft>
      <a:buClr>
        <a:srgbClr val="39A3D5"/>
      </a:buClr>
      <a:buSzPct val="104999"/>
      <a:buFont typeface="Avenir Next"/>
      <a:buChar char="‣"/>
      <a:tabLst/>
      <a:defRPr b="0" baseline="0" cap="none" i="0" spc="0" strike="noStrike" sz="3400" u="none" kumimoji="0" normalizeH="0">
        <a:ln>
          <a:noFill/>
        </a:ln>
        <a:solidFill>
          <a:srgbClr val="222222"/>
        </a:solidFill>
        <a:effectLst/>
        <a:uFillTx/>
        <a:latin typeface="DIN Condensed"/>
        <a:ea typeface="DIN Condensed"/>
        <a:cs typeface="DIN Condensed"/>
        <a:sym typeface="DIN Condensed"/>
      </a:defRPr>
    </a:lvl2pPr>
    <a:lvl3pPr marL="1333500" marR="0" indent="-444500" algn="l" defTabSz="584200" rtl="0" fontAlgn="auto" latinLnBrk="0" hangingPunct="0">
      <a:lnSpc>
        <a:spcPct val="100000"/>
      </a:lnSpc>
      <a:spcBef>
        <a:spcPts val="2800"/>
      </a:spcBef>
      <a:spcAft>
        <a:spcPts val="0"/>
      </a:spcAft>
      <a:buClr>
        <a:srgbClr val="39A3D5"/>
      </a:buClr>
      <a:buSzPct val="104999"/>
      <a:buFont typeface="Avenir Next"/>
      <a:buChar char="‣"/>
      <a:tabLst/>
      <a:defRPr b="0" baseline="0" cap="none" i="0" spc="0" strike="noStrike" sz="3400" u="none" kumimoji="0" normalizeH="0">
        <a:ln>
          <a:noFill/>
        </a:ln>
        <a:solidFill>
          <a:srgbClr val="222222"/>
        </a:solidFill>
        <a:effectLst/>
        <a:uFillTx/>
        <a:latin typeface="DIN Condensed"/>
        <a:ea typeface="DIN Condensed"/>
        <a:cs typeface="DIN Condensed"/>
        <a:sym typeface="DIN Condensed"/>
      </a:defRPr>
    </a:lvl3pPr>
    <a:lvl4pPr marL="1778000" marR="0" indent="-444500" algn="l" defTabSz="584200" rtl="0" fontAlgn="auto" latinLnBrk="0" hangingPunct="0">
      <a:lnSpc>
        <a:spcPct val="100000"/>
      </a:lnSpc>
      <a:spcBef>
        <a:spcPts val="2800"/>
      </a:spcBef>
      <a:spcAft>
        <a:spcPts val="0"/>
      </a:spcAft>
      <a:buClr>
        <a:srgbClr val="39A3D5"/>
      </a:buClr>
      <a:buSzPct val="104999"/>
      <a:buFont typeface="Avenir Next"/>
      <a:buChar char="‣"/>
      <a:tabLst/>
      <a:defRPr b="0" baseline="0" cap="none" i="0" spc="0" strike="noStrike" sz="3400" u="none" kumimoji="0" normalizeH="0">
        <a:ln>
          <a:noFill/>
        </a:ln>
        <a:solidFill>
          <a:srgbClr val="222222"/>
        </a:solidFill>
        <a:effectLst/>
        <a:uFillTx/>
        <a:latin typeface="DIN Condensed"/>
        <a:ea typeface="DIN Condensed"/>
        <a:cs typeface="DIN Condensed"/>
        <a:sym typeface="DIN Condensed"/>
      </a:defRPr>
    </a:lvl4pPr>
    <a:lvl5pPr marL="2222500" marR="0" indent="-444500" algn="l" defTabSz="584200" rtl="0" fontAlgn="auto" latinLnBrk="0" hangingPunct="0">
      <a:lnSpc>
        <a:spcPct val="100000"/>
      </a:lnSpc>
      <a:spcBef>
        <a:spcPts val="2800"/>
      </a:spcBef>
      <a:spcAft>
        <a:spcPts val="0"/>
      </a:spcAft>
      <a:buClr>
        <a:srgbClr val="39A3D5"/>
      </a:buClr>
      <a:buSzPct val="104999"/>
      <a:buFont typeface="Avenir Next"/>
      <a:buChar char="‣"/>
      <a:tabLst/>
      <a:defRPr b="0" baseline="0" cap="none" i="0" spc="0" strike="noStrike" sz="3400" u="none" kumimoji="0" normalizeH="0">
        <a:ln>
          <a:noFill/>
        </a:ln>
        <a:solidFill>
          <a:srgbClr val="222222"/>
        </a:solidFill>
        <a:effectLst/>
        <a:uFillTx/>
        <a:latin typeface="DIN Condensed"/>
        <a:ea typeface="DIN Condensed"/>
        <a:cs typeface="DIN Condensed"/>
        <a:sym typeface="DIN Condensed"/>
      </a:defRPr>
    </a:lvl5pPr>
    <a:lvl6pPr marL="2667000" marR="0" indent="-444500" algn="l" defTabSz="584200" rtl="0" fontAlgn="auto" latinLnBrk="0" hangingPunct="0">
      <a:lnSpc>
        <a:spcPct val="100000"/>
      </a:lnSpc>
      <a:spcBef>
        <a:spcPts val="2800"/>
      </a:spcBef>
      <a:spcAft>
        <a:spcPts val="0"/>
      </a:spcAft>
      <a:buClr>
        <a:srgbClr val="39A3D5"/>
      </a:buClr>
      <a:buSzPct val="104999"/>
      <a:buFont typeface="Avenir Next"/>
      <a:buChar char="‣"/>
      <a:tabLst/>
      <a:defRPr b="0" baseline="0" cap="none" i="0" spc="0" strike="noStrike" sz="3400" u="none" kumimoji="0" normalizeH="0">
        <a:ln>
          <a:noFill/>
        </a:ln>
        <a:solidFill>
          <a:srgbClr val="222222"/>
        </a:solidFill>
        <a:effectLst/>
        <a:uFillTx/>
        <a:latin typeface="DIN Condensed"/>
        <a:ea typeface="DIN Condensed"/>
        <a:cs typeface="DIN Condensed"/>
        <a:sym typeface="DIN Condensed"/>
      </a:defRPr>
    </a:lvl6pPr>
    <a:lvl7pPr marL="3111500" marR="0" indent="-444500" algn="l" defTabSz="584200" rtl="0" fontAlgn="auto" latinLnBrk="0" hangingPunct="0">
      <a:lnSpc>
        <a:spcPct val="100000"/>
      </a:lnSpc>
      <a:spcBef>
        <a:spcPts val="2800"/>
      </a:spcBef>
      <a:spcAft>
        <a:spcPts val="0"/>
      </a:spcAft>
      <a:buClr>
        <a:srgbClr val="39A3D5"/>
      </a:buClr>
      <a:buSzPct val="104999"/>
      <a:buFont typeface="Avenir Next"/>
      <a:buChar char="‣"/>
      <a:tabLst/>
      <a:defRPr b="0" baseline="0" cap="none" i="0" spc="0" strike="noStrike" sz="3400" u="none" kumimoji="0" normalizeH="0">
        <a:ln>
          <a:noFill/>
        </a:ln>
        <a:solidFill>
          <a:srgbClr val="222222"/>
        </a:solidFill>
        <a:effectLst/>
        <a:uFillTx/>
        <a:latin typeface="DIN Condensed"/>
        <a:ea typeface="DIN Condensed"/>
        <a:cs typeface="DIN Condensed"/>
        <a:sym typeface="DIN Condensed"/>
      </a:defRPr>
    </a:lvl7pPr>
    <a:lvl8pPr marL="3556000" marR="0" indent="-444500" algn="l" defTabSz="584200" rtl="0" fontAlgn="auto" latinLnBrk="0" hangingPunct="0">
      <a:lnSpc>
        <a:spcPct val="100000"/>
      </a:lnSpc>
      <a:spcBef>
        <a:spcPts val="2800"/>
      </a:spcBef>
      <a:spcAft>
        <a:spcPts val="0"/>
      </a:spcAft>
      <a:buClr>
        <a:srgbClr val="39A3D5"/>
      </a:buClr>
      <a:buSzPct val="104999"/>
      <a:buFont typeface="Avenir Next"/>
      <a:buChar char="‣"/>
      <a:tabLst/>
      <a:defRPr b="0" baseline="0" cap="none" i="0" spc="0" strike="noStrike" sz="3400" u="none" kumimoji="0" normalizeH="0">
        <a:ln>
          <a:noFill/>
        </a:ln>
        <a:solidFill>
          <a:srgbClr val="222222"/>
        </a:solidFill>
        <a:effectLst/>
        <a:uFillTx/>
        <a:latin typeface="DIN Condensed"/>
        <a:ea typeface="DIN Condensed"/>
        <a:cs typeface="DIN Condensed"/>
        <a:sym typeface="DIN Condensed"/>
      </a:defRPr>
    </a:lvl8pPr>
    <a:lvl9pPr marL="4000500" marR="0" indent="-444500" algn="l" defTabSz="584200" rtl="0" fontAlgn="auto" latinLnBrk="0" hangingPunct="0">
      <a:lnSpc>
        <a:spcPct val="100000"/>
      </a:lnSpc>
      <a:spcBef>
        <a:spcPts val="2800"/>
      </a:spcBef>
      <a:spcAft>
        <a:spcPts val="0"/>
      </a:spcAft>
      <a:buClr>
        <a:srgbClr val="39A3D5"/>
      </a:buClr>
      <a:buSzPct val="104999"/>
      <a:buFont typeface="Avenir Next"/>
      <a:buChar char="‣"/>
      <a:tabLst/>
      <a:defRPr b="0" baseline="0" cap="none" i="0" spc="0" strike="noStrike" sz="3400" u="none" kumimoji="0" normalizeH="0">
        <a:ln>
          <a:noFill/>
        </a:ln>
        <a:solidFill>
          <a:srgbClr val="222222"/>
        </a:solidFill>
        <a:effectLst/>
        <a:uFillTx/>
        <a:latin typeface="DIN Condensed"/>
        <a:ea typeface="DIN Condensed"/>
        <a:cs typeface="DIN Condensed"/>
        <a:sym typeface="DIN Condensed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/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loop="0"/>
</p:presentationPr>
</file>

<file path=ppt/tableStyles.xml><?xml version="1.0" encoding="utf-8"?>
<a:tblStyleLst xmlns:a="http://schemas.openxmlformats.org/drawingml/2006/main" xmlns:r="http://schemas.openxmlformats.org/officeDocument/2006/relationships" def="{5940675A-B579-460E-94D1-54222C63F5DA}">
  <a:tblStyle styleId="{4C3C2611-4C71-4FC5-86AE-919BDF0F9419}" styleName="">
    <a:tblBg/>
    <a:wholeTbl>
      <a:tcTxStyle b="off" i="off">
        <a:font>
          <a:latin typeface="DIN Condensed"/>
          <a:ea typeface="DIN Condensed"/>
          <a:cs typeface="DIN Condensed"/>
        </a:font>
        <a:srgbClr val="222222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CCE0F1"/>
          </a:solidFill>
        </a:fill>
      </a:tcStyle>
    </a:wholeTbl>
    <a:band2H>
      <a:tcTxStyle b="def" i="def"/>
      <a:tcStyle>
        <a:tcBdr/>
        <a:fill>
          <a:solidFill>
            <a:srgbClr val="E7F0F8"/>
          </a:solidFill>
        </a:fill>
      </a:tcStyle>
    </a:band2H>
    <a:firstCol>
      <a:tcTxStyle b="on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1"/>
          </a:solidFill>
        </a:fill>
      </a:tcStyle>
    </a:firstCol>
    <a:lastRow>
      <a:tcTxStyle b="on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1"/>
          </a:solidFill>
        </a:fill>
      </a:tcStyle>
    </a:lastRow>
    <a:firstRow>
      <a:tcTxStyle b="on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1"/>
          </a:solidFill>
        </a:fill>
      </a:tcStyle>
    </a:firstRow>
  </a:tblStyle>
  <a:tblStyle styleId="{C7B018BB-80A7-4F77-B60F-C8B233D01FF8}" styleName="">
    <a:tblBg/>
    <a:wholeTbl>
      <a:tcTxStyle b="off" i="off">
        <a:font>
          <a:latin typeface="DIN Condensed"/>
          <a:ea typeface="DIN Condensed"/>
          <a:cs typeface="DIN Condensed"/>
        </a:font>
        <a:srgbClr val="222222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D9E8D1"/>
          </a:solidFill>
        </a:fill>
      </a:tcStyle>
    </a:wholeTbl>
    <a:band2H>
      <a:tcTxStyle b="def" i="def"/>
      <a:tcStyle>
        <a:tcBdr/>
        <a:fill>
          <a:solidFill>
            <a:srgbClr val="EDF4E9"/>
          </a:solidFill>
        </a:fill>
      </a:tcStyle>
    </a:band2H>
    <a:firstCol>
      <a:tcTxStyle b="on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3"/>
          </a:solidFill>
        </a:fill>
      </a:tcStyle>
    </a:firstCol>
    <a:lastRow>
      <a:tcTxStyle b="on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3"/>
          </a:solidFill>
        </a:fill>
      </a:tcStyle>
    </a:lastRow>
    <a:firstRow>
      <a:tcTxStyle b="on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3"/>
          </a:solidFill>
        </a:fill>
      </a:tcStyle>
    </a:firstRow>
  </a:tblStyle>
  <a:tblStyle styleId="{EEE7283C-3CF3-47DC-8721-378D4A62B228}" styleName="">
    <a:tblBg/>
    <a:wholeTbl>
      <a:tcTxStyle b="off" i="off">
        <a:font>
          <a:latin typeface="DIN Condensed"/>
          <a:ea typeface="DIN Condensed"/>
          <a:cs typeface="DIN Condensed"/>
        </a:font>
        <a:srgbClr val="222222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EACBD1"/>
          </a:solidFill>
        </a:fill>
      </a:tcStyle>
    </a:wholeTbl>
    <a:band2H>
      <a:tcTxStyle b="def" i="def"/>
      <a:tcStyle>
        <a:tcBdr/>
        <a:fill>
          <a:solidFill>
            <a:srgbClr val="F5E7E9"/>
          </a:solidFill>
        </a:fill>
      </a:tcStyle>
    </a:band2H>
    <a:firstCol>
      <a:tcTxStyle b="on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6"/>
          </a:solidFill>
        </a:fill>
      </a:tcStyle>
    </a:firstCol>
    <a:lastRow>
      <a:tcTxStyle b="on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6"/>
          </a:solidFill>
        </a:fill>
      </a:tcStyle>
    </a:lastRow>
    <a:firstRow>
      <a:tcTxStyle b="on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6"/>
          </a:solidFill>
        </a:fill>
      </a:tcStyle>
    </a:firstRow>
  </a:tblStyle>
  <a:tblStyle styleId="{CF821DB8-F4EB-4A41-A1BA-3FCAFE7338EE}" styleName="">
    <a:tblBg/>
    <a:wholeTbl>
      <a:tcTxStyle b="off" i="off">
        <a:font>
          <a:latin typeface="DIN Condensed"/>
          <a:ea typeface="DIN Condensed"/>
          <a:cs typeface="DIN Condensed"/>
        </a:font>
        <a:srgbClr val="222222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E7E7E7"/>
          </a:solidFill>
        </a:fill>
      </a:tcStyle>
    </a:wholeTbl>
    <a:band2H>
      <a:tcTxStyle b="def" i="def"/>
      <a:tcStyle>
        <a:tcBdr/>
        <a:fill>
          <a:solidFill>
            <a:srgbClr val="FFFFFF"/>
          </a:solidFill>
        </a:fill>
      </a:tcStyle>
    </a:band2H>
    <a:firstCol>
      <a:tcTxStyle b="on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/>
          </a:solidFill>
        </a:fill>
      </a:tcStyle>
    </a:firstCol>
    <a:lastRow>
      <a:tcTxStyle b="on" i="off">
        <a:font>
          <a:latin typeface="DIN Condensed"/>
          <a:ea typeface="DIN Condensed"/>
          <a:cs typeface="DIN Condensed"/>
        </a:font>
        <a:srgbClr val="222222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50800" cap="flat">
              <a:solidFill>
                <a:srgbClr val="222222"/>
              </a:solidFill>
              <a:prstDash val="solid"/>
              <a:round/>
            </a:ln>
          </a:top>
          <a:bottom>
            <a:ln w="25400" cap="flat">
              <a:solidFill>
                <a:srgbClr val="222222"/>
              </a:solidFill>
              <a:prstDash val="solid"/>
              <a:round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lastRow>
    <a:firstRow>
      <a:tcTxStyle b="on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25400" cap="flat">
              <a:solidFill>
                <a:srgbClr val="222222"/>
              </a:solidFill>
              <a:prstDash val="solid"/>
              <a:round/>
            </a:ln>
          </a:top>
          <a:bottom>
            <a:ln w="25400" cap="flat">
              <a:solidFill>
                <a:srgbClr val="222222"/>
              </a:solidFill>
              <a:prstDash val="solid"/>
              <a:round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/>
          </a:solidFill>
        </a:fill>
      </a:tcStyle>
    </a:firstRow>
  </a:tblStyle>
  <a:tblStyle styleId="{33BA23B1-9221-436E-865A-0063620EA4FD}" styleName="">
    <a:tblBg/>
    <a:wholeTbl>
      <a:tcTxStyle b="off" i="off">
        <a:font>
          <a:latin typeface="DIN Condensed"/>
          <a:ea typeface="DIN Condensed"/>
          <a:cs typeface="DIN Condensed"/>
        </a:font>
        <a:srgbClr val="222222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CBCBCB"/>
          </a:solidFill>
        </a:fill>
      </a:tcStyle>
    </a:wholeTbl>
    <a:band2H>
      <a:tcTxStyle b="def" i="def"/>
      <a:tcStyle>
        <a:tcBdr/>
        <a:fill>
          <a:solidFill>
            <a:srgbClr val="E7E7E7"/>
          </a:solidFill>
        </a:fill>
      </a:tcStyle>
    </a:band2H>
    <a:firstCol>
      <a:tcTxStyle b="on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222222"/>
          </a:solidFill>
        </a:fill>
      </a:tcStyle>
    </a:firstCol>
    <a:lastRow>
      <a:tcTxStyle b="on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222222"/>
          </a:solidFill>
        </a:fill>
      </a:tcStyle>
    </a:lastRow>
    <a:firstRow>
      <a:tcTxStyle b="on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222222"/>
          </a:solidFill>
        </a:fill>
      </a:tcStyle>
    </a:firstRow>
  </a:tblStyle>
  <a:tblStyle styleId="{2708684C-4D16-4618-839F-0558EEFCDFE6}" styleName="">
    <a:tblBg/>
    <a:wholeTbl>
      <a:tcTxStyle b="off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FFFFFF">
              <a:alpha val="20000"/>
            </a:srgbClr>
          </a:solidFill>
        </a:fill>
      </a:tcStyle>
    </a:wholeTbl>
    <a:band2H>
      <a:tcTxStyle b="def" i="def"/>
      <a:tcStyle>
        <a:tcBdr/>
        <a:fill>
          <a:solidFill>
            <a:srgbClr val="FFFFFF"/>
          </a:solidFill>
        </a:fill>
      </a:tcStyle>
    </a:band2H>
    <a:firstCol>
      <a:tcTxStyle b="on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FFFFFF">
              <a:alpha val="20000"/>
            </a:srgbClr>
          </a:solidFill>
        </a:fill>
      </a:tcStyle>
    </a:firstCol>
    <a:lastRow>
      <a:tcTxStyle b="on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508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noFill/>
        </a:fill>
      </a:tcStyle>
    </a:lastRow>
    <a:firstRow>
      <a:tcTxStyle b="on" i="off">
        <a:font>
          <a:latin typeface="DIN Condensed"/>
          <a:ea typeface="DIN Condensed"/>
          <a:cs typeface="DIN Condensed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254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showComments="1"/>
</file>

<file path=ppt/_rels/presentation.xml.rels><?xml version="1.0" encoding="UTF-8" standalone="yes"?><Relationships xmlns="http://schemas.openxmlformats.org/package/2006/relationships"><Relationship Id="rId1" Type="http://schemas.openxmlformats.org/officeDocument/2006/relationships/presProps" Target="presProps.xml"/><Relationship Id="rId2" Type="http://schemas.openxmlformats.org/officeDocument/2006/relationships/viewProps" Target="viewProps.xml"/><Relationship Id="rId3" Type="http://schemas.openxmlformats.org/officeDocument/2006/relationships/commentAuthors" Target="commentAuthors.xml"/><Relationship Id="rId4" Type="http://schemas.openxmlformats.org/officeDocument/2006/relationships/tableStyles" Target="tableStyles.xml"/><Relationship Id="rId5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7" Type="http://schemas.openxmlformats.org/officeDocument/2006/relationships/notesMaster" Target="notesMasters/notesMaster1.xml"/><Relationship Id="rId8" Type="http://schemas.openxmlformats.org/officeDocument/2006/relationships/slide" Target="slides/slide1.xml"/><Relationship Id="rId9" Type="http://schemas.openxmlformats.org/officeDocument/2006/relationships/slide" Target="slides/slide2.xml"/><Relationship Id="rId10" Type="http://schemas.openxmlformats.org/officeDocument/2006/relationships/slide" Target="slides/slide3.xml"/><Relationship Id="rId11" Type="http://schemas.openxmlformats.org/officeDocument/2006/relationships/slide" Target="slides/slide4.xml"/><Relationship Id="rId12" Type="http://schemas.openxmlformats.org/officeDocument/2006/relationships/slide" Target="slides/slide5.xml"/><Relationship Id="rId13" Type="http://schemas.openxmlformats.org/officeDocument/2006/relationships/slide" Target="slides/slide6.xml"/><Relationship Id="rId14" Type="http://schemas.openxmlformats.org/officeDocument/2006/relationships/slide" Target="slides/slide7.xml"/><Relationship Id="rId15" Type="http://schemas.openxmlformats.org/officeDocument/2006/relationships/slide" Target="slides/slide8.xml"/><Relationship Id="rId16" Type="http://schemas.openxmlformats.org/officeDocument/2006/relationships/slide" Target="slides/slide9.xml"/><Relationship Id="rId17" Type="http://schemas.openxmlformats.org/officeDocument/2006/relationships/slide" Target="slides/slide10.xml"/><Relationship Id="rId18" Type="http://schemas.openxmlformats.org/officeDocument/2006/relationships/slide" Target="slides/slide11.xml"/><Relationship Id="rId19" Type="http://schemas.openxmlformats.org/officeDocument/2006/relationships/slide" Target="slides/slide12.xml"/><Relationship Id="rId20" Type="http://schemas.openxmlformats.org/officeDocument/2006/relationships/slide" Target="slides/slide13.xml"/><Relationship Id="rId21" Type="http://schemas.openxmlformats.org/officeDocument/2006/relationships/slide" Target="slides/slide14.xml"/><Relationship Id="rId22" Type="http://schemas.openxmlformats.org/officeDocument/2006/relationships/slide" Target="slides/slide15.xml"/><Relationship Id="rId23" Type="http://schemas.openxmlformats.org/officeDocument/2006/relationships/slide" Target="slides/slide16.xml"/><Relationship Id="rId24" Type="http://schemas.openxmlformats.org/officeDocument/2006/relationships/slide" Target="slides/slide17.xml"/><Relationship Id="rId25" Type="http://schemas.openxmlformats.org/officeDocument/2006/relationships/slide" Target="slides/slide18.xml"/><Relationship Id="rId26" Type="http://schemas.openxmlformats.org/officeDocument/2006/relationships/slide" Target="slides/slide19.xml"/><Relationship Id="rId27" Type="http://schemas.openxmlformats.org/officeDocument/2006/relationships/slide" Target="slides/slide20.xml"/><Relationship Id="rId28" Type="http://schemas.openxmlformats.org/officeDocument/2006/relationships/slide" Target="slides/slide21.xml"/><Relationship Id="rId29" Type="http://schemas.openxmlformats.org/officeDocument/2006/relationships/slide" Target="slides/slide22.xml"/><Relationship Id="rId30" Type="http://schemas.openxmlformats.org/officeDocument/2006/relationships/slide" Target="slides/slide23.xml"/><Relationship Id="rId31" Type="http://schemas.openxmlformats.org/officeDocument/2006/relationships/slide" Target="slides/slide24.xml"/><Relationship Id="rId32" Type="http://schemas.openxmlformats.org/officeDocument/2006/relationships/slide" Target="slides/slide25.xml"/><Relationship Id="rId33" Type="http://schemas.openxmlformats.org/officeDocument/2006/relationships/slide" Target="slides/slide26.xml"/><Relationship Id="rId34" Type="http://schemas.openxmlformats.org/officeDocument/2006/relationships/slide" Target="slides/slide27.xml"/><Relationship Id="rId35" Type="http://schemas.openxmlformats.org/officeDocument/2006/relationships/slide" Target="slides/slide28.xml"/><Relationship Id="rId36" Type="http://schemas.openxmlformats.org/officeDocument/2006/relationships/slide" Target="slides/slide29.xml"/><Relationship Id="rId37" Type="http://schemas.openxmlformats.org/officeDocument/2006/relationships/slide" Target="slides/slide30.xml"/><Relationship Id="rId38" Type="http://schemas.openxmlformats.org/officeDocument/2006/relationships/slide" Target="slides/slide31.xml"/><Relationship Id="rId39" Type="http://schemas.openxmlformats.org/officeDocument/2006/relationships/slide" Target="slides/slide32.xml"/><Relationship Id="rId40" Type="http://schemas.openxmlformats.org/officeDocument/2006/relationships/slide" Target="slides/slide33.xml"/><Relationship Id="rId41" Type="http://schemas.openxmlformats.org/officeDocument/2006/relationships/slide" Target="slides/slide34.xml"/><Relationship Id="rId42" Type="http://schemas.openxmlformats.org/officeDocument/2006/relationships/slide" Target="slides/slide35.xml"/><Relationship Id="rId43" Type="http://schemas.openxmlformats.org/officeDocument/2006/relationships/slide" Target="slides/slide36.xml"/><Relationship Id="rId44" Type="http://schemas.openxmlformats.org/officeDocument/2006/relationships/slide" Target="slides/slide37.xml"/><Relationship Id="rId45" Type="http://schemas.openxmlformats.org/officeDocument/2006/relationships/slide" Target="slides/slide38.xml"/><Relationship Id="rId46" Type="http://schemas.openxmlformats.org/officeDocument/2006/relationships/slide" Target="slides/slide39.xml"/><Relationship Id="rId47" Type="http://schemas.openxmlformats.org/officeDocument/2006/relationships/slide" Target="slides/slide40.xml"/><Relationship Id="rId48" Type="http://schemas.openxmlformats.org/officeDocument/2006/relationships/slide" Target="slides/slide41.xml"/><Relationship Id="rId49" Type="http://schemas.openxmlformats.org/officeDocument/2006/relationships/slide" Target="slides/slide42.xml"/><Relationship Id="rId50" Type="http://schemas.openxmlformats.org/officeDocument/2006/relationships/slide" Target="slides/slide43.xml"/><Relationship Id="rId51" Type="http://schemas.openxmlformats.org/officeDocument/2006/relationships/slide" Target="slides/slide44.xml"/><Relationship Id="rId52" Type="http://schemas.openxmlformats.org/officeDocument/2006/relationships/slide" Target="slides/slide45.xml"/><Relationship Id="rId53" Type="http://schemas.openxmlformats.org/officeDocument/2006/relationships/slide" Target="slides/slide46.xml"/><Relationship Id="rId54" Type="http://schemas.openxmlformats.org/officeDocument/2006/relationships/slide" Target="slides/slide47.xml"/><Relationship Id="rId55" Type="http://schemas.openxmlformats.org/officeDocument/2006/relationships/slide" Target="slides/slide48.xml"/><Relationship Id="rId56" Type="http://schemas.openxmlformats.org/officeDocument/2006/relationships/slide" Target="slides/slide49.xml"/><Relationship Id="rId57" Type="http://schemas.openxmlformats.org/officeDocument/2006/relationships/slide" Target="slides/slide50.xml"/><Relationship Id="rId58" Type="http://schemas.openxmlformats.org/officeDocument/2006/relationships/slide" Target="slides/slide51.xml"/></Relationships>

</file>

<file path=ppt/notesMasters/_rels/notesMaster1.xml.rels><?xml version="1.0" encoding="UTF-8" standalone="yes"?><Relationships xmlns="http://schemas.openxmlformats.org/package/2006/relationships"><Relationship Id="rId1" Type="http://schemas.openxmlformats.org/officeDocument/2006/relationships/theme" Target="../theme/theme2.xml"/></Relationships>
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" name="Shape 167"/>
          <p:cNvSpPr/>
          <p:nvPr>
            <p:ph type="sldImg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168" name="Shape 168"/>
          <p:cNvSpPr/>
          <p:nvPr>
            <p:ph type="body" sz="quarter" idx="1"/>
          </p:nvPr>
        </p:nvSpPr>
        <p:spPr>
          <a:xfrm>
            <a:off x="914400" y="4343400"/>
            <a:ext cx="5029200" cy="4114800"/>
          </a:xfrm>
          <a:prstGeom prst="rect">
            <a:avLst/>
          </a:prstGeom>
        </p:spPr>
        <p:txBody>
          <a:bodyPr/>
          <a:lstStyle/>
          <a:p>
            <a:p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defTabSz="457200" latinLnBrk="0">
      <a:lnSpc>
        <a:spcPct val="117999"/>
      </a:lnSpc>
      <a:defRPr sz="2200">
        <a:latin typeface="+mn-lt"/>
        <a:ea typeface="+mn-ea"/>
        <a:cs typeface="+mn-cs"/>
        <a:sym typeface="Helvetica Neue"/>
      </a:defRPr>
    </a:lvl1pPr>
    <a:lvl2pPr indent="228600" defTabSz="457200" latinLnBrk="0">
      <a:lnSpc>
        <a:spcPct val="117999"/>
      </a:lnSpc>
      <a:defRPr sz="2200">
        <a:latin typeface="+mn-lt"/>
        <a:ea typeface="+mn-ea"/>
        <a:cs typeface="+mn-cs"/>
        <a:sym typeface="Helvetica Neue"/>
      </a:defRPr>
    </a:lvl2pPr>
    <a:lvl3pPr indent="457200" defTabSz="457200" latinLnBrk="0">
      <a:lnSpc>
        <a:spcPct val="117999"/>
      </a:lnSpc>
      <a:defRPr sz="2200">
        <a:latin typeface="+mn-lt"/>
        <a:ea typeface="+mn-ea"/>
        <a:cs typeface="+mn-cs"/>
        <a:sym typeface="Helvetica Neue"/>
      </a:defRPr>
    </a:lvl3pPr>
    <a:lvl4pPr indent="685800" defTabSz="457200" latinLnBrk="0">
      <a:lnSpc>
        <a:spcPct val="117999"/>
      </a:lnSpc>
      <a:defRPr sz="2200">
        <a:latin typeface="+mn-lt"/>
        <a:ea typeface="+mn-ea"/>
        <a:cs typeface="+mn-cs"/>
        <a:sym typeface="Helvetica Neue"/>
      </a:defRPr>
    </a:lvl4pPr>
    <a:lvl5pPr indent="914400" defTabSz="457200" latinLnBrk="0">
      <a:lnSpc>
        <a:spcPct val="117999"/>
      </a:lnSpc>
      <a:defRPr sz="2200">
        <a:latin typeface="+mn-lt"/>
        <a:ea typeface="+mn-ea"/>
        <a:cs typeface="+mn-cs"/>
        <a:sym typeface="Helvetica Neue"/>
      </a:defRPr>
    </a:lvl5pPr>
    <a:lvl6pPr indent="1143000" defTabSz="457200" latinLnBrk="0">
      <a:lnSpc>
        <a:spcPct val="117999"/>
      </a:lnSpc>
      <a:defRPr sz="2200">
        <a:latin typeface="+mn-lt"/>
        <a:ea typeface="+mn-ea"/>
        <a:cs typeface="+mn-cs"/>
        <a:sym typeface="Helvetica Neue"/>
      </a:defRPr>
    </a:lvl6pPr>
    <a:lvl7pPr indent="1371600" defTabSz="457200" latinLnBrk="0">
      <a:lnSpc>
        <a:spcPct val="117999"/>
      </a:lnSpc>
      <a:defRPr sz="2200">
        <a:latin typeface="+mn-lt"/>
        <a:ea typeface="+mn-ea"/>
        <a:cs typeface="+mn-cs"/>
        <a:sym typeface="Helvetica Neue"/>
      </a:defRPr>
    </a:lvl7pPr>
    <a:lvl8pPr indent="1600200" defTabSz="457200" latinLnBrk="0">
      <a:lnSpc>
        <a:spcPct val="117999"/>
      </a:lnSpc>
      <a:defRPr sz="2200">
        <a:latin typeface="+mn-lt"/>
        <a:ea typeface="+mn-ea"/>
        <a:cs typeface="+mn-cs"/>
        <a:sym typeface="Helvetica Neue"/>
      </a:defRPr>
    </a:lvl8pPr>
    <a:lvl9pPr indent="1828800" defTabSz="457200" latinLnBrk="0">
      <a:lnSpc>
        <a:spcPct val="117999"/>
      </a:lnSpc>
      <a:defRPr sz="2200">
        <a:latin typeface="+mn-lt"/>
        <a:ea typeface="+mn-ea"/>
        <a:cs typeface="+mn-cs"/>
        <a:sym typeface="Helvetica Neue"/>
      </a:defRPr>
    </a:lvl9pPr>
  </p:notesStyle>
</p:notesMaster>
</file>

<file path=ppt/notesSlides/_rels/notesSlide1.xml.rels><?xml version="1.0" encoding="UTF-8" standalone="yes"?><Relationships xmlns="http://schemas.openxmlformats.org/package/2006/relationships"><Relationship Id="rId1" Type="http://schemas.openxmlformats.org/officeDocument/2006/relationships/slide" Target="../slides/slide5.xml"/><Relationship Id="rId2" Type="http://schemas.openxmlformats.org/officeDocument/2006/relationships/notesMaster" Target="../notesMasters/notesMaster1.xml"/></Relationships>

</file>

<file path=ppt/notesSlides/_rels/notesSlide2.xml.rels><?xml version="1.0" encoding="UTF-8" standalone="yes"?><Relationships xmlns="http://schemas.openxmlformats.org/package/2006/relationships"><Relationship Id="rId1" Type="http://schemas.openxmlformats.org/officeDocument/2006/relationships/slide" Target="../slides/slide6.xml"/><Relationship Id="rId2" Type="http://schemas.openxmlformats.org/officeDocument/2006/relationships/notesMaster" Target="../notesMasters/notesMaster1.xml"/></Relationships>

</file>

<file path=ppt/notesSlides/_rels/notesSlide3.xml.rels><?xml version="1.0" encoding="UTF-8" standalone="yes"?><Relationships xmlns="http://schemas.openxmlformats.org/package/2006/relationships"><Relationship Id="rId1" Type="http://schemas.openxmlformats.org/officeDocument/2006/relationships/slide" Target="../slides/slide7.xml"/><Relationship Id="rId2" Type="http://schemas.openxmlformats.org/officeDocument/2006/relationships/notesMaster" Target="../notesMasters/notesMaster1.xml"/></Relationships>

</file>

<file path=ppt/notesSlides/_rels/notesSlide4.xml.rels><?xml version="1.0" encoding="UTF-8" standalone="yes"?><Relationships xmlns="http://schemas.openxmlformats.org/package/2006/relationships"><Relationship Id="rId1" Type="http://schemas.openxmlformats.org/officeDocument/2006/relationships/slide" Target="../slides/slide8.xml"/><Relationship Id="rId2" Type="http://schemas.openxmlformats.org/officeDocument/2006/relationships/notesMaster" Target="../notesMasters/notesMaster1.xml"/></Relationships>

</file>

<file path=ppt/notesSlides/_rels/notesSlide5.xml.rels><?xml version="1.0" encoding="UTF-8" standalone="yes"?><Relationships xmlns="http://schemas.openxmlformats.org/package/2006/relationships"><Relationship Id="rId1" Type="http://schemas.openxmlformats.org/officeDocument/2006/relationships/slide" Target="../slides/slide9.xml"/><Relationship Id="rId2" Type="http://schemas.openxmlformats.org/officeDocument/2006/relationships/notesMaster" Target="../notesMasters/notesMaster1.xml"/></Relationships>

</file>

<file path=ppt/notesSlides/_rels/notesSlide6.xml.rels><?xml version="1.0" encoding="UTF-8" standalone="yes"?><Relationships xmlns="http://schemas.openxmlformats.org/package/2006/relationships"><Relationship Id="rId1" Type="http://schemas.openxmlformats.org/officeDocument/2006/relationships/slide" Target="../slides/slide11.xml"/><Relationship Id="rId2" Type="http://schemas.openxmlformats.org/officeDocument/2006/relationships/notesMaster" Target="../notesMasters/notesMaster1.xml"/></Relationships>

</file>

<file path=ppt/notesSlides/_rels/notesSlide7.xml.rels><?xml version="1.0" encoding="UTF-8" standalone="yes"?><Relationships xmlns="http://schemas.openxmlformats.org/package/2006/relationships"><Relationship Id="rId1" Type="http://schemas.openxmlformats.org/officeDocument/2006/relationships/slide" Target="../slides/slide12.xml"/><Relationship Id="rId2" Type="http://schemas.openxmlformats.org/officeDocument/2006/relationships/notesMaster" Target="../notesMasters/notesMaster1.xml"/></Relationships>

</file>

<file path=ppt/notesSlides/_rels/notesSlide8.xml.rels><?xml version="1.0" encoding="UTF-8" standalone="yes"?><Relationships xmlns="http://schemas.openxmlformats.org/package/2006/relationships"><Relationship Id="rId1" Type="http://schemas.openxmlformats.org/officeDocument/2006/relationships/slide" Target="../slides/slide13.xml"/><Relationship Id="rId2" Type="http://schemas.openxmlformats.org/officeDocument/2006/relationships/notesMaster" Target="../notesMasters/notesMaster1.xml"/></Relationships>

</file>

<file path=ppt/notesSlides/_rels/notesSlide9.xml.rels><?xml version="1.0" encoding="UTF-8" standalone="yes"?><Relationships xmlns="http://schemas.openxmlformats.org/package/2006/relationships"><Relationship Id="rId1" Type="http://schemas.openxmlformats.org/officeDocument/2006/relationships/slide" Target="../slides/slide14.xml"/><Relationship Id="rId2" Type="http://schemas.openxmlformats.org/officeDocument/2006/relationships/notesMaster" Target="../notesMasters/notesMaster1.xml"/></Relationships>

</file>

<file path=ppt/notesSlides/_rels/notesSlide10.xml.rels><?xml version="1.0" encoding="UTF-8" standalone="yes"?><Relationships xmlns="http://schemas.openxmlformats.org/package/2006/relationships"><Relationship Id="rId1" Type="http://schemas.openxmlformats.org/officeDocument/2006/relationships/slide" Target="../slides/slide15.xml"/><Relationship Id="rId2" Type="http://schemas.openxmlformats.org/officeDocument/2006/relationships/notesMaster" Target="../notesMasters/notesMaster1.xml"/></Relationships>

</file>

<file path=ppt/notesSlides/_rels/notesSlide11.xml.rels><?xml version="1.0" encoding="UTF-8" standalone="yes"?><Relationships xmlns="http://schemas.openxmlformats.org/package/2006/relationships"><Relationship Id="rId1" Type="http://schemas.openxmlformats.org/officeDocument/2006/relationships/slide" Target="../slides/slide16.xml"/><Relationship Id="rId2" Type="http://schemas.openxmlformats.org/officeDocument/2006/relationships/notesMaster" Target="../notesMasters/notesMaster1.xml"/></Relationships>

</file>

<file path=ppt/notesSlides/_rels/notesSlide12.xml.rels><?xml version="1.0" encoding="UTF-8" standalone="yes"?><Relationships xmlns="http://schemas.openxmlformats.org/package/2006/relationships"><Relationship Id="rId1" Type="http://schemas.openxmlformats.org/officeDocument/2006/relationships/slide" Target="../slides/slide17.xml"/><Relationship Id="rId2" Type="http://schemas.openxmlformats.org/officeDocument/2006/relationships/notesMaster" Target="../notesMasters/notesMaster1.xml"/></Relationships>

</file>

<file path=ppt/notesSlides/_rels/notesSlide13.xml.rels><?xml version="1.0" encoding="UTF-8" standalone="yes"?><Relationships xmlns="http://schemas.openxmlformats.org/package/2006/relationships"><Relationship Id="rId1" Type="http://schemas.openxmlformats.org/officeDocument/2006/relationships/slide" Target="../slides/slide18.xml"/><Relationship Id="rId2" Type="http://schemas.openxmlformats.org/officeDocument/2006/relationships/notesMaster" Target="../notesMasters/notesMaster1.xml"/></Relationships>

</file>

<file path=ppt/notesSlides/_rels/notesSlide14.xml.rels><?xml version="1.0" encoding="UTF-8" standalone="yes"?><Relationships xmlns="http://schemas.openxmlformats.org/package/2006/relationships"><Relationship Id="rId1" Type="http://schemas.openxmlformats.org/officeDocument/2006/relationships/slide" Target="../slides/slide19.xml"/><Relationship Id="rId2" Type="http://schemas.openxmlformats.org/officeDocument/2006/relationships/notesMaster" Target="../notesMasters/notesMaster1.xml"/></Relationships>

</file>

<file path=ppt/notesSlides/_rels/notesSlide15.xml.rels><?xml version="1.0" encoding="UTF-8" standalone="yes"?><Relationships xmlns="http://schemas.openxmlformats.org/package/2006/relationships"><Relationship Id="rId1" Type="http://schemas.openxmlformats.org/officeDocument/2006/relationships/slide" Target="../slides/slide20.xml"/><Relationship Id="rId2" Type="http://schemas.openxmlformats.org/officeDocument/2006/relationships/notesMaster" Target="../notesMasters/notesMaster1.xml"/></Relationships>

</file>

<file path=ppt/notesSlides/_rels/notesSlide16.xml.rels><?xml version="1.0" encoding="UTF-8" standalone="yes"?><Relationships xmlns="http://schemas.openxmlformats.org/package/2006/relationships"><Relationship Id="rId1" Type="http://schemas.openxmlformats.org/officeDocument/2006/relationships/slide" Target="../slides/slide22.xml"/><Relationship Id="rId2" Type="http://schemas.openxmlformats.org/officeDocument/2006/relationships/notesMaster" Target="../notesMasters/notesMaster1.xml"/></Relationships>

</file>

<file path=ppt/notesSlides/_rels/notesSlide17.xml.rels><?xml version="1.0" encoding="UTF-8" standalone="yes"?><Relationships xmlns="http://schemas.openxmlformats.org/package/2006/relationships"><Relationship Id="rId1" Type="http://schemas.openxmlformats.org/officeDocument/2006/relationships/slide" Target="../slides/slide23.xml"/><Relationship Id="rId2" Type="http://schemas.openxmlformats.org/officeDocument/2006/relationships/notesMaster" Target="../notesMasters/notesMaster1.xml"/></Relationships>

</file>

<file path=ppt/notesSlides/_rels/notesSlide18.xml.rels><?xml version="1.0" encoding="UTF-8" standalone="yes"?><Relationships xmlns="http://schemas.openxmlformats.org/package/2006/relationships"><Relationship Id="rId1" Type="http://schemas.openxmlformats.org/officeDocument/2006/relationships/slide" Target="../slides/slide27.xml"/><Relationship Id="rId2" Type="http://schemas.openxmlformats.org/officeDocument/2006/relationships/notesMaster" Target="../notesMasters/notesMaster1.xml"/></Relationships>

</file>

<file path=ppt/notesSlides/_rels/notesSlide19.xml.rels><?xml version="1.0" encoding="UTF-8" standalone="yes"?><Relationships xmlns="http://schemas.openxmlformats.org/package/2006/relationships"><Relationship Id="rId1" Type="http://schemas.openxmlformats.org/officeDocument/2006/relationships/slide" Target="../slides/slide28.xml"/><Relationship Id="rId2" Type="http://schemas.openxmlformats.org/officeDocument/2006/relationships/notesMaster" Target="../notesMasters/notesMaster1.xml"/></Relationships>

</file>

<file path=ppt/notesSlides/_rels/notesSlide20.xml.rels><?xml version="1.0" encoding="UTF-8" standalone="yes"?><Relationships xmlns="http://schemas.openxmlformats.org/package/2006/relationships"><Relationship Id="rId1" Type="http://schemas.openxmlformats.org/officeDocument/2006/relationships/slide" Target="../slides/slide41.xml"/><Relationship Id="rId2" Type="http://schemas.openxmlformats.org/officeDocument/2006/relationships/notesMaster" Target="../notesMasters/notesMaster1.xml"/></Relationships>

</file>

<file path=ppt/notesSlides/_rels/notesSlide21.xml.rels><?xml version="1.0" encoding="UTF-8" standalone="yes"?><Relationships xmlns="http://schemas.openxmlformats.org/package/2006/relationships"><Relationship Id="rId1" Type="http://schemas.openxmlformats.org/officeDocument/2006/relationships/slide" Target="../slides/slide42.xml"/><Relationship Id="rId2" Type="http://schemas.openxmlformats.org/officeDocument/2006/relationships/notesMaster" Target="../notesMasters/notesMaster1.xml"/></Relationships>
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" name="Shape 194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195" name="Shape 195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System abstractions (interface to hardware)</a:t>
            </a: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" name="Shape 201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202" name="Shape 202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Say how exokernel will try to address goals</a:t>
            </a:r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1" name="Shape 211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212" name="Shape 212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Each instance of a LibOS can do a completely different thing.</a:t>
            </a:r>
          </a:p>
          <a:p>
            <a:pPr/>
            <a:r>
              <a:t>The LibOS needs way to access resources such as memory and disk</a:t>
            </a:r>
          </a:p>
          <a:p>
            <a:pPr/>
          </a:p>
          <a:p>
            <a:pPr/>
            <a:r>
              <a:t>Resource policy: How much CPU time does each process receive? </a:t>
            </a: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9" name="Shape 219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220" name="Shape 220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When an application wants access to a resource, the secure binding provides a connection.</a:t>
            </a:r>
          </a:p>
          <a:p>
            <a:pPr/>
            <a:r>
              <a:t>If the application needs to access the resource a lot, making a connection every time, which can be expensive </a:t>
            </a:r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7" name="Shape 227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228" name="Shape 228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Software TLB used to cache bindings.</a:t>
            </a:r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8" name="Shape 238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239" name="Shape 239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So for each goal, say which part of exokernel accomplishes task on next slide</a:t>
            </a:r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" name="Shape 245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246" name="Shape 246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Processor Time Slices: Scheduling done by iterating through slices</a:t>
            </a:r>
          </a:p>
          <a:p>
            <a:pPr/>
            <a:r>
              <a:t>Exceptions: Sends hardware exceptions to applications</a:t>
            </a:r>
          </a:p>
          <a:p>
            <a:pPr/>
            <a:r>
              <a:t>Protected Control Transfer: A way to switch to another processor</a:t>
            </a:r>
          </a:p>
          <a:p>
            <a:pPr marL="287616" indent="-287616">
              <a:buClr>
                <a:schemeClr val="accent1"/>
              </a:buClr>
              <a:buSzPct val="104999"/>
              <a:buFont typeface="Avenir Next"/>
              <a:buChar char="-"/>
            </a:pPr>
            <a:r>
              <a:t>Asynchronous: Donate rest of the time slice to the next processor.</a:t>
            </a:r>
          </a:p>
          <a:p>
            <a:pPr marL="287616" indent="-287616">
              <a:buClr>
                <a:schemeClr val="accent1"/>
              </a:buClr>
              <a:buSzPct val="104999"/>
              <a:buFont typeface="Avenir Next"/>
              <a:buChar char="-"/>
            </a:pPr>
            <a:r>
              <a:t>Synchronous: Donate the current time slice and any future time slice.</a:t>
            </a:r>
          </a:p>
          <a:p>
            <a:pPr/>
          </a:p>
          <a:p>
            <a:pPr/>
            <a:r>
              <a:t>Dynamic Packet Filtering:</a:t>
            </a:r>
          </a:p>
          <a:p>
            <a:pPr/>
            <a:r>
              <a:t>-Need to determine which application to send a packet to</a:t>
            </a:r>
          </a:p>
          <a:p>
            <a:pPr/>
            <a:r>
              <a:t>-Application installs logic on the kernel at runtime</a:t>
            </a:r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2" name="Shape 252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253" name="Shape 253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IPC abstractions</a:t>
            </a:r>
          </a:p>
          <a:p>
            <a:pPr/>
            <a:r>
              <a:t>-Give up time slice if write buffer is full or read buffer is empty</a:t>
            </a:r>
          </a:p>
          <a:p>
            <a:pPr/>
          </a:p>
          <a:p>
            <a:pPr/>
            <a:r>
              <a:t>ASH-application level message handlers: ExOS cannot secure map the network buffers to application space. Download code to kernel. Way to quickly perform checksums and respond to messages.</a:t>
            </a:r>
          </a:p>
          <a:p>
            <a:pPr/>
          </a:p>
          <a:p>
            <a:pPr/>
            <a:r>
              <a:t>Virtual Memory: Provides application level VM with low overhead</a:t>
            </a:r>
          </a:p>
          <a:p>
            <a:pPr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7" name="Shape 257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258" name="Shape 258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 marL="427316" indent="-427316">
              <a:buSzPct val="100000"/>
              <a:buAutoNum type="arabicPeriod" startAt="1"/>
            </a:pPr>
            <a:r>
              <a:t>Application does. Poor Isolation, conflicting policies.</a:t>
            </a:r>
          </a:p>
          <a:p>
            <a:pPr marL="427316" indent="-427316">
              <a:buSzPct val="100000"/>
              <a:buAutoNum type="arabicPeriod" startAt="1"/>
            </a:pPr>
            <a:r>
              <a:t>Protection / authorization of resources. Faster to do at kernel level, but kernel does not need to understand resources.</a:t>
            </a:r>
          </a:p>
          <a:p>
            <a:pPr marL="427316" indent="-427316">
              <a:buSzPct val="100000"/>
              <a:buAutoNum type="arabicPeriod" startAt="1"/>
            </a:pPr>
            <a:r>
              <a:t>Not enough space in the hardware TLB. Can make software TLB larger.</a:t>
            </a:r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Shape 262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263" name="Shape 263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 marL="427316" indent="-427316">
              <a:buSzPct val="100000"/>
              <a:buAutoNum type="arabicPeriod" startAt="1"/>
            </a:pPr>
            <a:r>
              <a:t>Application does. Poor Isolation, conflicting policies.</a:t>
            </a:r>
          </a:p>
          <a:p>
            <a:pPr marL="427316" indent="-427316">
              <a:buSzPct val="100000"/>
              <a:buAutoNum type="arabicPeriod" startAt="1"/>
            </a:pPr>
            <a:r>
              <a:t>Protection / authorization of resources. Faster to do at kernel level, but kernel does not need to understand resources.</a:t>
            </a:r>
          </a:p>
          <a:p>
            <a:pPr marL="427316" indent="-427316">
              <a:buSzPct val="100000"/>
              <a:buAutoNum type="arabicPeriod" startAt="1"/>
            </a:pPr>
            <a:r>
              <a:t>Not enough space in the hardware TLB. Can make software TLB larger.</a:t>
            </a:r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7" name="Shape 267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268" name="Shape 268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 marL="427316" indent="-427316">
              <a:buSzPct val="100000"/>
              <a:buAutoNum type="arabicPeriod" startAt="1"/>
            </a:pPr>
            <a:r>
              <a:t>Application does. Poor Isolation, conflicting policies.</a:t>
            </a:r>
          </a:p>
          <a:p>
            <a:pPr marL="427316" indent="-427316">
              <a:buSzPct val="100000"/>
              <a:buAutoNum type="arabicPeriod" startAt="1"/>
            </a:pPr>
            <a:r>
              <a:t>Protection / authorization of resources. Faster to do at kernel level, but kernel does not need to understand resources.</a:t>
            </a:r>
          </a:p>
          <a:p>
            <a:pPr marL="427316" indent="-427316">
              <a:buSzPct val="100000"/>
              <a:buAutoNum type="arabicPeriod" startAt="1"/>
            </a:pPr>
            <a:r>
              <a:t>Not enough space in the hardware TLB. Can make software TLB larger.</a:t>
            </a:r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2" name="Shape 272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273" name="Shape 273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 marL="427316" indent="-427316">
              <a:buSzPct val="100000"/>
              <a:buAutoNum type="arabicPeriod" startAt="1"/>
            </a:pPr>
            <a:r>
              <a:t>Application does. Poor Isolation, conflicting policies.</a:t>
            </a:r>
          </a:p>
          <a:p>
            <a:pPr marL="427316" indent="-427316">
              <a:buSzPct val="100000"/>
              <a:buAutoNum type="arabicPeriod" startAt="1"/>
            </a:pPr>
            <a:r>
              <a:t>Protection / authorization of resources. Faster to do at kernel level, but kernel does not need to understand resources.</a:t>
            </a:r>
          </a:p>
          <a:p>
            <a:pPr marL="427316" indent="-427316">
              <a:buSzPct val="100000"/>
              <a:buAutoNum type="arabicPeriod" startAt="1"/>
            </a:pPr>
            <a:r>
              <a:t>Not enough space in the hardware TLB. Can make software TLB larger.</a:t>
            </a:r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9" name="Shape 279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280" name="Shape 280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 marL="427316" indent="-427316">
              <a:buSzPct val="100000"/>
              <a:buAutoNum type="arabicPeriod" startAt="1"/>
            </a:pPr>
            <a:r>
              <a:t>Application does. Poor Isolation, conflicting policies.</a:t>
            </a:r>
          </a:p>
          <a:p>
            <a:pPr marL="427316" indent="-427316">
              <a:buSzPct val="100000"/>
              <a:buAutoNum type="arabicPeriod" startAt="1"/>
            </a:pPr>
            <a:r>
              <a:t>Protection / authorization of resources. Faster to do at kernel level, but kernel does not need to understand resources.</a:t>
            </a:r>
          </a:p>
          <a:p>
            <a:pPr marL="427316" indent="-427316">
              <a:buSzPct val="100000"/>
              <a:buAutoNum type="arabicPeriod" startAt="1"/>
            </a:pPr>
            <a:r>
              <a:t>Not enough space in the hardware TLB. Can make software TLB larger.</a:t>
            </a:r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4" name="Shape 284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285" name="Shape 285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 marL="427316" indent="-427316">
              <a:buSzPct val="100000"/>
              <a:buAutoNum type="arabicPeriod" startAt="1"/>
            </a:pPr>
            <a:r>
              <a:t>Application does. Poor Isolation, conflicting policies.</a:t>
            </a:r>
          </a:p>
          <a:p>
            <a:pPr marL="427316" indent="-427316">
              <a:buSzPct val="100000"/>
              <a:buAutoNum type="arabicPeriod" startAt="1"/>
            </a:pPr>
            <a:r>
              <a:t>Protection / authorization of resources. Faster to do at kernel level, but kernel does not need to understand resources.</a:t>
            </a:r>
          </a:p>
          <a:p>
            <a:pPr marL="427316" indent="-427316">
              <a:buSzPct val="100000"/>
              <a:buAutoNum type="arabicPeriod" startAt="1"/>
            </a:pPr>
            <a:r>
              <a:t>Not enough space in the hardware TLB. Can make software TLB larger.</a:t>
            </a:r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1" name="Shape 291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292" name="Shape 292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 marL="427316" indent="-427316">
              <a:buSzPct val="100000"/>
              <a:buAutoNum type="arabicPeriod" startAt="1"/>
            </a:pPr>
            <a:r>
              <a:t>Application does. Poor Isolation, conflicting policies.</a:t>
            </a:r>
          </a:p>
          <a:p>
            <a:pPr marL="427316" indent="-427316">
              <a:buSzPct val="100000"/>
              <a:buAutoNum type="arabicPeriod" startAt="1"/>
            </a:pPr>
            <a:r>
              <a:t>Protection / authorization of resources. Faster to do at kernel level, but kernel does not need to understand resources.</a:t>
            </a:r>
          </a:p>
          <a:p>
            <a:pPr marL="427316" indent="-427316">
              <a:buSzPct val="100000"/>
              <a:buAutoNum type="arabicPeriod" startAt="1"/>
            </a:pPr>
            <a:r>
              <a:t>Not enough space in the hardware TLB. Can make software TLB larger.</a:t>
            </a:r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0" name="Shape 300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301" name="Shape 301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What if one operating system is not good for the same application?</a:t>
            </a:r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5" name="Shape 315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316" name="Shape 316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Operating system may not be good for all groupings. </a:t>
            </a:r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5" name="Shape 345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346" name="Shape 346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Chose OCaml because of flexibility (implement imperative, functional, and OOP). Brevity. High performance. Xen is implemented in OCaml, so integration is easy.</a:t>
            </a:r>
          </a:p>
          <a:p>
            <a:pPr/>
          </a:p>
          <a:p>
            <a:pPr/>
            <a:r>
              <a:t>PV Boot - Way to initialize VM with a single virtual CPU and multiple Xen event channels. </a:t>
            </a:r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3" name="Shape 353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354" name="Shape 354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Initializes VM that application runs in</a:t>
            </a:r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7" name="Shape 407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408" name="Shape 408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Go into more detail on what each bullet point means</a:t>
            </a:r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4" name="Shape 414"/>
          <p:cNvSpPr/>
          <p:nvPr>
            <p:ph type="sldImg"/>
          </p:nvPr>
        </p:nvSpPr>
        <p:spPr>
          <a:prstGeom prst="rect">
            <a:avLst/>
          </a:prstGeom>
        </p:spPr>
        <p:txBody>
          <a:bodyPr/>
          <a:lstStyle/>
          <a:p>
            <a:pPr/>
          </a:p>
        </p:txBody>
      </p:sp>
      <p:sp>
        <p:nvSpPr>
          <p:cNvPr id="415" name="Shape 415"/>
          <p:cNvSpPr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One process given 3x time, another 2x time, last one 1x time</a:t>
            </a:r>
          </a:p>
        </p:txBody>
      </p:sp>
    </p:spTree>
  </p:cSld>
  <p:clrMapOvr>
    <a:masterClrMapping/>
  </p:clrMapOvr>
</p:notes>
</file>

<file path=ppt/slideLayouts/_rels/slideLayout1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2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3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4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5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6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7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8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9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10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11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12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13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14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15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_rels/slideLayout16.xml.rels>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/></Relationships>
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showMasterSp="1" showMasterPhAnim="1">
  <p:cSld name="Title &amp;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Text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Title Text</a:t>
            </a:r>
          </a:p>
        </p:txBody>
      </p:sp>
      <p:sp>
        <p:nvSpPr>
          <p:cNvPr id="13" name="Body Level One…"/>
          <p:cNvSpPr txBox="1"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4" name="Slide Number"/>
          <p:cNvSpPr txBox="1"/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0" showMasterPhAnim="1">
  <p:cSld name="Photo - Horizont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Image"/>
          <p:cNvSpPr/>
          <p:nvPr>
            <p:ph type="pic" idx="13"/>
          </p:nvPr>
        </p:nvSpPr>
        <p:spPr>
          <a:xfrm>
            <a:off x="0" y="0"/>
            <a:ext cx="13004800" cy="9753600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pPr/>
          </a:p>
        </p:txBody>
      </p:sp>
      <p:sp>
        <p:nvSpPr>
          <p:cNvPr id="22" name="Body Level One…"/>
          <p:cNvSpPr txBox="1"/>
          <p:nvPr>
            <p:ph type="body" sz="quarter" idx="1"/>
          </p:nvPr>
        </p:nvSpPr>
        <p:spPr>
          <a:xfrm>
            <a:off x="406400" y="6140894"/>
            <a:ext cx="12192000" cy="264"/>
          </a:xfrm>
          <a:prstGeom prst="rect">
            <a:avLst/>
          </a:prstGeom>
          <a:ln w="38100">
            <a:solidFill>
              <a:srgbClr val="A6AAA9"/>
            </a:solidFill>
          </a:ln>
        </p:spPr>
        <p:txBody>
          <a:bodyPr anchor="ctr"/>
          <a:lstStyle>
            <a:lvl1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FFFFFF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  <a:lvl2pPr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FFFFFF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2pPr>
            <a:lvl3pPr marL="1333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FFFFFF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3pPr>
            <a:lvl4pPr marL="1778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FFFFFF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4pPr>
            <a:lvl5pPr marL="2222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FFFFFF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5pPr>
          </a:lstStyle>
          <a:p>
            <a:pPr/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23" name="Title Text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Title Text</a:t>
            </a:r>
          </a:p>
        </p:txBody>
      </p:sp>
      <p:sp>
        <p:nvSpPr>
          <p:cNvPr id="24" name="Body Level One…"/>
          <p:cNvSpPr txBox="1"/>
          <p:nvPr>
            <p:ph type="body" sz="quarter" idx="14"/>
          </p:nvPr>
        </p:nvSpPr>
        <p:spPr>
          <a:prstGeom prst="rect">
            <a:avLst/>
          </a:prstGeom>
        </p:spPr>
        <p:txBody>
          <a:bodyPr/>
          <a:lstStyle/>
          <a:p>
            <a:pPr>
              <a:buClr>
                <a:srgbClr val="39A3D5"/>
              </a:buClr>
              <a:buFont typeface="Avenir Next"/>
            </a:pPr>
          </a:p>
        </p:txBody>
      </p:sp>
      <p:sp>
        <p:nvSpPr>
          <p:cNvPr id="25" name="Slide Number"/>
          <p:cNvSpPr txBox="1"/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1" showMasterPhAnim="1">
  <p:cSld name="Title &amp; Subtitle Alt"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" name="Title Text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Title Text</a:t>
            </a:r>
          </a:p>
        </p:txBody>
      </p:sp>
      <p:sp>
        <p:nvSpPr>
          <p:cNvPr id="33" name="Body Level One…"/>
          <p:cNvSpPr txBox="1"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34" name="Slide Number"/>
          <p:cNvSpPr txBox="1"/>
          <p:nvPr>
            <p:ph type="sldNum" sz="quarter" idx="2"/>
          </p:nvPr>
        </p:nvSpPr>
        <p:spPr>
          <a:xfrm>
            <a:off x="12161861" y="419100"/>
            <a:ext cx="406897" cy="457200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0" showMasterPhAnim="1">
  <p:cSld name="Title - Cent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Title Text"/>
          <p:cNvSpPr txBox="1"/>
          <p:nvPr>
            <p:ph type="title"/>
          </p:nvPr>
        </p:nvSpPr>
        <p:spPr>
          <a:xfrm>
            <a:off x="406400" y="4038600"/>
            <a:ext cx="12192000" cy="4521200"/>
          </a:xfrm>
          <a:prstGeom prst="rect">
            <a:avLst/>
          </a:prstGeom>
        </p:spPr>
        <p:txBody>
          <a:bodyPr/>
          <a:lstStyle/>
          <a:p>
            <a:pPr/>
            <a:r>
              <a:t>Title Text</a:t>
            </a:r>
          </a:p>
        </p:txBody>
      </p:sp>
      <p:sp>
        <p:nvSpPr>
          <p:cNvPr id="42" name="Slide Number"/>
          <p:cNvSpPr txBox="1"/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0" showMasterPhAnim="1">
  <p:cSld name="Photo -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Line"/>
          <p:cNvSpPr/>
          <p:nvPr/>
        </p:nvSpPr>
        <p:spPr>
          <a:xfrm flipV="1">
            <a:off x="5892800" y="6141011"/>
            <a:ext cx="6705601" cy="146"/>
          </a:xfrm>
          <a:prstGeom prst="line">
            <a:avLst/>
          </a:prstGeom>
          <a:ln w="38100">
            <a:solidFill>
              <a:srgbClr val="A6AAA9"/>
            </a:solidFill>
            <a:miter lim="400000"/>
          </a:ln>
        </p:spPr>
        <p:txBody>
          <a:bodyPr lIns="45718" tIns="45718" rIns="45718" bIns="45718"/>
          <a:lstStyle/>
          <a:p>
            <a:pPr>
              <a:defRPr>
                <a:solidFill>
                  <a:srgbClr val="FFFFFF"/>
                </a:solidFill>
              </a:defRPr>
            </a:pPr>
          </a:p>
        </p:txBody>
      </p:sp>
      <p:sp>
        <p:nvSpPr>
          <p:cNvPr id="50" name="Image"/>
          <p:cNvSpPr/>
          <p:nvPr>
            <p:ph type="pic" idx="13"/>
          </p:nvPr>
        </p:nvSpPr>
        <p:spPr>
          <a:xfrm>
            <a:off x="0" y="0"/>
            <a:ext cx="5486400" cy="9753600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pPr/>
          </a:p>
        </p:txBody>
      </p:sp>
      <p:sp>
        <p:nvSpPr>
          <p:cNvPr id="51" name="Title Text"/>
          <p:cNvSpPr txBox="1"/>
          <p:nvPr>
            <p:ph type="title"/>
          </p:nvPr>
        </p:nvSpPr>
        <p:spPr>
          <a:xfrm>
            <a:off x="5892800" y="6426200"/>
            <a:ext cx="6705600" cy="2705100"/>
          </a:xfrm>
          <a:prstGeom prst="rect">
            <a:avLst/>
          </a:prstGeom>
        </p:spPr>
        <p:txBody>
          <a:bodyPr/>
          <a:lstStyle/>
          <a:p>
            <a:pPr/>
            <a:r>
              <a:t>Title Text</a:t>
            </a:r>
          </a:p>
        </p:txBody>
      </p:sp>
      <p:sp>
        <p:nvSpPr>
          <p:cNvPr id="52" name="Body Level One…"/>
          <p:cNvSpPr txBox="1"/>
          <p:nvPr>
            <p:ph type="body" sz="quarter" idx="1"/>
          </p:nvPr>
        </p:nvSpPr>
        <p:spPr>
          <a:xfrm>
            <a:off x="5892800" y="4267200"/>
            <a:ext cx="6705600" cy="1803400"/>
          </a:xfrm>
          <a:prstGeom prst="rect">
            <a:avLst/>
          </a:prstGeom>
        </p:spPr>
        <p:txBody>
          <a:bodyPr/>
          <a:lstStyle/>
          <a:p>
            <a:pPr/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53" name="Slide Number"/>
          <p:cNvSpPr txBox="1"/>
          <p:nvPr>
            <p:ph type="sldNum" sz="quarter" idx="2"/>
          </p:nvPr>
        </p:nvSpPr>
        <p:spPr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0" showMasterPhAnim="1">
  <p:cSld name="Title - Top"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" name="Line"/>
          <p:cNvSpPr/>
          <p:nvPr/>
        </p:nvSpPr>
        <p:spPr>
          <a:xfrm flipV="1">
            <a:off x="406400" y="993160"/>
            <a:ext cx="12192001" cy="264"/>
          </a:xfrm>
          <a:prstGeom prst="line">
            <a:avLst/>
          </a:prstGeom>
          <a:ln w="25400">
            <a:solidFill>
              <a:srgbClr val="A6AAA9"/>
            </a:solidFill>
            <a:miter lim="400000"/>
          </a:ln>
        </p:spPr>
        <p:txBody>
          <a:bodyPr lIns="45718" tIns="45718" rIns="45718" bIns="45718"/>
          <a:lstStyle/>
          <a:p>
            <a:pPr>
              <a:defRPr>
                <a:solidFill>
                  <a:srgbClr val="FFFFFF"/>
                </a:solidFill>
              </a:defRPr>
            </a:pPr>
          </a:p>
        </p:txBody>
      </p:sp>
      <p:sp>
        <p:nvSpPr>
          <p:cNvPr id="61" name="Body Level One…"/>
          <p:cNvSpPr txBox="1"/>
          <p:nvPr>
            <p:ph type="body" sz="quarter" idx="1"/>
          </p:nvPr>
        </p:nvSpPr>
        <p:spPr>
          <a:xfrm>
            <a:off x="406400" y="457200"/>
            <a:ext cx="11176000" cy="457200"/>
          </a:xfrm>
          <a:prstGeom prst="rect">
            <a:avLst/>
          </a:prstGeom>
        </p:spPr>
        <p:txBody>
          <a:bodyPr/>
          <a:lstStyle>
            <a:lvl1pPr defTabSz="457200">
              <a:spcBef>
                <a:spcPts val="0"/>
              </a:spcBef>
              <a:defRPr spc="120" sz="2400">
                <a:solidFill>
                  <a:srgbClr val="838787"/>
                </a:solidFill>
              </a:defRPr>
            </a:lvl1pPr>
            <a:lvl2pPr marL="7582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2pPr>
            <a:lvl3pPr marL="12027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3pPr>
            <a:lvl4pPr marL="16472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4pPr>
            <a:lvl5pPr marL="20917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5pPr>
          </a:lstStyle>
          <a:p>
            <a:pPr/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62" name="Title Text"/>
          <p:cNvSpPr txBox="1"/>
          <p:nvPr>
            <p:ph type="title"/>
          </p:nvPr>
        </p:nvSpPr>
        <p:spPr>
          <a:xfrm>
            <a:off x="406400" y="1536700"/>
            <a:ext cx="12192000" cy="723900"/>
          </a:xfrm>
          <a:prstGeom prst="rect">
            <a:avLst/>
          </a:prstGeom>
        </p:spPr>
        <p:txBody>
          <a:bodyPr/>
          <a:lstStyle>
            <a:lvl1pPr>
              <a:spcBef>
                <a:spcPts val="2800"/>
              </a:spcBef>
              <a:defRPr sz="6000"/>
            </a:lvl1pPr>
          </a:lstStyle>
          <a:p>
            <a:pPr/>
            <a:r>
              <a:t>Title Text</a:t>
            </a:r>
          </a:p>
        </p:txBody>
      </p:sp>
      <p:sp>
        <p:nvSpPr>
          <p:cNvPr id="63" name="Slide Number"/>
          <p:cNvSpPr txBox="1"/>
          <p:nvPr>
            <p:ph type="sldNum" sz="quarter" idx="2"/>
          </p:nvPr>
        </p:nvSpPr>
        <p:spPr>
          <a:xfrm>
            <a:off x="12186622" y="431800"/>
            <a:ext cx="406898" cy="457200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0" showMasterPhAnim="1">
  <p:cSld name="Title &amp; 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" name="Line"/>
          <p:cNvSpPr/>
          <p:nvPr/>
        </p:nvSpPr>
        <p:spPr>
          <a:xfrm flipV="1">
            <a:off x="406400" y="993160"/>
            <a:ext cx="12192001" cy="264"/>
          </a:xfrm>
          <a:prstGeom prst="line">
            <a:avLst/>
          </a:prstGeom>
          <a:ln w="25400">
            <a:solidFill>
              <a:srgbClr val="A6AAA9"/>
            </a:solidFill>
            <a:miter lim="400000"/>
          </a:ln>
        </p:spPr>
        <p:txBody>
          <a:bodyPr lIns="45718" tIns="45718" rIns="45718" bIns="45718"/>
          <a:lstStyle/>
          <a:p>
            <a:pPr>
              <a:defRPr>
                <a:solidFill>
                  <a:srgbClr val="FFFFFF"/>
                </a:solidFill>
              </a:defRPr>
            </a:pPr>
          </a:p>
        </p:txBody>
      </p:sp>
      <p:sp>
        <p:nvSpPr>
          <p:cNvPr id="71" name="Body Level One…"/>
          <p:cNvSpPr txBox="1"/>
          <p:nvPr>
            <p:ph type="body" sz="quarter" idx="1"/>
          </p:nvPr>
        </p:nvSpPr>
        <p:spPr>
          <a:xfrm>
            <a:off x="406400" y="457200"/>
            <a:ext cx="11176000" cy="457200"/>
          </a:xfrm>
          <a:prstGeom prst="rect">
            <a:avLst/>
          </a:prstGeom>
        </p:spPr>
        <p:txBody>
          <a:bodyPr/>
          <a:lstStyle>
            <a:lvl1pPr defTabSz="457200">
              <a:spcBef>
                <a:spcPts val="0"/>
              </a:spcBef>
              <a:defRPr spc="120" sz="2400">
                <a:solidFill>
                  <a:srgbClr val="838787"/>
                </a:solidFill>
              </a:defRPr>
            </a:lvl1pPr>
            <a:lvl2pPr marL="7582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2pPr>
            <a:lvl3pPr marL="12027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3pPr>
            <a:lvl4pPr marL="16472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4pPr>
            <a:lvl5pPr marL="20917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5pPr>
          </a:lstStyle>
          <a:p>
            <a:pPr/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72" name="Title Text"/>
          <p:cNvSpPr txBox="1"/>
          <p:nvPr>
            <p:ph type="title"/>
          </p:nvPr>
        </p:nvSpPr>
        <p:spPr>
          <a:xfrm>
            <a:off x="406400" y="1536700"/>
            <a:ext cx="12192000" cy="723900"/>
          </a:xfrm>
          <a:prstGeom prst="rect">
            <a:avLst/>
          </a:prstGeom>
        </p:spPr>
        <p:txBody>
          <a:bodyPr/>
          <a:lstStyle>
            <a:lvl1pPr>
              <a:spcBef>
                <a:spcPts val="2800"/>
              </a:spcBef>
              <a:defRPr sz="6000"/>
            </a:lvl1pPr>
          </a:lstStyle>
          <a:p>
            <a:pPr/>
            <a:r>
              <a:t>Title Text</a:t>
            </a:r>
          </a:p>
        </p:txBody>
      </p:sp>
      <p:sp>
        <p:nvSpPr>
          <p:cNvPr id="73" name="Body Level One…"/>
          <p:cNvSpPr txBox="1"/>
          <p:nvPr>
            <p:ph type="body" idx="13"/>
          </p:nvPr>
        </p:nvSpPr>
        <p:spPr>
          <a:xfrm>
            <a:off x="406400" y="2743200"/>
            <a:ext cx="121920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chemeClr val="accent1"/>
              </a:buClr>
              <a:buSzPct val="104999"/>
              <a:buFont typeface="Avenir Next"/>
              <a:buChar char="▸"/>
              <a:defRPr cap="none" sz="3400">
                <a:solidFill>
                  <a:srgbClr val="FFFFFF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</a:p>
        </p:txBody>
      </p:sp>
      <p:sp>
        <p:nvSpPr>
          <p:cNvPr id="74" name="Slide Number"/>
          <p:cNvSpPr txBox="1"/>
          <p:nvPr>
            <p:ph type="sldNum" sz="quarter" idx="2"/>
          </p:nvPr>
        </p:nvSpPr>
        <p:spPr>
          <a:xfrm>
            <a:off x="12186622" y="431800"/>
            <a:ext cx="406898" cy="457200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0" showMasterPhAnim="1">
  <p:cSld name="Title &amp; Bullets Alt"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" name="Line"/>
          <p:cNvSpPr/>
          <p:nvPr/>
        </p:nvSpPr>
        <p:spPr>
          <a:xfrm flipV="1">
            <a:off x="406400" y="993160"/>
            <a:ext cx="12192001" cy="264"/>
          </a:xfrm>
          <a:prstGeom prst="line">
            <a:avLst/>
          </a:prstGeom>
          <a:ln w="25400">
            <a:solidFill>
              <a:srgbClr val="A6AAA9"/>
            </a:solidFill>
            <a:miter lim="400000"/>
          </a:ln>
        </p:spPr>
        <p:txBody>
          <a:bodyPr lIns="45718" tIns="45718" rIns="45718" bIns="45718"/>
          <a:lstStyle/>
          <a:p>
            <a:pPr>
              <a:defRPr>
                <a:solidFill>
                  <a:srgbClr val="FFFFFF"/>
                </a:solidFill>
              </a:defRPr>
            </a:pPr>
          </a:p>
        </p:txBody>
      </p:sp>
      <p:sp>
        <p:nvSpPr>
          <p:cNvPr id="82" name="Body Level One…"/>
          <p:cNvSpPr txBox="1"/>
          <p:nvPr>
            <p:ph type="body" sz="quarter" idx="1"/>
          </p:nvPr>
        </p:nvSpPr>
        <p:spPr>
          <a:xfrm>
            <a:off x="406400" y="457200"/>
            <a:ext cx="11176000" cy="457200"/>
          </a:xfrm>
          <a:prstGeom prst="rect">
            <a:avLst/>
          </a:prstGeom>
        </p:spPr>
        <p:txBody>
          <a:bodyPr/>
          <a:lstStyle>
            <a:lvl1pPr defTabSz="457200">
              <a:spcBef>
                <a:spcPts val="0"/>
              </a:spcBef>
              <a:defRPr spc="120" sz="2400">
                <a:solidFill>
                  <a:srgbClr val="838787"/>
                </a:solidFill>
              </a:defRPr>
            </a:lvl1pPr>
            <a:lvl2pPr marL="7582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2pPr>
            <a:lvl3pPr marL="12027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3pPr>
            <a:lvl4pPr marL="16472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4pPr>
            <a:lvl5pPr marL="20917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5pPr>
          </a:lstStyle>
          <a:p>
            <a:pPr/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83" name="Title Text"/>
          <p:cNvSpPr txBox="1"/>
          <p:nvPr>
            <p:ph type="title"/>
          </p:nvPr>
        </p:nvSpPr>
        <p:spPr>
          <a:xfrm>
            <a:off x="406400" y="1536700"/>
            <a:ext cx="12192000" cy="723900"/>
          </a:xfrm>
          <a:prstGeom prst="rect">
            <a:avLst/>
          </a:prstGeom>
        </p:spPr>
        <p:txBody>
          <a:bodyPr/>
          <a:lstStyle>
            <a:lvl1pPr>
              <a:spcBef>
                <a:spcPts val="2800"/>
              </a:spcBef>
              <a:defRPr sz="6000"/>
            </a:lvl1pPr>
          </a:lstStyle>
          <a:p>
            <a:pPr/>
            <a:r>
              <a:t>Title Text</a:t>
            </a:r>
          </a:p>
        </p:txBody>
      </p:sp>
      <p:sp>
        <p:nvSpPr>
          <p:cNvPr id="84" name="Body Level One…"/>
          <p:cNvSpPr txBox="1"/>
          <p:nvPr>
            <p:ph type="body" idx="13"/>
          </p:nvPr>
        </p:nvSpPr>
        <p:spPr>
          <a:xfrm>
            <a:off x="406400" y="2743200"/>
            <a:ext cx="121920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chemeClr val="accent1"/>
              </a:buClr>
              <a:buSzPct val="104999"/>
              <a:buFont typeface="Avenir Next"/>
              <a:buChar char="▸"/>
              <a:defRPr cap="none" sz="3400">
                <a:solidFill>
                  <a:srgbClr val="FFFFFF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</a:p>
        </p:txBody>
      </p:sp>
      <p:sp>
        <p:nvSpPr>
          <p:cNvPr id="85" name="Slide Number"/>
          <p:cNvSpPr txBox="1"/>
          <p:nvPr>
            <p:ph type="sldNum" sz="quarter" idx="2"/>
          </p:nvPr>
        </p:nvSpPr>
        <p:spPr>
          <a:xfrm>
            <a:off x="12186622" y="431800"/>
            <a:ext cx="406898" cy="457200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0" showMasterPhAnim="1">
  <p:cSld name="Title, Bullets &amp;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" name="Line"/>
          <p:cNvSpPr/>
          <p:nvPr/>
        </p:nvSpPr>
        <p:spPr>
          <a:xfrm flipV="1">
            <a:off x="406400" y="993160"/>
            <a:ext cx="12192001" cy="264"/>
          </a:xfrm>
          <a:prstGeom prst="line">
            <a:avLst/>
          </a:prstGeom>
          <a:ln w="25400">
            <a:solidFill>
              <a:srgbClr val="A6AAA9"/>
            </a:solidFill>
            <a:miter lim="400000"/>
          </a:ln>
        </p:spPr>
        <p:txBody>
          <a:bodyPr lIns="45718" tIns="45718" rIns="45718" bIns="45718"/>
          <a:lstStyle/>
          <a:p>
            <a:pPr>
              <a:defRPr>
                <a:solidFill>
                  <a:srgbClr val="FFFFFF"/>
                </a:solidFill>
              </a:defRPr>
            </a:pPr>
          </a:p>
        </p:txBody>
      </p:sp>
      <p:sp>
        <p:nvSpPr>
          <p:cNvPr id="93" name="Body Level One…"/>
          <p:cNvSpPr txBox="1"/>
          <p:nvPr>
            <p:ph type="body" sz="quarter" idx="1"/>
          </p:nvPr>
        </p:nvSpPr>
        <p:spPr>
          <a:xfrm>
            <a:off x="406400" y="457200"/>
            <a:ext cx="11176000" cy="457200"/>
          </a:xfrm>
          <a:prstGeom prst="rect">
            <a:avLst/>
          </a:prstGeom>
        </p:spPr>
        <p:txBody>
          <a:bodyPr/>
          <a:lstStyle>
            <a:lvl1pPr defTabSz="457200">
              <a:spcBef>
                <a:spcPts val="0"/>
              </a:spcBef>
              <a:defRPr spc="120" sz="2400">
                <a:solidFill>
                  <a:srgbClr val="838787"/>
                </a:solidFill>
              </a:defRPr>
            </a:lvl1pPr>
            <a:lvl2pPr marL="7582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2pPr>
            <a:lvl3pPr marL="12027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3pPr>
            <a:lvl4pPr marL="16472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4pPr>
            <a:lvl5pPr marL="20917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5pPr>
          </a:lstStyle>
          <a:p>
            <a:pPr/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94" name="Image"/>
          <p:cNvSpPr/>
          <p:nvPr>
            <p:ph type="pic" sz="half" idx="13"/>
          </p:nvPr>
        </p:nvSpPr>
        <p:spPr>
          <a:xfrm>
            <a:off x="7112000" y="1536700"/>
            <a:ext cx="5486400" cy="7797800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pPr/>
          </a:p>
        </p:txBody>
      </p:sp>
      <p:sp>
        <p:nvSpPr>
          <p:cNvPr id="95" name="Title Text"/>
          <p:cNvSpPr txBox="1"/>
          <p:nvPr>
            <p:ph type="title"/>
          </p:nvPr>
        </p:nvSpPr>
        <p:spPr>
          <a:xfrm>
            <a:off x="406400" y="1536700"/>
            <a:ext cx="6299200" cy="723900"/>
          </a:xfrm>
          <a:prstGeom prst="rect">
            <a:avLst/>
          </a:prstGeom>
        </p:spPr>
        <p:txBody>
          <a:bodyPr/>
          <a:lstStyle>
            <a:lvl1pPr>
              <a:spcBef>
                <a:spcPts val="2800"/>
              </a:spcBef>
              <a:defRPr sz="6000"/>
            </a:lvl1pPr>
          </a:lstStyle>
          <a:p>
            <a:pPr/>
            <a:r>
              <a:t>Title Text</a:t>
            </a:r>
          </a:p>
        </p:txBody>
      </p:sp>
      <p:sp>
        <p:nvSpPr>
          <p:cNvPr id="96" name="Body Level One…"/>
          <p:cNvSpPr txBox="1"/>
          <p:nvPr>
            <p:ph type="body" sz="half" idx="14"/>
          </p:nvPr>
        </p:nvSpPr>
        <p:spPr>
          <a:xfrm>
            <a:off x="406400" y="2743200"/>
            <a:ext cx="62992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chemeClr val="accent1"/>
              </a:buClr>
              <a:buSzPct val="104999"/>
              <a:buFont typeface="Avenir Next"/>
              <a:buChar char="▸"/>
              <a:defRPr cap="none" sz="28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</a:p>
        </p:txBody>
      </p:sp>
      <p:sp>
        <p:nvSpPr>
          <p:cNvPr id="97" name="Slide Number"/>
          <p:cNvSpPr txBox="1"/>
          <p:nvPr>
            <p:ph type="sldNum" sz="quarter" idx="2"/>
          </p:nvPr>
        </p:nvSpPr>
        <p:spPr>
          <a:xfrm>
            <a:off x="12186622" y="431800"/>
            <a:ext cx="406898" cy="457200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0" showMasterPhAnim="1">
  <p:cSld name="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Line"/>
          <p:cNvSpPr/>
          <p:nvPr/>
        </p:nvSpPr>
        <p:spPr>
          <a:xfrm flipV="1">
            <a:off x="406400" y="993160"/>
            <a:ext cx="12192001" cy="264"/>
          </a:xfrm>
          <a:prstGeom prst="line">
            <a:avLst/>
          </a:prstGeom>
          <a:ln w="25400">
            <a:solidFill>
              <a:srgbClr val="A6AAA9"/>
            </a:solidFill>
            <a:miter lim="400000"/>
          </a:ln>
        </p:spPr>
        <p:txBody>
          <a:bodyPr lIns="45718" tIns="45718" rIns="45718" bIns="45718"/>
          <a:lstStyle/>
          <a:p>
            <a:pPr>
              <a:defRPr>
                <a:solidFill>
                  <a:srgbClr val="FFFFFF"/>
                </a:solidFill>
              </a:defRPr>
            </a:pPr>
          </a:p>
        </p:txBody>
      </p:sp>
      <p:sp>
        <p:nvSpPr>
          <p:cNvPr id="105" name="Body Level One…"/>
          <p:cNvSpPr txBox="1"/>
          <p:nvPr>
            <p:ph type="body" sz="quarter" idx="1"/>
          </p:nvPr>
        </p:nvSpPr>
        <p:spPr>
          <a:xfrm>
            <a:off x="406400" y="457200"/>
            <a:ext cx="11176000" cy="457200"/>
          </a:xfrm>
          <a:prstGeom prst="rect">
            <a:avLst/>
          </a:prstGeom>
        </p:spPr>
        <p:txBody>
          <a:bodyPr/>
          <a:lstStyle>
            <a:lvl1pPr defTabSz="457200">
              <a:spcBef>
                <a:spcPts val="0"/>
              </a:spcBef>
              <a:defRPr spc="120" sz="2400">
                <a:solidFill>
                  <a:srgbClr val="838787"/>
                </a:solidFill>
              </a:defRPr>
            </a:lvl1pPr>
            <a:lvl2pPr marL="7582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2pPr>
            <a:lvl3pPr marL="12027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3pPr>
            <a:lvl4pPr marL="16472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4pPr>
            <a:lvl5pPr marL="2091764" indent="-313764" defTabSz="457200">
              <a:spcBef>
                <a:spcPts val="0"/>
              </a:spcBef>
              <a:buSzPct val="104999"/>
              <a:buChar char="‣"/>
              <a:defRPr spc="120" sz="2400">
                <a:solidFill>
                  <a:srgbClr val="838787"/>
                </a:solidFill>
              </a:defRPr>
            </a:lvl5pPr>
          </a:lstStyle>
          <a:p>
            <a:pPr/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06" name="Body Level One…"/>
          <p:cNvSpPr txBox="1"/>
          <p:nvPr>
            <p:ph type="body" idx="13"/>
          </p:nvPr>
        </p:nvSpPr>
        <p:spPr>
          <a:xfrm>
            <a:off x="406400" y="2743200"/>
            <a:ext cx="121920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chemeClr val="accent1"/>
              </a:buClr>
              <a:buSzPct val="104999"/>
              <a:buFont typeface="Avenir Next"/>
              <a:buChar char="▸"/>
              <a:defRPr cap="none" sz="3400">
                <a:solidFill>
                  <a:srgbClr val="FFFFFF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</a:p>
        </p:txBody>
      </p:sp>
      <p:sp>
        <p:nvSpPr>
          <p:cNvPr id="107" name="Slide Number"/>
          <p:cNvSpPr txBox="1"/>
          <p:nvPr>
            <p:ph type="sldNum" sz="quarter" idx="2"/>
          </p:nvPr>
        </p:nvSpPr>
        <p:spPr>
          <a:xfrm>
            <a:off x="12186622" y="431800"/>
            <a:ext cx="406898" cy="457200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0" showMasterPhAnim="1">
  <p:cSld name="Photo - 3 U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" name="Image"/>
          <p:cNvSpPr/>
          <p:nvPr>
            <p:ph type="pic" sz="half" idx="13"/>
          </p:nvPr>
        </p:nvSpPr>
        <p:spPr>
          <a:xfrm>
            <a:off x="6503154" y="0"/>
            <a:ext cx="6502401" cy="4864100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pPr/>
          </a:p>
        </p:txBody>
      </p:sp>
      <p:sp>
        <p:nvSpPr>
          <p:cNvPr id="115" name="Image"/>
          <p:cNvSpPr/>
          <p:nvPr>
            <p:ph type="pic" sz="half" idx="14"/>
          </p:nvPr>
        </p:nvSpPr>
        <p:spPr>
          <a:xfrm>
            <a:off x="6502400" y="4902200"/>
            <a:ext cx="6502400" cy="4864100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pPr/>
          </a:p>
        </p:txBody>
      </p:sp>
      <p:sp>
        <p:nvSpPr>
          <p:cNvPr id="116" name="Image"/>
          <p:cNvSpPr/>
          <p:nvPr>
            <p:ph type="pic" idx="15"/>
          </p:nvPr>
        </p:nvSpPr>
        <p:spPr>
          <a:xfrm>
            <a:off x="0" y="0"/>
            <a:ext cx="6468534" cy="9753600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pPr/>
          </a:p>
        </p:txBody>
      </p:sp>
      <p:sp>
        <p:nvSpPr>
          <p:cNvPr id="117" name="Slide Number"/>
          <p:cNvSpPr txBox="1"/>
          <p:nvPr>
            <p:ph type="sldNum" sz="quarter" idx="2"/>
          </p:nvPr>
        </p:nvSpPr>
        <p:spPr>
          <a:xfrm>
            <a:off x="12186622" y="431800"/>
            <a:ext cx="406898" cy="457200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0" showMasterPhAnim="1">
  <p:cSld name="Quo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4" name="Line"/>
          <p:cNvSpPr/>
          <p:nvPr/>
        </p:nvSpPr>
        <p:spPr>
          <a:xfrm flipV="1">
            <a:off x="406400" y="993160"/>
            <a:ext cx="12192001" cy="264"/>
          </a:xfrm>
          <a:prstGeom prst="line">
            <a:avLst/>
          </a:prstGeom>
          <a:ln w="25400">
            <a:solidFill>
              <a:srgbClr val="A6AAA9"/>
            </a:solidFill>
            <a:miter lim="400000"/>
          </a:ln>
        </p:spPr>
        <p:txBody>
          <a:bodyPr lIns="45718" tIns="45718" rIns="45718" bIns="45718"/>
          <a:lstStyle/>
          <a:p>
            <a:pPr>
              <a:defRPr>
                <a:solidFill>
                  <a:srgbClr val="FFFFFF"/>
                </a:solidFill>
              </a:defRPr>
            </a:pPr>
          </a:p>
        </p:txBody>
      </p:sp>
      <p:sp>
        <p:nvSpPr>
          <p:cNvPr id="125" name="Callout"/>
          <p:cNvSpPr/>
          <p:nvPr/>
        </p:nvSpPr>
        <p:spPr>
          <a:xfrm>
            <a:off x="469900" y="2362200"/>
            <a:ext cx="12065001" cy="5229226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fill="norm" stroke="1" extrusionOk="0">
                <a:moveTo>
                  <a:pt x="224" y="0"/>
                </a:moveTo>
                <a:cubicBezTo>
                  <a:pt x="100" y="0"/>
                  <a:pt x="0" y="232"/>
                  <a:pt x="0" y="516"/>
                </a:cubicBezTo>
                <a:lnTo>
                  <a:pt x="0" y="18789"/>
                </a:lnTo>
                <a:cubicBezTo>
                  <a:pt x="0" y="19073"/>
                  <a:pt x="100" y="19305"/>
                  <a:pt x="224" y="19305"/>
                </a:cubicBezTo>
                <a:lnTo>
                  <a:pt x="17228" y="19305"/>
                </a:lnTo>
                <a:lnTo>
                  <a:pt x="17850" y="21600"/>
                </a:lnTo>
                <a:lnTo>
                  <a:pt x="18471" y="19305"/>
                </a:lnTo>
                <a:lnTo>
                  <a:pt x="21376" y="19305"/>
                </a:lnTo>
                <a:cubicBezTo>
                  <a:pt x="21500" y="19305"/>
                  <a:pt x="21600" y="19073"/>
                  <a:pt x="21600" y="18789"/>
                </a:cubicBezTo>
                <a:lnTo>
                  <a:pt x="21600" y="516"/>
                </a:lnTo>
                <a:cubicBezTo>
                  <a:pt x="21600" y="232"/>
                  <a:pt x="21500" y="0"/>
                  <a:pt x="21376" y="0"/>
                </a:cubicBezTo>
                <a:lnTo>
                  <a:pt x="224" y="0"/>
                </a:lnTo>
                <a:close/>
              </a:path>
            </a:pathLst>
          </a:custGeom>
          <a:solidFill>
            <a:schemeClr val="accent1"/>
          </a:solidFill>
          <a:ln w="12700">
            <a:miter lim="400000"/>
          </a:ln>
        </p:spPr>
        <p:txBody>
          <a:bodyPr lIns="50800" tIns="50800" rIns="50800" bIns="50800" anchor="ctr"/>
          <a:lstStyle/>
          <a:p>
            <a:pPr marL="366058" indent="-366058" algn="ctr">
              <a:lnSpc>
                <a:spcPct val="80000"/>
              </a:lnSpc>
              <a:spcBef>
                <a:spcPts val="0"/>
              </a:spcBef>
              <a:defRPr cap="all" sz="2800">
                <a:solidFill>
                  <a:srgbClr val="FFFFFF"/>
                </a:solidFill>
              </a:defRPr>
            </a:pPr>
          </a:p>
        </p:txBody>
      </p:sp>
      <p:sp>
        <p:nvSpPr>
          <p:cNvPr id="126" name="Body Level One…"/>
          <p:cNvSpPr txBox="1"/>
          <p:nvPr>
            <p:ph type="body" sz="quarter" idx="1"/>
          </p:nvPr>
        </p:nvSpPr>
        <p:spPr>
          <a:xfrm>
            <a:off x="889000" y="2908300"/>
            <a:ext cx="11226800" cy="1297945"/>
          </a:xfrm>
          <a:prstGeom prst="rect">
            <a:avLst/>
          </a:prstGeom>
        </p:spPr>
        <p:txBody>
          <a:bodyPr anchor="t"/>
          <a:lstStyle>
            <a:lvl1pPr>
              <a:spcBef>
                <a:spcPts val="0"/>
              </a:spcBef>
              <a:defRPr sz="9400">
                <a:solidFill>
                  <a:srgbClr val="FFFFFF"/>
                </a:solidFill>
                <a:latin typeface="DIN Condensed"/>
                <a:ea typeface="DIN Condensed"/>
                <a:cs typeface="DIN Condensed"/>
                <a:sym typeface="DIN Condensed"/>
              </a:defRPr>
            </a:lvl1pPr>
            <a:lvl2pPr marL="1673411" indent="-1228911">
              <a:spcBef>
                <a:spcPts val="0"/>
              </a:spcBef>
              <a:buSzPct val="104999"/>
              <a:buChar char="‣"/>
              <a:defRPr sz="9400">
                <a:solidFill>
                  <a:srgbClr val="FFFFFF"/>
                </a:solidFill>
                <a:latin typeface="DIN Condensed"/>
                <a:ea typeface="DIN Condensed"/>
                <a:cs typeface="DIN Condensed"/>
                <a:sym typeface="DIN Condensed"/>
              </a:defRPr>
            </a:lvl2pPr>
            <a:lvl3pPr marL="2117911" indent="-1228911">
              <a:spcBef>
                <a:spcPts val="0"/>
              </a:spcBef>
              <a:buSzPct val="104999"/>
              <a:buChar char="‣"/>
              <a:defRPr sz="9400">
                <a:solidFill>
                  <a:srgbClr val="FFFFFF"/>
                </a:solidFill>
                <a:latin typeface="DIN Condensed"/>
                <a:ea typeface="DIN Condensed"/>
                <a:cs typeface="DIN Condensed"/>
                <a:sym typeface="DIN Condensed"/>
              </a:defRPr>
            </a:lvl3pPr>
            <a:lvl4pPr marL="2562411" indent="-1228911">
              <a:spcBef>
                <a:spcPts val="0"/>
              </a:spcBef>
              <a:buSzPct val="104999"/>
              <a:buChar char="‣"/>
              <a:defRPr sz="9400">
                <a:solidFill>
                  <a:srgbClr val="FFFFFF"/>
                </a:solidFill>
                <a:latin typeface="DIN Condensed"/>
                <a:ea typeface="DIN Condensed"/>
                <a:cs typeface="DIN Condensed"/>
                <a:sym typeface="DIN Condensed"/>
              </a:defRPr>
            </a:lvl4pPr>
            <a:lvl5pPr marL="3006911" indent="-1228911">
              <a:spcBef>
                <a:spcPts val="0"/>
              </a:spcBef>
              <a:buSzPct val="104999"/>
              <a:buChar char="‣"/>
              <a:defRPr sz="9400">
                <a:solidFill>
                  <a:srgbClr val="FFFFFF"/>
                </a:solidFill>
                <a:latin typeface="DIN Condensed"/>
                <a:ea typeface="DIN Condensed"/>
                <a:cs typeface="DIN Condensed"/>
                <a:sym typeface="DIN Condensed"/>
              </a:defRPr>
            </a:lvl5pPr>
          </a:lstStyle>
          <a:p>
            <a:pPr/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27" name="Johnny Appleseed"/>
          <p:cNvSpPr txBox="1"/>
          <p:nvPr>
            <p:ph type="body" sz="quarter" idx="13"/>
          </p:nvPr>
        </p:nvSpPr>
        <p:spPr>
          <a:xfrm>
            <a:off x="406400" y="7789333"/>
            <a:ext cx="12192000" cy="863605"/>
          </a:xfrm>
          <a:prstGeom prst="rect">
            <a:avLst/>
          </a:prstGeom>
        </p:spPr>
        <p:txBody>
          <a:bodyPr anchor="t"/>
          <a:lstStyle/>
          <a:p>
            <a:pPr algn="r">
              <a:spcBef>
                <a:spcPts val="0"/>
              </a:spcBef>
              <a:buClr>
                <a:srgbClr val="39A3D5"/>
              </a:buClr>
              <a:buFont typeface="Avenir Next"/>
              <a:defRPr cap="none" sz="6000">
                <a:solidFill>
                  <a:srgbClr val="838787"/>
                </a:solidFill>
                <a:latin typeface="DIN Condensed"/>
                <a:ea typeface="DIN Condensed"/>
                <a:cs typeface="DIN Condensed"/>
                <a:sym typeface="DIN Condensed"/>
              </a:defRPr>
            </a:pPr>
          </a:p>
        </p:txBody>
      </p:sp>
      <p:sp>
        <p:nvSpPr>
          <p:cNvPr id="128" name="Text"/>
          <p:cNvSpPr txBox="1"/>
          <p:nvPr>
            <p:ph type="body" sz="quarter" idx="14"/>
          </p:nvPr>
        </p:nvSpPr>
        <p:spPr>
          <a:xfrm>
            <a:off x="406400" y="457200"/>
            <a:ext cx="11176000" cy="457200"/>
          </a:xfrm>
          <a:prstGeom prst="rect">
            <a:avLst/>
          </a:prstGeom>
        </p:spPr>
        <p:txBody>
          <a:bodyPr/>
          <a:lstStyle/>
          <a:p>
            <a:pPr defTabSz="457200">
              <a:spcBef>
                <a:spcPts val="0"/>
              </a:spcBef>
              <a:buClr>
                <a:srgbClr val="39A3D5"/>
              </a:buClr>
              <a:buFont typeface="Avenir Next"/>
              <a:defRPr spc="100" sz="2400">
                <a:solidFill>
                  <a:srgbClr val="838787"/>
                </a:solidFill>
              </a:defRPr>
            </a:pPr>
          </a:p>
        </p:txBody>
      </p:sp>
      <p:sp>
        <p:nvSpPr>
          <p:cNvPr id="129" name="Slide Number"/>
          <p:cNvSpPr txBox="1"/>
          <p:nvPr>
            <p:ph type="sldNum" sz="quarter" idx="2"/>
          </p:nvPr>
        </p:nvSpPr>
        <p:spPr>
          <a:xfrm>
            <a:off x="12186622" y="431800"/>
            <a:ext cx="406898" cy="457200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0" showMasterPhAnim="1">
  <p:cSld name="Quote Alt">
    <p:bg>
      <p:bgPr>
        <a:solidFill>
          <a:schemeClr val="accent1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6" name="Body Level One…"/>
          <p:cNvSpPr txBox="1"/>
          <p:nvPr>
            <p:ph type="body" sz="quarter" idx="1"/>
          </p:nvPr>
        </p:nvSpPr>
        <p:spPr>
          <a:xfrm>
            <a:off x="5892800" y="2641600"/>
            <a:ext cx="6705600" cy="2501900"/>
          </a:xfrm>
          <a:prstGeom prst="rect">
            <a:avLst/>
          </a:prstGeom>
        </p:spPr>
        <p:txBody>
          <a:bodyPr anchor="t"/>
          <a:lstStyle>
            <a:lvl1pPr>
              <a:spcBef>
                <a:spcPts val="0"/>
              </a:spcBef>
              <a:defRPr sz="9400">
                <a:solidFill>
                  <a:srgbClr val="FFFFFF"/>
                </a:solidFill>
                <a:latin typeface="DIN Condensed"/>
                <a:ea typeface="DIN Condensed"/>
                <a:cs typeface="DIN Condensed"/>
                <a:sym typeface="DIN Condensed"/>
              </a:defRPr>
            </a:lvl1pPr>
            <a:lvl2pPr marL="1673411" indent="-1228911">
              <a:spcBef>
                <a:spcPts val="0"/>
              </a:spcBef>
              <a:buSzPct val="104999"/>
              <a:buChar char="‣"/>
              <a:defRPr sz="9400">
                <a:solidFill>
                  <a:srgbClr val="FFFFFF"/>
                </a:solidFill>
                <a:latin typeface="DIN Condensed"/>
                <a:ea typeface="DIN Condensed"/>
                <a:cs typeface="DIN Condensed"/>
                <a:sym typeface="DIN Condensed"/>
              </a:defRPr>
            </a:lvl2pPr>
            <a:lvl3pPr marL="2117911" indent="-1228911">
              <a:spcBef>
                <a:spcPts val="0"/>
              </a:spcBef>
              <a:buSzPct val="104999"/>
              <a:buChar char="‣"/>
              <a:defRPr sz="9400">
                <a:solidFill>
                  <a:srgbClr val="FFFFFF"/>
                </a:solidFill>
                <a:latin typeface="DIN Condensed"/>
                <a:ea typeface="DIN Condensed"/>
                <a:cs typeface="DIN Condensed"/>
                <a:sym typeface="DIN Condensed"/>
              </a:defRPr>
            </a:lvl3pPr>
            <a:lvl4pPr marL="2562411" indent="-1228911">
              <a:spcBef>
                <a:spcPts val="0"/>
              </a:spcBef>
              <a:buSzPct val="104999"/>
              <a:buChar char="‣"/>
              <a:defRPr sz="9400">
                <a:solidFill>
                  <a:srgbClr val="FFFFFF"/>
                </a:solidFill>
                <a:latin typeface="DIN Condensed"/>
                <a:ea typeface="DIN Condensed"/>
                <a:cs typeface="DIN Condensed"/>
                <a:sym typeface="DIN Condensed"/>
              </a:defRPr>
            </a:lvl4pPr>
            <a:lvl5pPr marL="3006911" indent="-1228911">
              <a:spcBef>
                <a:spcPts val="0"/>
              </a:spcBef>
              <a:buSzPct val="104999"/>
              <a:buChar char="‣"/>
              <a:defRPr sz="9400">
                <a:solidFill>
                  <a:srgbClr val="FFFFFF"/>
                </a:solidFill>
                <a:latin typeface="DIN Condensed"/>
                <a:ea typeface="DIN Condensed"/>
                <a:cs typeface="DIN Condensed"/>
                <a:sym typeface="DIN Condensed"/>
              </a:defRPr>
            </a:lvl5pPr>
          </a:lstStyle>
          <a:p>
            <a:pPr/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137" name="Image"/>
          <p:cNvSpPr/>
          <p:nvPr>
            <p:ph type="pic" idx="13"/>
          </p:nvPr>
        </p:nvSpPr>
        <p:spPr>
          <a:xfrm>
            <a:off x="0" y="0"/>
            <a:ext cx="5486400" cy="9753600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pPr/>
          </a:p>
        </p:txBody>
      </p:sp>
      <p:sp>
        <p:nvSpPr>
          <p:cNvPr id="138" name="Johnny Appleseed"/>
          <p:cNvSpPr txBox="1"/>
          <p:nvPr>
            <p:ph type="body" sz="quarter" idx="14"/>
          </p:nvPr>
        </p:nvSpPr>
        <p:spPr>
          <a:xfrm>
            <a:off x="5892800" y="7789333"/>
            <a:ext cx="6705600" cy="863605"/>
          </a:xfrm>
          <a:prstGeom prst="rect">
            <a:avLst/>
          </a:prstGeom>
        </p:spPr>
        <p:txBody>
          <a:bodyPr anchor="ctr"/>
          <a:lstStyle/>
          <a:p>
            <a:pPr defTabSz="457200">
              <a:lnSpc>
                <a:spcPct val="100000"/>
              </a:lnSpc>
              <a:spcBef>
                <a:spcPts val="0"/>
              </a:spcBef>
              <a:buClr>
                <a:srgbClr val="39A3D5"/>
              </a:buClr>
              <a:buFont typeface="Avenir Next"/>
              <a:defRPr cap="none" sz="6000">
                <a:solidFill>
                  <a:srgbClr val="232323"/>
                </a:solidFill>
                <a:latin typeface="DIN Condensed"/>
                <a:ea typeface="DIN Condensed"/>
                <a:cs typeface="DIN Condensed"/>
                <a:sym typeface="DIN Condensed"/>
              </a:defRPr>
            </a:pPr>
          </a:p>
        </p:txBody>
      </p:sp>
      <p:sp>
        <p:nvSpPr>
          <p:cNvPr id="139" name="Slide Number"/>
          <p:cNvSpPr txBox="1"/>
          <p:nvPr>
            <p:ph type="sldNum" sz="quarter" idx="2"/>
          </p:nvPr>
        </p:nvSpPr>
        <p:spPr>
          <a:xfrm>
            <a:off x="12186622" y="431800"/>
            <a:ext cx="406898" cy="457200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0" showMasterPhAnim="1">
  <p:cSld name="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6" name="Image"/>
          <p:cNvSpPr/>
          <p:nvPr>
            <p:ph type="pic" idx="13"/>
          </p:nvPr>
        </p:nvSpPr>
        <p:spPr>
          <a:xfrm>
            <a:off x="0" y="0"/>
            <a:ext cx="13004800" cy="9753600"/>
          </a:xfrm>
          <a:prstGeom prst="rect">
            <a:avLst/>
          </a:prstGeom>
        </p:spPr>
        <p:txBody>
          <a:bodyPr lIns="91439" tIns="45719" rIns="91439" bIns="45719" anchor="t">
            <a:noAutofit/>
          </a:bodyPr>
          <a:lstStyle/>
          <a:p>
            <a:pPr/>
          </a:p>
        </p:txBody>
      </p:sp>
      <p:sp>
        <p:nvSpPr>
          <p:cNvPr id="147" name="Slide Number"/>
          <p:cNvSpPr txBox="1"/>
          <p:nvPr>
            <p:ph type="sldNum" sz="quarter" idx="2"/>
          </p:nvPr>
        </p:nvSpPr>
        <p:spPr>
          <a:xfrm>
            <a:off x="12186622" y="431800"/>
            <a:ext cx="406898" cy="457200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0" showMasterPhAnim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4" name="Slide Number"/>
          <p:cNvSpPr txBox="1"/>
          <p:nvPr>
            <p:ph type="sldNum" sz="quarter" idx="2"/>
          </p:nvPr>
        </p:nvSpPr>
        <p:spPr>
          <a:xfrm>
            <a:off x="12186622" y="431800"/>
            <a:ext cx="406898" cy="457200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x" showMasterSp="0" showMasterPhAnim="1">
  <p:cSld name="Blank Alt"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" name="Slide Number"/>
          <p:cNvSpPr txBox="1"/>
          <p:nvPr>
            <p:ph type="sldNum" sz="quarter" idx="2"/>
          </p:nvPr>
        </p:nvSpPr>
        <p:spPr>
          <a:xfrm>
            <a:off x="12186622" y="431800"/>
            <a:ext cx="406898" cy="457200"/>
          </a:xfrm>
          <a:prstGeom prst="rect">
            <a:avLst/>
          </a:prstGeom>
        </p:spPr>
        <p:txBody>
          <a:bodyPr/>
          <a:lstStyle/>
          <a:p>
            <a:pPr/>
            <a:fld id="{86CB4B4D-7CA3-9044-876B-883B54F8677D}" type="slidenum"/>
          </a:p>
        </p:txBody>
      </p:sp>
    </p:spTree>
  </p:cSld>
  <p:clrMapOvr>
    <a:masterClrMapping/>
  </p:clrMapOvr>
  <p:transition xmlns:p14="http://schemas.microsoft.com/office/powerpoint/2010/main" spd="med" advClick="1"/>
</p:sldLayout>
</file>

<file path=ppt/slideMasters/_rels/slideMaster1.xml.rels><?xml version="1.0" encoding="UTF-8" standalone="yes"?><Relationships xmlns="http://schemas.openxmlformats.org/package/2006/relationships"><Relationship Id="rId1" Type="http://schemas.openxmlformats.org/officeDocument/2006/relationships/theme" Target="../theme/theme1.xml"/><Relationship Id="rId2" Type="http://schemas.openxmlformats.org/officeDocument/2006/relationships/slideLayout" Target="../slideLayouts/slideLayout1.xml"/><Relationship Id="rId3" Type="http://schemas.openxmlformats.org/officeDocument/2006/relationships/slideLayout" Target="../slideLayouts/slideLayout2.xml"/><Relationship Id="rId4" Type="http://schemas.openxmlformats.org/officeDocument/2006/relationships/slideLayout" Target="../slideLayouts/slideLayout3.xml"/><Relationship Id="rId5" Type="http://schemas.openxmlformats.org/officeDocument/2006/relationships/slideLayout" Target="../slideLayouts/slideLayout4.xml"/><Relationship Id="rId6" Type="http://schemas.openxmlformats.org/officeDocument/2006/relationships/slideLayout" Target="../slideLayouts/slideLayout5.xml"/><Relationship Id="rId7" Type="http://schemas.openxmlformats.org/officeDocument/2006/relationships/slideLayout" Target="../slideLayouts/slideLayout6.xml"/><Relationship Id="rId8" Type="http://schemas.openxmlformats.org/officeDocument/2006/relationships/slideLayout" Target="../slideLayouts/slideLayout7.xml"/><Relationship Id="rId9" Type="http://schemas.openxmlformats.org/officeDocument/2006/relationships/slideLayout" Target="../slideLayouts/slideLayout8.xml"/><Relationship Id="rId10" Type="http://schemas.openxmlformats.org/officeDocument/2006/relationships/slideLayout" Target="../slideLayouts/slideLayout9.xml"/><Relationship Id="rId11" Type="http://schemas.openxmlformats.org/officeDocument/2006/relationships/slideLayout" Target="../slideLayouts/slideLayout10.xml"/><Relationship Id="rId12" Type="http://schemas.openxmlformats.org/officeDocument/2006/relationships/slideLayout" Target="../slideLayouts/slideLayout11.xml"/><Relationship Id="rId13" Type="http://schemas.openxmlformats.org/officeDocument/2006/relationships/slideLayout" Target="../slideLayouts/slideLayout12.xml"/><Relationship Id="rId14" Type="http://schemas.openxmlformats.org/officeDocument/2006/relationships/slideLayout" Target="../slideLayouts/slideLayout13.xml"/><Relationship Id="rId15" Type="http://schemas.openxmlformats.org/officeDocument/2006/relationships/slideLayout" Target="../slideLayouts/slideLayout14.xml"/><Relationship Id="rId16" Type="http://schemas.openxmlformats.org/officeDocument/2006/relationships/slideLayout" Target="../slideLayouts/slideLayout15.xml"/><Relationship Id="rId17" Type="http://schemas.openxmlformats.org/officeDocument/2006/relationships/slideLayout" Target="../slideLayouts/slideLayout16.xml"/></Relationships>
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222222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ine"/>
          <p:cNvSpPr/>
          <p:nvPr/>
        </p:nvSpPr>
        <p:spPr>
          <a:xfrm flipV="1">
            <a:off x="406400" y="6140894"/>
            <a:ext cx="12192001" cy="264"/>
          </a:xfrm>
          <a:prstGeom prst="line">
            <a:avLst/>
          </a:prstGeom>
          <a:ln w="38100">
            <a:solidFill>
              <a:srgbClr val="A6AAA9"/>
            </a:solidFill>
            <a:miter lim="400000"/>
          </a:ln>
        </p:spPr>
        <p:txBody>
          <a:bodyPr lIns="45718" tIns="45718" rIns="45718" bIns="45718"/>
          <a:lstStyle/>
          <a:p>
            <a:pPr>
              <a:defRPr>
                <a:solidFill>
                  <a:srgbClr val="FFFFFF"/>
                </a:solidFill>
              </a:defRPr>
            </a:pPr>
          </a:p>
        </p:txBody>
      </p:sp>
      <p:sp>
        <p:nvSpPr>
          <p:cNvPr id="3" name="Title Text"/>
          <p:cNvSpPr txBox="1"/>
          <p:nvPr>
            <p:ph type="title"/>
          </p:nvPr>
        </p:nvSpPr>
        <p:spPr>
          <a:xfrm>
            <a:off x="406400" y="6426200"/>
            <a:ext cx="12192000" cy="27051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/>
          <a:p>
            <a:pPr/>
            <a:r>
              <a:t>Title Text</a:t>
            </a:r>
          </a:p>
        </p:txBody>
      </p:sp>
      <p:sp>
        <p:nvSpPr>
          <p:cNvPr id="4" name="Body Level One…"/>
          <p:cNvSpPr txBox="1"/>
          <p:nvPr>
            <p:ph type="body" idx="1"/>
          </p:nvPr>
        </p:nvSpPr>
        <p:spPr>
          <a:xfrm>
            <a:off x="406400" y="4267200"/>
            <a:ext cx="12192000" cy="18034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 anchor="b">
            <a:normAutofit fontScale="100000" lnSpcReduction="0"/>
          </a:bodyPr>
          <a:lstStyle/>
          <a:p>
            <a:pPr/>
            <a:r>
              <a:t>Body Level One</a:t>
            </a:r>
          </a:p>
          <a:p>
            <a:pPr lvl="1"/>
            <a:r>
              <a:t>Body Level Two</a:t>
            </a:r>
          </a:p>
          <a:p>
            <a:pPr lvl="2"/>
            <a:r>
              <a:t>Body Level Three</a:t>
            </a:r>
          </a:p>
          <a:p>
            <a:pPr lvl="3"/>
            <a:r>
              <a:t>Body Level Four</a:t>
            </a:r>
          </a:p>
          <a:p>
            <a:pPr lvl="4"/>
            <a:r>
              <a:t>Body Level Five</a:t>
            </a:r>
          </a:p>
        </p:txBody>
      </p:sp>
      <p:sp>
        <p:nvSpPr>
          <p:cNvPr id="5" name="Slide Number"/>
          <p:cNvSpPr txBox="1"/>
          <p:nvPr>
            <p:ph type="sldNum" sz="quarter" idx="2"/>
          </p:nvPr>
        </p:nvSpPr>
        <p:spPr>
          <a:xfrm>
            <a:off x="12194442" y="431800"/>
            <a:ext cx="406897" cy="457200"/>
          </a:xfrm>
          <a:prstGeom prst="rect">
            <a:avLst/>
          </a:prstGeom>
          <a:ln w="12700">
            <a:miter lim="400000"/>
          </a:ln>
        </p:spPr>
        <p:txBody>
          <a:bodyPr wrap="none" lIns="50800" tIns="50800" rIns="50800" bIns="50800">
            <a:spAutoFit/>
          </a:bodyPr>
          <a:lstStyle>
            <a:lvl1pPr marL="0" indent="0" algn="r">
              <a:lnSpc>
                <a:spcPct val="80000"/>
              </a:lnSpc>
              <a:spcBef>
                <a:spcPts val="0"/>
              </a:spcBef>
              <a:buClrTx/>
              <a:buSzTx/>
              <a:buFontTx/>
              <a:buNone/>
              <a:defRPr sz="2400">
                <a:solidFill>
                  <a:srgbClr val="838787"/>
                </a:solidFill>
                <a:latin typeface="DIN Alternate"/>
                <a:ea typeface="DIN Alternate"/>
                <a:cs typeface="DIN Alternate"/>
                <a:sym typeface="DIN Alternate"/>
              </a:defRPr>
            </a:lvl1pPr>
          </a:lstStyle>
          <a:p>
            <a:pPr/>
            <a:fld id="{86CB4B4D-7CA3-9044-876B-883B54F8677D}" type="slidenum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0" r:id="rId13"/>
    <p:sldLayoutId id="2147483661" r:id="rId14"/>
    <p:sldLayoutId id="2147483662" r:id="rId15"/>
    <p:sldLayoutId id="2147483663" r:id="rId16"/>
    <p:sldLayoutId id="2147483664" r:id="rId17"/>
  </p:sldLayoutIdLst>
  <p:transition xmlns:p14="http://schemas.microsoft.com/office/powerpoint/2010/main" spd="med" advClick="1"/>
  <p:txStyles>
    <p:titleStyle>
      <a:lvl1pPr marL="0" marR="0" indent="0" algn="l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all" i="0" spc="0" strike="noStrike" sz="17000" u="none">
          <a:ln>
            <a:noFill/>
          </a:ln>
          <a:solidFill>
            <a:schemeClr val="accent1"/>
          </a:solidFill>
          <a:uFillTx/>
          <a:latin typeface="DIN Condensed"/>
          <a:ea typeface="DIN Condensed"/>
          <a:cs typeface="DIN Condensed"/>
          <a:sym typeface="DIN Condensed"/>
        </a:defRPr>
      </a:lvl1pPr>
      <a:lvl2pPr marL="0" marR="0" indent="0" algn="l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all" i="0" spc="0" strike="noStrike" sz="17000" u="none">
          <a:ln>
            <a:noFill/>
          </a:ln>
          <a:solidFill>
            <a:schemeClr val="accent1"/>
          </a:solidFill>
          <a:uFillTx/>
          <a:latin typeface="DIN Condensed"/>
          <a:ea typeface="DIN Condensed"/>
          <a:cs typeface="DIN Condensed"/>
          <a:sym typeface="DIN Condensed"/>
        </a:defRPr>
      </a:lvl2pPr>
      <a:lvl3pPr marL="0" marR="0" indent="0" algn="l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all" i="0" spc="0" strike="noStrike" sz="17000" u="none">
          <a:ln>
            <a:noFill/>
          </a:ln>
          <a:solidFill>
            <a:schemeClr val="accent1"/>
          </a:solidFill>
          <a:uFillTx/>
          <a:latin typeface="DIN Condensed"/>
          <a:ea typeface="DIN Condensed"/>
          <a:cs typeface="DIN Condensed"/>
          <a:sym typeface="DIN Condensed"/>
        </a:defRPr>
      </a:lvl3pPr>
      <a:lvl4pPr marL="0" marR="0" indent="0" algn="l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all" i="0" spc="0" strike="noStrike" sz="17000" u="none">
          <a:ln>
            <a:noFill/>
          </a:ln>
          <a:solidFill>
            <a:schemeClr val="accent1"/>
          </a:solidFill>
          <a:uFillTx/>
          <a:latin typeface="DIN Condensed"/>
          <a:ea typeface="DIN Condensed"/>
          <a:cs typeface="DIN Condensed"/>
          <a:sym typeface="DIN Condensed"/>
        </a:defRPr>
      </a:lvl4pPr>
      <a:lvl5pPr marL="0" marR="0" indent="0" algn="l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all" i="0" spc="0" strike="noStrike" sz="17000" u="none">
          <a:ln>
            <a:noFill/>
          </a:ln>
          <a:solidFill>
            <a:schemeClr val="accent1"/>
          </a:solidFill>
          <a:uFillTx/>
          <a:latin typeface="DIN Condensed"/>
          <a:ea typeface="DIN Condensed"/>
          <a:cs typeface="DIN Condensed"/>
          <a:sym typeface="DIN Condensed"/>
        </a:defRPr>
      </a:lvl5pPr>
      <a:lvl6pPr marL="0" marR="0" indent="0" algn="l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all" i="0" spc="0" strike="noStrike" sz="17000" u="none">
          <a:ln>
            <a:noFill/>
          </a:ln>
          <a:solidFill>
            <a:schemeClr val="accent1"/>
          </a:solidFill>
          <a:uFillTx/>
          <a:latin typeface="DIN Condensed"/>
          <a:ea typeface="DIN Condensed"/>
          <a:cs typeface="DIN Condensed"/>
          <a:sym typeface="DIN Condensed"/>
        </a:defRPr>
      </a:lvl6pPr>
      <a:lvl7pPr marL="0" marR="0" indent="0" algn="l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all" i="0" spc="0" strike="noStrike" sz="17000" u="none">
          <a:ln>
            <a:noFill/>
          </a:ln>
          <a:solidFill>
            <a:schemeClr val="accent1"/>
          </a:solidFill>
          <a:uFillTx/>
          <a:latin typeface="DIN Condensed"/>
          <a:ea typeface="DIN Condensed"/>
          <a:cs typeface="DIN Condensed"/>
          <a:sym typeface="DIN Condensed"/>
        </a:defRPr>
      </a:lvl7pPr>
      <a:lvl8pPr marL="0" marR="0" indent="0" algn="l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all" i="0" spc="0" strike="noStrike" sz="17000" u="none">
          <a:ln>
            <a:noFill/>
          </a:ln>
          <a:solidFill>
            <a:schemeClr val="accent1"/>
          </a:solidFill>
          <a:uFillTx/>
          <a:latin typeface="DIN Condensed"/>
          <a:ea typeface="DIN Condensed"/>
          <a:cs typeface="DIN Condensed"/>
          <a:sym typeface="DIN Condensed"/>
        </a:defRPr>
      </a:lvl8pPr>
      <a:lvl9pPr marL="0" marR="0" indent="0" algn="l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all" i="0" spc="0" strike="noStrike" sz="17000" u="none">
          <a:ln>
            <a:noFill/>
          </a:ln>
          <a:solidFill>
            <a:schemeClr val="accent1"/>
          </a:solidFill>
          <a:uFillTx/>
          <a:latin typeface="DIN Condensed"/>
          <a:ea typeface="DIN Condensed"/>
          <a:cs typeface="DIN Condensed"/>
          <a:sym typeface="DIN Condensed"/>
        </a:defRPr>
      </a:lvl9pPr>
    </p:titleStyle>
    <p:bodyStyle>
      <a:lvl1pPr marL="0" marR="0" indent="0" algn="l" defTabSz="584200" rtl="0" latinLnBrk="0">
        <a:lnSpc>
          <a:spcPct val="80000"/>
        </a:lnSpc>
        <a:spcBef>
          <a:spcPts val="2300"/>
        </a:spcBef>
        <a:spcAft>
          <a:spcPts val="0"/>
        </a:spcAft>
        <a:buClrTx/>
        <a:buSzTx/>
        <a:buFontTx/>
        <a:buNone/>
        <a:tabLst/>
        <a:defRPr b="0" baseline="0" cap="all" i="0" spc="0" strike="noStrike" sz="5400" u="none">
          <a:ln>
            <a:noFill/>
          </a:ln>
          <a:solidFill>
            <a:srgbClr val="A6AAA9"/>
          </a:solidFill>
          <a:uFillTx/>
          <a:latin typeface="DIN Alternate"/>
          <a:ea typeface="DIN Alternate"/>
          <a:cs typeface="DIN Alternate"/>
          <a:sym typeface="DIN Alternate"/>
        </a:defRPr>
      </a:lvl1pPr>
      <a:lvl2pPr marL="0" marR="0" indent="0" algn="l" defTabSz="584200" rtl="0" latinLnBrk="0">
        <a:lnSpc>
          <a:spcPct val="80000"/>
        </a:lnSpc>
        <a:spcBef>
          <a:spcPts val="2300"/>
        </a:spcBef>
        <a:spcAft>
          <a:spcPts val="0"/>
        </a:spcAft>
        <a:buClrTx/>
        <a:buSzTx/>
        <a:buFontTx/>
        <a:buNone/>
        <a:tabLst/>
        <a:defRPr b="0" baseline="0" cap="all" i="0" spc="0" strike="noStrike" sz="5400" u="none">
          <a:ln>
            <a:noFill/>
          </a:ln>
          <a:solidFill>
            <a:srgbClr val="A6AAA9"/>
          </a:solidFill>
          <a:uFillTx/>
          <a:latin typeface="DIN Alternate"/>
          <a:ea typeface="DIN Alternate"/>
          <a:cs typeface="DIN Alternate"/>
          <a:sym typeface="DIN Alternate"/>
        </a:defRPr>
      </a:lvl2pPr>
      <a:lvl3pPr marL="0" marR="0" indent="0" algn="l" defTabSz="584200" rtl="0" latinLnBrk="0">
        <a:lnSpc>
          <a:spcPct val="80000"/>
        </a:lnSpc>
        <a:spcBef>
          <a:spcPts val="2300"/>
        </a:spcBef>
        <a:spcAft>
          <a:spcPts val="0"/>
        </a:spcAft>
        <a:buClrTx/>
        <a:buSzTx/>
        <a:buFontTx/>
        <a:buNone/>
        <a:tabLst/>
        <a:defRPr b="0" baseline="0" cap="all" i="0" spc="0" strike="noStrike" sz="5400" u="none">
          <a:ln>
            <a:noFill/>
          </a:ln>
          <a:solidFill>
            <a:srgbClr val="A6AAA9"/>
          </a:solidFill>
          <a:uFillTx/>
          <a:latin typeface="DIN Alternate"/>
          <a:ea typeface="DIN Alternate"/>
          <a:cs typeface="DIN Alternate"/>
          <a:sym typeface="DIN Alternate"/>
        </a:defRPr>
      </a:lvl3pPr>
      <a:lvl4pPr marL="0" marR="0" indent="0" algn="l" defTabSz="584200" rtl="0" latinLnBrk="0">
        <a:lnSpc>
          <a:spcPct val="80000"/>
        </a:lnSpc>
        <a:spcBef>
          <a:spcPts val="2300"/>
        </a:spcBef>
        <a:spcAft>
          <a:spcPts val="0"/>
        </a:spcAft>
        <a:buClrTx/>
        <a:buSzTx/>
        <a:buFontTx/>
        <a:buNone/>
        <a:tabLst/>
        <a:defRPr b="0" baseline="0" cap="all" i="0" spc="0" strike="noStrike" sz="5400" u="none">
          <a:ln>
            <a:noFill/>
          </a:ln>
          <a:solidFill>
            <a:srgbClr val="A6AAA9"/>
          </a:solidFill>
          <a:uFillTx/>
          <a:latin typeface="DIN Alternate"/>
          <a:ea typeface="DIN Alternate"/>
          <a:cs typeface="DIN Alternate"/>
          <a:sym typeface="DIN Alternate"/>
        </a:defRPr>
      </a:lvl4pPr>
      <a:lvl5pPr marL="0" marR="0" indent="0" algn="l" defTabSz="584200" rtl="0" latinLnBrk="0">
        <a:lnSpc>
          <a:spcPct val="80000"/>
        </a:lnSpc>
        <a:spcBef>
          <a:spcPts val="2300"/>
        </a:spcBef>
        <a:spcAft>
          <a:spcPts val="0"/>
        </a:spcAft>
        <a:buClrTx/>
        <a:buSzTx/>
        <a:buFontTx/>
        <a:buNone/>
        <a:tabLst/>
        <a:defRPr b="0" baseline="0" cap="all" i="0" spc="0" strike="noStrike" sz="5400" u="none">
          <a:ln>
            <a:noFill/>
          </a:ln>
          <a:solidFill>
            <a:srgbClr val="A6AAA9"/>
          </a:solidFill>
          <a:uFillTx/>
          <a:latin typeface="DIN Alternate"/>
          <a:ea typeface="DIN Alternate"/>
          <a:cs typeface="DIN Alternate"/>
          <a:sym typeface="DIN Alternate"/>
        </a:defRPr>
      </a:lvl5pPr>
      <a:lvl6pPr marL="2928470" marR="0" indent="-705970" algn="l" defTabSz="584200" rtl="0" latinLnBrk="0">
        <a:lnSpc>
          <a:spcPct val="80000"/>
        </a:lnSpc>
        <a:spcBef>
          <a:spcPts val="2300"/>
        </a:spcBef>
        <a:spcAft>
          <a:spcPts val="0"/>
        </a:spcAft>
        <a:buClrTx/>
        <a:buSzPct val="104999"/>
        <a:buFontTx/>
        <a:buChar char="‣"/>
        <a:tabLst/>
        <a:defRPr b="0" baseline="0" cap="all" i="0" spc="0" strike="noStrike" sz="5400" u="none">
          <a:ln>
            <a:noFill/>
          </a:ln>
          <a:solidFill>
            <a:srgbClr val="A6AAA9"/>
          </a:solidFill>
          <a:uFillTx/>
          <a:latin typeface="DIN Alternate"/>
          <a:ea typeface="DIN Alternate"/>
          <a:cs typeface="DIN Alternate"/>
          <a:sym typeface="DIN Alternate"/>
        </a:defRPr>
      </a:lvl6pPr>
      <a:lvl7pPr marL="3372970" marR="0" indent="-705970" algn="l" defTabSz="584200" rtl="0" latinLnBrk="0">
        <a:lnSpc>
          <a:spcPct val="80000"/>
        </a:lnSpc>
        <a:spcBef>
          <a:spcPts val="2300"/>
        </a:spcBef>
        <a:spcAft>
          <a:spcPts val="0"/>
        </a:spcAft>
        <a:buClrTx/>
        <a:buSzPct val="104999"/>
        <a:buFontTx/>
        <a:buChar char="‣"/>
        <a:tabLst/>
        <a:defRPr b="0" baseline="0" cap="all" i="0" spc="0" strike="noStrike" sz="5400" u="none">
          <a:ln>
            <a:noFill/>
          </a:ln>
          <a:solidFill>
            <a:srgbClr val="A6AAA9"/>
          </a:solidFill>
          <a:uFillTx/>
          <a:latin typeface="DIN Alternate"/>
          <a:ea typeface="DIN Alternate"/>
          <a:cs typeface="DIN Alternate"/>
          <a:sym typeface="DIN Alternate"/>
        </a:defRPr>
      </a:lvl7pPr>
      <a:lvl8pPr marL="3817470" marR="0" indent="-705970" algn="l" defTabSz="584200" rtl="0" latinLnBrk="0">
        <a:lnSpc>
          <a:spcPct val="80000"/>
        </a:lnSpc>
        <a:spcBef>
          <a:spcPts val="2300"/>
        </a:spcBef>
        <a:spcAft>
          <a:spcPts val="0"/>
        </a:spcAft>
        <a:buClrTx/>
        <a:buSzPct val="104999"/>
        <a:buFontTx/>
        <a:buChar char="‣"/>
        <a:tabLst/>
        <a:defRPr b="0" baseline="0" cap="all" i="0" spc="0" strike="noStrike" sz="5400" u="none">
          <a:ln>
            <a:noFill/>
          </a:ln>
          <a:solidFill>
            <a:srgbClr val="A6AAA9"/>
          </a:solidFill>
          <a:uFillTx/>
          <a:latin typeface="DIN Alternate"/>
          <a:ea typeface="DIN Alternate"/>
          <a:cs typeface="DIN Alternate"/>
          <a:sym typeface="DIN Alternate"/>
        </a:defRPr>
      </a:lvl8pPr>
      <a:lvl9pPr marL="4261970" marR="0" indent="-705970" algn="l" defTabSz="584200" rtl="0" latinLnBrk="0">
        <a:lnSpc>
          <a:spcPct val="80000"/>
        </a:lnSpc>
        <a:spcBef>
          <a:spcPts val="2300"/>
        </a:spcBef>
        <a:spcAft>
          <a:spcPts val="0"/>
        </a:spcAft>
        <a:buClrTx/>
        <a:buSzPct val="104999"/>
        <a:buFontTx/>
        <a:buChar char="‣"/>
        <a:tabLst/>
        <a:defRPr b="0" baseline="0" cap="all" i="0" spc="0" strike="noStrike" sz="5400" u="none">
          <a:ln>
            <a:noFill/>
          </a:ln>
          <a:solidFill>
            <a:srgbClr val="A6AAA9"/>
          </a:solidFill>
          <a:uFillTx/>
          <a:latin typeface="DIN Alternate"/>
          <a:ea typeface="DIN Alternate"/>
          <a:cs typeface="DIN Alternate"/>
          <a:sym typeface="DIN Alternate"/>
        </a:defRPr>
      </a:lvl9pPr>
    </p:bodyStyle>
    <p:otherStyle>
      <a:lvl1pPr marL="0" marR="0" indent="0" algn="r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b="0" baseline="0" cap="none" i="0" spc="0" strike="noStrike" sz="24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DIN Alternate"/>
        </a:defRPr>
      </a:lvl1pPr>
      <a:lvl2pPr marL="758264" marR="0" indent="-313764" algn="r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Pct val="104999"/>
        <a:buFontTx/>
        <a:buChar char="‣"/>
        <a:tabLst/>
        <a:defRPr b="0" baseline="0" cap="none" i="0" spc="0" strike="noStrike" sz="24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DIN Alternate"/>
        </a:defRPr>
      </a:lvl2pPr>
      <a:lvl3pPr marL="1202764" marR="0" indent="-313764" algn="r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Pct val="104999"/>
        <a:buFontTx/>
        <a:buChar char="‣"/>
        <a:tabLst/>
        <a:defRPr b="0" baseline="0" cap="none" i="0" spc="0" strike="noStrike" sz="24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DIN Alternate"/>
        </a:defRPr>
      </a:lvl3pPr>
      <a:lvl4pPr marL="1647264" marR="0" indent="-313764" algn="r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Pct val="104999"/>
        <a:buFontTx/>
        <a:buChar char="‣"/>
        <a:tabLst/>
        <a:defRPr b="0" baseline="0" cap="none" i="0" spc="0" strike="noStrike" sz="24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DIN Alternate"/>
        </a:defRPr>
      </a:lvl4pPr>
      <a:lvl5pPr marL="2091764" marR="0" indent="-313764" algn="r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Pct val="104999"/>
        <a:buFontTx/>
        <a:buChar char="‣"/>
        <a:tabLst/>
        <a:defRPr b="0" baseline="0" cap="none" i="0" spc="0" strike="noStrike" sz="24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DIN Alternate"/>
        </a:defRPr>
      </a:lvl5pPr>
      <a:lvl6pPr marL="2536264" marR="0" indent="-313764" algn="r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Pct val="104999"/>
        <a:buFontTx/>
        <a:buChar char="‣"/>
        <a:tabLst/>
        <a:defRPr b="0" baseline="0" cap="none" i="0" spc="0" strike="noStrike" sz="24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DIN Alternate"/>
        </a:defRPr>
      </a:lvl6pPr>
      <a:lvl7pPr marL="2980764" marR="0" indent="-313764" algn="r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Pct val="104999"/>
        <a:buFontTx/>
        <a:buChar char="‣"/>
        <a:tabLst/>
        <a:defRPr b="0" baseline="0" cap="none" i="0" spc="0" strike="noStrike" sz="24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DIN Alternate"/>
        </a:defRPr>
      </a:lvl7pPr>
      <a:lvl8pPr marL="3425264" marR="0" indent="-313764" algn="r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Pct val="104999"/>
        <a:buFontTx/>
        <a:buChar char="‣"/>
        <a:tabLst/>
        <a:defRPr b="0" baseline="0" cap="none" i="0" spc="0" strike="noStrike" sz="24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DIN Alternate"/>
        </a:defRPr>
      </a:lvl8pPr>
      <a:lvl9pPr marL="3869764" marR="0" indent="-313764" algn="r" defTabSz="584200" rtl="0" latinLnBrk="0">
        <a:lnSpc>
          <a:spcPct val="80000"/>
        </a:lnSpc>
        <a:spcBef>
          <a:spcPts val="0"/>
        </a:spcBef>
        <a:spcAft>
          <a:spcPts val="0"/>
        </a:spcAft>
        <a:buClrTx/>
        <a:buSzPct val="104999"/>
        <a:buFontTx/>
        <a:buChar char="‣"/>
        <a:tabLst/>
        <a:defRPr b="0" baseline="0" cap="none" i="0" spc="0" strike="noStrike" sz="2400" u="none">
          <a:ln>
            <a:noFill/>
          </a:ln>
          <a:solidFill>
            <a:schemeClr val="tx1"/>
          </a:solidFill>
          <a:uFillTx/>
          <a:latin typeface="+mn-lt"/>
          <a:ea typeface="+mn-ea"/>
          <a:cs typeface="+mn-cs"/>
          <a:sym typeface="DIN Alternate"/>
        </a:defRPr>
      </a:lvl9pPr>
    </p:otherStyle>
  </p:txStyles>
</p:sldMaster>
</file>

<file path=ppt/slides/_rels/slide1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3.xml"/></Relationships>

</file>

<file path=ppt/slides/_rels/slide2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/Relationships>

</file>

<file path=ppt/slides/_rels/slide3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1.png"/><Relationship Id="rId3" Type="http://schemas.openxmlformats.org/officeDocument/2006/relationships/image" Target="../media/image2.png"/></Relationships>

</file>

<file path=ppt/slides/_rels/slide4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4.xml"/></Relationships>

</file>

<file path=ppt/slides/_rels/slide5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.xml"/></Relationships>

</file>

<file path=ppt/slides/_rels/slide6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3.png"/></Relationships>

</file>

<file path=ppt/slides/_rels/slide7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3.png"/></Relationships>

</file>

<file path=ppt/slides/_rels/slide8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3.png"/></Relationships>

</file>

<file path=ppt/slides/_rels/slide9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5.xml"/><Relationship Id="rId3" Type="http://schemas.openxmlformats.org/officeDocument/2006/relationships/image" Target="../media/image3.png"/></Relationships>

</file>

<file path=ppt/slides/_rels/slide10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3.png"/></Relationships>

</file>

<file path=ppt/slides/_rels/slide11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6.xml"/></Relationships>

</file>

<file path=ppt/slides/_rels/slide12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4.png"/></Relationships>

</file>

<file path=ppt/slides/_rels/slide13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8.xml"/><Relationship Id="rId3" Type="http://schemas.openxmlformats.org/officeDocument/2006/relationships/image" Target="../media/image5.png"/></Relationships>

</file>

<file path=ppt/slides/_rels/slide14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9.xml"/></Relationships>

</file>

<file path=ppt/slides/_rels/slide15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0.xml"/></Relationships>

</file>

<file path=ppt/slides/_rels/slide16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1.xml"/></Relationships>

</file>

<file path=ppt/slides/_rels/slide17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2.xml"/></Relationships>

</file>

<file path=ppt/slides/_rels/slide18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3.xml"/></Relationships>

</file>

<file path=ppt/slides/_rels/slide19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4.xml"/></Relationships>

</file>

<file path=ppt/slides/_rels/slide20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5.xml"/></Relationships>

</file>

<file path=ppt/slides/_rels/slide21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/Relationships>

</file>

<file path=ppt/slides/_rels/slide22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6.xml"/></Relationships>

</file>

<file path=ppt/slides/_rels/slide23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7.xml"/></Relationships>

</file>

<file path=ppt/slides/_rels/slide24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4.xml"/></Relationships>

</file>

<file path=ppt/slides/_rels/slide25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6.png"/></Relationships>

</file>

<file path=ppt/slides/_rels/slide26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/Relationships>

</file>

<file path=ppt/slides/_rels/slide27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8.xml"/><Relationship Id="rId3" Type="http://schemas.openxmlformats.org/officeDocument/2006/relationships/image" Target="../media/image7.png"/></Relationships>

</file>

<file path=ppt/slides/_rels/slide28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9.xml"/><Relationship Id="rId3" Type="http://schemas.openxmlformats.org/officeDocument/2006/relationships/image" Target="../media/image7.png"/></Relationships>

</file>

<file path=ppt/slides/_rels/slide29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7.png"/></Relationships>

</file>

<file path=ppt/slides/_rels/slide30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7.png"/></Relationships>

</file>

<file path=ppt/slides/_rels/slide31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8.png"/></Relationships>

</file>

<file path=ppt/slides/_rels/slide32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/Relationships>

</file>

<file path=ppt/slides/_rels/slide33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/Relationships>

</file>

<file path=ppt/slides/_rels/slide34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/Relationships>

</file>

<file path=ppt/slides/_rels/slide35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9.png"/></Relationships>

</file>

<file path=ppt/slides/_rels/slide36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10.png"/></Relationships>

</file>

<file path=ppt/slides/_rels/slide37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11.png"/></Relationships>

</file>

<file path=ppt/slides/_rels/slide38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12.png"/></Relationships>

</file>

<file path=ppt/slides/_rels/slide39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13.png"/></Relationships>

</file>

<file path=ppt/slides/_rels/slide40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14.png"/></Relationships>

</file>

<file path=ppt/slides/_rels/slide41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20.xml"/><Relationship Id="rId3" Type="http://schemas.openxmlformats.org/officeDocument/2006/relationships/image" Target="../media/image3.png"/></Relationships>

</file>

<file path=ppt/slides/_rels/slide42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21.xml"/><Relationship Id="rId3" Type="http://schemas.openxmlformats.org/officeDocument/2006/relationships/image" Target="../media/image15.png"/></Relationships>

</file>

<file path=ppt/slides/_rels/slide43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16.png"/></Relationships>

</file>

<file path=ppt/slides/_rels/slide44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17.png"/></Relationships>

</file>

<file path=ppt/slides/_rels/slide45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18.png"/></Relationships>

</file>

<file path=ppt/slides/_rels/slide46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19.png"/></Relationships>

</file>

<file path=ppt/slides/_rels/slide47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20.png"/></Relationships>

</file>

<file path=ppt/slides/_rels/slide48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21.png"/></Relationships>

</file>

<file path=ppt/slides/_rels/slide49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/Relationships>

</file>

<file path=ppt/slides/_rels/slide50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/Relationships>

</file>

<file path=ppt/slides/_rels/slide51.xml.rels>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5.xml"/></Relationships>
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0" name="Modern Systems: Extensible KERNELS AND containers"/>
          <p:cNvSpPr txBox="1"/>
          <p:nvPr>
            <p:ph type="title"/>
          </p:nvPr>
        </p:nvSpPr>
        <p:spPr>
          <a:prstGeom prst="rect">
            <a:avLst/>
          </a:prstGeom>
        </p:spPr>
        <p:txBody>
          <a:bodyPr/>
          <a:lstStyle>
            <a:lvl1pPr defTabSz="332992">
              <a:defRPr sz="9600"/>
            </a:lvl1pPr>
          </a:lstStyle>
          <a:p>
            <a:pPr/>
            <a:r>
              <a:t>Modern Systems: Extensible KERNELS AND containers </a:t>
            </a:r>
          </a:p>
        </p:txBody>
      </p:sp>
      <p:sp>
        <p:nvSpPr>
          <p:cNvPr id="171" name="Shannon Joyner"/>
          <p:cNvSpPr txBox="1"/>
          <p:nvPr>
            <p:ph type="body" sz="quarter" idx="1"/>
          </p:nvPr>
        </p:nvSpPr>
        <p:spPr>
          <a:prstGeom prst="rect">
            <a:avLst/>
          </a:prstGeom>
        </p:spPr>
        <p:txBody>
          <a:bodyPr/>
          <a:lstStyle/>
          <a:p>
            <a:pPr/>
            <a:r>
              <a:t>Shannon Joyner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3" name="Rectangle"/>
          <p:cNvSpPr/>
          <p:nvPr/>
        </p:nvSpPr>
        <p:spPr>
          <a:xfrm>
            <a:off x="623760" y="5311814"/>
            <a:ext cx="5610705" cy="3702670"/>
          </a:xfrm>
          <a:prstGeom prst="rect">
            <a:avLst/>
          </a:prstGeom>
          <a:solidFill>
            <a:srgbClr val="FFFFFF"/>
          </a:solidFill>
          <a:ln w="12700">
            <a:miter lim="400000"/>
          </a:ln>
        </p:spPr>
        <p:txBody>
          <a:bodyPr lIns="50800" tIns="50800" rIns="50800" bIns="50800" anchor="ctr"/>
          <a:lstStyle/>
          <a:p>
            <a:pPr marL="366058" indent="-366058" algn="ctr">
              <a:lnSpc>
                <a:spcPct val="80000"/>
              </a:lnSpc>
              <a:spcBef>
                <a:spcPts val="0"/>
              </a:spcBef>
              <a:defRPr cap="all" sz="2800">
                <a:solidFill>
                  <a:srgbClr val="FFFFFF"/>
                </a:solidFill>
              </a:defRPr>
            </a:pPr>
          </a:p>
        </p:txBody>
      </p:sp>
      <p:sp>
        <p:nvSpPr>
          <p:cNvPr id="174" name="Motivation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Motivation</a:t>
            </a:r>
          </a:p>
        </p:txBody>
      </p:sp>
      <p:sp>
        <p:nvSpPr>
          <p:cNvPr id="175" name="Applications must conform to operating system interface…"/>
          <p:cNvSpPr txBox="1"/>
          <p:nvPr>
            <p:ph type="body" idx="4294967295"/>
          </p:nvPr>
        </p:nvSpPr>
        <p:spPr>
          <a:xfrm>
            <a:off x="406398" y="1289465"/>
            <a:ext cx="12192003" cy="7952448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Applications must conform to operating system interface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One operating system implementation is not ideal for everyone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Cannot optimize for a given application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OSs did not work well for database management systems </a:t>
            </a:r>
            <a:r>
              <a:rPr baseline="31999"/>
              <a:t>1</a:t>
            </a:r>
          </a:p>
        </p:txBody>
      </p:sp>
      <p:sp>
        <p:nvSpPr>
          <p:cNvPr id="176" name="1 Operating System Support for Database Management. Michael Stonebraker. Communications of the ACM."/>
          <p:cNvSpPr txBox="1"/>
          <p:nvPr/>
        </p:nvSpPr>
        <p:spPr>
          <a:xfrm>
            <a:off x="1605797" y="9350278"/>
            <a:ext cx="11436325" cy="41910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>
            <a:normAutofit fontScale="100000" lnSpcReduction="0"/>
          </a:bodyPr>
          <a:lstStyle/>
          <a:p>
            <a:pPr marL="0" indent="0" defTabSz="572516">
              <a:spcBef>
                <a:spcPts val="2700"/>
              </a:spcBef>
              <a:buSzTx/>
              <a:buNone/>
              <a:defRPr baseline="31998" sz="1764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1</a:t>
            </a:r>
            <a:r>
              <a:rPr baseline="0"/>
              <a:t> Operating System Support for Database Management. Michael Stonebraker. Communications of the ACM. 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8" name="Rectangle"/>
          <p:cNvSpPr/>
          <p:nvPr/>
        </p:nvSpPr>
        <p:spPr>
          <a:xfrm>
            <a:off x="623760" y="5311814"/>
            <a:ext cx="5610705" cy="3702670"/>
          </a:xfrm>
          <a:prstGeom prst="rect">
            <a:avLst/>
          </a:prstGeom>
          <a:solidFill>
            <a:srgbClr val="FFFFFF"/>
          </a:solidFill>
          <a:ln w="12700">
            <a:miter lim="400000"/>
          </a:ln>
        </p:spPr>
        <p:txBody>
          <a:bodyPr lIns="50800" tIns="50800" rIns="50800" bIns="50800" anchor="ctr"/>
          <a:lstStyle/>
          <a:p>
            <a:pPr marL="366058" indent="-366058" algn="ctr">
              <a:lnSpc>
                <a:spcPct val="80000"/>
              </a:lnSpc>
              <a:spcBef>
                <a:spcPts val="0"/>
              </a:spcBef>
              <a:defRPr cap="all" sz="2800">
                <a:solidFill>
                  <a:srgbClr val="FFFFFF"/>
                </a:solidFill>
              </a:defRPr>
            </a:pPr>
          </a:p>
        </p:txBody>
      </p:sp>
      <p:sp>
        <p:nvSpPr>
          <p:cNvPr id="179" name="Rectangle"/>
          <p:cNvSpPr/>
          <p:nvPr/>
        </p:nvSpPr>
        <p:spPr>
          <a:xfrm>
            <a:off x="6780496" y="5311814"/>
            <a:ext cx="5610704" cy="3702670"/>
          </a:xfrm>
          <a:prstGeom prst="rect">
            <a:avLst/>
          </a:prstGeom>
          <a:solidFill>
            <a:srgbClr val="FFFFFF"/>
          </a:solidFill>
          <a:ln w="12700">
            <a:miter lim="400000"/>
          </a:ln>
        </p:spPr>
        <p:txBody>
          <a:bodyPr lIns="50800" tIns="50800" rIns="50800" bIns="50800" anchor="ctr"/>
          <a:lstStyle/>
          <a:p>
            <a:pPr marL="366058" indent="-366058" algn="ctr">
              <a:lnSpc>
                <a:spcPct val="80000"/>
              </a:lnSpc>
              <a:spcBef>
                <a:spcPts val="0"/>
              </a:spcBef>
              <a:defRPr cap="all" sz="2800">
                <a:solidFill>
                  <a:srgbClr val="FFFFFF"/>
                </a:solidFill>
              </a:defRPr>
            </a:pPr>
          </a:p>
        </p:txBody>
      </p:sp>
      <p:sp>
        <p:nvSpPr>
          <p:cNvPr id="180" name="Motivation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Motivation</a:t>
            </a:r>
          </a:p>
        </p:txBody>
      </p:sp>
      <p:sp>
        <p:nvSpPr>
          <p:cNvPr id="181" name="Operating systems are complex…"/>
          <p:cNvSpPr txBox="1"/>
          <p:nvPr>
            <p:ph type="body" idx="4294967295"/>
          </p:nvPr>
        </p:nvSpPr>
        <p:spPr>
          <a:xfrm>
            <a:off x="406400" y="1289464"/>
            <a:ext cx="12192000" cy="6907095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Operating systems are complex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Accessing resources require many system calls</a:t>
            </a:r>
            <a:r>
              <a:rPr baseline="31999"/>
              <a:t> 1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This complexity in UNIX lead to Mach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Give application more control over system</a:t>
            </a:r>
          </a:p>
        </p:txBody>
      </p:sp>
      <p:pic>
        <p:nvPicPr>
          <p:cNvPr id="182" name="pp-figure2.png" descr="pp-figure2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658988" y="5203675"/>
            <a:ext cx="5631023" cy="3333309"/>
          </a:xfrm>
          <a:prstGeom prst="rect">
            <a:avLst/>
          </a:prstGeom>
          <a:ln w="12700">
            <a:miter lim="400000"/>
          </a:ln>
        </p:spPr>
      </p:pic>
      <p:pic>
        <p:nvPicPr>
          <p:cNvPr id="183" name="pp-figure1.png" descr="pp-figure1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7236966" y="5119020"/>
            <a:ext cx="5108846" cy="3502617"/>
          </a:xfrm>
          <a:prstGeom prst="rect">
            <a:avLst/>
          </a:prstGeom>
          <a:ln w="12700">
            <a:miter lim="400000"/>
          </a:ln>
        </p:spPr>
      </p:pic>
      <p:sp>
        <p:nvSpPr>
          <p:cNvPr id="184" name="https://pdos.csail.mit.edu/archive/exo/exo-slides/sld001.htm"/>
          <p:cNvSpPr txBox="1"/>
          <p:nvPr/>
        </p:nvSpPr>
        <p:spPr>
          <a:xfrm>
            <a:off x="6326125" y="9210533"/>
            <a:ext cx="6519444" cy="41910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>
            <a:normAutofit fontScale="100000" lnSpcReduction="0"/>
          </a:bodyPr>
          <a:lstStyle>
            <a:lvl1pPr marL="0" indent="0">
              <a:buSzTx/>
              <a:buNone/>
              <a:defRPr sz="18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https://pdos.csail.mit.edu/archive/exo/exo-slides/sld001.htm</a:t>
            </a:r>
          </a:p>
        </p:txBody>
      </p:sp>
      <p:sp>
        <p:nvSpPr>
          <p:cNvPr id="185" name="1 Mach: A New Kernel Foundation for UNIX Development. Mike Acetta et al."/>
          <p:cNvSpPr txBox="1"/>
          <p:nvPr/>
        </p:nvSpPr>
        <p:spPr>
          <a:xfrm>
            <a:off x="4868506" y="8970492"/>
            <a:ext cx="8130083" cy="41910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>
            <a:normAutofit fontScale="100000" lnSpcReduction="0"/>
          </a:bodyPr>
          <a:lstStyle/>
          <a:p>
            <a:pPr marL="0" indent="0" defTabSz="572516">
              <a:spcBef>
                <a:spcPts val="2700"/>
              </a:spcBef>
              <a:buSzTx/>
              <a:buNone/>
              <a:defRPr baseline="31998" sz="1764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1</a:t>
            </a:r>
            <a:r>
              <a:rPr baseline="0"/>
              <a:t> Mach: A New Kernel Foundation for UNIX Development. Mike Acetta et al.  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7" name="Exokernel: An Operating System Architecture for Application-Level Resource Management"/>
          <p:cNvSpPr txBox="1"/>
          <p:nvPr>
            <p:ph type="title"/>
          </p:nvPr>
        </p:nvSpPr>
        <p:spPr>
          <a:xfrm>
            <a:off x="406400" y="2127710"/>
            <a:ext cx="12192000" cy="2705102"/>
          </a:xfrm>
          <a:prstGeom prst="rect">
            <a:avLst/>
          </a:prstGeom>
        </p:spPr>
        <p:txBody>
          <a:bodyPr/>
          <a:lstStyle>
            <a:lvl1pPr algn="ctr" defTabSz="455674">
              <a:lnSpc>
                <a:spcPct val="100000"/>
              </a:lnSpc>
              <a:spcBef>
                <a:spcPts val="2100"/>
              </a:spcBef>
              <a:defRPr cap="none" sz="4900"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Exokernel: An Operating System Architecture for Application-Level Resource Management</a:t>
            </a:r>
          </a:p>
        </p:txBody>
      </p:sp>
      <p:sp>
        <p:nvSpPr>
          <p:cNvPr id="188" name="Dawson R. Engler, M. Frans Kaashoek, and James O’Toole Jr."/>
          <p:cNvSpPr txBox="1"/>
          <p:nvPr/>
        </p:nvSpPr>
        <p:spPr>
          <a:xfrm>
            <a:off x="479285" y="4879159"/>
            <a:ext cx="12046230" cy="68580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>
            <a:normAutofit fontScale="100000" lnSpcReduction="0"/>
          </a:bodyPr>
          <a:lstStyle>
            <a:lvl1pPr marL="0" indent="0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Dawson R. Engler, M. Frans Kaashoek, and James O’Toole Jr.</a:t>
            </a:r>
          </a:p>
        </p:txBody>
      </p:sp>
      <p:sp>
        <p:nvSpPr>
          <p:cNvPr id="189" name="M.I.T. Laboratory for Computer Science"/>
          <p:cNvSpPr txBox="1"/>
          <p:nvPr/>
        </p:nvSpPr>
        <p:spPr>
          <a:xfrm>
            <a:off x="4410366" y="5617755"/>
            <a:ext cx="4184067" cy="41910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>
            <a:normAutofit fontScale="100000" lnSpcReduction="0"/>
          </a:bodyPr>
          <a:lstStyle>
            <a:lvl1pPr marL="0" indent="0">
              <a:buSzTx/>
              <a:buNone/>
              <a:defRPr sz="18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M.I.T. Laboratory for Computer Science</a:t>
            </a:r>
          </a:p>
        </p:txBody>
      </p:sp>
      <p:sp>
        <p:nvSpPr>
          <p:cNvPr id="190" name="Proc. 15th ACM Symposium on Operating Systems Principles (SOSP). Pages 251-266."/>
          <p:cNvSpPr txBox="1"/>
          <p:nvPr/>
        </p:nvSpPr>
        <p:spPr>
          <a:xfrm>
            <a:off x="1975318" y="6089648"/>
            <a:ext cx="9054162" cy="41910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>
            <a:normAutofit fontScale="100000" lnSpcReduction="0"/>
          </a:bodyPr>
          <a:lstStyle>
            <a:lvl1pPr marL="0" indent="0">
              <a:buSzTx/>
              <a:buNone/>
              <a:defRPr sz="18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Proc. 15th ACM Symposium on Operating Systems Principles (SOSP). Pages 251-266. 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2" name="Exokernel GOAL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Exokernel GOALS</a:t>
            </a:r>
          </a:p>
        </p:txBody>
      </p:sp>
      <p:sp>
        <p:nvSpPr>
          <p:cNvPr id="193" name="Make small, fast kernel implementation by implementing simple primitives…"/>
          <p:cNvSpPr txBox="1"/>
          <p:nvPr>
            <p:ph type="body" idx="4294967295"/>
          </p:nvPr>
        </p:nvSpPr>
        <p:spPr>
          <a:xfrm>
            <a:off x="406399" y="1423105"/>
            <a:ext cx="12192003" cy="7484107"/>
          </a:xfrm>
          <a:prstGeom prst="rect">
            <a:avLst/>
          </a:prstGeom>
        </p:spPr>
        <p:txBody>
          <a:bodyPr anchor="t"/>
          <a:lstStyle/>
          <a:p>
            <a:pPr marL="440055" indent="-440055" defTabSz="578358">
              <a:lnSpc>
                <a:spcPct val="100000"/>
              </a:lnSpc>
              <a:spcBef>
                <a:spcPts val="27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3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Make small, fast kernel implementation by implementing simple primitives</a:t>
            </a:r>
          </a:p>
          <a:p>
            <a:pPr lvl="1" marL="880110" indent="-440055" defTabSz="578358">
              <a:lnSpc>
                <a:spcPct val="100000"/>
              </a:lnSpc>
              <a:spcBef>
                <a:spcPts val="27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3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</a:p>
          <a:p>
            <a:pPr marL="440055" indent="-440055" defTabSz="578358">
              <a:lnSpc>
                <a:spcPct val="100000"/>
              </a:lnSpc>
              <a:spcBef>
                <a:spcPts val="27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3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Secure, fast way to access hardware resources</a:t>
            </a:r>
          </a:p>
          <a:p>
            <a:pPr marL="440055" indent="-440055" defTabSz="578358">
              <a:lnSpc>
                <a:spcPct val="100000"/>
              </a:lnSpc>
              <a:spcBef>
                <a:spcPts val="27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3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</a:p>
          <a:p>
            <a:pPr marL="440055" indent="-440055" defTabSz="578358">
              <a:lnSpc>
                <a:spcPct val="100000"/>
              </a:lnSpc>
              <a:spcBef>
                <a:spcPts val="27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3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System abstractions can be implemented efficiently by application</a:t>
            </a:r>
          </a:p>
          <a:p>
            <a:pPr lvl="1" marL="880110" indent="-440055" defTabSz="578358">
              <a:lnSpc>
                <a:spcPct val="100000"/>
              </a:lnSpc>
              <a:spcBef>
                <a:spcPts val="27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3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</a:p>
          <a:p>
            <a:pPr marL="440055" indent="-440055" defTabSz="578358">
              <a:lnSpc>
                <a:spcPct val="100000"/>
              </a:lnSpc>
              <a:spcBef>
                <a:spcPts val="27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3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Applications can have fast, specialized implementations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7" name="Exokernel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Exokernel</a:t>
            </a:r>
          </a:p>
        </p:txBody>
      </p:sp>
      <p:sp>
        <p:nvSpPr>
          <p:cNvPr id="198" name="LibOS…"/>
          <p:cNvSpPr txBox="1"/>
          <p:nvPr>
            <p:ph type="body" idx="4294967295"/>
          </p:nvPr>
        </p:nvSpPr>
        <p:spPr>
          <a:xfrm>
            <a:off x="406400" y="1295400"/>
            <a:ext cx="121920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LibOS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Secure Bindings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TLB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Exokernel</a:t>
            </a:r>
          </a:p>
        </p:txBody>
      </p:sp>
      <p:pic>
        <p:nvPicPr>
          <p:cNvPr id="199" name="figure1.png" descr="figure1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4970417" y="4729133"/>
            <a:ext cx="6944432" cy="4114819"/>
          </a:xfrm>
          <a:prstGeom prst="rect">
            <a:avLst/>
          </a:prstGeom>
          <a:ln w="12700">
            <a:miter lim="400000"/>
          </a:ln>
        </p:spPr>
      </p:pic>
      <p:sp>
        <p:nvSpPr>
          <p:cNvPr id="200" name="Exokernel, Figure 1"/>
          <p:cNvSpPr txBox="1"/>
          <p:nvPr/>
        </p:nvSpPr>
        <p:spPr>
          <a:xfrm>
            <a:off x="7263310" y="8583483"/>
            <a:ext cx="2358645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Exokernel, Figure 1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4" name="figure1.png" descr="figure1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4970417" y="4729133"/>
            <a:ext cx="6944432" cy="4114819"/>
          </a:xfrm>
          <a:prstGeom prst="rect">
            <a:avLst/>
          </a:prstGeom>
          <a:ln w="12700">
            <a:miter lim="400000"/>
          </a:ln>
        </p:spPr>
      </p:pic>
      <p:sp>
        <p:nvSpPr>
          <p:cNvPr id="205" name="Exokernel, Figure 1"/>
          <p:cNvSpPr txBox="1"/>
          <p:nvPr/>
        </p:nvSpPr>
        <p:spPr>
          <a:xfrm>
            <a:off x="7263310" y="8583483"/>
            <a:ext cx="2358645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Exokernel, Figure 1</a:t>
            </a:r>
          </a:p>
        </p:txBody>
      </p:sp>
      <p:sp>
        <p:nvSpPr>
          <p:cNvPr id="206" name="Library Operating System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Library Operating Systems</a:t>
            </a:r>
          </a:p>
        </p:txBody>
      </p:sp>
      <p:sp>
        <p:nvSpPr>
          <p:cNvPr id="207" name="Implements OS besides interaction with hardware1…"/>
          <p:cNvSpPr txBox="1"/>
          <p:nvPr>
            <p:ph type="body" idx="4294967295"/>
          </p:nvPr>
        </p:nvSpPr>
        <p:spPr>
          <a:xfrm>
            <a:off x="426815" y="1295399"/>
            <a:ext cx="10926272" cy="7746535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Implements OS besides interaction with hardware</a:t>
            </a:r>
            <a:r>
              <a:rPr baseline="31999"/>
              <a:t>1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Customize based on application needs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Manages resource policies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Example LibOS customizations 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Virtual Memory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Scheduling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Networking</a:t>
            </a:r>
          </a:p>
        </p:txBody>
      </p:sp>
      <p:sp>
        <p:nvSpPr>
          <p:cNvPr id="208" name="Oval"/>
          <p:cNvSpPr/>
          <p:nvPr/>
        </p:nvSpPr>
        <p:spPr>
          <a:xfrm>
            <a:off x="5959873" y="5012363"/>
            <a:ext cx="1868341" cy="2439571"/>
          </a:xfrm>
          <a:prstGeom prst="ellipse">
            <a:avLst/>
          </a:prstGeom>
          <a:ln w="50800">
            <a:solidFill>
              <a:srgbClr val="EF4E47"/>
            </a:solidFill>
            <a:miter lim="400000"/>
          </a:ln>
        </p:spPr>
        <p:txBody>
          <a:bodyPr lIns="50800" tIns="50800" rIns="50800" bIns="50800" anchor="ctr"/>
          <a:lstStyle/>
          <a:p>
            <a:pPr marL="366058" indent="-366058" algn="ctr">
              <a:lnSpc>
                <a:spcPct val="80000"/>
              </a:lnSpc>
              <a:spcBef>
                <a:spcPts val="0"/>
              </a:spcBef>
              <a:defRPr cap="all" sz="2800">
                <a:solidFill>
                  <a:srgbClr val="FFFFFF"/>
                </a:solidFill>
              </a:defRPr>
            </a:pPr>
          </a:p>
        </p:txBody>
      </p:sp>
      <p:sp>
        <p:nvSpPr>
          <p:cNvPr id="209" name="Oval"/>
          <p:cNvSpPr/>
          <p:nvPr/>
        </p:nvSpPr>
        <p:spPr>
          <a:xfrm>
            <a:off x="9759330" y="4986963"/>
            <a:ext cx="1868341" cy="2439571"/>
          </a:xfrm>
          <a:prstGeom prst="ellipse">
            <a:avLst/>
          </a:prstGeom>
          <a:ln w="50800">
            <a:solidFill>
              <a:srgbClr val="EF4E47"/>
            </a:solidFill>
            <a:miter lim="400000"/>
          </a:ln>
        </p:spPr>
        <p:txBody>
          <a:bodyPr lIns="50800" tIns="50800" rIns="50800" bIns="50800" anchor="ctr"/>
          <a:lstStyle/>
          <a:p>
            <a:pPr marL="366058" indent="-366058" algn="ctr">
              <a:lnSpc>
                <a:spcPct val="80000"/>
              </a:lnSpc>
              <a:spcBef>
                <a:spcPts val="0"/>
              </a:spcBef>
              <a:defRPr cap="all" sz="2800">
                <a:solidFill>
                  <a:srgbClr val="FFFFFF"/>
                </a:solidFill>
              </a:defRPr>
            </a:pPr>
          </a:p>
        </p:txBody>
      </p:sp>
      <p:sp>
        <p:nvSpPr>
          <p:cNvPr id="210" name="1 http://www.cs.cornell.edu/courses/cs6410/2010fa/lectures/08-extensible-kernels.pdf"/>
          <p:cNvSpPr txBox="1"/>
          <p:nvPr/>
        </p:nvSpPr>
        <p:spPr>
          <a:xfrm>
            <a:off x="3668321" y="9156234"/>
            <a:ext cx="9203361" cy="41910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>
            <a:normAutofit fontScale="100000" lnSpcReduction="0"/>
          </a:bodyPr>
          <a:lstStyle/>
          <a:p>
            <a:pPr marL="0" indent="0" defTabSz="572516">
              <a:spcBef>
                <a:spcPts val="2700"/>
              </a:spcBef>
              <a:buSzTx/>
              <a:buNone/>
              <a:defRPr baseline="31998" sz="1764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1</a:t>
            </a:r>
            <a:r>
              <a:rPr baseline="0"/>
              <a:t> http://www.cs.cornell.edu/courses/cs6410/2010fa/lectures/08-extensible-kernels.pdf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4" name="figure1.png" descr="figure1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4970417" y="4729133"/>
            <a:ext cx="6944432" cy="4114819"/>
          </a:xfrm>
          <a:prstGeom prst="rect">
            <a:avLst/>
          </a:prstGeom>
          <a:ln w="12700">
            <a:miter lim="400000"/>
          </a:ln>
        </p:spPr>
      </p:pic>
      <p:sp>
        <p:nvSpPr>
          <p:cNvPr id="215" name="Exokernel, Figure 1"/>
          <p:cNvSpPr txBox="1"/>
          <p:nvPr/>
        </p:nvSpPr>
        <p:spPr>
          <a:xfrm>
            <a:off x="7263310" y="8583483"/>
            <a:ext cx="2358645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Exokernel, Figure 1</a:t>
            </a:r>
          </a:p>
        </p:txBody>
      </p:sp>
      <p:sp>
        <p:nvSpPr>
          <p:cNvPr id="216" name="Secure binding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Secure bindings</a:t>
            </a:r>
          </a:p>
        </p:txBody>
      </p:sp>
      <p:sp>
        <p:nvSpPr>
          <p:cNvPr id="217" name="Used by LibOSes to access resources…"/>
          <p:cNvSpPr txBox="1"/>
          <p:nvPr>
            <p:ph type="body" sz="half" idx="4294967295"/>
          </p:nvPr>
        </p:nvSpPr>
        <p:spPr>
          <a:xfrm>
            <a:off x="406400" y="1295399"/>
            <a:ext cx="12192000" cy="4114819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Used by LibOSes to access resources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Provides connection to resource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Decouples authorization from use of resource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Hardware can implement protection checks quickly</a:t>
            </a:r>
          </a:p>
        </p:txBody>
      </p:sp>
      <p:sp>
        <p:nvSpPr>
          <p:cNvPr id="218" name="Oval"/>
          <p:cNvSpPr/>
          <p:nvPr/>
        </p:nvSpPr>
        <p:spPr>
          <a:xfrm>
            <a:off x="8100486" y="7662819"/>
            <a:ext cx="1460705" cy="530593"/>
          </a:xfrm>
          <a:prstGeom prst="ellipse">
            <a:avLst/>
          </a:prstGeom>
          <a:ln w="50800">
            <a:solidFill>
              <a:srgbClr val="EF4E47"/>
            </a:solidFill>
            <a:miter lim="400000"/>
          </a:ln>
        </p:spPr>
        <p:txBody>
          <a:bodyPr lIns="50800" tIns="50800" rIns="50800" bIns="50800" anchor="ctr"/>
          <a:lstStyle/>
          <a:p>
            <a:pPr marL="366058" indent="-366058" algn="ctr">
              <a:lnSpc>
                <a:spcPct val="80000"/>
              </a:lnSpc>
              <a:spcBef>
                <a:spcPts val="0"/>
              </a:spcBef>
              <a:defRPr cap="all" sz="2800">
                <a:solidFill>
                  <a:srgbClr val="FFFFFF"/>
                </a:solidFill>
              </a:defRPr>
            </a:pP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2" name="figure1.png" descr="figure1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4970417" y="4729133"/>
            <a:ext cx="6944432" cy="4114819"/>
          </a:xfrm>
          <a:prstGeom prst="rect">
            <a:avLst/>
          </a:prstGeom>
          <a:ln w="12700">
            <a:miter lim="400000"/>
          </a:ln>
        </p:spPr>
      </p:pic>
      <p:sp>
        <p:nvSpPr>
          <p:cNvPr id="223" name="Exokernel, Figure 1"/>
          <p:cNvSpPr txBox="1"/>
          <p:nvPr/>
        </p:nvSpPr>
        <p:spPr>
          <a:xfrm>
            <a:off x="7263310" y="8583483"/>
            <a:ext cx="2358645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Exokernel, Figure 1</a:t>
            </a:r>
          </a:p>
        </p:txBody>
      </p:sp>
      <p:sp>
        <p:nvSpPr>
          <p:cNvPr id="224" name="SOFTWARE Translation look-ASIDE buffer (tlb)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SOFTWARE Translation look-ASIDE buffer (tlb)</a:t>
            </a:r>
          </a:p>
        </p:txBody>
      </p:sp>
      <p:sp>
        <p:nvSpPr>
          <p:cNvPr id="225" name="Caches virtual memory to physical memory translations…"/>
          <p:cNvSpPr txBox="1"/>
          <p:nvPr>
            <p:ph type="body" idx="4294967295"/>
          </p:nvPr>
        </p:nvSpPr>
        <p:spPr>
          <a:xfrm>
            <a:off x="406400" y="1295400"/>
            <a:ext cx="121920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Caches virtual memory to physical memory translations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Cache secure bindings in TLB to reduce number of binding connections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Improves performance</a:t>
            </a:r>
          </a:p>
        </p:txBody>
      </p:sp>
      <p:sp>
        <p:nvSpPr>
          <p:cNvPr id="226" name="Software TLB"/>
          <p:cNvSpPr txBox="1"/>
          <p:nvPr/>
        </p:nvSpPr>
        <p:spPr>
          <a:xfrm>
            <a:off x="6335860" y="7771541"/>
            <a:ext cx="1228880" cy="393702"/>
          </a:xfrm>
          <a:prstGeom prst="rect">
            <a:avLst/>
          </a:prstGeom>
          <a:ln w="50800">
            <a:solidFill>
              <a:srgbClr val="EF4E47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>
              <a:buSzTx/>
              <a:buNone/>
              <a:defRPr sz="1400">
                <a:solidFill>
                  <a:srgbClr val="FF26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Software TLB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0" name="figure1.png" descr="figure1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4970417" y="4729133"/>
            <a:ext cx="6944432" cy="4114819"/>
          </a:xfrm>
          <a:prstGeom prst="rect">
            <a:avLst/>
          </a:prstGeom>
          <a:ln w="12700">
            <a:miter lim="400000"/>
          </a:ln>
        </p:spPr>
      </p:pic>
      <p:sp>
        <p:nvSpPr>
          <p:cNvPr id="231" name="Exokernel, Figure 1"/>
          <p:cNvSpPr txBox="1"/>
          <p:nvPr/>
        </p:nvSpPr>
        <p:spPr>
          <a:xfrm>
            <a:off x="7263310" y="8583483"/>
            <a:ext cx="2358645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Exokernel, Figure 1</a:t>
            </a:r>
          </a:p>
        </p:txBody>
      </p:sp>
      <p:sp>
        <p:nvSpPr>
          <p:cNvPr id="232" name="Exokernel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Exokernel</a:t>
            </a:r>
          </a:p>
        </p:txBody>
      </p:sp>
      <p:sp>
        <p:nvSpPr>
          <p:cNvPr id="233" name="Only handles resource sharing…"/>
          <p:cNvSpPr txBox="1"/>
          <p:nvPr>
            <p:ph type="body" idx="4294967295"/>
          </p:nvPr>
        </p:nvSpPr>
        <p:spPr>
          <a:xfrm>
            <a:off x="406400" y="1295400"/>
            <a:ext cx="121920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Only handles resource sharing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Rest left to application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Does not handle resource polices</a:t>
            </a:r>
          </a:p>
        </p:txBody>
      </p:sp>
      <p:sp>
        <p:nvSpPr>
          <p:cNvPr id="234" name="Rectangle"/>
          <p:cNvSpPr/>
          <p:nvPr/>
        </p:nvSpPr>
        <p:spPr>
          <a:xfrm>
            <a:off x="6333500" y="7766487"/>
            <a:ext cx="5160249" cy="393702"/>
          </a:xfrm>
          <a:prstGeom prst="rect">
            <a:avLst/>
          </a:prstGeom>
          <a:ln w="50800">
            <a:solidFill>
              <a:srgbClr val="EF4E47"/>
            </a:solidFill>
            <a:miter lim="400000"/>
          </a:ln>
        </p:spPr>
        <p:txBody>
          <a:bodyPr lIns="50800" tIns="50800" rIns="50800" bIns="50800" anchor="ctr"/>
          <a:lstStyle/>
          <a:p>
            <a:pPr marL="366058" indent="-366058" algn="ctr">
              <a:lnSpc>
                <a:spcPct val="80000"/>
              </a:lnSpc>
              <a:spcBef>
                <a:spcPts val="0"/>
              </a:spcBef>
              <a:defRPr cap="all" sz="2800">
                <a:solidFill>
                  <a:srgbClr val="FFFFFF"/>
                </a:solidFill>
              </a:defRPr>
            </a:pP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6" name="Exokernel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Exokernel</a:t>
            </a:r>
          </a:p>
        </p:txBody>
      </p:sp>
      <p:sp>
        <p:nvSpPr>
          <p:cNvPr id="237" name="Make small, fast kernel implementation by implementing simple primitives…"/>
          <p:cNvSpPr txBox="1"/>
          <p:nvPr>
            <p:ph type="body" idx="4294967295"/>
          </p:nvPr>
        </p:nvSpPr>
        <p:spPr>
          <a:xfrm>
            <a:off x="406400" y="1423106"/>
            <a:ext cx="12192000" cy="8113163"/>
          </a:xfrm>
          <a:prstGeom prst="rect">
            <a:avLst/>
          </a:prstGeom>
        </p:spPr>
        <p:txBody>
          <a:bodyPr anchor="t"/>
          <a:lstStyle/>
          <a:p>
            <a:pPr marL="422275" indent="-422275" defTabSz="554990">
              <a:lnSpc>
                <a:spcPct val="100000"/>
              </a:lnSpc>
              <a:spcBef>
                <a:spcPts val="26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2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Make small, fast kernel implementation by implementing simple primitives</a:t>
            </a:r>
          </a:p>
          <a:p>
            <a:pPr lvl="1" marL="844550" indent="-422275" defTabSz="554990">
              <a:lnSpc>
                <a:spcPct val="100000"/>
              </a:lnSpc>
              <a:spcBef>
                <a:spcPts val="26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2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Exokernel</a:t>
            </a:r>
          </a:p>
          <a:p>
            <a:pPr marL="422275" indent="-422275" defTabSz="554990">
              <a:lnSpc>
                <a:spcPct val="100000"/>
              </a:lnSpc>
              <a:spcBef>
                <a:spcPts val="26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2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Secure, fast way to access hardware resources</a:t>
            </a:r>
          </a:p>
          <a:p>
            <a:pPr lvl="1" marL="844550" indent="-422275" defTabSz="554990">
              <a:lnSpc>
                <a:spcPct val="100000"/>
              </a:lnSpc>
              <a:spcBef>
                <a:spcPts val="26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2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TLB + Secure Bindings </a:t>
            </a:r>
          </a:p>
          <a:p>
            <a:pPr marL="422275" indent="-422275" defTabSz="554990">
              <a:lnSpc>
                <a:spcPct val="100000"/>
              </a:lnSpc>
              <a:spcBef>
                <a:spcPts val="26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2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System abstractions can be implemented efficiently by application</a:t>
            </a:r>
          </a:p>
          <a:p>
            <a:pPr lvl="1" marL="844550" indent="-422275" defTabSz="554990">
              <a:lnSpc>
                <a:spcPct val="100000"/>
              </a:lnSpc>
              <a:spcBef>
                <a:spcPts val="26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2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LibOS + Exokernel</a:t>
            </a:r>
          </a:p>
          <a:p>
            <a:pPr marL="422275" indent="-422275" defTabSz="554990">
              <a:lnSpc>
                <a:spcPct val="100000"/>
              </a:lnSpc>
              <a:spcBef>
                <a:spcPts val="26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2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Applications can have fast, specialized implementations</a:t>
            </a:r>
          </a:p>
          <a:p>
            <a:pPr lvl="1" marL="844550" indent="-422275" defTabSz="554990">
              <a:lnSpc>
                <a:spcPct val="100000"/>
              </a:lnSpc>
              <a:spcBef>
                <a:spcPts val="26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2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LibOS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1" name="Implementation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Implementation</a:t>
            </a:r>
          </a:p>
        </p:txBody>
      </p:sp>
      <p:sp>
        <p:nvSpPr>
          <p:cNvPr id="242" name="Aegis: Exokernel…"/>
          <p:cNvSpPr txBox="1"/>
          <p:nvPr>
            <p:ph type="body" idx="4294967295"/>
          </p:nvPr>
        </p:nvSpPr>
        <p:spPr>
          <a:xfrm>
            <a:off x="406400" y="1295399"/>
            <a:ext cx="12192000" cy="8173681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2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Aegis: Exokernel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2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Processor Time Slices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2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Exceptions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2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Protected Control Transfer (PCT)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2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Dynamic Packet Filter (DPF)</a:t>
            </a:r>
          </a:p>
        </p:txBody>
      </p:sp>
      <p:pic>
        <p:nvPicPr>
          <p:cNvPr id="243" name="table5.png" descr="table5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2423306" y="5901202"/>
            <a:ext cx="7137402" cy="2171702"/>
          </a:xfrm>
          <a:prstGeom prst="rect">
            <a:avLst/>
          </a:prstGeom>
          <a:ln w="12700">
            <a:miter lim="400000"/>
          </a:ln>
        </p:spPr>
      </p:pic>
      <p:sp>
        <p:nvSpPr>
          <p:cNvPr id="244" name="Exokernel, Dispatch Exceptions,  Table 5"/>
          <p:cNvSpPr txBox="1"/>
          <p:nvPr/>
        </p:nvSpPr>
        <p:spPr>
          <a:xfrm>
            <a:off x="4108449" y="8110581"/>
            <a:ext cx="4787901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Exokernel, Dispatch Exceptions,  Table 5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8" name="Implementation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Implementation</a:t>
            </a:r>
          </a:p>
        </p:txBody>
      </p:sp>
      <p:sp>
        <p:nvSpPr>
          <p:cNvPr id="249" name="ExOS: LibOS…"/>
          <p:cNvSpPr txBox="1"/>
          <p:nvPr>
            <p:ph type="body" idx="4294967295"/>
          </p:nvPr>
        </p:nvSpPr>
        <p:spPr>
          <a:xfrm>
            <a:off x="406400" y="1295399"/>
            <a:ext cx="12192000" cy="8173681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2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ExOS: LibOS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2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Interprocess communication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2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Application Specific Safe Handlers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2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Virtual Memory</a:t>
            </a:r>
          </a:p>
        </p:txBody>
      </p:sp>
      <p:pic>
        <p:nvPicPr>
          <p:cNvPr id="250" name="figure2.png" descr="figure2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5655319" y="3675748"/>
            <a:ext cx="6410967" cy="5484708"/>
          </a:xfrm>
          <a:prstGeom prst="rect">
            <a:avLst/>
          </a:prstGeom>
          <a:ln w="12700">
            <a:miter lim="400000"/>
          </a:ln>
        </p:spPr>
      </p:pic>
      <p:sp>
        <p:nvSpPr>
          <p:cNvPr id="251" name="Exokernel, Figure 2"/>
          <p:cNvSpPr txBox="1"/>
          <p:nvPr/>
        </p:nvSpPr>
        <p:spPr>
          <a:xfrm>
            <a:off x="7681555" y="9175408"/>
            <a:ext cx="2358645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Exokernel, Figure 2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5" name="Question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Questions</a:t>
            </a:r>
          </a:p>
        </p:txBody>
      </p:sp>
      <p:sp>
        <p:nvSpPr>
          <p:cNvPr id="256" name="Who handles resource policies?…"/>
          <p:cNvSpPr txBox="1"/>
          <p:nvPr>
            <p:ph type="body" idx="4294967295"/>
          </p:nvPr>
        </p:nvSpPr>
        <p:spPr>
          <a:xfrm>
            <a:off x="406400" y="1295400"/>
            <a:ext cx="121920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Who handles resource policies?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Is there a problem with how exokernels handle resource policies?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Why do we need secure bindings?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0" name="Question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Questions</a:t>
            </a:r>
          </a:p>
        </p:txBody>
      </p:sp>
      <p:sp>
        <p:nvSpPr>
          <p:cNvPr id="261" name="Who handles resource policies?…"/>
          <p:cNvSpPr txBox="1"/>
          <p:nvPr>
            <p:ph type="body" idx="4294967295"/>
          </p:nvPr>
        </p:nvSpPr>
        <p:spPr>
          <a:xfrm>
            <a:off x="406400" y="1295400"/>
            <a:ext cx="121920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18679A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Who handles resource policies?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Is there a problem with how exokernels handle resource policies?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Why do we need secure bindings?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5" name="Question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Questions</a:t>
            </a:r>
          </a:p>
        </p:txBody>
      </p:sp>
      <p:sp>
        <p:nvSpPr>
          <p:cNvPr id="266" name="Who handles resource policies?…"/>
          <p:cNvSpPr txBox="1"/>
          <p:nvPr>
            <p:ph type="body" idx="4294967295"/>
          </p:nvPr>
        </p:nvSpPr>
        <p:spPr>
          <a:xfrm>
            <a:off x="406400" y="1295400"/>
            <a:ext cx="12192000" cy="6108700"/>
          </a:xfrm>
          <a:prstGeom prst="rect">
            <a:avLst/>
          </a:prstGeom>
        </p:spPr>
        <p:txBody>
          <a:bodyPr anchor="t"/>
          <a:lstStyle>
            <a:lvl1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  <a:lvl2pPr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18679A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2pPr>
          </a:lstStyle>
          <a:p>
            <a:pPr/>
            <a:r>
              <a:t>Who handles resource policies?</a:t>
            </a:r>
          </a:p>
          <a:p>
            <a:pPr lvl="1"/>
            <a:r>
              <a:t>Application handles resource policies.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0" name="Question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Questions</a:t>
            </a:r>
          </a:p>
        </p:txBody>
      </p:sp>
      <p:sp>
        <p:nvSpPr>
          <p:cNvPr id="271" name="Who handles resource policies?…"/>
          <p:cNvSpPr txBox="1"/>
          <p:nvPr>
            <p:ph type="body" idx="4294967295"/>
          </p:nvPr>
        </p:nvSpPr>
        <p:spPr>
          <a:xfrm>
            <a:off x="406400" y="1295400"/>
            <a:ext cx="121920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Who handles resource policies?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chemeClr val="accent1"/>
              </a:buClr>
              <a:buSzPct val="104999"/>
              <a:buFont typeface="Avenir Next"/>
              <a:buChar char="‣"/>
              <a:defRPr cap="none" sz="3400">
                <a:solidFill>
                  <a:srgbClr val="18679A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Is there a problem with how exokernels handle resource policies? 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Why do we need secure bindings?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5" name="Question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Questions</a:t>
            </a:r>
          </a:p>
        </p:txBody>
      </p:sp>
      <p:sp>
        <p:nvSpPr>
          <p:cNvPr id="276" name="Who handles resource policies?…"/>
          <p:cNvSpPr txBox="1"/>
          <p:nvPr>
            <p:ph type="body" idx="4294967295"/>
          </p:nvPr>
        </p:nvSpPr>
        <p:spPr>
          <a:xfrm>
            <a:off x="406400" y="1295400"/>
            <a:ext cx="121920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Who handles resource policies?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chemeClr val="accent1"/>
              </a:buClr>
              <a:buSzPct val="104999"/>
              <a:buFont typeface="Avenir Next"/>
              <a:buChar char="‣"/>
              <a:defRPr cap="none" sz="3400">
                <a:solidFill>
                  <a:srgbClr val="222222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Is there a problem with how exokernels handle resource policies?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chemeClr val="accent1"/>
              </a:buClr>
              <a:buSzPct val="104999"/>
              <a:buFont typeface="Avenir Next"/>
              <a:buChar char="‣"/>
              <a:defRPr cap="none" sz="3400">
                <a:solidFill>
                  <a:srgbClr val="18679A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Poor isolation. Applications can have conflicting policies. 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Why do we need secure bindings?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Why does Exokernel use a software TLB instead of the hardware TLB?</a:t>
            </a:r>
          </a:p>
        </p:txBody>
      </p:sp>
      <p:sp>
        <p:nvSpPr>
          <p:cNvPr id="277" name="Rectangle"/>
          <p:cNvSpPr/>
          <p:nvPr/>
        </p:nvSpPr>
        <p:spPr>
          <a:xfrm>
            <a:off x="344441" y="1072219"/>
            <a:ext cx="9184279" cy="1270003"/>
          </a:xfrm>
          <a:prstGeom prst="rect">
            <a:avLst/>
          </a:prstGeom>
          <a:solidFill>
            <a:srgbClr val="FFFFFF"/>
          </a:solidFill>
          <a:ln w="12700">
            <a:miter lim="400000"/>
          </a:ln>
        </p:spPr>
        <p:txBody>
          <a:bodyPr lIns="50800" tIns="50800" rIns="50800" bIns="50800" anchor="ctr"/>
          <a:lstStyle/>
          <a:p>
            <a:pPr marL="366058" indent="-366058" algn="ctr">
              <a:lnSpc>
                <a:spcPct val="80000"/>
              </a:lnSpc>
              <a:spcBef>
                <a:spcPts val="0"/>
              </a:spcBef>
              <a:defRPr cap="all" sz="2800">
                <a:solidFill>
                  <a:srgbClr val="FFFFFF"/>
                </a:solidFill>
              </a:defRPr>
            </a:pPr>
          </a:p>
        </p:txBody>
      </p:sp>
      <p:sp>
        <p:nvSpPr>
          <p:cNvPr id="278" name="Rectangle"/>
          <p:cNvSpPr/>
          <p:nvPr/>
        </p:nvSpPr>
        <p:spPr>
          <a:xfrm>
            <a:off x="344440" y="4804107"/>
            <a:ext cx="11957344" cy="2531872"/>
          </a:xfrm>
          <a:prstGeom prst="rect">
            <a:avLst/>
          </a:prstGeom>
          <a:solidFill>
            <a:srgbClr val="FFFFFF"/>
          </a:solidFill>
          <a:ln w="12700">
            <a:miter lim="400000"/>
          </a:ln>
        </p:spPr>
        <p:txBody>
          <a:bodyPr lIns="50800" tIns="50800" rIns="50800" bIns="50800" anchor="ctr"/>
          <a:lstStyle/>
          <a:p>
            <a:pPr marL="366058" indent="-366058" algn="ctr">
              <a:lnSpc>
                <a:spcPct val="80000"/>
              </a:lnSpc>
              <a:spcBef>
                <a:spcPts val="0"/>
              </a:spcBef>
              <a:defRPr cap="all" sz="2800">
                <a:solidFill>
                  <a:srgbClr val="FFFFFF"/>
                </a:solidFill>
              </a:defRPr>
            </a:pP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2" name="Question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Questions</a:t>
            </a:r>
          </a:p>
        </p:txBody>
      </p:sp>
      <p:sp>
        <p:nvSpPr>
          <p:cNvPr id="283" name="Who handles resource policies?…"/>
          <p:cNvSpPr txBox="1"/>
          <p:nvPr>
            <p:ph type="body" idx="4294967295"/>
          </p:nvPr>
        </p:nvSpPr>
        <p:spPr>
          <a:xfrm>
            <a:off x="406400" y="1295400"/>
            <a:ext cx="121920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Who handles resource policies?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2389C0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Is there a problem with how exokernels handle resource policies? 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18679A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Why do we need secure bindings?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7" name="Question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Questions</a:t>
            </a:r>
          </a:p>
        </p:txBody>
      </p:sp>
      <p:sp>
        <p:nvSpPr>
          <p:cNvPr id="288" name="Who handles resource policies?…"/>
          <p:cNvSpPr txBox="1"/>
          <p:nvPr>
            <p:ph type="body" idx="4294967295"/>
          </p:nvPr>
        </p:nvSpPr>
        <p:spPr>
          <a:xfrm>
            <a:off x="406400" y="1295399"/>
            <a:ext cx="12192000" cy="7507828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Who handles resource policies?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2389C0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Is there a problem with how exokernels handle resource policies? 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Why do we need secure bindings?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18679A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Protection / authorization of resources. Faster to do in kernel and kernel does not need to understand resources.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Why does Exokernel use a software TLB instead of the hardware TLB?</a:t>
            </a:r>
          </a:p>
        </p:txBody>
      </p:sp>
      <p:sp>
        <p:nvSpPr>
          <p:cNvPr id="289" name="Rectangle"/>
          <p:cNvSpPr/>
          <p:nvPr/>
        </p:nvSpPr>
        <p:spPr>
          <a:xfrm>
            <a:off x="330837" y="1303476"/>
            <a:ext cx="11763655" cy="2288819"/>
          </a:xfrm>
          <a:prstGeom prst="rect">
            <a:avLst/>
          </a:prstGeom>
          <a:solidFill>
            <a:srgbClr val="FFFFFF"/>
          </a:solidFill>
          <a:ln w="12700">
            <a:miter lim="400000"/>
          </a:ln>
        </p:spPr>
        <p:txBody>
          <a:bodyPr lIns="50800" tIns="50800" rIns="50800" bIns="50800" anchor="ctr"/>
          <a:lstStyle/>
          <a:p>
            <a:pPr marL="366058" indent="-366058" algn="ctr">
              <a:lnSpc>
                <a:spcPct val="80000"/>
              </a:lnSpc>
              <a:spcBef>
                <a:spcPts val="0"/>
              </a:spcBef>
              <a:defRPr cap="all" sz="2800">
                <a:solidFill>
                  <a:srgbClr val="FFFFFF"/>
                </a:solidFill>
              </a:defRPr>
            </a:pPr>
          </a:p>
        </p:txBody>
      </p:sp>
      <p:sp>
        <p:nvSpPr>
          <p:cNvPr id="290" name="Rectangle"/>
          <p:cNvSpPr/>
          <p:nvPr/>
        </p:nvSpPr>
        <p:spPr>
          <a:xfrm>
            <a:off x="444234" y="6504524"/>
            <a:ext cx="11763655" cy="2288818"/>
          </a:xfrm>
          <a:prstGeom prst="rect">
            <a:avLst/>
          </a:prstGeom>
          <a:solidFill>
            <a:srgbClr val="FFFFFF"/>
          </a:solidFill>
          <a:ln w="12700">
            <a:miter lim="400000"/>
          </a:ln>
        </p:spPr>
        <p:txBody>
          <a:bodyPr lIns="50800" tIns="50800" rIns="50800" bIns="50800" anchor="ctr"/>
          <a:lstStyle/>
          <a:p>
            <a:pPr marL="366058" indent="-366058" algn="ctr">
              <a:lnSpc>
                <a:spcPct val="80000"/>
              </a:lnSpc>
              <a:spcBef>
                <a:spcPts val="0"/>
              </a:spcBef>
              <a:defRPr cap="all" sz="2800">
                <a:solidFill>
                  <a:srgbClr val="FFFFFF"/>
                </a:solidFill>
              </a:defRPr>
            </a:pP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4" name="Exokernel Takeaway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Exokernel Takeaways</a:t>
            </a:r>
          </a:p>
        </p:txBody>
      </p:sp>
      <p:sp>
        <p:nvSpPr>
          <p:cNvPr id="295" name="Can have a minimal kernel and have application customize operating system…"/>
          <p:cNvSpPr txBox="1"/>
          <p:nvPr>
            <p:ph type="body" idx="4294967295"/>
          </p:nvPr>
        </p:nvSpPr>
        <p:spPr>
          <a:xfrm>
            <a:off x="406400" y="1295399"/>
            <a:ext cx="12192000" cy="7654465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Can have a minimal kernel and have application customize operating system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Fast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Poor isolation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Each application implements own LibOS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No way to prevent systems from conflicting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Hardware compatibility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Need to change LibOS depending on hardware interface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7" name="Containers1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/>
          <a:p>
            <a:pPr defTabSz="467359">
              <a:spcBef>
                <a:spcPts val="2200"/>
              </a:spcBef>
              <a:defRPr sz="4800"/>
            </a:pPr>
            <a:r>
              <a:t>Containers</a:t>
            </a:r>
            <a:r>
              <a:rPr baseline="31999"/>
              <a:t>1</a:t>
            </a:r>
          </a:p>
        </p:txBody>
      </p:sp>
      <p:sp>
        <p:nvSpPr>
          <p:cNvPr id="298" name="Hypervisor…"/>
          <p:cNvSpPr txBox="1"/>
          <p:nvPr>
            <p:ph type="body" idx="4294967295"/>
          </p:nvPr>
        </p:nvSpPr>
        <p:spPr>
          <a:xfrm>
            <a:off x="406400" y="1295400"/>
            <a:ext cx="121920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Hypervisor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Hardware abstraction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Previous virtual machines ran on top of hypervisors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No isolation</a:t>
            </a:r>
          </a:p>
        </p:txBody>
      </p:sp>
      <p:sp>
        <p:nvSpPr>
          <p:cNvPr id="299" name="1 Container-based Operating System Virtualization: A Scalable, High performance Alternative to Hypervisors    Stephen Soltesz, Herbert Potzi, Marc Fiuczynski, Andy Bavier, Larry Peterson. EuroSys ’07."/>
          <p:cNvSpPr txBox="1"/>
          <p:nvPr/>
        </p:nvSpPr>
        <p:spPr>
          <a:xfrm>
            <a:off x="1431882" y="8992593"/>
            <a:ext cx="11402493" cy="105410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>
            <a:normAutofit fontScale="100000" lnSpcReduction="0"/>
          </a:bodyPr>
          <a:lstStyle/>
          <a:p>
            <a:pPr marL="0" indent="0" algn="r" defTabSz="572516">
              <a:spcBef>
                <a:spcPts val="2700"/>
              </a:spcBef>
              <a:buSzTx/>
              <a:buNone/>
              <a:defRPr baseline="31998" sz="1764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1</a:t>
            </a:r>
            <a:r>
              <a:rPr baseline="0"/>
              <a:t> Container-based Operating System Virtualization: A Scalable, High performance Alternative to Hypervisors</a:t>
            </a:r>
            <a:br>
              <a:rPr baseline="0"/>
            </a:br>
            <a:r>
              <a:rPr baseline="0"/>
              <a:t>   Stephen Soltesz, Herbert Potzi, Marc Fiuczynski, Andy Bavier, Larry Peterson. EuroSys ’07.</a:t>
            </a:r>
            <a:br>
              <a:rPr baseline="0"/>
            </a:b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3" name="Container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Containers</a:t>
            </a:r>
          </a:p>
        </p:txBody>
      </p:sp>
      <p:sp>
        <p:nvSpPr>
          <p:cNvPr id="304" name="Grouping of processes…"/>
          <p:cNvSpPr txBox="1"/>
          <p:nvPr>
            <p:ph type="body" sz="half" idx="4294967295"/>
          </p:nvPr>
        </p:nvSpPr>
        <p:spPr>
          <a:xfrm>
            <a:off x="406400" y="1295399"/>
            <a:ext cx="12192000" cy="2654289"/>
          </a:xfrm>
          <a:prstGeom prst="rect">
            <a:avLst/>
          </a:prstGeom>
        </p:spPr>
        <p:txBody>
          <a:bodyPr anchor="t"/>
          <a:lstStyle/>
          <a:p>
            <a:pPr marL="328929" indent="-328929" defTabSz="432308">
              <a:lnSpc>
                <a:spcPct val="100000"/>
              </a:lnSpc>
              <a:spcBef>
                <a:spcPts val="20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25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Grouping of processes</a:t>
            </a:r>
          </a:p>
          <a:p>
            <a:pPr marL="328929" indent="-328929" defTabSz="432308">
              <a:lnSpc>
                <a:spcPct val="100000"/>
              </a:lnSpc>
              <a:spcBef>
                <a:spcPts val="20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25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Provide isolation between groups</a:t>
            </a:r>
          </a:p>
          <a:p>
            <a:pPr marL="328929" indent="-328929" defTabSz="432308">
              <a:lnSpc>
                <a:spcPct val="100000"/>
              </a:lnSpc>
              <a:spcBef>
                <a:spcPts val="20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25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Containers cannot customize operating systems</a:t>
            </a:r>
          </a:p>
          <a:p>
            <a:pPr marL="328929" indent="-328929" defTabSz="432308">
              <a:lnSpc>
                <a:spcPct val="100000"/>
              </a:lnSpc>
              <a:spcBef>
                <a:spcPts val="20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25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Isn’t this similar to the problem exokernels tried to solve?</a:t>
            </a:r>
          </a:p>
        </p:txBody>
      </p:sp>
      <p:sp>
        <p:nvSpPr>
          <p:cNvPr id="305" name="OS"/>
          <p:cNvSpPr txBox="1"/>
          <p:nvPr/>
        </p:nvSpPr>
        <p:spPr>
          <a:xfrm>
            <a:off x="1342385" y="6977932"/>
            <a:ext cx="10320030" cy="711202"/>
          </a:xfrm>
          <a:prstGeom prst="rect">
            <a:avLst/>
          </a:prstGeom>
          <a:ln w="25400">
            <a:solidFill>
              <a:srgbClr val="5B5854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OS</a:t>
            </a:r>
          </a:p>
        </p:txBody>
      </p:sp>
      <p:sp>
        <p:nvSpPr>
          <p:cNvPr id="306" name="Container"/>
          <p:cNvSpPr txBox="1"/>
          <p:nvPr/>
        </p:nvSpPr>
        <p:spPr>
          <a:xfrm>
            <a:off x="1342385" y="4320809"/>
            <a:ext cx="3333457" cy="2590802"/>
          </a:xfrm>
          <a:prstGeom prst="rect">
            <a:avLst/>
          </a:prstGeom>
          <a:solidFill>
            <a:srgbClr val="EBEBEB"/>
          </a:solidFill>
          <a:ln w="25400">
            <a:solidFill>
              <a:srgbClr val="000000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Container</a:t>
            </a:r>
          </a:p>
        </p:txBody>
      </p:sp>
      <p:sp>
        <p:nvSpPr>
          <p:cNvPr id="307" name="Container"/>
          <p:cNvSpPr txBox="1"/>
          <p:nvPr/>
        </p:nvSpPr>
        <p:spPr>
          <a:xfrm>
            <a:off x="4835673" y="4320809"/>
            <a:ext cx="3333456" cy="2590802"/>
          </a:xfrm>
          <a:prstGeom prst="rect">
            <a:avLst/>
          </a:prstGeom>
          <a:solidFill>
            <a:srgbClr val="EBEBEB"/>
          </a:solidFill>
          <a:ln w="25400">
            <a:solidFill>
              <a:srgbClr val="000000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Container</a:t>
            </a:r>
          </a:p>
        </p:txBody>
      </p:sp>
      <p:sp>
        <p:nvSpPr>
          <p:cNvPr id="308" name="Container"/>
          <p:cNvSpPr txBox="1"/>
          <p:nvPr/>
        </p:nvSpPr>
        <p:spPr>
          <a:xfrm>
            <a:off x="8328959" y="4320809"/>
            <a:ext cx="3333456" cy="2590802"/>
          </a:xfrm>
          <a:prstGeom prst="rect">
            <a:avLst/>
          </a:prstGeom>
          <a:solidFill>
            <a:srgbClr val="EBEBEB"/>
          </a:solidFill>
          <a:ln w="25400">
            <a:solidFill>
              <a:srgbClr val="000000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Container</a:t>
            </a:r>
          </a:p>
        </p:txBody>
      </p:sp>
      <p:sp>
        <p:nvSpPr>
          <p:cNvPr id="309" name="Hypervisor"/>
          <p:cNvSpPr txBox="1"/>
          <p:nvPr/>
        </p:nvSpPr>
        <p:spPr>
          <a:xfrm>
            <a:off x="1342385" y="7761602"/>
            <a:ext cx="10320030" cy="711202"/>
          </a:xfrm>
          <a:prstGeom prst="rect">
            <a:avLst/>
          </a:prstGeom>
          <a:ln w="25400">
            <a:solidFill>
              <a:srgbClr val="5B5854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Hypervisor</a:t>
            </a:r>
          </a:p>
        </p:txBody>
      </p:sp>
      <p:sp>
        <p:nvSpPr>
          <p:cNvPr id="310" name="MySQL"/>
          <p:cNvSpPr txBox="1"/>
          <p:nvPr/>
        </p:nvSpPr>
        <p:spPr>
          <a:xfrm>
            <a:off x="1694664" y="5087978"/>
            <a:ext cx="2628899" cy="711202"/>
          </a:xfrm>
          <a:prstGeom prst="rect">
            <a:avLst/>
          </a:prstGeom>
          <a:solidFill>
            <a:srgbClr val="A6AAA9"/>
          </a:solidFill>
          <a:ln w="25400">
            <a:solidFill>
              <a:srgbClr val="000000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MySQL</a:t>
            </a:r>
          </a:p>
        </p:txBody>
      </p:sp>
      <p:sp>
        <p:nvSpPr>
          <p:cNvPr id="311" name="Web Server"/>
          <p:cNvSpPr txBox="1"/>
          <p:nvPr/>
        </p:nvSpPr>
        <p:spPr>
          <a:xfrm>
            <a:off x="5187951" y="5087978"/>
            <a:ext cx="2628899" cy="711202"/>
          </a:xfrm>
          <a:prstGeom prst="rect">
            <a:avLst/>
          </a:prstGeom>
          <a:solidFill>
            <a:srgbClr val="A6AAA9"/>
          </a:solidFill>
          <a:ln w="25400">
            <a:solidFill>
              <a:srgbClr val="000000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Web Server</a:t>
            </a:r>
          </a:p>
        </p:txBody>
      </p:sp>
      <p:sp>
        <p:nvSpPr>
          <p:cNvPr id="312" name="Web Server"/>
          <p:cNvSpPr txBox="1"/>
          <p:nvPr/>
        </p:nvSpPr>
        <p:spPr>
          <a:xfrm>
            <a:off x="5187951" y="6032956"/>
            <a:ext cx="2628899" cy="711202"/>
          </a:xfrm>
          <a:prstGeom prst="rect">
            <a:avLst/>
          </a:prstGeom>
          <a:solidFill>
            <a:srgbClr val="A6AAA9"/>
          </a:solidFill>
          <a:ln w="25400">
            <a:solidFill>
              <a:srgbClr val="000000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Web Server</a:t>
            </a:r>
          </a:p>
        </p:txBody>
      </p:sp>
      <p:sp>
        <p:nvSpPr>
          <p:cNvPr id="313" name="MySQL"/>
          <p:cNvSpPr txBox="1"/>
          <p:nvPr/>
        </p:nvSpPr>
        <p:spPr>
          <a:xfrm>
            <a:off x="8681238" y="5087978"/>
            <a:ext cx="2628899" cy="711202"/>
          </a:xfrm>
          <a:prstGeom prst="rect">
            <a:avLst/>
          </a:prstGeom>
          <a:solidFill>
            <a:srgbClr val="A6AAA9"/>
          </a:solidFill>
          <a:ln w="25400">
            <a:solidFill>
              <a:srgbClr val="000000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MySQL</a:t>
            </a:r>
          </a:p>
        </p:txBody>
      </p:sp>
      <p:sp>
        <p:nvSpPr>
          <p:cNvPr id="314" name="Web Server"/>
          <p:cNvSpPr txBox="1"/>
          <p:nvPr/>
        </p:nvSpPr>
        <p:spPr>
          <a:xfrm>
            <a:off x="8681238" y="6032956"/>
            <a:ext cx="2628899" cy="711202"/>
          </a:xfrm>
          <a:prstGeom prst="rect">
            <a:avLst/>
          </a:prstGeom>
          <a:solidFill>
            <a:srgbClr val="A6AAA9"/>
          </a:solidFill>
          <a:ln w="25400">
            <a:solidFill>
              <a:srgbClr val="000000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Web Server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8" name="Unikernel: Library Operating Systems for the Cloud"/>
          <p:cNvSpPr txBox="1"/>
          <p:nvPr>
            <p:ph type="title"/>
          </p:nvPr>
        </p:nvSpPr>
        <p:spPr>
          <a:xfrm>
            <a:off x="406400" y="2127710"/>
            <a:ext cx="12192000" cy="2705102"/>
          </a:xfrm>
          <a:prstGeom prst="rect">
            <a:avLst/>
          </a:prstGeom>
        </p:spPr>
        <p:txBody>
          <a:bodyPr/>
          <a:lstStyle>
            <a:lvl1pPr algn="ctr">
              <a:lnSpc>
                <a:spcPct val="100000"/>
              </a:lnSpc>
              <a:spcBef>
                <a:spcPts val="2800"/>
              </a:spcBef>
              <a:defRPr cap="none" sz="6400"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Unikernel: Library Operating Systems for the Cloud</a:t>
            </a:r>
          </a:p>
        </p:txBody>
      </p:sp>
      <p:sp>
        <p:nvSpPr>
          <p:cNvPr id="319" name="Anil Madhavapeddy, Richard Mortier, Charalampos Rotsos, David Scott, Ralraj Singh, ThomasGazagnaire, Steven Smith, Steven Hand, and Jon Crowcroft"/>
          <p:cNvSpPr txBox="1"/>
          <p:nvPr/>
        </p:nvSpPr>
        <p:spPr>
          <a:xfrm>
            <a:off x="479284" y="4879159"/>
            <a:ext cx="11975847" cy="185420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Anil Madhavapeddy, Richard Mortier, Charalampos Rotsos, David Scott, Ralraj Singh, ThomasGazagnaire, Steven Smith, Steven Hand, and Jon Crowcroft</a:t>
            </a:r>
          </a:p>
        </p:txBody>
      </p:sp>
      <p:sp>
        <p:nvSpPr>
          <p:cNvPr id="320" name="University of Cambridge, University of Nottingham, Citrix Systems Ltd, OCamlPro SAS"/>
          <p:cNvSpPr txBox="1"/>
          <p:nvPr/>
        </p:nvSpPr>
        <p:spPr>
          <a:xfrm>
            <a:off x="1942985" y="6584483"/>
            <a:ext cx="9048446" cy="41910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 sz="18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University of Cambridge, University of Nottingham, Citrix Systems Ltd, OCamlPro SAS</a:t>
            </a:r>
          </a:p>
        </p:txBody>
      </p:sp>
      <p:sp>
        <p:nvSpPr>
          <p:cNvPr id="321" name="In Proceedings of the 18th International Conference on Architectural Support for Programming Languages and Operating Systems pg. 461–472."/>
          <p:cNvSpPr txBox="1"/>
          <p:nvPr/>
        </p:nvSpPr>
        <p:spPr>
          <a:xfrm>
            <a:off x="690156" y="7021390"/>
            <a:ext cx="11554104" cy="736602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 sz="18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In Proceedings of the 18th International Conference on Architectural Support for Programming Languages and Operating Systems pg. 461–472. 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3" name="Unikernel = EXOKERNEL + CONTAINER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Unikernel = EXOKERNEL + CONTAINERs</a:t>
            </a:r>
          </a:p>
        </p:txBody>
      </p:sp>
      <p:pic>
        <p:nvPicPr>
          <p:cNvPr id="324" name="figure1.png" descr="figure1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5646010" y="4468566"/>
            <a:ext cx="7228130" cy="4766148"/>
          </a:xfrm>
          <a:prstGeom prst="rect">
            <a:avLst/>
          </a:prstGeom>
          <a:ln w="12700">
            <a:miter lim="400000"/>
          </a:ln>
        </p:spPr>
      </p:pic>
      <p:sp>
        <p:nvSpPr>
          <p:cNvPr id="325" name="Unikernel, Figure 1"/>
          <p:cNvSpPr txBox="1"/>
          <p:nvPr/>
        </p:nvSpPr>
        <p:spPr>
          <a:xfrm>
            <a:off x="8100945" y="9015741"/>
            <a:ext cx="2318259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Unikernel, Figure 1</a:t>
            </a:r>
          </a:p>
        </p:txBody>
      </p:sp>
      <p:sp>
        <p:nvSpPr>
          <p:cNvPr id="326" name="Run one application per virtual machine…"/>
          <p:cNvSpPr txBox="1"/>
          <p:nvPr>
            <p:ph type="body" idx="4294967295"/>
          </p:nvPr>
        </p:nvSpPr>
        <p:spPr>
          <a:xfrm>
            <a:off x="406400" y="1295399"/>
            <a:ext cx="12192000" cy="5238035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Run one application per virtual machine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One process per application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Everything compiled into a VM image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Do not compile unused code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8" name="Unikernel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Unikernel</a:t>
            </a:r>
          </a:p>
        </p:txBody>
      </p:sp>
      <p:sp>
        <p:nvSpPr>
          <p:cNvPr id="329" name="Run directly on top of standard hypervisor…"/>
          <p:cNvSpPr txBox="1"/>
          <p:nvPr>
            <p:ph type="body" sz="quarter" idx="4294967295"/>
          </p:nvPr>
        </p:nvSpPr>
        <p:spPr>
          <a:xfrm>
            <a:off x="406400" y="1295399"/>
            <a:ext cx="12192000" cy="1975058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Run directly on top of standard hypervisor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Can run multiple unikernels on the same hypervisor</a:t>
            </a:r>
          </a:p>
        </p:txBody>
      </p:sp>
      <p:sp>
        <p:nvSpPr>
          <p:cNvPr id="330" name="Hypervisor"/>
          <p:cNvSpPr txBox="1"/>
          <p:nvPr/>
        </p:nvSpPr>
        <p:spPr>
          <a:xfrm>
            <a:off x="1342385" y="6660432"/>
            <a:ext cx="10320030" cy="711202"/>
          </a:xfrm>
          <a:prstGeom prst="rect">
            <a:avLst/>
          </a:prstGeom>
          <a:ln w="25400">
            <a:solidFill>
              <a:srgbClr val="5B5854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Hypervisor</a:t>
            </a:r>
          </a:p>
        </p:txBody>
      </p:sp>
      <p:sp>
        <p:nvSpPr>
          <p:cNvPr id="331" name="Unikernel"/>
          <p:cNvSpPr txBox="1"/>
          <p:nvPr/>
        </p:nvSpPr>
        <p:spPr>
          <a:xfrm>
            <a:off x="1342385" y="4003309"/>
            <a:ext cx="3333457" cy="2590802"/>
          </a:xfrm>
          <a:prstGeom prst="rect">
            <a:avLst/>
          </a:prstGeom>
          <a:solidFill>
            <a:srgbClr val="EBEBEB"/>
          </a:solidFill>
          <a:ln w="25400">
            <a:solidFill>
              <a:srgbClr val="000000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Unikernel</a:t>
            </a:r>
          </a:p>
        </p:txBody>
      </p:sp>
      <p:sp>
        <p:nvSpPr>
          <p:cNvPr id="332" name="Application"/>
          <p:cNvSpPr txBox="1"/>
          <p:nvPr/>
        </p:nvSpPr>
        <p:spPr>
          <a:xfrm>
            <a:off x="1694664" y="4770478"/>
            <a:ext cx="2628899" cy="711202"/>
          </a:xfrm>
          <a:prstGeom prst="rect">
            <a:avLst/>
          </a:prstGeom>
          <a:solidFill>
            <a:srgbClr val="A6AAA9"/>
          </a:solidFill>
          <a:ln w="25400">
            <a:solidFill>
              <a:srgbClr val="000000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Application</a:t>
            </a:r>
          </a:p>
        </p:txBody>
      </p:sp>
      <p:sp>
        <p:nvSpPr>
          <p:cNvPr id="333" name="OS"/>
          <p:cNvSpPr txBox="1"/>
          <p:nvPr/>
        </p:nvSpPr>
        <p:spPr>
          <a:xfrm>
            <a:off x="1694664" y="5536210"/>
            <a:ext cx="2628899" cy="711202"/>
          </a:xfrm>
          <a:prstGeom prst="rect">
            <a:avLst/>
          </a:prstGeom>
          <a:solidFill>
            <a:srgbClr val="A6AAA9"/>
          </a:solidFill>
          <a:ln w="25400">
            <a:solidFill>
              <a:srgbClr val="000000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OS</a:t>
            </a:r>
          </a:p>
        </p:txBody>
      </p:sp>
      <p:sp>
        <p:nvSpPr>
          <p:cNvPr id="334" name="Unikernel"/>
          <p:cNvSpPr txBox="1"/>
          <p:nvPr/>
        </p:nvSpPr>
        <p:spPr>
          <a:xfrm>
            <a:off x="4835671" y="4003309"/>
            <a:ext cx="3333456" cy="2590802"/>
          </a:xfrm>
          <a:prstGeom prst="rect">
            <a:avLst/>
          </a:prstGeom>
          <a:solidFill>
            <a:srgbClr val="EBEBEB"/>
          </a:solidFill>
          <a:ln w="25400">
            <a:solidFill>
              <a:srgbClr val="000000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Unikernel</a:t>
            </a:r>
          </a:p>
        </p:txBody>
      </p:sp>
      <p:sp>
        <p:nvSpPr>
          <p:cNvPr id="335" name="Application"/>
          <p:cNvSpPr txBox="1"/>
          <p:nvPr/>
        </p:nvSpPr>
        <p:spPr>
          <a:xfrm>
            <a:off x="5187951" y="4770478"/>
            <a:ext cx="2628899" cy="711202"/>
          </a:xfrm>
          <a:prstGeom prst="rect">
            <a:avLst/>
          </a:prstGeom>
          <a:solidFill>
            <a:srgbClr val="A6AAA9"/>
          </a:solidFill>
          <a:ln w="25400">
            <a:solidFill>
              <a:srgbClr val="000000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Application</a:t>
            </a:r>
          </a:p>
        </p:txBody>
      </p:sp>
      <p:sp>
        <p:nvSpPr>
          <p:cNvPr id="336" name="OS"/>
          <p:cNvSpPr txBox="1"/>
          <p:nvPr/>
        </p:nvSpPr>
        <p:spPr>
          <a:xfrm>
            <a:off x="5187951" y="5536210"/>
            <a:ext cx="2628899" cy="711202"/>
          </a:xfrm>
          <a:prstGeom prst="rect">
            <a:avLst/>
          </a:prstGeom>
          <a:solidFill>
            <a:srgbClr val="A6AAA9"/>
          </a:solidFill>
          <a:ln w="25400">
            <a:solidFill>
              <a:srgbClr val="000000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OS</a:t>
            </a:r>
          </a:p>
        </p:txBody>
      </p:sp>
      <p:sp>
        <p:nvSpPr>
          <p:cNvPr id="337" name="Unikernel"/>
          <p:cNvSpPr txBox="1"/>
          <p:nvPr/>
        </p:nvSpPr>
        <p:spPr>
          <a:xfrm>
            <a:off x="8328959" y="4003309"/>
            <a:ext cx="3333456" cy="2590802"/>
          </a:xfrm>
          <a:prstGeom prst="rect">
            <a:avLst/>
          </a:prstGeom>
          <a:solidFill>
            <a:srgbClr val="EBEBEB"/>
          </a:solidFill>
          <a:ln w="25400">
            <a:solidFill>
              <a:srgbClr val="000000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Unikernel</a:t>
            </a:r>
          </a:p>
        </p:txBody>
      </p:sp>
      <p:sp>
        <p:nvSpPr>
          <p:cNvPr id="338" name="Application"/>
          <p:cNvSpPr txBox="1"/>
          <p:nvPr/>
        </p:nvSpPr>
        <p:spPr>
          <a:xfrm>
            <a:off x="8681238" y="4770478"/>
            <a:ext cx="2628898" cy="711202"/>
          </a:xfrm>
          <a:prstGeom prst="rect">
            <a:avLst/>
          </a:prstGeom>
          <a:solidFill>
            <a:srgbClr val="A6AAA9"/>
          </a:solidFill>
          <a:ln w="25400">
            <a:solidFill>
              <a:srgbClr val="000000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Application</a:t>
            </a:r>
          </a:p>
        </p:txBody>
      </p:sp>
      <p:sp>
        <p:nvSpPr>
          <p:cNvPr id="339" name="OS"/>
          <p:cNvSpPr txBox="1"/>
          <p:nvPr/>
        </p:nvSpPr>
        <p:spPr>
          <a:xfrm>
            <a:off x="8681238" y="5536210"/>
            <a:ext cx="2628898" cy="711202"/>
          </a:xfrm>
          <a:prstGeom prst="rect">
            <a:avLst/>
          </a:prstGeom>
          <a:solidFill>
            <a:srgbClr val="A6AAA9"/>
          </a:solidFill>
          <a:ln w="25400">
            <a:solidFill>
              <a:srgbClr val="000000"/>
            </a:solidFill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50800" tIns="50800" rIns="50800" bIns="50800">
            <a:normAutofit fontScale="100000" lnSpcReduction="0"/>
          </a:bodyPr>
          <a:lstStyle>
            <a:lvl1pPr marL="0" indent="0" algn="ctr">
              <a:buSzTx/>
              <a:buNone/>
              <a:defRPr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OS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1" name="Mirage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Mirage</a:t>
            </a:r>
          </a:p>
        </p:txBody>
      </p:sp>
      <p:pic>
        <p:nvPicPr>
          <p:cNvPr id="342" name="figure2.png" descr="figure2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5434236" y="4006617"/>
            <a:ext cx="7195903" cy="5278129"/>
          </a:xfrm>
          <a:prstGeom prst="rect">
            <a:avLst/>
          </a:prstGeom>
          <a:ln w="12700">
            <a:miter lim="400000"/>
          </a:ln>
        </p:spPr>
      </p:pic>
      <p:sp>
        <p:nvSpPr>
          <p:cNvPr id="343" name="Unikernel, Figure 2"/>
          <p:cNvSpPr txBox="1"/>
          <p:nvPr/>
        </p:nvSpPr>
        <p:spPr>
          <a:xfrm>
            <a:off x="7873058" y="9011154"/>
            <a:ext cx="2318259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Unikernel, Figure 2</a:t>
            </a:r>
          </a:p>
        </p:txBody>
      </p:sp>
      <p:sp>
        <p:nvSpPr>
          <p:cNvPr id="344" name="Produces unikernels…"/>
          <p:cNvSpPr txBox="1"/>
          <p:nvPr>
            <p:ph type="body" idx="4294967295"/>
          </p:nvPr>
        </p:nvSpPr>
        <p:spPr>
          <a:xfrm>
            <a:off x="406399" y="1295399"/>
            <a:ext cx="9822992" cy="7863663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Produces unikernels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Compiles OCaml code to Xen VM image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4 main components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Text + Data segment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Foreign Grants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Minor Heap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Major Heap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" name="Text and Data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Text and Data</a:t>
            </a:r>
          </a:p>
        </p:txBody>
      </p:sp>
      <p:sp>
        <p:nvSpPr>
          <p:cNvPr id="349" name="OCaml Runtime…"/>
          <p:cNvSpPr txBox="1"/>
          <p:nvPr>
            <p:ph type="body" idx="4294967295"/>
          </p:nvPr>
        </p:nvSpPr>
        <p:spPr>
          <a:xfrm>
            <a:off x="406399" y="1295400"/>
            <a:ext cx="9822992" cy="8018758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OCaml Runtime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PVBoot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Initializes VM</a:t>
            </a:r>
          </a:p>
        </p:txBody>
      </p:sp>
      <p:pic>
        <p:nvPicPr>
          <p:cNvPr id="350" name="figure2.png" descr="figure2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5434236" y="4006619"/>
            <a:ext cx="7195903" cy="5278128"/>
          </a:xfrm>
          <a:prstGeom prst="rect">
            <a:avLst/>
          </a:prstGeom>
          <a:ln w="12700">
            <a:miter lim="400000"/>
          </a:ln>
        </p:spPr>
      </p:pic>
      <p:sp>
        <p:nvSpPr>
          <p:cNvPr id="351" name="Unikernel, Figure 2"/>
          <p:cNvSpPr txBox="1"/>
          <p:nvPr/>
        </p:nvSpPr>
        <p:spPr>
          <a:xfrm>
            <a:off x="7873058" y="9011154"/>
            <a:ext cx="2318259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Unikernel, Figure 2</a:t>
            </a:r>
          </a:p>
        </p:txBody>
      </p:sp>
      <p:sp>
        <p:nvSpPr>
          <p:cNvPr id="352" name="Rectangle"/>
          <p:cNvSpPr/>
          <p:nvPr/>
        </p:nvSpPr>
        <p:spPr>
          <a:xfrm>
            <a:off x="6700070" y="4389940"/>
            <a:ext cx="1554842" cy="673102"/>
          </a:xfrm>
          <a:prstGeom prst="rect">
            <a:avLst/>
          </a:prstGeom>
          <a:ln w="50800">
            <a:solidFill>
              <a:srgbClr val="EF4E47"/>
            </a:solidFill>
            <a:miter lim="400000"/>
          </a:ln>
        </p:spPr>
        <p:txBody>
          <a:bodyPr lIns="50800" tIns="50800" rIns="50800" bIns="50800" anchor="ctr"/>
          <a:lstStyle/>
          <a:p>
            <a:pPr marL="366058" indent="-366058" algn="ctr">
              <a:lnSpc>
                <a:spcPct val="80000"/>
              </a:lnSpc>
              <a:spcBef>
                <a:spcPts val="0"/>
              </a:spcBef>
              <a:defRPr cap="all" sz="2800">
                <a:solidFill>
                  <a:srgbClr val="FFFFFF"/>
                </a:solidFill>
              </a:defRPr>
            </a:pP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6" name="HEAP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HEAP</a:t>
            </a:r>
          </a:p>
        </p:txBody>
      </p:sp>
      <p:sp>
        <p:nvSpPr>
          <p:cNvPr id="357" name="Minor Heap…"/>
          <p:cNvSpPr txBox="1"/>
          <p:nvPr>
            <p:ph type="body" idx="4294967295"/>
          </p:nvPr>
        </p:nvSpPr>
        <p:spPr>
          <a:xfrm>
            <a:off x="406399" y="1295400"/>
            <a:ext cx="9822992" cy="8018758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Minor Heap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Short lived values in VM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Fast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Major Heap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Long lived values</a:t>
            </a:r>
          </a:p>
        </p:txBody>
      </p:sp>
      <p:pic>
        <p:nvPicPr>
          <p:cNvPr id="358" name="figure2.png" descr="figure2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5434236" y="4006619"/>
            <a:ext cx="7195903" cy="5278128"/>
          </a:xfrm>
          <a:prstGeom prst="rect">
            <a:avLst/>
          </a:prstGeom>
          <a:ln w="12700">
            <a:miter lim="400000"/>
          </a:ln>
        </p:spPr>
      </p:pic>
      <p:sp>
        <p:nvSpPr>
          <p:cNvPr id="359" name="Unikernel, Figure 2"/>
          <p:cNvSpPr txBox="1"/>
          <p:nvPr/>
        </p:nvSpPr>
        <p:spPr>
          <a:xfrm>
            <a:off x="7873058" y="9011154"/>
            <a:ext cx="2318259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Unikernel, Figure 2</a:t>
            </a:r>
          </a:p>
        </p:txBody>
      </p:sp>
      <p:sp>
        <p:nvSpPr>
          <p:cNvPr id="360" name="Rectangle"/>
          <p:cNvSpPr/>
          <p:nvPr/>
        </p:nvSpPr>
        <p:spPr>
          <a:xfrm>
            <a:off x="6734595" y="7324652"/>
            <a:ext cx="1554842" cy="1542591"/>
          </a:xfrm>
          <a:prstGeom prst="rect">
            <a:avLst/>
          </a:prstGeom>
          <a:ln w="50800">
            <a:solidFill>
              <a:srgbClr val="EF4E47"/>
            </a:solidFill>
            <a:miter lim="400000"/>
          </a:ln>
        </p:spPr>
        <p:txBody>
          <a:bodyPr lIns="50800" tIns="50800" rIns="50800" bIns="50800" anchor="ctr"/>
          <a:lstStyle/>
          <a:p>
            <a:pPr marL="366058" indent="-366058" algn="ctr">
              <a:lnSpc>
                <a:spcPct val="80000"/>
              </a:lnSpc>
              <a:spcBef>
                <a:spcPts val="0"/>
              </a:spcBef>
              <a:defRPr cap="all" sz="2800">
                <a:solidFill>
                  <a:srgbClr val="FFFFFF"/>
                </a:solidFill>
              </a:defRPr>
            </a:pP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2" name="Foreign Grant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Foreign Grants</a:t>
            </a:r>
          </a:p>
        </p:txBody>
      </p:sp>
      <p:sp>
        <p:nvSpPr>
          <p:cNvPr id="363" name="Used for VM communication…"/>
          <p:cNvSpPr txBox="1"/>
          <p:nvPr>
            <p:ph type="body" idx="4294967295"/>
          </p:nvPr>
        </p:nvSpPr>
        <p:spPr>
          <a:xfrm>
            <a:off x="406399" y="1295400"/>
            <a:ext cx="9822992" cy="8018758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Used for VM communication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Write data to a grant table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Exchange table between VM address spaces</a:t>
            </a:r>
          </a:p>
        </p:txBody>
      </p:sp>
      <p:pic>
        <p:nvPicPr>
          <p:cNvPr id="364" name="figure2.png" descr="figure2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5434236" y="4006619"/>
            <a:ext cx="7195903" cy="5278128"/>
          </a:xfrm>
          <a:prstGeom prst="rect">
            <a:avLst/>
          </a:prstGeom>
          <a:ln w="12700">
            <a:miter lim="400000"/>
          </a:ln>
        </p:spPr>
      </p:pic>
      <p:sp>
        <p:nvSpPr>
          <p:cNvPr id="365" name="Unikernel, Figure 2"/>
          <p:cNvSpPr txBox="1"/>
          <p:nvPr/>
        </p:nvSpPr>
        <p:spPr>
          <a:xfrm>
            <a:off x="7873058" y="9011154"/>
            <a:ext cx="2318259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Unikernel, Figure 2</a:t>
            </a:r>
          </a:p>
        </p:txBody>
      </p:sp>
      <p:sp>
        <p:nvSpPr>
          <p:cNvPr id="366" name="Rectangle"/>
          <p:cNvSpPr/>
          <p:nvPr/>
        </p:nvSpPr>
        <p:spPr>
          <a:xfrm>
            <a:off x="6717332" y="5016218"/>
            <a:ext cx="1554841" cy="770522"/>
          </a:xfrm>
          <a:prstGeom prst="rect">
            <a:avLst/>
          </a:prstGeom>
          <a:ln w="50800">
            <a:solidFill>
              <a:srgbClr val="EF4E47"/>
            </a:solidFill>
            <a:miter lim="400000"/>
          </a:ln>
        </p:spPr>
        <p:txBody>
          <a:bodyPr lIns="50800" tIns="50800" rIns="50800" bIns="50800" anchor="ctr"/>
          <a:lstStyle/>
          <a:p>
            <a:pPr marL="366058" indent="-366058" algn="ctr">
              <a:lnSpc>
                <a:spcPct val="80000"/>
              </a:lnSpc>
              <a:spcBef>
                <a:spcPts val="0"/>
              </a:spcBef>
              <a:defRPr cap="all" sz="2800">
                <a:solidFill>
                  <a:srgbClr val="FFFFFF"/>
                </a:solidFill>
              </a:defRPr>
            </a:pP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" name="ApACHE BENCHMARK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ApACHE BENCHMARK</a:t>
            </a:r>
          </a:p>
        </p:txBody>
      </p:sp>
      <p:sp>
        <p:nvSpPr>
          <p:cNvPr id="369" name="Unikernel, Figure 2"/>
          <p:cNvSpPr txBox="1"/>
          <p:nvPr/>
        </p:nvSpPr>
        <p:spPr>
          <a:xfrm>
            <a:off x="4098988" y="7440221"/>
            <a:ext cx="2318259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Unikernel, Figure 2</a:t>
            </a:r>
          </a:p>
        </p:txBody>
      </p:sp>
      <p:pic>
        <p:nvPicPr>
          <p:cNvPr id="370" name="figure13.png" descr="figure13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088632" y="3817339"/>
            <a:ext cx="8827536" cy="3463719"/>
          </a:xfrm>
          <a:prstGeom prst="rect">
            <a:avLst/>
          </a:prstGeom>
          <a:ln w="12700">
            <a:miter lim="400000"/>
          </a:ln>
        </p:spPr>
      </p:pic>
      <p:sp>
        <p:nvSpPr>
          <p:cNvPr id="371" name="Mirage unikernel improvements result in better performance than having multiple cores"/>
          <p:cNvSpPr txBox="1"/>
          <p:nvPr>
            <p:ph type="body" sz="half" idx="4294967295"/>
          </p:nvPr>
        </p:nvSpPr>
        <p:spPr>
          <a:xfrm>
            <a:off x="406399" y="1295399"/>
            <a:ext cx="12318509" cy="2734459"/>
          </a:xfrm>
          <a:prstGeom prst="rect">
            <a:avLst/>
          </a:prstGeom>
        </p:spPr>
        <p:txBody>
          <a:bodyPr anchor="t"/>
          <a:lstStyle>
            <a:lvl1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Mirage unikernel improvements result in better performance than having multiple cores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3" name="Exokernel versus Unikernel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Exokernel versus Unikernel</a:t>
            </a:r>
          </a:p>
        </p:txBody>
      </p:sp>
      <p:sp>
        <p:nvSpPr>
          <p:cNvPr id="374" name="Exokernel…"/>
          <p:cNvSpPr txBox="1"/>
          <p:nvPr>
            <p:ph type="body" idx="4294967295"/>
          </p:nvPr>
        </p:nvSpPr>
        <p:spPr>
          <a:xfrm>
            <a:off x="406400" y="1295400"/>
            <a:ext cx="121920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Exokernel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All applications on same system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Poor isolation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Unikernel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Single application per system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Better isolation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p:transition xmlns:p14="http://schemas.microsoft.com/office/powerpoint/2010/main" spd="med" advClick="1"/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p:transition xmlns:p14="http://schemas.microsoft.com/office/powerpoint/2010/main" spd="med" advClick="1"/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" name="Exokernel, Table 6"/>
          <p:cNvSpPr txBox="1"/>
          <p:nvPr/>
        </p:nvSpPr>
        <p:spPr>
          <a:xfrm>
            <a:off x="5384038" y="9023215"/>
            <a:ext cx="2236725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Exokernel, Table 6</a:t>
            </a:r>
          </a:p>
        </p:txBody>
      </p:sp>
      <p:pic>
        <p:nvPicPr>
          <p:cNvPr id="379" name="table6.png" descr="table6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3435350" y="7462901"/>
            <a:ext cx="6134100" cy="1549402"/>
          </a:xfrm>
          <a:prstGeom prst="rect">
            <a:avLst/>
          </a:prstGeom>
          <a:ln w="12700">
            <a:miter lim="400000"/>
          </a:ln>
        </p:spPr>
      </p:pic>
      <p:sp>
        <p:nvSpPr>
          <p:cNvPr id="380" name="protected control transfer"/>
          <p:cNvSpPr txBox="1"/>
          <p:nvPr>
            <p:ph type="title" idx="4294967295"/>
          </p:nvPr>
        </p:nvSpPr>
        <p:spPr>
          <a:xfrm>
            <a:off x="406399" y="457200"/>
            <a:ext cx="12192003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protected control transfer</a:t>
            </a:r>
          </a:p>
        </p:txBody>
      </p:sp>
      <p:sp>
        <p:nvSpPr>
          <p:cNvPr id="381" name="Implementation of interprocess communication…"/>
          <p:cNvSpPr txBox="1"/>
          <p:nvPr>
            <p:ph type="body" idx="4294967295"/>
          </p:nvPr>
        </p:nvSpPr>
        <p:spPr>
          <a:xfrm>
            <a:off x="406400" y="2743200"/>
            <a:ext cx="12192000" cy="4237103"/>
          </a:xfrm>
          <a:prstGeom prst="rect">
            <a:avLst/>
          </a:prstGeom>
        </p:spPr>
        <p:txBody>
          <a:bodyPr anchor="t"/>
          <a:lstStyle/>
          <a:p>
            <a:pPr marL="395603" indent="-395603" defTabSz="519937">
              <a:lnSpc>
                <a:spcPct val="100000"/>
              </a:lnSpc>
              <a:spcBef>
                <a:spcPts val="24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0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Implementation of interprocess communication</a:t>
            </a:r>
          </a:p>
          <a:p>
            <a:pPr lvl="1" marL="791208" indent="-395603" defTabSz="519937">
              <a:lnSpc>
                <a:spcPct val="100000"/>
              </a:lnSpc>
              <a:spcBef>
                <a:spcPts val="24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0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Put the messages in the receiver process’s context</a:t>
            </a:r>
          </a:p>
          <a:p>
            <a:pPr marL="395603" indent="-395603" defTabSz="519937">
              <a:lnSpc>
                <a:spcPct val="100000"/>
              </a:lnSpc>
              <a:spcBef>
                <a:spcPts val="24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0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Asynchronous: Rest of sender process's time slice goes to receiver</a:t>
            </a:r>
          </a:p>
          <a:p>
            <a:pPr marL="395603" indent="-395603" defTabSz="519937">
              <a:lnSpc>
                <a:spcPct val="100000"/>
              </a:lnSpc>
              <a:spcBef>
                <a:spcPts val="24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0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Synchronous: All future time slices go to receiver process</a:t>
            </a:r>
          </a:p>
          <a:p>
            <a:pPr marL="395603" indent="-395603" defTabSz="519937">
              <a:lnSpc>
                <a:spcPct val="100000"/>
              </a:lnSpc>
              <a:spcBef>
                <a:spcPts val="24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0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7x faster than best reported implementation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83" name="table4.png" descr="table4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3200400" y="3778250"/>
            <a:ext cx="6604000" cy="2197100"/>
          </a:xfrm>
          <a:prstGeom prst="rect">
            <a:avLst/>
          </a:prstGeom>
          <a:ln w="12700">
            <a:miter lim="400000"/>
          </a:ln>
        </p:spPr>
      </p:pic>
      <p:sp>
        <p:nvSpPr>
          <p:cNvPr id="384" name="Time to perform null procedure and system call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Time to perform null procedure and system calls</a:t>
            </a:r>
          </a:p>
        </p:txBody>
      </p:sp>
      <p:sp>
        <p:nvSpPr>
          <p:cNvPr id="385" name="Exokernel, Table 5"/>
          <p:cNvSpPr txBox="1"/>
          <p:nvPr/>
        </p:nvSpPr>
        <p:spPr>
          <a:xfrm>
            <a:off x="6022466" y="5949949"/>
            <a:ext cx="2236725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Exokernel, Table 5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87" name="table8.png" descr="table8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3409950" y="3790950"/>
            <a:ext cx="6184900" cy="2171700"/>
          </a:xfrm>
          <a:prstGeom prst="rect">
            <a:avLst/>
          </a:prstGeom>
          <a:ln w="12700">
            <a:miter lim="400000"/>
          </a:ln>
        </p:spPr>
      </p:pic>
      <p:sp>
        <p:nvSpPr>
          <p:cNvPr id="388" name="Exokernel, Table 8"/>
          <p:cNvSpPr txBox="1"/>
          <p:nvPr/>
        </p:nvSpPr>
        <p:spPr>
          <a:xfrm>
            <a:off x="5384038" y="5940823"/>
            <a:ext cx="2236725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Exokernel, Table 8</a:t>
            </a:r>
          </a:p>
        </p:txBody>
      </p:sp>
      <p:sp>
        <p:nvSpPr>
          <p:cNvPr id="389" name="Time for IPC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Time for IPC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91" name="table10.png" descr="table10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520950" y="4044950"/>
            <a:ext cx="7962900" cy="1663700"/>
          </a:xfrm>
          <a:prstGeom prst="rect">
            <a:avLst/>
          </a:prstGeom>
          <a:ln w="12700">
            <a:miter lim="400000"/>
          </a:ln>
        </p:spPr>
      </p:pic>
      <p:sp>
        <p:nvSpPr>
          <p:cNvPr id="392" name="Exokernel, Table 10"/>
          <p:cNvSpPr txBox="1"/>
          <p:nvPr/>
        </p:nvSpPr>
        <p:spPr>
          <a:xfrm>
            <a:off x="5308472" y="5708649"/>
            <a:ext cx="2387855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Exokernel, Table 10</a:t>
            </a:r>
          </a:p>
        </p:txBody>
      </p:sp>
      <p:sp>
        <p:nvSpPr>
          <p:cNvPr id="393" name="Time to perform vm operation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Time to perform vm operations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95" name="table13.png" descr="table13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006600" y="4279900"/>
            <a:ext cx="8991600" cy="1193800"/>
          </a:xfrm>
          <a:prstGeom prst="rect">
            <a:avLst/>
          </a:prstGeom>
          <a:ln w="12700">
            <a:miter lim="400000"/>
          </a:ln>
        </p:spPr>
      </p:pic>
      <p:sp>
        <p:nvSpPr>
          <p:cNvPr id="396" name="Table 3, Exokernel"/>
          <p:cNvSpPr txBox="1"/>
          <p:nvPr/>
        </p:nvSpPr>
        <p:spPr>
          <a:xfrm>
            <a:off x="5380988" y="5484612"/>
            <a:ext cx="2242821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Table 3, Exokernel</a:t>
            </a:r>
          </a:p>
        </p:txBody>
      </p:sp>
      <p:sp>
        <p:nvSpPr>
          <p:cNvPr id="397" name="Time to perform vm operations (two different page-tables)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49833">
              <a:spcBef>
                <a:spcPts val="2100"/>
              </a:spcBef>
              <a:defRPr sz="4600"/>
            </a:lvl1pPr>
          </a:lstStyle>
          <a:p>
            <a:pPr/>
            <a:r>
              <a:t>Time to perform vm operations (two different page-tables)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99" name="table11.png" descr="table11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3448050" y="4083050"/>
            <a:ext cx="6108700" cy="1587500"/>
          </a:xfrm>
          <a:prstGeom prst="rect">
            <a:avLst/>
          </a:prstGeom>
          <a:ln w="12700">
            <a:miter lim="400000"/>
          </a:ln>
        </p:spPr>
      </p:pic>
      <p:sp>
        <p:nvSpPr>
          <p:cNvPr id="400" name="Roundtrip latency over ethernet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Roundtrip latency over ethernet</a:t>
            </a:r>
          </a:p>
        </p:txBody>
      </p:sp>
      <p:sp>
        <p:nvSpPr>
          <p:cNvPr id="401" name="Exokernel, Table 11"/>
          <p:cNvSpPr txBox="1"/>
          <p:nvPr/>
        </p:nvSpPr>
        <p:spPr>
          <a:xfrm>
            <a:off x="5308472" y="5670549"/>
            <a:ext cx="2387855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Exokernel, Table 11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3" name="EXOKERNEL: Separate Protection From Management"/>
          <p:cNvSpPr txBox="1"/>
          <p:nvPr>
            <p:ph type="title" idx="4294967295"/>
          </p:nvPr>
        </p:nvSpPr>
        <p:spPr>
          <a:xfrm>
            <a:off x="406398" y="457200"/>
            <a:ext cx="12192003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EXOKERNEL: Separate Protection From Management</a:t>
            </a:r>
          </a:p>
        </p:txBody>
      </p:sp>
      <p:sp>
        <p:nvSpPr>
          <p:cNvPr id="404" name="Tracking ownership of resources…"/>
          <p:cNvSpPr txBox="1"/>
          <p:nvPr>
            <p:ph type="body" sz="half" idx="4294967295"/>
          </p:nvPr>
        </p:nvSpPr>
        <p:spPr>
          <a:xfrm>
            <a:off x="181979" y="1295400"/>
            <a:ext cx="12192003" cy="3664097"/>
          </a:xfrm>
          <a:prstGeom prst="rect">
            <a:avLst/>
          </a:prstGeom>
        </p:spPr>
        <p:txBody>
          <a:bodyPr anchor="t"/>
          <a:lstStyle/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Tracking ownership of resources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Protect bindings and resource usage</a:t>
            </a:r>
          </a:p>
          <a:p>
            <a:pPr lvl="2" marL="1333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Ex. Accessing memory not accessible to application</a:t>
            </a:r>
          </a:p>
          <a:p>
            <a:pPr lvl="1" marL="8890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Revoking resource privileges</a:t>
            </a:r>
          </a:p>
        </p:txBody>
      </p:sp>
      <p:pic>
        <p:nvPicPr>
          <p:cNvPr id="405" name="figure1.png" descr="figure1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4970417" y="4729133"/>
            <a:ext cx="6944432" cy="4114819"/>
          </a:xfrm>
          <a:prstGeom prst="rect">
            <a:avLst/>
          </a:prstGeom>
          <a:ln w="12700">
            <a:miter lim="400000"/>
          </a:ln>
        </p:spPr>
      </p:pic>
      <p:sp>
        <p:nvSpPr>
          <p:cNvPr id="406" name="Exokernel, Figure 1"/>
          <p:cNvSpPr txBox="1"/>
          <p:nvPr/>
        </p:nvSpPr>
        <p:spPr>
          <a:xfrm>
            <a:off x="7263310" y="8583483"/>
            <a:ext cx="2358645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Exokernel, Figure 1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10" name="figure3.png" descr="figure3.png"/>
          <p:cNvPicPr>
            <a:picLocks noChangeAspect="1"/>
          </p:cNvPicPr>
          <p:nvPr/>
        </p:nvPicPr>
        <p:blipFill>
          <a:blip r:embed="rId3">
            <a:extLst/>
          </a:blip>
          <a:stretch>
            <a:fillRect/>
          </a:stretch>
        </p:blipFill>
        <p:spPr>
          <a:xfrm>
            <a:off x="6126345" y="2318746"/>
            <a:ext cx="6578381" cy="5550509"/>
          </a:xfrm>
          <a:prstGeom prst="rect">
            <a:avLst/>
          </a:prstGeom>
          <a:ln w="12700">
            <a:miter lim="400000"/>
          </a:ln>
        </p:spPr>
      </p:pic>
      <p:sp>
        <p:nvSpPr>
          <p:cNvPr id="411" name="EXOS Application-level stride Scheduler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EXOS Application-level stride Scheduler</a:t>
            </a:r>
          </a:p>
        </p:txBody>
      </p:sp>
      <p:sp>
        <p:nvSpPr>
          <p:cNvPr id="412" name="Exokernel, Figure 3"/>
          <p:cNvSpPr txBox="1"/>
          <p:nvPr/>
        </p:nvSpPr>
        <p:spPr>
          <a:xfrm>
            <a:off x="8236212" y="7944663"/>
            <a:ext cx="2358645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Exokernel, Figure 3</a:t>
            </a:r>
          </a:p>
        </p:txBody>
      </p:sp>
      <p:sp>
        <p:nvSpPr>
          <p:cNvPr id="413" name="Each process given a fixed proportion of resources…"/>
          <p:cNvSpPr txBox="1"/>
          <p:nvPr>
            <p:ph type="body" sz="half" idx="4294967295"/>
          </p:nvPr>
        </p:nvSpPr>
        <p:spPr>
          <a:xfrm>
            <a:off x="406399" y="2637811"/>
            <a:ext cx="5221359" cy="6108703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Each process given a fixed proportion of resources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Implemented counter program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17" name="table12.png" descr="table12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4908550" y="4241800"/>
            <a:ext cx="3187700" cy="1270000"/>
          </a:xfrm>
          <a:prstGeom prst="rect">
            <a:avLst/>
          </a:prstGeom>
          <a:ln w="12700">
            <a:miter lim="400000"/>
          </a:ln>
        </p:spPr>
      </p:pic>
      <p:sp>
        <p:nvSpPr>
          <p:cNvPr id="418" name="TIme to perform lrpc extension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TIme to perform lrpc extensions</a:t>
            </a:r>
          </a:p>
        </p:txBody>
      </p:sp>
      <p:sp>
        <p:nvSpPr>
          <p:cNvPr id="419" name="Table 12"/>
          <p:cNvSpPr txBox="1"/>
          <p:nvPr/>
        </p:nvSpPr>
        <p:spPr>
          <a:xfrm>
            <a:off x="5946902" y="5505449"/>
            <a:ext cx="1110997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Table 12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21" name="table7.png" descr="table7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4229100" y="4241800"/>
            <a:ext cx="4546600" cy="1270000"/>
          </a:xfrm>
          <a:prstGeom prst="rect">
            <a:avLst/>
          </a:prstGeom>
          <a:ln w="12700">
            <a:miter lim="400000"/>
          </a:ln>
        </p:spPr>
      </p:pic>
      <p:sp>
        <p:nvSpPr>
          <p:cNvPr id="422" name="Exokernel, Table 7"/>
          <p:cNvSpPr txBox="1"/>
          <p:nvPr/>
        </p:nvSpPr>
        <p:spPr>
          <a:xfrm>
            <a:off x="6022466" y="5505449"/>
            <a:ext cx="2236725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Exokernel, Table 7</a:t>
            </a:r>
          </a:p>
        </p:txBody>
      </p:sp>
      <p:sp>
        <p:nvSpPr>
          <p:cNvPr id="423" name="Time to classify TCP/ip Header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Time to classify TCP/ip Headers</a:t>
            </a:r>
          </a:p>
        </p:txBody>
      </p:sp>
      <p:sp>
        <p:nvSpPr>
          <p:cNvPr id="424" name="Body"/>
          <p:cNvSpPr txBox="1"/>
          <p:nvPr>
            <p:ph type="body" idx="4294967295"/>
          </p:nvPr>
        </p:nvSpPr>
        <p:spPr>
          <a:xfrm>
            <a:off x="406400" y="2743200"/>
            <a:ext cx="121920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FFFFFF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26" name="table9.png" descr="table9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4699000" y="3797300"/>
            <a:ext cx="3606800" cy="2159000"/>
          </a:xfrm>
          <a:prstGeom prst="rect">
            <a:avLst/>
          </a:prstGeom>
          <a:ln w="12700">
            <a:miter lim="400000"/>
          </a:ln>
        </p:spPr>
      </p:pic>
      <p:sp>
        <p:nvSpPr>
          <p:cNvPr id="427" name="Exokernel, Table 9"/>
          <p:cNvSpPr txBox="1"/>
          <p:nvPr/>
        </p:nvSpPr>
        <p:spPr>
          <a:xfrm>
            <a:off x="5384038" y="5979912"/>
            <a:ext cx="2236725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Exokernel, Table 9</a:t>
            </a:r>
          </a:p>
        </p:txBody>
      </p:sp>
      <p:sp>
        <p:nvSpPr>
          <p:cNvPr id="428" name="Time to perform 150x150 matrix multiplication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Time to perform 150x150 matrix multiplication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" name="Sample of aegis’s call interface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Sample of aegis’s call interface</a:t>
            </a:r>
          </a:p>
        </p:txBody>
      </p:sp>
      <p:pic>
        <p:nvPicPr>
          <p:cNvPr id="431" name="table2.png" descr="table2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952750" y="3822700"/>
            <a:ext cx="7099300" cy="2108200"/>
          </a:xfrm>
          <a:prstGeom prst="rect">
            <a:avLst/>
          </a:prstGeom>
          <a:ln w="12700">
            <a:miter lim="400000"/>
          </a:ln>
        </p:spPr>
      </p:pic>
      <p:sp>
        <p:nvSpPr>
          <p:cNvPr id="432" name="Table 2"/>
          <p:cNvSpPr txBox="1"/>
          <p:nvPr/>
        </p:nvSpPr>
        <p:spPr>
          <a:xfrm>
            <a:off x="6022466" y="5924549"/>
            <a:ext cx="959867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Table 2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34" name="table1.png" descr="table1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2540000" y="4038600"/>
            <a:ext cx="7924800" cy="1676400"/>
          </a:xfrm>
          <a:prstGeom prst="rect">
            <a:avLst/>
          </a:prstGeom>
          <a:ln w="12700">
            <a:miter lim="400000"/>
          </a:ln>
        </p:spPr>
      </p:pic>
      <p:sp>
        <p:nvSpPr>
          <p:cNvPr id="435" name="Machine Configuration for exokernel experiment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Machine Configuration for exokernel experiments</a:t>
            </a:r>
          </a:p>
        </p:txBody>
      </p:sp>
      <p:sp>
        <p:nvSpPr>
          <p:cNvPr id="436" name="Table 1"/>
          <p:cNvSpPr txBox="1"/>
          <p:nvPr/>
        </p:nvSpPr>
        <p:spPr>
          <a:xfrm>
            <a:off x="6022466" y="5721349"/>
            <a:ext cx="959867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Table 1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8" name="Sample of Aegis’s primitive operation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Sample of Aegis’s primitive operations</a:t>
            </a:r>
          </a:p>
        </p:txBody>
      </p:sp>
      <p:pic>
        <p:nvPicPr>
          <p:cNvPr id="439" name="table3.png" descr="table3.png"/>
          <p:cNvPicPr>
            <a:picLocks noChangeAspect="1"/>
          </p:cNvPicPr>
          <p:nvPr/>
        </p:nvPicPr>
        <p:blipFill>
          <a:blip r:embed="rId2">
            <a:extLst/>
          </a:blip>
          <a:stretch>
            <a:fillRect/>
          </a:stretch>
        </p:blipFill>
        <p:spPr>
          <a:xfrm>
            <a:off x="3181350" y="4089400"/>
            <a:ext cx="6642100" cy="1574800"/>
          </a:xfrm>
          <a:prstGeom prst="rect">
            <a:avLst/>
          </a:prstGeom>
          <a:ln w="12700">
            <a:miter lim="400000"/>
          </a:ln>
        </p:spPr>
      </p:pic>
      <p:sp>
        <p:nvSpPr>
          <p:cNvPr id="440" name="Table 3"/>
          <p:cNvSpPr txBox="1"/>
          <p:nvPr/>
        </p:nvSpPr>
        <p:spPr>
          <a:xfrm>
            <a:off x="6022466" y="5645149"/>
            <a:ext cx="959867" cy="4445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50800" tIns="50800" rIns="50800" bIns="50800" anchor="ctr">
            <a:spAutoFit/>
          </a:bodyPr>
          <a:lstStyle>
            <a:lvl1pPr marL="0" indent="0">
              <a:spcBef>
                <a:spcPts val="2400"/>
              </a:spcBef>
              <a:buSzTx/>
              <a:buNone/>
              <a:defRPr sz="2000">
                <a:solidFill>
                  <a:srgbClr val="838787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lvl1pPr>
          </a:lstStyle>
          <a:p>
            <a:pPr/>
            <a:r>
              <a:t>Table 3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2" name="Exokernel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Exokernel</a:t>
            </a:r>
          </a:p>
        </p:txBody>
      </p:sp>
      <p:sp>
        <p:nvSpPr>
          <p:cNvPr id="443" name="Provides interface to interact with hardware…"/>
          <p:cNvSpPr txBox="1"/>
          <p:nvPr>
            <p:ph type="body" idx="4294967295"/>
          </p:nvPr>
        </p:nvSpPr>
        <p:spPr>
          <a:xfrm>
            <a:off x="406400" y="2743200"/>
            <a:ext cx="121920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Provides interface to interact with hardware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Physical resources managed at application-level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Most of the system implemented using a Library Operating System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Separate resource protection from resource management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5" name="Secure bindings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Secure bindings</a:t>
            </a:r>
          </a:p>
        </p:txBody>
      </p:sp>
      <p:sp>
        <p:nvSpPr>
          <p:cNvPr id="446" name="Used by LibOSes to access resources…"/>
          <p:cNvSpPr txBox="1"/>
          <p:nvPr>
            <p:ph type="body" idx="4294967295"/>
          </p:nvPr>
        </p:nvSpPr>
        <p:spPr>
          <a:xfrm>
            <a:off x="406400" y="2743200"/>
            <a:ext cx="121920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Used by LibOSes to access resources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Decouples authorization from use of resource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Performs authorization at bind time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Hardware can implement protection checks quickly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 showMasterSp="1" showMasterPhAnim="1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8" name="Library Operating System (Libos)"/>
          <p:cNvSpPr txBox="1"/>
          <p:nvPr>
            <p:ph type="title" idx="4294967295"/>
          </p:nvPr>
        </p:nvSpPr>
        <p:spPr>
          <a:xfrm>
            <a:off x="406400" y="457200"/>
            <a:ext cx="12192000" cy="723900"/>
          </a:xfrm>
          <a:prstGeom prst="rect">
            <a:avLst/>
          </a:prstGeom>
        </p:spPr>
        <p:txBody>
          <a:bodyPr/>
          <a:lstStyle>
            <a:lvl1pPr defTabSz="467359">
              <a:spcBef>
                <a:spcPts val="2200"/>
              </a:spcBef>
              <a:defRPr sz="4800"/>
            </a:lvl1pPr>
          </a:lstStyle>
          <a:p>
            <a:pPr/>
            <a:r>
              <a:t>Library Operating System (Libos)</a:t>
            </a:r>
          </a:p>
        </p:txBody>
      </p:sp>
      <p:sp>
        <p:nvSpPr>
          <p:cNvPr id="449" name="Use hardware interface…"/>
          <p:cNvSpPr txBox="1"/>
          <p:nvPr>
            <p:ph type="body" idx="4294967295"/>
          </p:nvPr>
        </p:nvSpPr>
        <p:spPr>
          <a:xfrm>
            <a:off x="406400" y="2743200"/>
            <a:ext cx="12192000" cy="6108700"/>
          </a:xfrm>
          <a:prstGeom prst="rect">
            <a:avLst/>
          </a:prstGeom>
        </p:spPr>
        <p:txBody>
          <a:bodyPr anchor="t"/>
          <a:lstStyle/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Use hardware interface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Implement rest of the operating system</a:t>
            </a:r>
          </a:p>
          <a:p>
            <a:pPr marL="444500" indent="-444500">
              <a:lnSpc>
                <a:spcPct val="100000"/>
              </a:lnSpc>
              <a:spcBef>
                <a:spcPts val="2800"/>
              </a:spcBef>
              <a:buClr>
                <a:srgbClr val="39A3D5"/>
              </a:buClr>
              <a:buSzPct val="104999"/>
              <a:buFont typeface="Avenir Next"/>
              <a:buChar char="‣"/>
              <a:defRPr cap="none" sz="3400">
                <a:solidFill>
                  <a:srgbClr val="000000"/>
                </a:solidFill>
                <a:latin typeface="Avenir Next Medium"/>
                <a:ea typeface="Avenir Next Medium"/>
                <a:cs typeface="Avenir Next Medium"/>
                <a:sym typeface="Avenir Next Medium"/>
              </a:defRPr>
            </a:pPr>
            <a:r>
              <a:t>Implementation can be specialized to meet needs of applications</a:t>
            </a:r>
          </a:p>
        </p:txBody>
      </p:sp>
    </p:spTree>
  </p:cSld>
  <p:clrMapOvr>
    <a:masterClrMapping/>
  </p:clrMapOvr>
  <p:transition xmlns:p14="http://schemas.microsoft.com/office/powerpoint/2010/main" spd="med" advClick="1"/>
</p:sld>
</file>

<file path=ppt/theme/theme1.xml><?xml version="1.0" encoding="utf-8"?>
<a:theme xmlns:a="http://schemas.openxmlformats.org/drawingml/2006/main" xmlns:r="http://schemas.openxmlformats.org/officeDocument/2006/relationships" name="New_Template7">
  <a:themeElements>
    <a:clrScheme name="New_Template7">
      <a:dk1>
        <a:srgbClr val="222222"/>
      </a:dk1>
      <a:lt1>
        <a:srgbClr val="222222"/>
      </a:lt1>
      <a:dk2>
        <a:srgbClr val="A7A7A7"/>
      </a:dk2>
      <a:lt2>
        <a:srgbClr val="535353"/>
      </a:lt2>
      <a:accent1>
        <a:srgbClr val="34A5DA"/>
      </a:accent1>
      <a:accent2>
        <a:srgbClr val="3F969A"/>
      </a:accent2>
      <a:accent3>
        <a:srgbClr val="8ABE5E"/>
      </a:accent3>
      <a:accent4>
        <a:srgbClr val="FDCB56"/>
      </a:accent4>
      <a:accent5>
        <a:srgbClr val="E42832"/>
      </a:accent5>
      <a:accent6>
        <a:srgbClr val="C52060"/>
      </a:accent6>
      <a:hlink>
        <a:srgbClr val="0000FF"/>
      </a:hlink>
      <a:folHlink>
        <a:srgbClr val="FF00FF"/>
      </a:folHlink>
    </a:clrScheme>
    <a:fontScheme name="New_Template7">
      <a:majorFont>
        <a:latin typeface="Helvetica"/>
        <a:ea typeface="Helvetica"/>
        <a:cs typeface="Helvetica"/>
      </a:majorFont>
      <a:minorFont>
        <a:latin typeface="Helvetica Neue"/>
        <a:ea typeface="Helvetica Neue"/>
        <a:cs typeface="Helvetica Neue"/>
      </a:minorFont>
    </a:fontScheme>
    <a:fmtScheme name="New_Template7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ctr" upright="0">
        <a:spAutoFit/>
      </a:bodyPr>
      <a:lstStyle>
        <a:defPPr marL="444500" marR="0" indent="-444500" algn="l" defTabSz="584200" rtl="0" fontAlgn="auto" latinLnBrk="0" hangingPunct="0">
          <a:lnSpc>
            <a:spcPct val="100000"/>
          </a:lnSpc>
          <a:spcBef>
            <a:spcPts val="2800"/>
          </a:spcBef>
          <a:spcAft>
            <a:spcPts val="0"/>
          </a:spcAft>
          <a:buClr>
            <a:srgbClr val="39A3D5"/>
          </a:buClr>
          <a:buSzPct val="104999"/>
          <a:buFont typeface="Avenir Next"/>
          <a:buChar char="‣"/>
          <a:tabLst/>
          <a:defRPr b="0" baseline="0" cap="none" i="0" spc="0" strike="noStrike" sz="3400" u="none" kumimoji="0" normalizeH="0">
            <a:ln>
              <a:noFill/>
            </a:ln>
            <a:solidFill>
              <a:srgbClr val="222222"/>
            </a:solidFill>
            <a:effectLst/>
            <a:uFillTx/>
            <a:latin typeface="DIN Condensed"/>
            <a:ea typeface="DIN Condensed"/>
            <a:cs typeface="DIN Condensed"/>
            <a:sym typeface="DIN Condensed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spDef>
    <a:lnDef>
      <a:spPr>
        <a:noFill/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 upright="0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t" upright="0">
        <a:normAutofit fontScale="100000" lnSpcReduction="0"/>
      </a:bodyPr>
      <a:lstStyle>
        <a:defPPr marL="444500" marR="0" indent="-444500" algn="l" defTabSz="584200" rtl="0" fontAlgn="auto" latinLnBrk="0" hangingPunct="0">
          <a:lnSpc>
            <a:spcPct val="100000"/>
          </a:lnSpc>
          <a:spcBef>
            <a:spcPts val="2800"/>
          </a:spcBef>
          <a:spcAft>
            <a:spcPts val="0"/>
          </a:spcAft>
          <a:buClr>
            <a:srgbClr val="39A3D5"/>
          </a:buClr>
          <a:buSzPct val="104999"/>
          <a:buFont typeface="Avenir Next"/>
          <a:buChar char="‣"/>
          <a:tabLst/>
          <a:defRPr b="0" baseline="0" cap="none" i="0" spc="0" strike="noStrike" sz="3400" u="none" kumimoji="0" normalizeH="0">
            <a:ln>
              <a:noFill/>
            </a:ln>
            <a:solidFill>
              <a:srgbClr val="222222"/>
            </a:solidFill>
            <a:effectLst/>
            <a:uFillTx/>
            <a:latin typeface="DIN Condensed"/>
            <a:ea typeface="DIN Condensed"/>
            <a:cs typeface="DIN Condensed"/>
            <a:sym typeface="DIN Condensed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txDef>
  </a:objectDefaults>
</a:theme>
</file>

<file path=ppt/theme/theme2.xml><?xml version="1.0" encoding="utf-8"?>
<a:theme xmlns:a="http://schemas.openxmlformats.org/drawingml/2006/main" xmlns:r="http://schemas.openxmlformats.org/officeDocument/2006/relationships" name="New_Template7">
  <a:themeElements>
    <a:clrScheme name="New_Template7">
      <a:dk1>
        <a:srgbClr val="000000"/>
      </a:dk1>
      <a:lt1>
        <a:srgbClr val="FFFFFF"/>
      </a:lt1>
      <a:dk2>
        <a:srgbClr val="A7A7A7"/>
      </a:dk2>
      <a:lt2>
        <a:srgbClr val="535353"/>
      </a:lt2>
      <a:accent1>
        <a:srgbClr val="34A5DA"/>
      </a:accent1>
      <a:accent2>
        <a:srgbClr val="3F969A"/>
      </a:accent2>
      <a:accent3>
        <a:srgbClr val="8ABE5E"/>
      </a:accent3>
      <a:accent4>
        <a:srgbClr val="FDCB56"/>
      </a:accent4>
      <a:accent5>
        <a:srgbClr val="E42832"/>
      </a:accent5>
      <a:accent6>
        <a:srgbClr val="C52060"/>
      </a:accent6>
      <a:hlink>
        <a:srgbClr val="0000FF"/>
      </a:hlink>
      <a:folHlink>
        <a:srgbClr val="FF00FF"/>
      </a:folHlink>
    </a:clrScheme>
    <a:fontScheme name="New_Template7">
      <a:majorFont>
        <a:latin typeface="Helvetica"/>
        <a:ea typeface="Helvetica"/>
        <a:cs typeface="Helvetica"/>
      </a:majorFont>
      <a:minorFont>
        <a:latin typeface="Helvetica Neue"/>
        <a:ea typeface="Helvetica Neue"/>
        <a:cs typeface="Helvetica Neue"/>
      </a:minorFont>
    </a:fontScheme>
    <a:fmtScheme name="New_Template7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ctr" upright="0">
        <a:spAutoFit/>
      </a:bodyPr>
      <a:lstStyle>
        <a:defPPr marL="444500" marR="0" indent="-444500" algn="l" defTabSz="584200" rtl="0" fontAlgn="auto" latinLnBrk="0" hangingPunct="0">
          <a:lnSpc>
            <a:spcPct val="100000"/>
          </a:lnSpc>
          <a:spcBef>
            <a:spcPts val="2800"/>
          </a:spcBef>
          <a:spcAft>
            <a:spcPts val="0"/>
          </a:spcAft>
          <a:buClr>
            <a:srgbClr val="39A3D5"/>
          </a:buClr>
          <a:buSzPct val="104999"/>
          <a:buFont typeface="Avenir Next"/>
          <a:buChar char="‣"/>
          <a:tabLst/>
          <a:defRPr b="0" baseline="0" cap="none" i="0" spc="0" strike="noStrike" sz="3400" u="none" kumimoji="0" normalizeH="0">
            <a:ln>
              <a:noFill/>
            </a:ln>
            <a:solidFill>
              <a:srgbClr val="222222"/>
            </a:solidFill>
            <a:effectLst/>
            <a:uFillTx/>
            <a:latin typeface="DIN Condensed"/>
            <a:ea typeface="DIN Condensed"/>
            <a:cs typeface="DIN Condensed"/>
            <a:sym typeface="DIN Condensed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spDef>
    <a:lnDef>
      <a:spPr>
        <a:noFill/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 upright="0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50800" tIns="50800" rIns="50800" bIns="50800" numCol="1" spcCol="38100" rtlCol="0" anchor="t" upright="0">
        <a:normAutofit fontScale="100000" lnSpcReduction="0"/>
      </a:bodyPr>
      <a:lstStyle>
        <a:defPPr marL="444500" marR="0" indent="-444500" algn="l" defTabSz="584200" rtl="0" fontAlgn="auto" latinLnBrk="0" hangingPunct="0">
          <a:lnSpc>
            <a:spcPct val="100000"/>
          </a:lnSpc>
          <a:spcBef>
            <a:spcPts val="2800"/>
          </a:spcBef>
          <a:spcAft>
            <a:spcPts val="0"/>
          </a:spcAft>
          <a:buClr>
            <a:srgbClr val="39A3D5"/>
          </a:buClr>
          <a:buSzPct val="104999"/>
          <a:buFont typeface="Avenir Next"/>
          <a:buChar char="‣"/>
          <a:tabLst/>
          <a:defRPr b="0" baseline="0" cap="none" i="0" spc="0" strike="noStrike" sz="3400" u="none" kumimoji="0" normalizeH="0">
            <a:ln>
              <a:noFill/>
            </a:ln>
            <a:solidFill>
              <a:srgbClr val="222222"/>
            </a:solidFill>
            <a:effectLst/>
            <a:uFillTx/>
            <a:latin typeface="DIN Condensed"/>
            <a:ea typeface="DIN Condensed"/>
            <a:cs typeface="DIN Condensed"/>
            <a:sym typeface="DIN Condensed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b="0" baseline="0" cap="none" i="0" spc="0" strike="noStrike" sz="1800" u="none" kumimoji="0" normalizeH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/>
        <a:fillRef idx="0"/>
        <a:effectRef idx="0"/>
        <a:fontRef idx="none"/>
      </a:style>
    </a:txDef>
  </a:objectDefaults>
</a:theme>
</file>

<file path=docProps/app.xml><?xml version="1.0" encoding="utf-8"?>
<Properties xmlns="http://schemas.openxmlformats.org/officeDocument/2006/extended-properties" xmlns:vt="http://schemas.openxmlformats.org/officeDocument/2006/docPropsVTypes"/>
</file>

<file path=docProps/core.xml><?xml version="1.0" encoding="utf-8"?>
<cp:coreProperties xmlns:cp="http://schemas.openxmlformats.org/package/2006/metadata/core-properties" xmlns:dc="http://purl.org/dc/elements/1.1/" xmlns:dcterms="http://purl.org/dc/terms/" xmlns:xsi="http://www.w3.org/2001/XMLSchema-instance"/>
</file>