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6"/>
  </p:notesMasterIdLst>
  <p:sldIdLst>
    <p:sldId id="382" r:id="rId2"/>
    <p:sldId id="383" r:id="rId3"/>
    <p:sldId id="384" r:id="rId4"/>
    <p:sldId id="385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572" y="-5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09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0B3FEF-BF8A-0942-8DDB-B563CF0AC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A37941-328F-DA46-B2FC-705ABB71A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50F-85B9-9346-8F72-18F09DC4B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4D9E9691-F2A0-D245-A491-96C5FAE7E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120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314450"/>
            <a:ext cx="8001000" cy="3200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4683919"/>
            <a:ext cx="19812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1981200" cy="357188"/>
          </a:xfrm>
        </p:spPr>
        <p:txBody>
          <a:bodyPr/>
          <a:lstStyle>
            <a:lvl1pPr>
              <a:defRPr/>
            </a:lvl1pPr>
          </a:lstStyle>
          <a:p>
            <a:fld id="{FF5C47CA-D254-453E-8F53-E6AA4992D8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9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F51219-1AE3-2944-8480-ACB493E962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A3746-3ED9-8840-A435-420550382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33F181B-04A2-3E41-9246-40EE25E11B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BE93E40-8A73-D944-9EE3-7862A791C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AEA565-E681-3E46-910B-4EBEE1A45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38AEA-BB5F-9940-8A2D-CB00BB73B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BD9682-27ED-9640-8990-5181D47915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CCB3F38-576F-8740-89EB-E487EA0FA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E8624F-AC86-5F40-BA0C-04AF95648B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ornell.edu/courses/cs6410/2015fa/slides/Vigilante.ppt" TargetMode="External"/><Relationship Id="rId2" Type="http://schemas.openxmlformats.org/officeDocument/2006/relationships/hyperlink" Target="slides/voelker-ccied-tab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Containment using Virtualization</a:t>
            </a:r>
            <a:br>
              <a:rPr lang="en-US" smtClean="0"/>
            </a:b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4572000"/>
            <a:ext cx="6705600" cy="51435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CS6410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Context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Dramatic growth in Internet worms, viruses, DDoS</a:t>
            </a:r>
          </a:p>
          <a:p>
            <a:r>
              <a:rPr lang="en-US" smtClean="0"/>
              <a:t>Research community challenged to find ways to somehow respond to this trend</a:t>
            </a:r>
          </a:p>
          <a:p>
            <a:endParaRPr lang="en-US"/>
          </a:p>
          <a:p>
            <a:r>
              <a:rPr lang="en-US" smtClean="0"/>
              <a:t>Today: Two major papers in this area (and two more as extra readings)</a:t>
            </a:r>
          </a:p>
          <a:p>
            <a:pPr lvl="1"/>
            <a:r>
              <a:rPr lang="en-US" b="1" smtClean="0"/>
              <a:t>Potemkin: A “farm” to lure viruses and caputure them</a:t>
            </a:r>
          </a:p>
          <a:p>
            <a:pPr lvl="1"/>
            <a:r>
              <a:rPr lang="en-US" b="1" smtClean="0"/>
              <a:t>Vigilante: Takes the next step and blocks them</a:t>
            </a:r>
          </a:p>
          <a:p>
            <a:pPr lvl="1"/>
            <a:r>
              <a:rPr lang="en-US" smtClean="0"/>
              <a:t>Asbestos:  Taint tracking: Avoiding information leaks</a:t>
            </a:r>
          </a:p>
          <a:p>
            <a:pPr lvl="1"/>
            <a:r>
              <a:rPr lang="en-US" smtClean="0"/>
              <a:t>Selective rollback: Back out of contaminated state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We’ll use the authors’ slide sets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Potemkin slides </a:t>
            </a:r>
            <a:r>
              <a:rPr lang="en-US" dirty="0" smtClean="0"/>
              <a:t>from the SOSP talk by Geoff </a:t>
            </a:r>
            <a:r>
              <a:rPr lang="en-US" dirty="0" err="1" smtClean="0"/>
              <a:t>Voelker</a:t>
            </a:r>
            <a:r>
              <a:rPr lang="en-US" dirty="0" smtClean="0"/>
              <a:t>, one of the developers of the system</a:t>
            </a:r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Vigilante slides </a:t>
            </a:r>
            <a:r>
              <a:rPr lang="en-US" dirty="0" smtClean="0"/>
              <a:t>from a talk originally by Manuel Costa, lead developer of Vigilante system, then revised by Mahesh Balakrishnan for CS6410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8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Discussion questions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Given that one has captured a virus, what then?</a:t>
            </a:r>
          </a:p>
          <a:p>
            <a:endParaRPr lang="en-US"/>
          </a:p>
          <a:p>
            <a:r>
              <a:rPr lang="en-US" smtClean="0"/>
              <a:t>Vigilante seeks to block viruses.  Could an attacker twist this capability and use it to attack legitimate traffic?</a:t>
            </a:r>
          </a:p>
          <a:p>
            <a:endParaRPr lang="en-US"/>
          </a:p>
          <a:p>
            <a:r>
              <a:rPr lang="en-US" smtClean="0"/>
              <a:t>If we can protect data centers better than our personal machines, does this suggest that everything that matters should shift into the cloud?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11897</TotalTime>
  <Words>187</Words>
  <Application>Microsoft Office PowerPoint</Application>
  <PresentationFormat>On-screen Show (16:9)</PresentationFormat>
  <Paragraphs>23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Containment using Virtualization </vt:lpstr>
      <vt:lpstr>Context</vt:lpstr>
      <vt:lpstr>We’ll use the authors’ slide sets</vt:lpstr>
      <vt:lpstr>Discussion questions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414/415 Systems Programming  and  Operating Systems</dc:title>
  <dc:creator>Hakim Weatherspoon</dc:creator>
  <cp:lastModifiedBy>Ken Birman</cp:lastModifiedBy>
  <cp:revision>117</cp:revision>
  <dcterms:created xsi:type="dcterms:W3CDTF">2010-09-02T12:47:54Z</dcterms:created>
  <dcterms:modified xsi:type="dcterms:W3CDTF">2015-09-08T18:42:58Z</dcterms:modified>
</cp:coreProperties>
</file>