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987" r:id="rId3"/>
    <p:sldId id="984" r:id="rId4"/>
    <p:sldId id="959" r:id="rId5"/>
    <p:sldId id="940" r:id="rId6"/>
    <p:sldId id="941" r:id="rId7"/>
    <p:sldId id="942" r:id="rId8"/>
    <p:sldId id="943" r:id="rId9"/>
    <p:sldId id="990" r:id="rId10"/>
    <p:sldId id="954" r:id="rId11"/>
    <p:sldId id="1615" r:id="rId12"/>
    <p:sldId id="1616" r:id="rId13"/>
    <p:sldId id="946" r:id="rId14"/>
    <p:sldId id="947" r:id="rId15"/>
    <p:sldId id="948" r:id="rId16"/>
    <p:sldId id="949" r:id="rId17"/>
    <p:sldId id="950" r:id="rId18"/>
    <p:sldId id="951" r:id="rId19"/>
    <p:sldId id="988" r:id="rId20"/>
    <p:sldId id="991" r:id="rId21"/>
    <p:sldId id="960" r:id="rId22"/>
    <p:sldId id="955" r:id="rId23"/>
    <p:sldId id="1619" r:id="rId24"/>
    <p:sldId id="1618" r:id="rId25"/>
    <p:sldId id="956" r:id="rId26"/>
    <p:sldId id="983" r:id="rId27"/>
    <p:sldId id="992" r:id="rId28"/>
    <p:sldId id="957" r:id="rId29"/>
    <p:sldId id="965" r:id="rId30"/>
    <p:sldId id="966" r:id="rId31"/>
    <p:sldId id="967" r:id="rId32"/>
    <p:sldId id="968" r:id="rId33"/>
    <p:sldId id="969" r:id="rId34"/>
    <p:sldId id="970" r:id="rId35"/>
    <p:sldId id="971" r:id="rId36"/>
    <p:sldId id="972" r:id="rId37"/>
    <p:sldId id="973" r:id="rId38"/>
    <p:sldId id="974" r:id="rId39"/>
    <p:sldId id="975" r:id="rId40"/>
    <p:sldId id="976" r:id="rId41"/>
    <p:sldId id="977" r:id="rId42"/>
    <p:sldId id="978" r:id="rId43"/>
    <p:sldId id="979" r:id="rId44"/>
    <p:sldId id="994" r:id="rId45"/>
  </p:sldIdLst>
  <p:sldSz cx="12192000" cy="6858000"/>
  <p:notesSz cx="7010400" cy="92964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444" autoAdjust="0"/>
  </p:normalViewPr>
  <p:slideViewPr>
    <p:cSldViewPr>
      <p:cViewPr varScale="1">
        <p:scale>
          <a:sx n="60" d="100"/>
          <a:sy n="60" d="100"/>
        </p:scale>
        <p:origin x="594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0" timeString="2021-04-07T19:54:36.8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3152 1412 0,'0'0'0,"0"0"0,0 0 15,0 0-15,0 0 16,0 0 0,0 0-16,0 0 15,0 0-15,-9 8 16,1 1-16,-9-1 15,-1 1 1,-7 8-16,-9 0 16,0-9-16,0 1 15,0-1-15,-9 1 16,0-1 0,1-8-16,-1 0 15,-8 0-15,0 9 16,0 8-16,-9 0 15,1 0 1,25-9-16,-9 1 16,17-1-16,1 1 15,-1-1-15,9 1 16,9-1 0,-1 1-16,1-9 15,-9 25-15,-9 52 16,1 50-1,-9 27-15,17 24 16,-18 1-16,10 42 16,-1 0-16,9 17 15,-8 17-15,8-42 16,8-9 0,9 0-16,0-17 15,0-17-15,9-8 16,8-1-16,0 1 15,0 0 1,0-26 0,0-9-1,8 26-15,10-17 0,-18-17 16,8 9-16,1 17 16,-9-9-16,0-9 15,0-8 1,-17 0-16,0-8 15,0-18 1,0-24-16,0-18 16,0-9-16,0-16 15,0-1-15,0 1 16,0-9-16,0-9 16,0 1-16,0-1 15,0-8-15,0 9 16,8-9-1,1 8-15,16 1 16,9-1-16,9 1 16,8-9-16,0 8 15,0-8-15,-8 0 16,0 0 0,-1 0-16,-16 9 15</inkml:trace>
  <inkml:trace contextRef="#ctx0" brushRef="#br0" timeOffset="873.94">3620 2126 0,'0'0'0,"0"0"16,0 0-1,0 0-15,0 0 16,0 0-16,0 0 16,-8 9-16,-1 8 15,1 8-15,-1 26 16,0 17 0,-8 9-16,9 16 31,8 9-31,8-8 0,1-18 15,8-16-15,0-9 16,0-8-16,9-9 16,-1-9-16,1 1 15,-1-18-15,-8 1 16,0-9 0,0-9-16,0 1 15,0-1-15,-8-8 16,-1-8-1,1 8-15,0-9 16,-9 1-16,0-1 16,0 0-1,0 9-15,-9 0 16,0 0-16,-8 0 16,0 0-16,0 9 15,9-1-15,-9 1 16,8-1-1,1 1-15,-1-1 16,1 9-16,8 0 16,0 0-16,0 0 15,0 0-15,17-17 16,17-25 0,-17 16-1</inkml:trace>
  <inkml:trace contextRef="#ctx0" brushRef="#br0" timeOffset="1953.9">3586 2169 0,'0'0'0,"0"0"0,0 0 16,0 0-16,0 0 16,0 0-1,-9 8-15,1 9 16,-9 17 0,-17 43-16,0 16 0,0 18 31,8-1-31,1-25 0,8-8 15,8-18-15,9-16 16,9 0-16,-1-18 16,1 1-1,16-1-15,1-16 16,-1-1-16,1 1 16,8-18-1,-9 1-15,1-1 16,0-8-16,-1-8 15,1-18 1,8-16-16,-9-10 16,-8-7-16,-17-9 15,0 17-15,-8 0 16,-1 17-16,1 8 16,-1 9-16,-8 9 15,9 8-15,-1 0 16,1 8-1,-1 9-15,-8 0 16,9 0-16,-1 0 16,-16 0-1,7 9-15</inkml:trace>
  <inkml:trace contextRef="#ctx0" brushRef="#br0" timeOffset="2821.69">5119 2220 0,'0'0'0,"0"0"16,0 0-16,0 0 15,0 0 1,0 0-16,0 0 0,0 8 16,-17 52-1,-8 59-15,-9 17 16,8 0 0,17-9-16,18 10 15,-1-18-15,18-34 16,8-9-16,34-16 15,9-18-15,-9-25 16,0-25-16,34-43 16,1-9-1,-18-16-15,-9-1 16,-33 9-16,-9 0 16,-17 9-16,0 7 15,-17-7 1,-8 8-16,-9 17 15,0-9-15,-17 9 16,8 0-16,-8 9 16,0 8-1,0 0-15,-9 8 16,-59-8-16,-17 0 16,42 0-1,17 17-15,9 0 16,9 0-16,16 0 15,1 0-15,16 0 16,1-8 0,8 8-16</inkml:trace>
  <inkml:trace contextRef="#ctx0" brushRef="#br0" timeOffset="3604.1">7870 2152 0,'0'0'0,"0"0"16,0 0-16,0 0 16,0 0-1,0 0-15,-42 59 16,-26 43-16,17-25 15,25-26 1,-8 17-16,0 17 16,34-85-16,-26 85 0,1-9 15,16-16-15,18 0 16,8-1-16,0-16 16,8-1-1,9-8 1,1-8-16,-1-18 15,17 1-15,25-9 16,35-34-16,17-26 16,-9-25-1,-17-17-15,-8-9 0,-9-16 16,-17-1-16,-17 26 16,-25 9-1,-9 8-15,-17 8 16,-17 26-1,-9 0-15,-8 17 0,-8 0 16,-1 8 0,-8 9-16,-26 0 15,-33 0-15,33 17 16,43 0-16</inkml:trace>
  <inkml:trace contextRef="#ctx0" brushRef="#br0" timeOffset="4663.67">3893 4014 0,'0'0'16,"0"0"-16,0 0 15,0 0-15,0 0 16,0 0 0,0 0-16,0 0 15,-9 9-15,-33 67 16,-18 43-16,26-25 16,8-26-1,1 17-15,-1 8 16,18-8-16,16-8 15,1-9-15,8-8 16,0-9-16,8-26 16,1 1-1,-1-18-15,1 1 16,17-9-16,8-43 16,17-25-1,-17-8-15,0-18 16,-17 0-16,-17 1 15,-17 8-15,0 8 16,-17 9 0,0 9-16,0 16 15,0 9-15,0 9 16,-17 8-16,0 0 16,-9 8-1,-25 1-15,17 8 16,34 0-16</inkml:trace>
  <inkml:trace contextRef="#ctx0" brushRef="#br0" timeOffset="5284.83">6005 4533 0,'0'0'15,"0"0"-15,0 0 0,0 0 16,-8 0 0,-1 0-16,0 0 15,-8 0-15,0 8 16,0 9-16,-8 0 16,8 0-1,0 9-15,8-1 16,1 1-16,-1-1 15,9 1-15,0-9 16,9 8 0,-1-7-16,18 7 15,8-8-15,8-8 16,18-9-16,34-34 16,-9-18-16,-17-7 15,0-26 1,-8-17-16,-18-9 15,-16 1-15,-17 8 16,-9 8-16,-18 18 16,1 16-1,-25 9-15,-18 17 16,-16 17-16,-1 9 16,17 8-16,-8 17 15,-17 8 1,8 1-16,52-9 15</inkml:trace>
  <inkml:trace contextRef="#ctx0" brushRef="#br0" timeOffset="5868.01">7794 4380 0,'0'0'0,"0"0"16,0 0-16,0 0 16,0 0-1,8 0-15,18 0 16,42 8-16,34 1 15,17-9 1,-25-9-16,0 1 16,-9-1-16,0 1 15,-17-1-15,0-16 16,-8 8 0,-34 8-16</inkml:trace>
  <inkml:trace contextRef="#ctx0" brushRef="#br0" timeOffset="6171.7">8978 3189 0,'0'0'0,"0"0"15,0 0-15,0 0 16,0 0-16,0 0 15,8 34 1,9 51-16,9 43 0,8 42 31,-17 17-31,-9 9 16,-8-26-16,9-43 0,-9 18 16,-9-9-1,9-43-15,0-33 16,0-18-16,0 1 15,-8-9-15,8-17 16</inkml:trace>
  <inkml:trace contextRef="#ctx0" brushRef="#br0" timeOffset="7268.29">4080 5638 0,'0'0'16,"0"0"-16,0 0 15,0 0-15,0 0 16,0 0-1,0 0-15,-17 9 16,-68 110-16,-9 43 16,34-43-16,1-9 15,16 9-15,1 0 16,8-8 0,17-18-16,8-16 15,18-17-15,-1-9 16,18-9-16,-1-16 15,18-1-15,16-8 16,18-17 0,51-51-16,17-34 15,-26-8-15,-17-1 16,-17-25 0,-8-17-16,-17 0 15,-26 8-15,-9 1 16,-16 25-16,-9 17 15,-9 16-15,1 27 16,-9 8 0,-9 0-16,-8 17 15,-17 0 1,8 0-16,1 8 16,-1 1-16,18-1 15,-1 1-15,9 8 16</inkml:trace>
  <inkml:trace contextRef="#ctx0" brushRef="#br0" timeOffset="7644.42">6491 5868 0,'0'0'15,"0"0"-15,0 0 16,0 0-16,0 0 15,8 0 1,1 26 0,8 50-16,0 26 0,-9 0 15,9 9-15,0 8 16,-8-17 0,-1-26-16,9-16 15,9-17-15,-18-26 16</inkml:trace>
  <inkml:trace contextRef="#ctx0" brushRef="#br0" timeOffset="8313.82">9037 5902 0,'0'0'0,"0"0"15,0 0 1,0 0-16,0 0 16,0 0-16,0 0 15,0 0-15,0 0 16,0 0 0,0 9-16,0-9 15,0 17-15,-8 17 16,8 17-16,-9-9 15,18 1 1,-1-9-16,9-9 16,0 1-16,0-1 15,9 1-15,-9-1 16,9-8-16,-9-8 16,0-1-1,0-8-15,8-8 16,9-18-16,9-25 15,-9-8 1,-8 8-16,-9-9 16,-9-8-16,-8 0 15,-8 0-15,-9 9 16,0 8-16,-1 8 16,1 9-1,-17 0-15,-17 17 16,-17 0-16,-26 34 15,-16 8-15,25 1 16,50-9 0</inkml:trace>
  <inkml:trace contextRef="#ctx0" brushRef="#br0" timeOffset="9566.7">9284 1369 0,'0'0'0,"0"0"16,0 0-16,0 0 16,0 0-1,17 9 1,26 8-16,51 17 0,16-9 15,-7 1-15,16-1 16,17-16 0,-8-1-16,-17-8 15,16 17-15,-7-8 16,-27-1 0,-7 9-16,-10-8 15,-8 8-15,-17 0 16,-8-9-16,-9 9 15,-8 0-15,-9 0 16,0 0 0,0 26-16,0 16 15,-17 18-15,0 17 16,0 8-16,-9 17 16,1 25-1,8 35-15,-9 25 16,18 9-16,8 8 15,0 8-15,8 1 16,1 25 0,0 9-16,-1-1 15,-8 1-15,9-9 16,-1 0-16,-8-17 16,0 0-1,-8-8-15,16-9 16,1-8-16,-9-18 15,8-24 1,10 7-16,-18-33 16,8-35-16,1 1 15,8-9-15,-17-17 16,0-17-16,0-17 16,-9-9-1,9-16-15,-8-1 16,-9-7-16,0-10 15,0 1-15,0-1 16,0-8 0,0 0-16,-26 0 15,-42 0-15,-34 0 16,-34 0-16,-35 0 16,-16 17-16,-9 9 15,43-1 1,17-8-16,-9 0 15,17-8-15,34-1 16,-25-33 0,-154-60-16</inkml:trace>
  <inkml:trace contextRef="#ctx0" brushRef="#br0" timeOffset="14769.51">12998 1369 0,'0'0'0,"0"0"15,0 0-15,0 0 16,-17 0-16,0 9 16,-17-1-1,0 1-15,0-1 16,0 1-16,0-1 15,0 1-15,-26 8 16,-51 8 0,-8 18-16,17-18 15,17 1-15,-1-9 16,-16 0-16,0 0 16,17-9-1,34 1-15,8-1 16,18 1-16,8-9 15,8 0-15,1 0 16,-1 0 0,0 0-16,9 0 15,0 0-15,0 0 16,0 0 0,0 0-16,0 0 15,-8 17-15,-1 8 16,9 18-16,0 33 15,0 18-15,9-9 16,-1 34 0,1 34-16,0-8 15,-1-1-15,9 9 16,0-17-16,9-16 16,-1 7-1,1 9-15,-1-17 16,1-25-16,-1 16 15,10 18 1,-10-9-16,-8-25 16,0 16-16,9 1 15,-9 8-15,0-9 16,0 18 0,0 8-16,-9-9 15,1 10-15,-1-1 16,1-17-16,-9-9 15,8-8-15,-8 9 16,0-9 0,9-9-16,-1-16 15,1 0-15,-1-9 16,-8 8 0,0 1-16,0-1 15,0-16-15,9-9 16,0 0-16,-1-9 15,-8 1-15,0-1 16,0 9 0,0 0-16,0 0 15,0 0-15,0-8 16,0-9-16,0 9 16,9-9-1,-9-9-15,0 1 16,8-1-16,-8 1 15,0-1-15,9 1 16,-9-9 0,0 0-16,0 8 15,0 1-15,0-1 16,0 1-16,0-9 16,0 8-1,0-8-15,0 9 16,0-9-16,0 0 15,0 0-15,0 0 16,0 0 0,0-9-16,0 9 15,0-8-15,0-1 16,0 1-16,0-1 16,8 1-1,-8-1-15,9 1 16,-1-1-16,1 1 15,-1-1 1,1 1-16,8-1 16,8 1-16,1-1 15,8 1-15,0-1 16,0 1-16,-8-1 16,-1 9-1,1-8-15,-1-1 16,1 1-16,-1-1 15,9 9-15,-8-8 16,8-1 0,0 1-16,-8-1 15,-1 1-15,-8-1 16,0 1-16,-8-9 16,-9 0-1,0 0-15,0 0 16</inkml:trace>
  <inkml:trace contextRef="#ctx0" brushRef="#br0" timeOffset="15563.38">13935 1752 0,'0'0'16,"0"0"-16,0 0 15,0 0 1,0 0-16,0 0 16,0 0-16,0 0 15,-17 17-15,-17 17 16,-9 25-16,-8 10 16,-8-10-1,-1 18-15,-17 16 16,-8 18-16,17-9 15,8-26-15,1-16 16,16-9 0,9-9-16,9 1 15,-1-9 1,9-9-16,8 1 0,1-9 16,-1-9-1,1 1-15,8-1 16,0-8-1,0 0-15,0 0 16,0 0-16,0 0 16</inkml:trace>
  <inkml:trace contextRef="#ctx0" brushRef="#br0" timeOffset="15940.98">12657 1896 0,'0'0'16,"0"0"0,0 0-16,0 0 15,0 0-15,0 0 16,0 0-16,9 18 16,8-1-16,9 17 15,-1 0 1,18 8-16,-1 9 15,18 0-15,8 26 16,0-1-16,-8 1 16,-1-18-1,-7 1-15,-1-18 16,0 1-16,0-18 16,-17 1-16,0-1 15,-17-16 1,0-1-16,-8 1 15,-1-1-15,1 9 16,-1 0-16,-8 0 16</inkml:trace>
  <inkml:trace contextRef="#ctx0" brushRef="#br0" timeOffset="16686.41">13117 3427 0,'0'0'15,"0"0"-15,0 0 16,0 0-16,0 0 16,0 0-1,0 0-15,9 17 16,-1 0-16,18 17 15,0 0-15,16 17 16,9 0 0,9 17-16,-1 0 15,-7-8-15,-1-17 16,-17-1-16,0-8 16,0 0-1,0-8-15,-17-1 16,0-16-16,0-1 15,-8 1-15,-1-1 16,-8 1 0</inkml:trace>
  <inkml:trace contextRef="#ctx0" brushRef="#br0" timeOffset="17050.05">14088 3308 0,'0'0'0,"0"0"0,0 0 15,0 0-15,0 0 16,9 17-16,-1 0 16,-8 17-16,0 0 15,0 17 1,-17 26-16,0 16 15,-8 9-15,-9 9 16,0-17-16,8-9 16,-8 0-1,0 0-15,8-26 16,1-8-16,8-17 16,8-8-1,1-9-15,-1-9 16,9 1-16,0-9 15,0 0 1</inkml:trace>
  <inkml:trace contextRef="#ctx0" brushRef="#br0" timeOffset="17693.14">13722 5383 0,'0'0'15,"0"0"-15,0 0 16,0 0-16,0 0 15,0 0-15,0 0 16,0 0 0,0 0-16,0 0 15,0 0-15,0 0 16,0 0-16,0 17 16,0 26-1,0 25-15,0 17 16,0 8-16,9-7 15,-1-10 1,-8 1-16,0-18 0,-8 1 16,8-18-1,0 1-15,0-9 16,0-9-16,0 1 16,0-9-16,0 0 15,0 0 1,0-9-16,0 1 15,8-1-15,1 9 16,-1 0-16,-8 0 16</inkml:trace>
  <inkml:trace contextRef="#ctx0" brushRef="#br0" timeOffset="19123.91">14761 1301 0,'0'0'16,"0"0"-16,0 0 16,9 0-16,8 0 15,8 0 1,18 0-16,17 0 16,-1 0-16,1 0 15,17 0-15,-9 0 16,0-8-16,-17 8 15,-8 0-15,-9 0 16,0 0 0,-17 0-16,0 8 15,0 1-15,0-1 16,0 9-16,-9 17 16,1 0-1,-9 17-15,8 0 16,-8 26-16,0 33 15,0 18-15,-8 8 16,8 26 0,0-1-16,-9 1 15,9 16-15,0 9 16,0 26 0,-8-9-16,8-8 15,-9-9-15,18-9 16,-1 35-1,1-17-15,-9-9 16,0 8-16,0-8 16,0 9-16,8-26 15,1-8-15,-1 8 16,1-26 0,-1-24-16,1 24 15,-1-8-15,10-34 16,-10-8-16,1 8 15,-1 0 1,1-9-16,-1-25 16,1-8-16,-1 0 15,1 8-15,-1 0 16,1-9-16,-9-16 16,0-9-1,0 0-15,0 0 16,0-9-16,0 1 15,0-1-15,0-8 16,0-8 0,0 8-16,0-9 15,0 1 1,0-1-16,-9 1 0,1-1 16,-1 1-1,1-1-15,-1 1 16,1-1-16,-9 1 15,-26 8-15,-25 0 16,-26 8 0,-8-8-16,-9 9 15,0-9-15,-8 0 16,0-9 0,0-25-16,59 0 15</inkml:trace>
  <inkml:trace contextRef="#ctx0" brushRef="#br0" timeOffset="43141.59">16840 3606 0,'0'0'15,"0"0"-15,0 0 16,0 0-16,0 0 16,0 0-16,8 0 15,1 0 1,16 0-16,9 0 16,26 0-16,25 0 15,17-9 1,-17 1-16,9-1 15,0 1-15,-9-1 16,-17 1-16,-17-1 16,0 1-16,-17-9 15,1 8-15,-18 9 16,0 0-16,-9 0 16,-8 0-1,0 0-15</inkml:trace>
  <inkml:trace contextRef="#ctx0" brushRef="#br0" timeOffset="43552.07">16661 4541 0,'0'0'15,"0"0"-15,8 0 16,18-8-16,25-18 16,26 9-1,16-8-15,27 8 16,-1-9-16,-17 9 15,0 9-15,0-1 16,1 1 0,-10-1-16,-25 9 15,-16 0-15,-1 0 16,-17 0-16,0 0 16,-9 0-16,-8 0 15,0 0 1,1 0-16,7 0 15,9-8-15,-25 8 16</inkml:trace>
  <inkml:trace contextRef="#ctx0" brushRef="#br0" timeOffset="44727.63">20323 1463 0,'0'0'15,"0"0"-15,0 0 16,-8 0-16,-9 8 16,0 9-1,-26 0-15,-16 9 16,8-1-16,-9-8 16,0 0-1,-16-8 1,-10 8-16,-16-9 0,0 1 15,8-1-15,18-16 16,16 8-16,9-9 16,8 1-16,1 8 15,-1-9 1,9 9-16,9-8 16,-1 8-16,17 0 15,1 0 1,-1 0-16,9 0 15,0 0-15,0 0 16,-8 17-16,8 8 16,0 18-16,8 42 15,1 17 1,8 9-16,0 33 16,-8 18-16,-1-1 15,-8 9 1,0 9-16,0-17 15,0 25-15,0 0 16,9 8-16,-1-8 16,9-16-1,9 33-15,-1-9 16,1 18-16,-1-9 16,-8-8-16,-8-9 15,8-9-15,0 18 16,0-35-1,9-16-15,-9 0 16,0-18-16,0-16 16,0-9-16,0 0 15,8-9 1,-8-8-16,0-8 16,-8 0-16,-1-9 15,1 8-15,8-8 16,-9-8-16,-8-1 15,9-8 1,-1-8-16,-8-9 16,0-9-16,0 1 15,0-9-15,0 0 16,0 0 0,0-9-16,0 1 15,0-1-15,9 1 16,8-1-16,43 1 15,67-18 1,10-16-16,-1 8 16,17-9-16,1 9 15,-35 17 1,-17 0-16,-51 9 16</inkml:trace>
  <inkml:trace contextRef="#ctx0" brushRef="#br0" timeOffset="47128.66">20962 2067 0,'0'0'16,"0"0"-16,0 0 16,0 0-1,0 0-15,0 0 16,0 0-16,-8 0 16,-1 0-16,1 0 15,-9 0 1,0 0-16,0 0 15,0 0-15,0 0 16,-9 8-16,9 1 16,0-1-1,0 1-15,0-1 16,0 9-16,0 0 16,-9 17-16,9 0 15,9 9 1,-1-1-16,9 1 15,0-9-15,9 0 16,-1 0-16,1-9 16,8 1-16,8-1 15,1 1 1,25-1-16,9 1 16,8-9-1,0-9-15,0 1 16,-8-18-16,-1 1 15,9-1-15,-8-16 16,-9-1-16,0-16 16,-8 8-16,-18 0 15,-8 8 1,0-8-16,-17 0 16,0 9-16,-17-1 15,-8 1-15,-18-9 16,-8 0-1,-8 0-15,16 17 16,17 0-16,1 8 16,-1 1-1,1 8-15,-1 0 16,1 8-16,-1 9 16,18 0-16,-1-8 15</inkml:trace>
  <inkml:trace contextRef="#ctx0" brushRef="#br0" timeOffset="52007.65">20034 3955 0,'0'0'16,"0"0"-1,0 0-15,0 0 0,0 0 16,0 0 0,0 0-16,0 0 15,0 0-15,0 0 16,0 0-16,0 0 16,0 0-1,0 0-15,0 0 16,0 0-16,0 0 15,8 0 1,9-9-16,17 1 16,1-1-16,-1 1 15,0-1-15,0 1 16,0-1-16,-9 1 16,1 8-1,-1 0-15,-8 0 16,1 0-16,7 0 15,-8 0-15,0 0 16,9-9 0,-1 9-16,1 0 15,-9 0-15,0-8 16,0 8-16,8-9 16,1 1-16,-17 8 15</inkml:trace>
  <inkml:trace contextRef="#ctx0" brushRef="#br0" timeOffset="52706.61">21593 3376 0,'0'0'0,"0"0"16,0 0-16,0 0 15,0 0-15,0 0 16,0 26 0,0-1-16,0 9 15,0 9-15,8 8 16,1 25-16,-1 9 16,-8-17-1,0-8-15,0 0 16,0-1-1,0 1-15,0-1 0,0 1 16,0-9-16,0-9 16,0 1-1,0-9-15,0 0 16,0-9-16,0 1 16,9-9-1,-9-9-15,0 1 16,0-1-16,0 1 15,0-9-15,0 8 16,0-8 0,0 0-16,0 0 15</inkml:trace>
  <inkml:trace contextRef="#ctx0" brushRef="#br0" timeOffset="60340.64">21073 5613 0,'0'0'0,"0"0"16,0 0-1,0 0-15,0 0 0,0 0 16,0 0 0,0 8-16,8 9 15,-8-8-15,9 8 16,0 0-16,-1 8 15,9 10 1,9-1-16,-1 0 16,1 0-16,-1 8 15,18 9-15,-1 9 16,-7-9 0,7-9-16,-8 1 15,-8-18-15,-1 1 16,-8-1-16,0-16 15,-8-1 1,-1 1-16,-8-1 16,0-8-16</inkml:trace>
  <inkml:trace contextRef="#ctx0" brushRef="#br0" timeOffset="60863.35">22095 5579 0,'0'0'16,"0"0"-16,0 0 15,0 0 1,0 0-16,0 8 16,-17 26-16,0 17 15,0 18-15,0-1 16,0 8-1,0 26-15,0 9 16,0-1-16,0 1 16,-9 8-16,1-9 15,8-8-15,0-25 16,0-9 0,0-8-16,0-1 15,-1 1-15,1-9 16,9-9-16,-1 1 15,1-18 1,-1 1-16,1-9 16,8-9-16,0 1 15,0-9-15,0 0 16,8-9 0,-8 9-16</inkml:trace>
  <inkml:trace contextRef="#ctx0" brushRef="#br0" timeOffset="62465.85">21942 1378 0,'0'0'0,"0"0"16,0 0-16,0 0 16,0 0-16,0 0 15,0 0-15,0 0 16,8 0 0,1 0-16,-1 0 15,18-9-15,8 1 16,17-1-16,9-8 15,25 0 1,9 0-16,-9 9 16,-17-9-16,-8 0 15,-1 8-15,1 1 16,-1 8 0,1 0-16,-9 0 15,-17 0-15,0 0 16,-17 8-16,0 1 15,0-1 1,0 1-16,-8-1 16,-1 1-16,1 8 15,-1 8-15,10 9 16,-1 0 0,0 0-16,0 17 15,0-8-15,-9 8 16,9 34-1,0 34-15,0 9 0,0-1 16,0 26 0,-8-8-16,-9-9 15,8 17-15,-8 0 16,0-8 0,0 16-16,0-8 15,0-25 1,0 8-16,-8 34 0,-1-17 15,9 0 1,0 9-16,0-26 16,0-9-16,9 18 15,-9-9 1,8-25-16,1 8 16,-1 17-16,9-17 15,-8-17-15,8 0 16,0 8-16,0 9 15,0-8 1,0-17-16,0 8 16,9 0-16,-9-9 15,-9-16-15,1-18 16,-1 1 0,1-1-16,-1-8 15,1 0 1,-9 0-16,0-8 0,0-1 15,0 1-15,0 0 16,0-18-16,0 1 16,0-1-1,0 1-15,0-9 16,0-9-16,0 1 16,0-1-1,0 1-15,0-1 16,0 1-16,0-1 15,-9 1-15,9-1 16,0 1-16,-8-1 16,-1 1-1,1-1-15,-9 1 16,-17 8-16,-17 8 16,-18 1-1,10-1-15,-9-8 16,-17 0-16,-1 0 15,18-8-15,17-9 16,17 0 0,8 0-16,18 0 15,16-17-15,1 0 16</inkml:trace>
  <inkml:trace contextRef="#ctx0" brushRef="#br0" timeOffset="65331.04">6976 7867 0,'0'0'0,"0"0"15,0 0-15,0 0 16,0 0-16,-8 0 16,-1 0-16,-8 0 15,-9 0 1,-16 8-16,-35 9 15,-17 0-15,1 0 16,8 0-16,-9 9 16,-8-9-1,-1 0-15,18-9 16,26 1-16,-1-1 16,0 1-16,1-1 15,16 1 1,1-1-16,16 1 15,1-9-15,7 8 16,1 9 0,0 9-16,0 8 15,0 17-15,0 8 16,9 26-16,-1 9 16,9-9-16,9 9 15,-1-26 1,1 8-16,-1 9 15,1 0-15,-1-8 16,1-9 0,8-9-16,-9-8 15,9 9-15,1-18 16,-10-8-16,9 0 16,0-8-1,0 8-15,0-9 16,9 1-16,-1-1 15,18-8-15,25-8 16,26 0-16,8-1 16,-17 1-1,9-1-15,8-8 16,0 0-16,-17 0 16,-16 9-16,-10-1 15,-8-8 1,-17 0-16,0 0 15,1 0-15,-18 0 16,0 0-16,0 0 16,-17 0-1,0 0-15</inkml:trace>
  <inkml:trace contextRef="#ctx0" brushRef="#br0" timeOffset="65684.23">5886 8904 0,'0'0'0,"0"0"15,0 0-15,0 0 16,0 0-16,8-8 16,18-1-1,25-8-15,34 0 16,17 9-16,-8-1 16,-9 1-16,26 8 15,8 0 1,9 25-16,-60-8 15</inkml:trace>
  <inkml:trace contextRef="#ctx0" brushRef="#br0" timeOffset="83845.34">26192 1242 0,'0'0'16,"-8"0"-16,-9-9 15,-17 1 1,-1-1-16,1 9 16,-8 0-16,-9 0 15,-9 0 1,-8 0-16,0 0 16,8-8-16,1 8 15,7 0-15,-7 0 16,8 0-16,-9 0 15,17 0 1,1 0-16,16 0 16,1 0-1,8 0-15,8 0 0,1 0 16,-1 0 0,1 8-16,-1 9 15,1 0-15,-1 26 16,1 25-16,8 0 15,8 8 1,1 18-16,-1 25 16,9 8-16,0-16 15,-8 8-15,-1 9 16,9-18 0,-8 1-16,-1-1 15,9 18-15,9-9 16,-9-8-16,0-1 15,0 18 1,-8-9-16,8-17 16,-9 8-16,9 9 15,0 0-15,0-8 16,0-9 0,-8 9-16,-1 8 15,1-17 1,-1-17-16,1 0 0,-1 17 15,1 0 1,-1 0-16,1-25 16,-1 8-16,-8 0 15,9 0-15,-9 0 16,0-9 0,0-16-16,0-9 15,0 0-15,0 17 16,0 17-16,0 8 15,0-16-15,8-17 16,-8-1 0,0-8-16,0 0 15,0 0 1,0 0-16,0-8 0,0-1 16,0 1-1,0-9-15,0-9 16,0 1-16,0-1 15,0 1-15,0-1 16,0 1 0,0-9-16,0 8 15,0 1-15,0-1 16,0-8-16,0 0 16,0 0-1,0 0-15,0-8 16,0-1-16,0 1 15,0-1-15,0 1 16,0-1 0,0 1-16,0-1 15,0 1-15,9-1 16,-1 1-16,1-1 16,8 9-1,9 0-15,16 9 16,1 0-16,-9-1 15,0-16-15,-9 8 16,1-9 0,-9 1-16,0-1 15,0 1-15,-8-1 16,8 1-16,-9-1 16,1-8-1,8 9-15,8-1 16,18 1-16,-18-9 15</inkml:trace>
  <inkml:trace contextRef="#ctx0" brushRef="#br0" timeOffset="84915.23">26993 1965 0,'0'0'0,"0"0"16,0 0 0,0 0-16,0 0 15,0 0-15,0 0 16,0 0 0,0 0-16,0 0 15,0 0-15,0 0 16,0 0-16,0 0 15,0 0-15,-17 0 16,-34 17-16,-34 8 16,8 1-1,0-9-15,18 0 16,-1 0-16,9 0 16,8 0-16,9 0 15,9-9 1,-1 9-16,1 0 15,16 0-15,0 9 16,1 8-16,8 8 16,8 1-1,1-9-15,8 0 16,9-9-16,-1 1 16,9-9-16,9-9 15,33-25 1,35-17-16,-26-25 15,-16 8-15,-18 0 16,-17 17-16,0-9 16,0 9-1,-17 9-15,0 8 16,-9 0-16,1 0 16,-1 8-16,-8 9 15,0 0 1,0 0-1,0 0-15,0 0 0,0 0 16,9 0-16,-1 17 16,18 0-1,0 26-15,8 16 16,0 1-16,0-1 16,0-8-16,-9-8 15,1-1 1,0-8-16,-1 17 15,1 0-15,-18-17 16</inkml:trace>
  <inkml:trace contextRef="#ctx0" brushRef="#br0" timeOffset="85776.84">26695 3164 0,'0'0'16,"0"0"-16,0 0 16,0 0-16,0 0 15,17 25 1,8 43-16,9 17 15,-17 9-15,0 8 16,0 17-16,1-17 16,-18-17-16,0-8 15,0-9 1,-9-9-16,9 1 16,-9-9-16,9-17 15,0-9-15,0 1 16,0-18-1,0 1-15,0-1 16,0-8-16,0 0 16,0 0-16,0 0 15,0 0 1,0 0-16,0 0 16,0 0-16,9 0 15,0 0-15,-1 0 16,1 0-16,16 0 15,1 0 1,8 9-16,-9-1 16,9 1-16,0-1 15,-8 1-15,0 8 16,-9-9 0,0 1-16,0-1 15,0 1-15,-9-1 16,-8 1-1,0-1-15,0-8 16,0 0-16,0 9 16,-25 8-16,-9 8 15,-1-8-15,10-8 16,-1-1 0,-8 1-16,0-9 15,9 0-15</inkml:trace>
  <inkml:trace contextRef="#ctx0" brushRef="#br0" timeOffset="87414.38">27138 5154 0,'0'0'16,"0"0"-16,0 0 15,0 0 1,0 0-16,0 0 16,0 17-16,-9 8 15,1 18-15,8 16 16,0 1-1,8 16-15,9 35 16,-8-1-16,-1-16 16,1 0-16,8 16 15,0 1 1,0-18-16,-9-25 16,1-8-16,-1-18 15,1 1-15,-1-9 16,1-9-1,-1 1-15,1-9 16</inkml:trace>
  <inkml:trace contextRef="#ctx0" brushRef="#br0" timeOffset="88785.71">27495 1242 0,'0'0'16,"0"0"-16,0 0 15,9 0-15,8-9 16,34 1 0,26 8-16,-9 0 15,8 0-15,10 0 16,7 8-16,-16 1 16,-9-1-16,0 1 15,-17-1 1,1 9-16,-10 0 15,1 0-15,-9 9 16,-9 8 0,-8 0-16,0 0 0,0 8 15,-17 1 1,0 16-16,0 9 16,0 9-16,0 16 15,0 1-15,0 0 16,0 8-1,0 17-15,0 0 16,9-9-16,-9 9 16,0 9-1,0-1-15,8-7 16,-8 16-16,-8 17 16,8-26-16,-9 1 15,9 33-15,0-7 16,0-18-1,-8 25-15,-1-8 16,1 0 0,-1 0-16,1-17 15,8-16-15,0 7 16,0 9-16,0-8 16,0-43-16,0 8 15,0 18-15,0-1 16,8-25-1,-8-16-15,9 7 16,-9 1-16,0-1 16,8-16-16,-8-1 15,0 1 1,9-9-16,-1 0 16,-8-9-16,0 1 15,0-1-15,0-8 16,0-8-16,0-1 15,0-8 1,0-8-16,0-1 16,0 1-16,0-1 15,0 1-15,0-1 16,0-8 0,-8 9-16,-1-1 15,1 1 1,-9-1-16,-17 1 15,-9 8-15,-8 0 16,0-9-16,0 1 16,8 0-16,1-1 15,16 1 1,1-1-16,8-8 16,8 0-16,1 0 15,-1 0-15,9 0 16,0-8-16,0 8 15</inkml:trace>
  <inkml:trace contextRef="#ctx0" brushRef="#br0" timeOffset="95647.73">29310 4388 0,'0'0'0,"0"0"16,0 0-16,0 0 15,0 0 1,8 0-16,1 9 16,8 8-16,8 0 15,26 0 1,18 0-16,16 0 15,0-9-15,9 1 16,-1-1-16,1 1 16,-9-9-1,-17 0-15,-17 8 16,1 1-16,-10-1 16,-25-8-16</inkml:trace>
  <inkml:trace contextRef="#ctx0" brushRef="#br0" timeOffset="96003.73">29463 5332 0,'0'0'0,"0"0"16,0 0-16,0 0 16,8 0-16,35-8 15,25-1 1,17-8-16,18-8 15,7-1-15,1 1 16,-26 8-16,-8 0 16,8 0-1,-8 17-15,-26 0 16,-43 0-16</inkml:trace>
  <inkml:trace contextRef="#ctx0" brushRef="#br0" timeOffset="96581.47">32180 4405 0,'0'0'32,"0"0"-32,0 0 0,0 0 0,0 0 15,0 0 1,0 0-16,0 0 16,0 0-16,-17 17 15,-25 17-15,-18 9 16,0 8-1,1 8-15,-9 18 16,8-1-16,17-16 16,1 0-1,16-18-15,18 1 16,-1 8-16,1 0 16,16 0-1,18 8-15,8-16 0,8-1 16,1-16-1,25-9-15,17-26 16,17-25-16,35-17 16,-9-8-16,-43 8 15,-17 0 1,-17-17-16,-17 0 16,0 0-16,-17 17 15,-17 8-15,0 9 16,-17 0-1,-17 0-15,-34 0 16,-26 8-16,-8 18 16,0 8-1,51 0-15</inkml:trace>
  <inkml:trace contextRef="#ctx0" brushRef="#br0" timeOffset="102477.23">19565 10120 0,'0'0'0,"0"0"16,0 0-16,0 0 16,0 0-1,0 0-15,0 0 16,0 0-16,9 0 15,-1-8 1,18-1-16,17 1 16,8-1-16,34-16 15,8-1 1,18 1-16,-9 8 0,1 0 16,-1 8-1,-8 9-15,-18 0 16,-16 0-16,-9 0 15,0 0 1,-8 0-16,16 17 16,-8 0-16,-8-8 15,-26-1-15</inkml:trace>
  <inkml:trace contextRef="#ctx0" brushRef="#br0" timeOffset="103226.93">22044 8768 0,'0'0'0,"0"0"15,0 0-15,0 0 16,0 0 0,0 9-16,0 42 15,9 51 1,-1 17-16,1 17 16,-1 51-1,1 0-15,-1 9 0,1-1 16,-9-25-16,0 9 15,0-35 1,0-24-16,-9-18 16,1-34-16,-1-9 15,9-25-15,-8-8 16,8-9 0,0-9-16,0 1 15,0-9-15,0-9 16,0-25-16,0-17 15,8-17-15,1-25 16,-1-1 0,18 9-16,-1 17 15,9 17-15,0 8 16,9 9-16,8 17 16,9 0-1,8 17-15,-9 0 16,1 17-16,0 9 15,8 8-15,-17 17 16,0 0 0,-8 0-16,-26-8 15,0-1 1,-17 1-16,-9 8 0,-16 8 16,-9 18-1,-18-1-15,-16 1 16,-8-9-16,-18-9 15,9-16 1,17-18-16,17-8 16,16-8-16,1-1 15,9-8-15,-9-25 16,17 8 0</inkml:trace>
  <inkml:trace contextRef="#ctx0" brushRef="#br0" timeOffset="104675.86">23509 10095 0,'0'0'16,"0"0"-16,0 0 16,0 0-16,0 0 15,9-9 1,16 1-16,9-1 16,34-8-16,18-8 15,16 8-15,0 0 16,17 0-16,0 0 15,-8 0 1,-17 0-16,17 8 16,8 1-16,-17 8 15,-8 0-15,-26 0 16,-26 8 0,-7-8-16,-1 9 15,-9 8-15,-8 0 16,-8-9-16,-9-8 15</inkml:trace>
  <inkml:trace contextRef="#ctx0" brushRef="#br0" timeOffset="105046.74">24565 9108 0,'0'0'0,"0"0"16,0 0-16,0 0 16,0 17-16,-8 9 15,-1 16-15,1 43 16,-1 34-1,9 0-15,0 9 16,0 17 0,0-9-16,0-17 0,0-17 15,0-9-15,-8-8 16,8-17 0,0-17-16,0-8 15,0-17-15,0-1 16,0-16-16,0-1 15,0-8 1</inkml:trace>
  <inkml:trace contextRef="#ctx0" brushRef="#br0" timeOffset="105429.07">25775 9704 0,'0'0'16,"0"0"-16,0 0 16,8 0-16,1 8 15,16 9-15,1 0 16,17 17-1,8 17-15,8 17 16,9-8 0,1-1-16,-18-16 0,0-9 15,0-9 1,0 1-16,-8-18 16,-9 1-16,0-9 15,0-9-15,-26 1 16</inkml:trace>
  <inkml:trace contextRef="#ctx0" brushRef="#br0" timeOffset="105710.73">26771 9355 0,'0'0'15,"0"0"-15,0 0 16,9 17-1,-1 17-15,1 42 16,-9 18-16,0 25 16,-9 51-1,-25 9-15,-8 16 16,-9 9-16,8-33 16,0-10-16,18-8 15,-9-17-15,8-17 16,1-34-1,8-25-15,8-18 16,1-16-16,-1-1 16,9-16-1,0-9-15</inkml:trace>
  <inkml:trace contextRef="#ctx0" brushRef="#br0" timeOffset="106024.83">27870 9661 0,'0'0'0,"0"0"15,0 0 1,0 0-16,17 0 16,43-8-16,25-1 15,0 1 1,0-1-16,1 1 16,-10-1-16,9-8 15,-16 0-15,-27 9 16,-25 8-1</inkml:trace>
  <inkml:trace contextRef="#ctx0" brushRef="#br0" timeOffset="106308.95">27666 10478 0,'0'0'0,"0"0"15,8 0 1,18 0-16,33 0 16,52 0-16,34-9 31,-17 9-31,-9-9 0,9 9 15,8 0-15,0-8 16,-25-1 0,-60 1-16</inkml:trace>
  <inkml:trace contextRef="#ctx0" brushRef="#br0" timeOffset="107076.67">30511 8930 0,'0'0'0,"0"0"16,0 0-16,0 0 15,-9 0 1,-8 0-16,0 0 16,0 0-16,0 0 15,-17 17-15,-9 8 16,-8 26-16,-8 0 15,-1 0 1,0 17-16,1 9 16,8 8-16,8-9 15,17-8-15,1-8 16,8 0 0,8-18-16,1 1 15,8-1-15,8 1 16,1-9-16,8 8 15,8-16 1,1-1-16,17 1 16,-1-18-16,1 1 15,-1-18-15,18-16 16,17-18 0,8-16-16,0-1 15,-17-8-15,0-34 16,-17 8-16,-16 18 15,-18 8 1,0 0-16,-17-9 16,-17 1-16,0 8 15,-26-9-15,-34-8 16,-8 17 0,0 9-16,-26-1 15,-8 9-15,-9 9 16,17 25-1,1 17-15,7 0 16,27 17-16,-9 0 16,42-9-16</inkml:trace>
  <inkml:trace contextRef="#ctx0" brushRef="#br0" timeOffset="110510.4">22589 12170 0,'0'0'0,"0"0"15,0 0-15,0 0 16,0 0-16,0 0 15,0 0 1,0 0-16,9 25 16,-1 43-16,9 34 15,0 1-15,0 16 16,0 17-16,9-17 16,-1-17-1,1 0-15,0 8 16,-1-8-16,9-8 15,-8 0-15,-1-1 16,1 1 0,-9-1-16,0-8 15,-9-8-15,1-9 16,-1 0-16,1-9 16,-9-16-16,8-18 15,-8 1 1,0-18-16,0 1 15,0-9-15,0-9 16,0-8 0,9-8-16,0-18 15,8-16-15,0-18 16,8-8-16,9 0 16,9 17-1,-1 9-15,9 8 16,9 0-1,0 17-15,-9 17 0,8 0 16,1 0 0,8 17-16,0 0 15,1 17-15,-10 0 16,-16 0 0,-9 0-16,-17 0 15,0 0-15,-17 8 16,0 9-16,-26 9 15,-33 25-15,-26 25 16,-26-16 0,-8-9-16,-1-9 15,18-16-15,8-18 16,9-16-16,26-9 16,25 0-16</inkml:trace>
  <inkml:trace contextRef="#ctx0" brushRef="#br0" timeOffset="110917.13">24795 12689 0,'0'0'0,"0"0"16,0 0-16,0 0 15,9 0 1,16 0-16,26-9 15,18 9-15,7 0 16,1 0-16,17 9 16,-1-1-1,-8 1-15,-16-9 16,-1 8-16,0 1 16,0-1-16,-17 1 15,-8 8 1,-26 0-16,-9-9 15</inkml:trace>
  <inkml:trace contextRef="#ctx0" brushRef="#br0" timeOffset="111211.37">25102 13395 0,'0'0'15,"0"0"1,0 0 0,0 0-16,17 0 0,17 8 15,34-8-15,26 9 16,0-18-1,16 9-15,18-8 16,0-1-16,-17 1 16,16-1-16,10 1 15,-78-1 1</inkml:trace>
  <inkml:trace contextRef="#ctx0" brushRef="#br0" timeOffset="113174.51">27368 12663 0,'0'0'0,"0"0"16,0 0-16,0 0 16,0 0-1,0 0-15,8 9 16,1 8-16,16 25 15,9 18-15,34 8 16,1 8 0,-1-16-16,0-9 15,-9 0-15,1-9 16,0 1 0,8-1-16,-17-16 15,-8-1-15,-9 1 16,-9-18-16,-16 1 15</inkml:trace>
  <inkml:trace contextRef="#ctx0" brushRef="#br0" timeOffset="113540.46">28790 12119 0,'0'0'0,"0"0"0,0 0 16,0 0-1,0 0-15,0 17 16,-17 34-16,-26 59 16,-8 27-1,-8 7-15,-9 43 16,-1-42-16,1 33 15,0 18-15,0-51 16,-9 16-16,-8 1 31,17-43-31,0 0 0,8 8 16,9-8-16,0 26 16,17-9-16,17-51 15,8-42 1,9-18-16,0-16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10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38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CED00-8F72-4EFF-B634-C378EEC79CE0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75059-5B4B-435A-876F-8810FDF165A4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BFADB-1369-40E9-9BAD-73A45F57A1CD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688C-3DE9-46E9-A3DC-7135121E3742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3F9F3-D26B-46E3-8D51-F2D152E73F27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201C1-F610-4DB2-AEFE-D1F9B17D9261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6D39F-1564-421C-B6EB-9F6FE65EFBD1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FF455-E65E-4CF8-8E2B-A00A97539FA1}" type="slidenum">
              <a:rPr lang="en-US" altLang="zh-TW"/>
              <a:pPr/>
              <a:t>41</a:t>
            </a:fld>
            <a:endParaRPr lang="en-US" altLang="zh-TW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5A7F7-39FF-42E0-A832-6FE2F9B87293}" type="slidenum">
              <a:rPr lang="en-US"/>
              <a:pPr/>
              <a:t>25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7600" cy="3486150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104334" tIns="52167" rIns="104334" bIns="5216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ornell.edu/courses/cs5670/2022sp/demos/FundamentalMatrix/?demo=demo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55.png"/><Relationship Id="rId10" Type="http://schemas.openxmlformats.org/officeDocument/2006/relationships/image" Target="../media/image79.png"/><Relationship Id="rId4" Type="http://schemas.openxmlformats.org/officeDocument/2006/relationships/image" Target="../media/image54.png"/><Relationship Id="rId9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00118"/>
            <a:ext cx="5704128" cy="838188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Two-view geometry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880"/>
            <a:ext cx="6629400" cy="116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2CBEB1-8690-470C-89D8-16854F224BB3}"/>
              </a:ext>
            </a:extLst>
          </p:cNvPr>
          <p:cNvGrpSpPr/>
          <p:nvPr/>
        </p:nvGrpSpPr>
        <p:grpSpPr>
          <a:xfrm>
            <a:off x="1447800" y="2438388"/>
            <a:ext cx="9057044" cy="3902408"/>
            <a:chOff x="1904999" y="2438388"/>
            <a:chExt cx="7743826" cy="333658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4999" y="3124187"/>
              <a:ext cx="2941110" cy="2200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2438388"/>
              <a:ext cx="4467225" cy="33365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is rank 2</a:t>
            </a:r>
          </a:p>
          <a:p>
            <a:endParaRPr lang="en-US" dirty="0"/>
          </a:p>
          <a:p>
            <a:r>
              <a:rPr lang="en-US" dirty="0"/>
              <a:t>How many parameters does </a:t>
            </a:r>
            <a:r>
              <a:rPr lang="en-US" b="1" dirty="0"/>
              <a:t>  </a:t>
            </a:r>
            <a:r>
              <a:rPr lang="en-US" dirty="0"/>
              <a:t>   have?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10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7765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444383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8122" y="2613660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1652804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109" y="4339276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428866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3387304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677FDC0-4DD7-4BA7-9A21-E255FCAB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5353" y="5257800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3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B99C-B64B-430C-8FCB-61A832E6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AFDE8-8CFA-4583-A677-F67F1509B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C29A9-3763-4641-AE32-26AC5A177D86}"/>
              </a:ext>
            </a:extLst>
          </p:cNvPr>
          <p:cNvGrpSpPr/>
          <p:nvPr/>
        </p:nvGrpSpPr>
        <p:grpSpPr>
          <a:xfrm>
            <a:off x="1676400" y="1387289"/>
            <a:ext cx="9057044" cy="3902408"/>
            <a:chOff x="1904999" y="2438388"/>
            <a:chExt cx="7743826" cy="33365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44BF05-C5C5-4D3A-99BE-42D2A74A8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4999" y="3124187"/>
              <a:ext cx="2941110" cy="2200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C7E2A0-1BDF-480B-A0B8-E915FD98B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2438388"/>
              <a:ext cx="4467225" cy="33365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5857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1EF6-25BE-4627-8CE1-EF404605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5457B-04C7-4772-8FA5-AB41F4C4B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https://www.cs.cornell.edu/courses/cs5670/2022sp/demos/FundamentalMatrix/?demo=demo1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45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1981200" y="3984171"/>
            <a:ext cx="8229600" cy="2141992"/>
          </a:xfrm>
        </p:spPr>
        <p:txBody>
          <a:bodyPr/>
          <a:lstStyle/>
          <a:p>
            <a:r>
              <a:rPr lang="en-US" dirty="0"/>
              <a:t>Why does </a:t>
            </a:r>
            <a:r>
              <a:rPr lang="en-US" b="1" dirty="0"/>
              <a:t>F</a:t>
            </a:r>
            <a:r>
              <a:rPr lang="en-US" dirty="0"/>
              <a:t> exist?</a:t>
            </a:r>
          </a:p>
          <a:p>
            <a:r>
              <a:rPr lang="en-US" dirty="0"/>
              <a:t>Let’s derive it…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1098" y="4108530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64400" y="4101877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0205" y="4727197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1776" y="5399664"/>
            <a:ext cx="2243072" cy="6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13855" y="6062906"/>
            <a:ext cx="2220686" cy="6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2394829" y="4114789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95387" y="408214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95384" y="4724415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64552" y="5508188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53662" y="6150458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990600" y="4125687"/>
            <a:ext cx="10210800" cy="2000477"/>
          </a:xfrm>
        </p:spPr>
        <p:txBody>
          <a:bodyPr/>
          <a:lstStyle/>
          <a:p>
            <a:r>
              <a:rPr lang="en-US" dirty="0"/>
              <a:t>  ,         , and     are coplanar</a:t>
            </a:r>
          </a:p>
          <a:p>
            <a:r>
              <a:rPr lang="en-US" dirty="0" err="1"/>
              <a:t>epipolar</a:t>
            </a:r>
            <a:r>
              <a:rPr lang="en-US" dirty="0"/>
              <a:t> plane can be represented as with its normal 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298898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9622" y="4298898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308134"/>
            <a:ext cx="223066" cy="3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9400" y="4800600"/>
            <a:ext cx="914402" cy="3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4819" y="557348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6685" y="5346219"/>
            <a:ext cx="3657598" cy="6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5447" y="410391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Down Arrow 38"/>
          <p:cNvSpPr/>
          <p:nvPr/>
        </p:nvSpPr>
        <p:spPr>
          <a:xfrm>
            <a:off x="5900055" y="4876800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066800" y="4071257"/>
            <a:ext cx="10058400" cy="2054906"/>
          </a:xfrm>
        </p:spPr>
        <p:txBody>
          <a:bodyPr>
            <a:normAutofit/>
          </a:bodyPr>
          <a:lstStyle/>
          <a:p>
            <a:r>
              <a:rPr lang="en-US" sz="2800" dirty="0"/>
              <a:t>One more substitution:</a:t>
            </a:r>
          </a:p>
          <a:p>
            <a:pPr lvl="1"/>
            <a:r>
              <a:rPr lang="en-US" sz="2200" dirty="0"/>
              <a:t>Cross product with </a:t>
            </a:r>
            <a:r>
              <a:rPr lang="en-US" sz="2200" b="1" dirty="0"/>
              <a:t>t</a:t>
            </a:r>
            <a:r>
              <a:rPr lang="en-US" sz="2200" dirty="0"/>
              <a:t> (on left) can be represented as a 3x3 matrix</a:t>
            </a:r>
          </a:p>
          <a:p>
            <a:pPr lvl="1"/>
            <a:endParaRPr lang="en-US" sz="2400" dirty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1545" y="5483503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0829" y="5109505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1391" y="4215299"/>
            <a:ext cx="4103896" cy="77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7064" y="5635643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>
            <a:off x="5704111" y="5094515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692" y="3711326"/>
            <a:ext cx="1847240" cy="50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796" y="4267200"/>
            <a:ext cx="1828804" cy="51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4364552" y="3766124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53662" y="4367742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895416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16200000">
            <a:off x="4663023" y="4947163"/>
            <a:ext cx="506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8337" y="6263968"/>
            <a:ext cx="477580" cy="44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867400" y="6248400"/>
            <a:ext cx="304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5257800" y="6422221"/>
            <a:ext cx="533400" cy="20718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8600" y="5334000"/>
            <a:ext cx="264667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524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dirty="0" err="1"/>
              <a:t>Szeliski</a:t>
            </a:r>
            <a:r>
              <a:rPr lang="en-US" dirty="0"/>
              <a:t> 2nd Edition, Ch. 11.3, 12.1</a:t>
            </a:r>
          </a:p>
        </p:txBody>
      </p:sp>
    </p:spTree>
    <p:extLst>
      <p:ext uri="{BB962C8B-B14F-4D97-AF65-F5344CB8AC3E}">
        <p14:creationId xmlns:p14="http://schemas.microsoft.com/office/powerpoint/2010/main" val="25322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Cross-product as linear operator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430" y="4871008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3200578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95400" y="1771472"/>
            <a:ext cx="967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Useful fact</a:t>
            </a:r>
            <a:r>
              <a:rPr lang="en-US" sz="2400" dirty="0"/>
              <a:t>: Cross product with a vector </a:t>
            </a:r>
            <a:r>
              <a:rPr lang="en-US" sz="2400" b="1" dirty="0"/>
              <a:t>t</a:t>
            </a:r>
            <a:r>
              <a:rPr lang="en-US" sz="2400" dirty="0"/>
              <a:t> can be represented as multiplication with a (</a:t>
            </a:r>
            <a:r>
              <a:rPr lang="en-US" sz="2400" i="1" dirty="0"/>
              <a:t>skew-symmetric</a:t>
            </a:r>
            <a:r>
              <a:rPr lang="en-US" sz="2400" dirty="0"/>
              <a:t>) 3x3 matrix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89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46713" y="1328054"/>
            <a:ext cx="4867441" cy="2514601"/>
            <a:chOff x="2122712" y="1328053"/>
            <a:chExt cx="4867441" cy="2514601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341782 h 1104"/>
                <a:gd name="T4" fmla="*/ 1219200 w 768"/>
                <a:gd name="T5" fmla="*/ 2057400 h 1104"/>
                <a:gd name="T6" fmla="*/ 1219200 w 768"/>
                <a:gd name="T7" fmla="*/ 71561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292087 h 1104"/>
                <a:gd name="T4" fmla="*/ 1219200 w 768"/>
                <a:gd name="T5" fmla="*/ 1981200 h 1104"/>
                <a:gd name="T6" fmla="*/ 1219200 w 768"/>
                <a:gd name="T7" fmla="*/ 689113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6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7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22712" y="297176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0</a:t>
              </a:r>
              <a:endParaRPr lang="en-US" sz="2800" baseline="-25000" dirty="0"/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51"/>
            <p:cNvCxnSpPr>
              <a:stCxn id="13" idx="0"/>
            </p:cNvCxnSpPr>
            <p:nvPr/>
          </p:nvCxnSpPr>
          <p:spPr>
            <a:xfrm flipV="1">
              <a:off x="2501901" y="2068286"/>
              <a:ext cx="1395185" cy="11647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5" name="Straight Arrow Connector 54"/>
            <p:cNvCxnSpPr>
              <a:stCxn id="13" idx="1"/>
            </p:cNvCxnSpPr>
            <p:nvPr/>
          </p:nvCxnSpPr>
          <p:spPr>
            <a:xfrm flipH="1" flipV="1">
              <a:off x="4767943" y="2079171"/>
              <a:ext cx="1924958" cy="115388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5105400"/>
            <a:ext cx="5315296" cy="6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Brace 39"/>
          <p:cNvSpPr/>
          <p:nvPr/>
        </p:nvSpPr>
        <p:spPr>
          <a:xfrm rot="5400000">
            <a:off x="4541555" y="4243996"/>
            <a:ext cx="261258" cy="3211288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9911" y="6033580"/>
            <a:ext cx="435428" cy="4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 rot="10800000">
            <a:off x="4971543" y="6273626"/>
            <a:ext cx="1023259" cy="8764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983913" y="6044878"/>
            <a:ext cx="369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altLang="zh-CN" sz="2800" dirty="0"/>
              <a:t>Fundamental</a:t>
            </a:r>
            <a:r>
              <a:rPr lang="en-US" sz="2800" dirty="0"/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55135" y="3905536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3905932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4121" y="4478854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2878866" y="391179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74587" y="3886200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59300" y="4476072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case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893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974099" y="2059896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8836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188411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4426410" y="226627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0 h 21600"/>
              <a:gd name="T4" fmla="*/ 457200 w 21600"/>
              <a:gd name="T5" fmla="*/ 0 h 21600"/>
              <a:gd name="T6" fmla="*/ 457200 w 21600"/>
              <a:gd name="T7" fmla="*/ 152400 h 21600"/>
              <a:gd name="T8" fmla="*/ 457200 w 21600"/>
              <a:gd name="T9" fmla="*/ 304800 h 21600"/>
              <a:gd name="T10" fmla="*/ 228600 w 21600"/>
              <a:gd name="T11" fmla="*/ 304800 h 21600"/>
              <a:gd name="T12" fmla="*/ 0 w 21600"/>
              <a:gd name="T13" fmla="*/ 304800 h 21600"/>
              <a:gd name="T14" fmla="*/ 0 w 21600"/>
              <a:gd name="T15" fmla="*/ 1524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4"/>
          <p:cNvSpPr>
            <a:spLocks noChangeShapeType="1"/>
          </p:cNvSpPr>
          <p:nvPr/>
        </p:nvSpPr>
        <p:spPr bwMode="auto">
          <a:xfrm>
            <a:off x="3893010" y="1656671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5"/>
          <p:cNvSpPr>
            <a:spLocks noChangeShapeType="1"/>
          </p:cNvSpPr>
          <p:nvPr/>
        </p:nvSpPr>
        <p:spPr bwMode="auto">
          <a:xfrm flipH="1">
            <a:off x="4865920" y="1656671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6"/>
          <p:cNvSpPr>
            <a:spLocks noChangeShapeType="1"/>
          </p:cNvSpPr>
          <p:nvPr/>
        </p:nvSpPr>
        <p:spPr bwMode="auto">
          <a:xfrm>
            <a:off x="4197810" y="2875871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7"/>
          <p:cNvSpPr>
            <a:spLocks noChangeShapeType="1"/>
          </p:cNvSpPr>
          <p:nvPr/>
        </p:nvSpPr>
        <p:spPr bwMode="auto">
          <a:xfrm flipV="1">
            <a:off x="4876807" y="2862943"/>
            <a:ext cx="72934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6179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9"/>
          <p:cNvSpPr>
            <a:spLocks noChangeArrowheads="1"/>
          </p:cNvSpPr>
          <p:nvPr/>
        </p:nvSpPr>
        <p:spPr bwMode="auto">
          <a:xfrm>
            <a:off x="6421899" y="2059896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63314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6636211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7226771" y="2275795"/>
            <a:ext cx="155575" cy="228600"/>
            <a:chOff x="4656" y="234"/>
            <a:chExt cx="192" cy="486"/>
          </a:xfrm>
        </p:grpSpPr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4800607" y="3853543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84"/>
          <p:cNvSpPr>
            <a:spLocks noChangeShapeType="1"/>
          </p:cNvSpPr>
          <p:nvPr/>
        </p:nvSpPr>
        <p:spPr bwMode="auto">
          <a:xfrm>
            <a:off x="6179066" y="1678439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7151976" y="1678439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6"/>
          <p:cNvSpPr>
            <a:spLocks noChangeShapeType="1"/>
          </p:cNvSpPr>
          <p:nvPr/>
        </p:nvSpPr>
        <p:spPr bwMode="auto">
          <a:xfrm>
            <a:off x="6483866" y="2897639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V="1">
            <a:off x="7162863" y="2897639"/>
            <a:ext cx="692603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086663" y="3875311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876808" y="3940617"/>
            <a:ext cx="2231571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6188" y="4007341"/>
            <a:ext cx="246360" cy="33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472" y="4944273"/>
            <a:ext cx="1851628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289" y="5510953"/>
            <a:ext cx="3200402" cy="51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6215" y="4743390"/>
            <a:ext cx="3693854" cy="1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6AD26-20AC-4C93-8AA4-936CE48E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out the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C84B0-AA85-48A1-B1E9-205879DCE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03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011822-968B-4EEB-9E95-2CADDEE76B51}"/>
                  </a:ext>
                </a:extLst>
              </p14:cNvPr>
              <p14:cNvContentPartPr/>
              <p14:nvPr/>
            </p14:nvContentPartPr>
            <p14:xfrm>
              <a:off x="729720" y="434880"/>
              <a:ext cx="11021040" cy="484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011822-968B-4EEB-9E95-2CADDEE76B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360" y="425520"/>
                <a:ext cx="11039760" cy="48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3481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9059864" y="771813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6469063" y="412461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7789863" y="1076613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Freeform 5"/>
          <p:cNvSpPr>
            <a:spLocks/>
          </p:cNvSpPr>
          <p:nvPr/>
        </p:nvSpPr>
        <p:spPr bwMode="auto">
          <a:xfrm>
            <a:off x="6400800" y="1533813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9585326" y="1076613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7112001" y="2829213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6265864" y="2305338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9178926" y="2829213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9652001" y="3515013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9382125" y="4023013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6469064" y="349596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 flipV="1">
            <a:off x="9686925" y="494376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6"/>
          <p:cNvSpPr>
            <a:spLocks noChangeArrowheads="1"/>
          </p:cNvSpPr>
          <p:nvPr/>
        </p:nvSpPr>
        <p:spPr bwMode="auto">
          <a:xfrm>
            <a:off x="9625013" y="3483263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7" name="Oval 17"/>
          <p:cNvSpPr>
            <a:spLocks noChangeArrowheads="1"/>
          </p:cNvSpPr>
          <p:nvPr/>
        </p:nvSpPr>
        <p:spPr bwMode="auto">
          <a:xfrm>
            <a:off x="7761288" y="281651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8" name="Freeform 18"/>
          <p:cNvSpPr>
            <a:spLocks/>
          </p:cNvSpPr>
          <p:nvPr/>
        </p:nvSpPr>
        <p:spPr bwMode="auto">
          <a:xfrm>
            <a:off x="6111875" y="4075401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9" name="Arc 19"/>
          <p:cNvSpPr>
            <a:spLocks/>
          </p:cNvSpPr>
          <p:nvPr/>
        </p:nvSpPr>
        <p:spPr bwMode="auto">
          <a:xfrm rot="720000">
            <a:off x="6311900" y="4091277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0" name="Line 20"/>
          <p:cNvSpPr>
            <a:spLocks noChangeShapeType="1"/>
          </p:cNvSpPr>
          <p:nvPr/>
        </p:nvSpPr>
        <p:spPr bwMode="auto">
          <a:xfrm flipH="1">
            <a:off x="6111876" y="3910301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21"/>
          <p:cNvSpPr>
            <a:spLocks noChangeArrowheads="1"/>
          </p:cNvSpPr>
          <p:nvPr/>
        </p:nvSpPr>
        <p:spPr bwMode="auto">
          <a:xfrm rot="-1860000">
            <a:off x="6389688" y="4096038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2" name="Line 22"/>
          <p:cNvSpPr>
            <a:spLocks noChangeShapeType="1"/>
          </p:cNvSpPr>
          <p:nvPr/>
        </p:nvSpPr>
        <p:spPr bwMode="auto">
          <a:xfrm flipV="1">
            <a:off x="6111876" y="4316701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Freeform 23"/>
          <p:cNvSpPr>
            <a:spLocks/>
          </p:cNvSpPr>
          <p:nvPr/>
        </p:nvSpPr>
        <p:spPr bwMode="auto">
          <a:xfrm>
            <a:off x="9363075" y="5904201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94" name="Arc 24"/>
          <p:cNvSpPr>
            <a:spLocks/>
          </p:cNvSpPr>
          <p:nvPr/>
        </p:nvSpPr>
        <p:spPr bwMode="auto">
          <a:xfrm rot="720000">
            <a:off x="9563100" y="5920077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5" name="Line 25"/>
          <p:cNvSpPr>
            <a:spLocks noChangeShapeType="1"/>
          </p:cNvSpPr>
          <p:nvPr/>
        </p:nvSpPr>
        <p:spPr bwMode="auto">
          <a:xfrm flipH="1">
            <a:off x="9363076" y="5739101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6"/>
          <p:cNvSpPr>
            <a:spLocks noChangeArrowheads="1"/>
          </p:cNvSpPr>
          <p:nvPr/>
        </p:nvSpPr>
        <p:spPr bwMode="auto">
          <a:xfrm rot="-1860000">
            <a:off x="9640888" y="5924838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7" name="Line 27"/>
          <p:cNvSpPr>
            <a:spLocks noChangeShapeType="1"/>
          </p:cNvSpPr>
          <p:nvPr/>
        </p:nvSpPr>
        <p:spPr bwMode="auto">
          <a:xfrm flipV="1">
            <a:off x="9363076" y="6145501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idx="1"/>
          </p:nvPr>
        </p:nvSpPr>
        <p:spPr>
          <a:xfrm>
            <a:off x="685800" y="1722438"/>
            <a:ext cx="5119689" cy="4578349"/>
          </a:xfrm>
        </p:spPr>
        <p:txBody>
          <a:bodyPr>
            <a:normAutofit/>
          </a:bodyPr>
          <a:lstStyle/>
          <a:p>
            <a:r>
              <a:rPr lang="en-US" sz="2400" dirty="0"/>
              <a:t>reproject image planes onto a common plane</a:t>
            </a:r>
          </a:p>
          <a:p>
            <a:pPr lvl="1"/>
            <a:r>
              <a:rPr lang="en-US" sz="1800" dirty="0"/>
              <a:t>plane parallel to the line between optical centers</a:t>
            </a:r>
          </a:p>
          <a:p>
            <a:r>
              <a:rPr lang="en-US" sz="2400" dirty="0"/>
              <a:t>pixel motion is horizontal after this transformation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homographies</a:t>
            </a:r>
            <a:r>
              <a:rPr lang="en-US" sz="2400" dirty="0"/>
              <a:t>, one for each input image reprojection</a:t>
            </a:r>
          </a:p>
          <a:p>
            <a:pPr lvl="1"/>
            <a:r>
              <a:rPr lang="en-US" sz="1800" dirty="0"/>
              <a:t>C. Loop and Z. Zhang. </a:t>
            </a:r>
            <a:r>
              <a:rPr lang="en-US" sz="1800" dirty="0">
                <a:hlinkClick r:id="rId3"/>
              </a:rPr>
              <a:t>Computing Rectifying </a:t>
            </a:r>
            <a:r>
              <a:rPr lang="en-US" sz="1800" dirty="0" err="1">
                <a:hlinkClick r:id="rId3"/>
              </a:rPr>
              <a:t>Homographies</a:t>
            </a:r>
            <a:r>
              <a:rPr lang="en-US" sz="1800" dirty="0">
                <a:hlinkClick r:id="rId3"/>
              </a:rPr>
              <a:t> for Stereo Vision</a:t>
            </a:r>
            <a:r>
              <a:rPr lang="en-US" sz="1800" dirty="0"/>
              <a:t>. CVPR 1999.</a:t>
            </a:r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7494589" y="2972089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36"/>
          <p:cNvSpPr>
            <a:spLocks noChangeShapeType="1"/>
          </p:cNvSpPr>
          <p:nvPr/>
        </p:nvSpPr>
        <p:spPr bwMode="auto">
          <a:xfrm>
            <a:off x="7486650" y="4302414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6265864" y="3022888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9398001" y="4769138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7494589" y="3708689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Oval 14"/>
          <p:cNvSpPr>
            <a:spLocks noChangeArrowheads="1"/>
          </p:cNvSpPr>
          <p:nvPr/>
        </p:nvSpPr>
        <p:spPr bwMode="auto">
          <a:xfrm>
            <a:off x="9658350" y="489613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6" name="Oval 15"/>
          <p:cNvSpPr>
            <a:spLocks noChangeArrowheads="1"/>
          </p:cNvSpPr>
          <p:nvPr/>
        </p:nvSpPr>
        <p:spPr bwMode="auto">
          <a:xfrm>
            <a:off x="7083425" y="346421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76200"/>
            <a:ext cx="7289800" cy="2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922" y="2848831"/>
            <a:ext cx="2970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Original stereo pair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54990C-1DD6-47D0-AC96-F1D52656D5C7}"/>
              </a:ext>
            </a:extLst>
          </p:cNvPr>
          <p:cNvGrpSpPr/>
          <p:nvPr/>
        </p:nvGrpSpPr>
        <p:grpSpPr>
          <a:xfrm>
            <a:off x="2540251" y="3476770"/>
            <a:ext cx="7162800" cy="3076430"/>
            <a:chOff x="2540251" y="3476770"/>
            <a:chExt cx="7162800" cy="307643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251" y="3476770"/>
              <a:ext cx="7162800" cy="3076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572001" y="5943600"/>
              <a:ext cx="2744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After rectification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Relationship between F matrix and </a:t>
            </a:r>
            <a:r>
              <a:rPr lang="en-US" dirty="0" err="1"/>
              <a:t>homography</a:t>
            </a:r>
            <a:r>
              <a:rPr lang="en-US" dirty="0"/>
              <a:t>?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6209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327" y="3978309"/>
            <a:ext cx="216878" cy="31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6063" y="3755571"/>
            <a:ext cx="2344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66758" y="546729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taken from the same center of projection?  Use a </a:t>
            </a:r>
            <a:r>
              <a:rPr lang="en-US" sz="2000" dirty="0" err="1"/>
              <a:t>homography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605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572001"/>
            <a:ext cx="102108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828800"/>
            <a:ext cx="975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http://danielwedge.com/fmatrix/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011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4" name="Object 2"/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5087938" y="2027238"/>
                <a:ext cx="2232025" cy="72866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𝐅𝐱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9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5087938" y="2027238"/>
                <a:ext cx="2232025" cy="7286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424114" y="2818955"/>
            <a:ext cx="6939657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1992314" y="3812730"/>
            <a:ext cx="5138458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ea typeface="新細明體" pitchFamily="18" charset="-120"/>
              </a:rPr>
              <a:t>Let </a:t>
            </a:r>
            <a:r>
              <a:rPr kumimoji="1" lang="en-US" altLang="zh-TW" sz="2800" b="1" dirty="0">
                <a:ea typeface="新細明體" pitchFamily="18" charset="-120"/>
              </a:rPr>
              <a:t>x</a:t>
            </a:r>
            <a:r>
              <a:rPr kumimoji="1" lang="en-US" altLang="zh-TW" sz="2800" dirty="0">
                <a:ea typeface="新細明體" pitchFamily="18" charset="-120"/>
              </a:rPr>
              <a:t>=(</a:t>
            </a:r>
            <a:r>
              <a:rPr kumimoji="1" lang="en-US" altLang="zh-TW" sz="2800" i="1" dirty="0">
                <a:ea typeface="新細明體" pitchFamily="18" charset="-120"/>
              </a:rPr>
              <a:t>u,v,1</a:t>
            </a:r>
            <a:r>
              <a:rPr kumimoji="1" lang="en-US" altLang="zh-TW" sz="2800" dirty="0">
                <a:ea typeface="新細明體" pitchFamily="18" charset="-120"/>
              </a:rPr>
              <a:t>)</a:t>
            </a:r>
            <a:r>
              <a:rPr kumimoji="1" lang="en-US" altLang="zh-TW" sz="2800" baseline="30000" dirty="0">
                <a:ea typeface="新細明體" pitchFamily="18" charset="-120"/>
              </a:rPr>
              <a:t>T</a:t>
            </a:r>
            <a:r>
              <a:rPr kumimoji="1" lang="en-US" altLang="zh-TW" sz="2800" dirty="0">
                <a:ea typeface="新細明體" pitchFamily="18" charset="-120"/>
              </a:rPr>
              <a:t> and </a:t>
            </a:r>
            <a:r>
              <a:rPr kumimoji="1" lang="en-US" altLang="zh-TW" sz="2800" b="1" dirty="0">
                <a:ea typeface="新細明體" pitchFamily="18" charset="-120"/>
              </a:rPr>
              <a:t>x</a:t>
            </a:r>
            <a:r>
              <a:rPr kumimoji="1" lang="en-US" altLang="zh-TW" sz="2800" dirty="0">
                <a:ea typeface="新細明體" pitchFamily="18" charset="-120"/>
              </a:rPr>
              <a:t>’=(</a:t>
            </a:r>
            <a:r>
              <a:rPr kumimoji="1" lang="en-US" altLang="zh-TW" sz="2800" i="1" dirty="0">
                <a:ea typeface="新細明體" pitchFamily="18" charset="-120"/>
              </a:rPr>
              <a:t>u’,v’,1</a:t>
            </a:r>
            <a:r>
              <a:rPr kumimoji="1" lang="en-US" altLang="zh-TW" sz="2800" dirty="0">
                <a:ea typeface="新細明體" pitchFamily="18" charset="-120"/>
              </a:rPr>
              <a:t>)</a:t>
            </a:r>
            <a:r>
              <a:rPr kumimoji="1" lang="en-US" altLang="zh-TW" sz="2800" baseline="30000" dirty="0">
                <a:ea typeface="新細明體" pitchFamily="18" charset="-120"/>
              </a:rPr>
              <a:t>T</a:t>
            </a:r>
            <a:r>
              <a:rPr kumimoji="1" lang="en-US" altLang="zh-TW" sz="2800" dirty="0">
                <a:ea typeface="新細明體" pitchFamily="18" charset="-120"/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9164" name="Object 3"/>
              <p:cNvSpPr txBox="1"/>
              <p:nvPr/>
            </p:nvSpPr>
            <p:spPr bwMode="auto">
              <a:xfrm>
                <a:off x="7535863" y="3395663"/>
                <a:ext cx="3894137" cy="14668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916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5863" y="3395663"/>
                <a:ext cx="3894137" cy="14668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2351089" y="4692205"/>
            <a:ext cx="5227585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9166" name="Object 4"/>
              <p:cNvSpPr txBox="1"/>
              <p:nvPr/>
            </p:nvSpPr>
            <p:spPr bwMode="auto">
              <a:xfrm>
                <a:off x="1295400" y="5546280"/>
                <a:ext cx="9829800" cy="4699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916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400" y="5546280"/>
                <a:ext cx="9829800" cy="46990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>
            <a:extLst>
              <a:ext uri="{FF2B5EF4-FFF2-40B4-BE49-F238E27FC236}">
                <a16:creationId xmlns:a16="http://schemas.microsoft.com/office/drawing/2014/main" id="{FA68E8AE-0E5C-4D0B-B3DE-36684ED96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b="1" dirty="0">
                <a:ea typeface="新細明體" pitchFamily="18" charset="-120"/>
              </a:rPr>
              <a:t>Estimating F – 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4" grpId="0"/>
      <p:bldP spid="1329165" grpId="0"/>
      <p:bldP spid="13291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8" name="Object 2"/>
              <p:cNvSpPr txBox="1"/>
              <p:nvPr/>
            </p:nvSpPr>
            <p:spPr bwMode="auto">
              <a:xfrm>
                <a:off x="1529556" y="1353313"/>
                <a:ext cx="9132887" cy="386238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18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9556" y="1353313"/>
                <a:ext cx="9132887" cy="38623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5229224"/>
            <a:ext cx="11430000" cy="1476375"/>
          </a:xfrm>
          <a:noFill/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Like with </a:t>
            </a:r>
            <a:r>
              <a:rPr lang="en-US" altLang="zh-TW" dirty="0" err="1">
                <a:ea typeface="新細明體" pitchFamily="18" charset="-120"/>
              </a:rPr>
              <a:t>homographies</a:t>
            </a:r>
            <a:r>
              <a:rPr lang="en-US" altLang="zh-TW" dirty="0">
                <a:ea typeface="新細明體" pitchFamily="18" charset="-120"/>
              </a:rPr>
              <a:t>, instead of solving            , we seek unit length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 : least eigenvector of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Object 3"/>
              <p:cNvSpPr txBox="1"/>
              <p:nvPr/>
            </p:nvSpPr>
            <p:spPr bwMode="auto">
              <a:xfrm>
                <a:off x="8077200" y="5311805"/>
                <a:ext cx="1289607" cy="3857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𝐀𝐟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200" y="5311805"/>
                <a:ext cx="1289607" cy="385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20" name="Object 4"/>
              <p:cNvSpPr txBox="1"/>
              <p:nvPr/>
            </p:nvSpPr>
            <p:spPr bwMode="auto">
              <a:xfrm>
                <a:off x="4264240" y="5754544"/>
                <a:ext cx="749012" cy="57005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𝐀𝐟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22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4240" y="5754544"/>
                <a:ext cx="749012" cy="570056"/>
              </a:xfrm>
              <a:prstGeom prst="rect">
                <a:avLst/>
              </a:prstGeom>
              <a:blipFill>
                <a:blip r:embed="rId5"/>
                <a:stretch>
                  <a:fillRect r="-9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21" name="Object 5"/>
              <p:cNvSpPr txBox="1"/>
              <p:nvPr/>
            </p:nvSpPr>
            <p:spPr bwMode="auto">
              <a:xfrm>
                <a:off x="8551862" y="5738811"/>
                <a:ext cx="896938" cy="4572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221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1862" y="5738811"/>
                <a:ext cx="896938" cy="457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>
            <a:extLst>
              <a:ext uri="{FF2B5EF4-FFF2-40B4-BE49-F238E27FC236}">
                <a16:creationId xmlns:a16="http://schemas.microsoft.com/office/drawing/2014/main" id="{CFC97D6B-78B6-4F43-B806-3CD238100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uild="p"/>
      <p:bldP spid="9219" grpId="0"/>
      <p:bldP spid="9220" grpId="0"/>
      <p:bldP spid="92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replaced by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’ that minimizes                subject to the rank constraint.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2" name="Object 2"/>
              <p:cNvSpPr txBox="1"/>
              <p:nvPr/>
            </p:nvSpPr>
            <p:spPr bwMode="auto">
              <a:xfrm>
                <a:off x="2438400" y="2725737"/>
                <a:ext cx="2027236" cy="5508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242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2725737"/>
                <a:ext cx="2027236" cy="550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936626" y="3276600"/>
            <a:ext cx="10036174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This is achieved by SVD. Let                     , where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                              ,               let </a:t>
            </a: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   then                      is the solution (closest rank-2 matrix to </a:t>
            </a:r>
            <a:r>
              <a:rPr kumimoji="1" lang="en-US" altLang="zh-TW" sz="2800" b="1" dirty="0">
                <a:latin typeface="+mj-lt"/>
                <a:ea typeface="新細明體" pitchFamily="18" charset="-120"/>
              </a:rPr>
              <a:t>F</a:t>
            </a:r>
            <a:r>
              <a:rPr kumimoji="1" lang="en-US" altLang="zh-TW" sz="2800" dirty="0">
                <a:latin typeface="+mj-lt"/>
                <a:ea typeface="新細明體" pitchFamily="18" charset="-12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4" name="Object 4"/>
              <p:cNvSpPr txBox="1"/>
              <p:nvPr/>
            </p:nvSpPr>
            <p:spPr bwMode="auto">
              <a:xfrm>
                <a:off x="5415516" y="3268458"/>
                <a:ext cx="1903413" cy="527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0244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5516" y="3268458"/>
                <a:ext cx="1903413" cy="5270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Object 5"/>
              <p:cNvSpPr txBox="1"/>
              <p:nvPr/>
            </p:nvSpPr>
            <p:spPr bwMode="auto">
              <a:xfrm>
                <a:off x="1512886" y="4060307"/>
                <a:ext cx="2808288" cy="1568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5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886" y="4060307"/>
                <a:ext cx="2808288" cy="15684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6" name="Object 6"/>
              <p:cNvSpPr txBox="1"/>
              <p:nvPr/>
            </p:nvSpPr>
            <p:spPr bwMode="auto">
              <a:xfrm>
                <a:off x="5257800" y="4060307"/>
                <a:ext cx="2625725" cy="1568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4060307"/>
                <a:ext cx="2625725" cy="1568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47" name="Object 7"/>
              <p:cNvSpPr txBox="1"/>
              <p:nvPr/>
            </p:nvSpPr>
            <p:spPr bwMode="auto">
              <a:xfrm>
                <a:off x="1975884" y="5858834"/>
                <a:ext cx="2046288" cy="527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247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5884" y="5858834"/>
                <a:ext cx="2046288" cy="527050"/>
              </a:xfrm>
              <a:prstGeom prst="rect">
                <a:avLst/>
              </a:prstGeom>
              <a:blipFill>
                <a:blip r:embed="rId7"/>
                <a:stretch>
                  <a:fillRect l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50" grpId="0"/>
      <p:bldP spid="10244" grpId="0"/>
      <p:bldP spid="10245" grpId="0"/>
      <p:bldP spid="10246" grpId="0"/>
      <p:bldP spid="102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Build the constraint matrix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Extract fundamental matrix from the column of V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corresponding to the smallest singular value.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Enforce rank2 constraint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Pros: linear, easy to implement and fast</a:t>
            </a:r>
          </a:p>
          <a:p>
            <a:r>
              <a:rPr lang="en-US" altLang="zh-TW" dirty="0">
                <a:ea typeface="新細明體" pitchFamily="18" charset="-120"/>
              </a:rPr>
              <a:t>Cons: susceptible to noise</a:t>
            </a:r>
          </a:p>
          <a:p>
            <a:pPr>
              <a:buFontTx/>
              <a:buNone/>
            </a:pPr>
            <a:endParaRPr lang="en-US" altLang="zh-TW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266" name="Object 2"/>
              <p:cNvSpPr txBox="1"/>
              <p:nvPr/>
            </p:nvSpPr>
            <p:spPr bwMode="auto">
              <a:xfrm>
                <a:off x="1992314" y="981076"/>
                <a:ext cx="9209086" cy="368789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66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2314" y="981076"/>
                <a:ext cx="9209086" cy="36878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Problem with 8-point algorithm</a:t>
            </a: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2135188" y="3505199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3121025" y="3505199"/>
            <a:ext cx="84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4897438" y="3505199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5888037" y="3505199"/>
            <a:ext cx="81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2" name="Text Box 25"/>
          <p:cNvSpPr txBox="1">
            <a:spLocks noChangeArrowheads="1"/>
          </p:cNvSpPr>
          <p:nvPr/>
        </p:nvSpPr>
        <p:spPr bwMode="auto">
          <a:xfrm>
            <a:off x="4116388" y="3505199"/>
            <a:ext cx="60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3" name="Text Box 26"/>
          <p:cNvSpPr txBox="1">
            <a:spLocks noChangeArrowheads="1"/>
          </p:cNvSpPr>
          <p:nvPr/>
        </p:nvSpPr>
        <p:spPr bwMode="auto">
          <a:xfrm>
            <a:off x="8193087" y="3505199"/>
            <a:ext cx="646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4" name="Text Box 27"/>
          <p:cNvSpPr txBox="1">
            <a:spLocks noChangeArrowheads="1"/>
          </p:cNvSpPr>
          <p:nvPr/>
        </p:nvSpPr>
        <p:spPr bwMode="auto">
          <a:xfrm>
            <a:off x="8955087" y="3505199"/>
            <a:ext cx="29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5" name="Text Box 28"/>
          <p:cNvSpPr txBox="1">
            <a:spLocks noChangeArrowheads="1"/>
          </p:cNvSpPr>
          <p:nvPr/>
        </p:nvSpPr>
        <p:spPr bwMode="auto">
          <a:xfrm>
            <a:off x="6854932" y="3505199"/>
            <a:ext cx="612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6" name="Text Box 29"/>
          <p:cNvSpPr txBox="1">
            <a:spLocks noChangeArrowheads="1"/>
          </p:cNvSpPr>
          <p:nvPr/>
        </p:nvSpPr>
        <p:spPr bwMode="auto">
          <a:xfrm>
            <a:off x="7545387" y="3505199"/>
            <a:ext cx="60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8" name="Text Box 34"/>
          <p:cNvSpPr txBox="1">
            <a:spLocks noChangeArrowheads="1"/>
          </p:cNvSpPr>
          <p:nvPr/>
        </p:nvSpPr>
        <p:spPr bwMode="auto">
          <a:xfrm>
            <a:off x="3359150" y="4581525"/>
            <a:ext cx="37994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Orders of magnitude difference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between column of data matrix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  <a:sym typeface="Symbol" pitchFamily="18" charset="2"/>
              </a:rPr>
              <a:t> least-squares yields poor results</a:t>
            </a:r>
            <a:endParaRPr lang="de-DE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7" name="Graphic 6" descr="Warning with solid fill">
            <a:extLst>
              <a:ext uri="{FF2B5EF4-FFF2-40B4-BE49-F238E27FC236}">
                <a16:creationId xmlns:a16="http://schemas.microsoft.com/office/drawing/2014/main" id="{B92CC6C9-4E10-4FED-99FA-B06729AC4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0" y="456657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22098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2209800" y="52902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5"/>
          <p:cNvSpPr>
            <a:spLocks noChangeShapeType="1"/>
          </p:cNvSpPr>
          <p:nvPr/>
        </p:nvSpPr>
        <p:spPr bwMode="auto">
          <a:xfrm rot="16200000">
            <a:off x="1753394" y="4832262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1905001" y="52140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4191001" y="3232857"/>
            <a:ext cx="117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(700,500)</a:t>
            </a:r>
            <a:endParaRPr lang="en-GB" sz="2000"/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4267201" y="5214057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(700,0)</a:t>
            </a:r>
            <a:endParaRPr lang="en-GB" sz="2000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1905001" y="3232857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(0,500)</a:t>
            </a:r>
            <a:endParaRPr lang="en-GB" sz="2000"/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9601201" y="5214057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(1,-1)</a:t>
            </a:r>
            <a:endParaRPr lang="en-GB" sz="2000"/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73152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>
            <a:off x="8610600" y="44520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3"/>
          <p:cNvSpPr>
            <a:spLocks noChangeShapeType="1"/>
          </p:cNvSpPr>
          <p:nvPr/>
        </p:nvSpPr>
        <p:spPr bwMode="auto">
          <a:xfrm rot="16200000">
            <a:off x="8305800" y="4147256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8305801" y="43758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304" name="Text Box 15"/>
          <p:cNvSpPr txBox="1">
            <a:spLocks noChangeArrowheads="1"/>
          </p:cNvSpPr>
          <p:nvPr/>
        </p:nvSpPr>
        <p:spPr bwMode="auto">
          <a:xfrm>
            <a:off x="9601201" y="32328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(1,1)</a:t>
            </a:r>
            <a:endParaRPr lang="en-GB" sz="2000"/>
          </a:p>
        </p:txBody>
      </p:sp>
      <p:sp>
        <p:nvSpPr>
          <p:cNvPr id="12305" name="Text Box 16"/>
          <p:cNvSpPr txBox="1">
            <a:spLocks noChangeArrowheads="1"/>
          </p:cNvSpPr>
          <p:nvPr/>
        </p:nvSpPr>
        <p:spPr bwMode="auto">
          <a:xfrm>
            <a:off x="6934201" y="3232857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(-1,1)</a:t>
            </a:r>
            <a:endParaRPr lang="en-GB" sz="2000"/>
          </a:p>
        </p:txBody>
      </p:sp>
      <p:sp>
        <p:nvSpPr>
          <p:cNvPr id="12306" name="Text Box 17"/>
          <p:cNvSpPr txBox="1">
            <a:spLocks noChangeArrowheads="1"/>
          </p:cNvSpPr>
          <p:nvPr/>
        </p:nvSpPr>
        <p:spPr bwMode="auto">
          <a:xfrm>
            <a:off x="6934200" y="5214057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(-1,-1)</a:t>
            </a:r>
            <a:endParaRPr lang="en-GB" sz="2000"/>
          </a:p>
        </p:txBody>
      </p:sp>
      <p:sp>
        <p:nvSpPr>
          <p:cNvPr id="12307" name="Line 18"/>
          <p:cNvSpPr>
            <a:spLocks noChangeShapeType="1"/>
          </p:cNvSpPr>
          <p:nvPr/>
        </p:nvSpPr>
        <p:spPr bwMode="auto">
          <a:xfrm>
            <a:off x="5029200" y="4985456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0" name="Object 2"/>
              <p:cNvSpPr txBox="1"/>
              <p:nvPr/>
            </p:nvSpPr>
            <p:spPr bwMode="auto">
              <a:xfrm>
                <a:off x="5334000" y="3461456"/>
                <a:ext cx="1447800" cy="1403350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700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/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500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/>
                              <m:e/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29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0" y="3461456"/>
                <a:ext cx="1447800" cy="1403350"/>
              </a:xfrm>
              <a:prstGeom prst="rect">
                <a:avLst/>
              </a:prstGeom>
              <a:blipFill>
                <a:blip r:embed="rId3"/>
                <a:stretch>
                  <a:fillRect r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08" name="Rectangle 20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A9A5A5"/>
              </a:buClr>
              <a:buSzPct val="120000"/>
              <a:buFontTx/>
              <a:buNone/>
            </a:pPr>
            <a:r>
              <a:rPr lang="de-DE"/>
              <a:t>normalized least squares yields good results</a:t>
            </a:r>
            <a:endParaRPr lang="de-DE" altLang="zh-TW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de-DE"/>
              <a:t>Transform image to ~[-1,1]x[-1,1]</a:t>
            </a:r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Normalized 8-point algorithm</a:t>
            </a:r>
          </a:p>
        </p:txBody>
      </p:sp>
      <p:sp>
        <p:nvSpPr>
          <p:cNvPr id="13323" name="Rectangle 21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de-DE" altLang="zh-TW" dirty="0"/>
              <a:t>Transform input by                ,</a:t>
            </a:r>
          </a:p>
          <a:p>
            <a:r>
              <a:rPr lang="en-GB" altLang="zh-TW" dirty="0"/>
              <a:t>Call 8-point on           to obtain</a:t>
            </a:r>
          </a:p>
          <a:p>
            <a:r>
              <a:rPr lang="en-GB" altLang="zh-TW" dirty="0"/>
              <a:t> </a:t>
            </a:r>
          </a:p>
          <a:p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314" name="Object 2"/>
              <p:cNvSpPr txBox="1"/>
              <p:nvPr/>
            </p:nvSpPr>
            <p:spPr bwMode="auto">
              <a:xfrm>
                <a:off x="4352925" y="1675720"/>
                <a:ext cx="1362075" cy="490538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3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2925" y="1675720"/>
                <a:ext cx="1362075" cy="490538"/>
              </a:xfrm>
              <a:prstGeom prst="rect">
                <a:avLst/>
              </a:prstGeom>
              <a:blipFill>
                <a:blip r:embed="rId3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15" name="Object 3"/>
              <p:cNvSpPr txBox="1"/>
              <p:nvPr/>
            </p:nvSpPr>
            <p:spPr bwMode="auto">
              <a:xfrm>
                <a:off x="5791200" y="1662808"/>
                <a:ext cx="1547813" cy="59213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315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1200" y="1662808"/>
                <a:ext cx="1547813" cy="592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16" name="Object 4"/>
              <p:cNvSpPr txBox="1"/>
              <p:nvPr/>
            </p:nvSpPr>
            <p:spPr bwMode="auto">
              <a:xfrm>
                <a:off x="3524250" y="2194820"/>
                <a:ext cx="971550" cy="5905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31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4250" y="2194820"/>
                <a:ext cx="971550" cy="5905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Object 5"/>
              <p:cNvSpPr txBox="1"/>
              <p:nvPr/>
            </p:nvSpPr>
            <p:spPr bwMode="auto">
              <a:xfrm>
                <a:off x="1087695" y="2738914"/>
                <a:ext cx="1974850" cy="527050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17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7695" y="2738914"/>
                <a:ext cx="1974850" cy="527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18" name="Object 6"/>
              <p:cNvSpPr txBox="1"/>
              <p:nvPr/>
            </p:nvSpPr>
            <p:spPr bwMode="auto">
              <a:xfrm>
                <a:off x="6096000" y="2211864"/>
                <a:ext cx="395287" cy="5270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31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0" y="2211864"/>
                <a:ext cx="395287" cy="5270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5" name="Object 7"/>
              <p:cNvSpPr txBox="1"/>
              <p:nvPr/>
            </p:nvSpPr>
            <p:spPr bwMode="auto">
              <a:xfrm>
                <a:off x="5100645" y="3555563"/>
                <a:ext cx="1944687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𝐅𝐱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23035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0645" y="3555563"/>
                <a:ext cx="1944687" cy="635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6" name="Object 8"/>
              <p:cNvSpPr txBox="1"/>
              <p:nvPr/>
            </p:nvSpPr>
            <p:spPr bwMode="auto">
              <a:xfrm>
                <a:off x="4167194" y="4923988"/>
                <a:ext cx="3452812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3036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7194" y="4923988"/>
                <a:ext cx="3452812" cy="63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8" name="Object 9"/>
              <p:cNvSpPr txBox="1"/>
              <p:nvPr/>
            </p:nvSpPr>
            <p:spPr bwMode="auto">
              <a:xfrm>
                <a:off x="5136087" y="5895469"/>
                <a:ext cx="436563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3038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6087" y="5895469"/>
                <a:ext cx="436563" cy="635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092581" y="4131826"/>
            <a:ext cx="2384425" cy="1358900"/>
            <a:chOff x="1474" y="2205"/>
            <a:chExt cx="1502" cy="856"/>
          </a:xfrm>
        </p:grpSpPr>
        <p:sp>
          <p:nvSpPr>
            <p:cNvPr id="13326" name="Rectangle 31"/>
            <p:cNvSpPr>
              <a:spLocks noChangeArrowheads="1"/>
            </p:cNvSpPr>
            <p:nvPr/>
          </p:nvSpPr>
          <p:spPr bwMode="auto">
            <a:xfrm>
              <a:off x="1474" y="2704"/>
              <a:ext cx="830" cy="35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327" name="Rectangle 33"/>
            <p:cNvSpPr>
              <a:spLocks noChangeArrowheads="1"/>
            </p:cNvSpPr>
            <p:nvPr/>
          </p:nvSpPr>
          <p:spPr bwMode="auto">
            <a:xfrm>
              <a:off x="2457" y="2704"/>
              <a:ext cx="519" cy="35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Line 34"/>
            <p:cNvSpPr>
              <a:spLocks noChangeShapeType="1"/>
            </p:cNvSpPr>
            <p:nvPr/>
          </p:nvSpPr>
          <p:spPr bwMode="auto">
            <a:xfrm flipH="1">
              <a:off x="1927" y="2205"/>
              <a:ext cx="273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Line 35"/>
            <p:cNvSpPr>
              <a:spLocks noChangeShapeType="1"/>
            </p:cNvSpPr>
            <p:nvPr/>
          </p:nvSpPr>
          <p:spPr bwMode="auto">
            <a:xfrm>
              <a:off x="2789" y="2205"/>
              <a:ext cx="136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3045" name="AutoShape 37"/>
          <p:cNvSpPr>
            <a:spLocks/>
          </p:cNvSpPr>
          <p:nvPr/>
        </p:nvSpPr>
        <p:spPr bwMode="auto">
          <a:xfrm rot="16200000">
            <a:off x="5243987" y="5130334"/>
            <a:ext cx="267346" cy="1131879"/>
          </a:xfrm>
          <a:prstGeom prst="leftBrace">
            <a:avLst>
              <a:gd name="adj1" fmla="val 91392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36" grpId="0"/>
      <p:bldP spid="1323038" grpId="0"/>
      <p:bldP spid="13230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766888"/>
            <a:ext cx="8229600" cy="5472112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  <p:sp>
        <p:nvSpPr>
          <p:cNvPr id="1337350" name="Rectangle 6"/>
          <p:cNvSpPr>
            <a:spLocks noChangeArrowheads="1"/>
          </p:cNvSpPr>
          <p:nvPr/>
        </p:nvSpPr>
        <p:spPr bwMode="auto">
          <a:xfrm>
            <a:off x="1981200" y="5441951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</a:t>
            </a:r>
            <a:r>
              <a:rPr lang="en-US" altLang="zh-TW" dirty="0" err="1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Denormalise</a:t>
            </a:r>
            <a:endParaRPr lang="en-US" altLang="zh-TW" dirty="0">
              <a:solidFill>
                <a:srgbClr val="FF0000"/>
              </a:solidFill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T2'*F*T1;</a:t>
            </a:r>
          </a:p>
        </p:txBody>
      </p:sp>
      <p:sp>
        <p:nvSpPr>
          <p:cNvPr id="1337351" name="Rectangle 7"/>
          <p:cNvSpPr>
            <a:spLocks noChangeArrowheads="1"/>
          </p:cNvSpPr>
          <p:nvPr/>
        </p:nvSpPr>
        <p:spPr bwMode="auto">
          <a:xfrm>
            <a:off x="1905000" y="1451780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[x1, T1] = normalise2dpts(x1);</a:t>
            </a: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[x2, T2] = normalise2dpts(x2);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3D30348-DF7A-4108-BD2F-A31B6CDF8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/>
              <a:t>Normalized 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50" grpId="0"/>
      <p:bldP spid="133735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(ground truth)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780362-4BFF-46B7-AB9B-D3496E0A1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582739"/>
            <a:ext cx="8472488" cy="439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648201"/>
            <a:ext cx="8229600" cy="1477963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444626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58063" y="34686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876800" y="3349625"/>
            <a:ext cx="2667000" cy="304800"/>
            <a:chOff x="2112" y="1872"/>
            <a:chExt cx="1680" cy="192"/>
          </a:xfrm>
        </p:grpSpPr>
        <p:sp>
          <p:nvSpPr>
            <p:cNvPr id="7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581400" y="35052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6542" y="347254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582739"/>
            <a:ext cx="8382000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E99BDD1-8974-450D-B28D-45868105A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(ground truth)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(normalized 8-point algorithm)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1" y="1582739"/>
            <a:ext cx="8461375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3 x 3 x 3 x 3 tensor called the </a:t>
            </a:r>
            <a:r>
              <a:rPr lang="en-US" i="1" dirty="0"/>
              <a:t>quadrifocal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brovni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232690"/>
            <a:ext cx="8382000" cy="486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753" y="5867400"/>
            <a:ext cx="610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Dubrovnik, Croatia. 4,619 images (out of an initial 57,845).</a:t>
            </a:r>
          </a:p>
          <a:p>
            <a:r>
              <a:rPr lang="en-US" dirty="0"/>
              <a:t>Total reconstruction time: 23 hours</a:t>
            </a:r>
          </a:p>
          <a:p>
            <a:r>
              <a:rPr lang="en-US" dirty="0"/>
              <a:t>Number of cores: 352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9CB0-16D5-4C8E-A507-BA0202E9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EDF5E-34FA-47D9-9D3E-9D613CE12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2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583" y="454077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656" y="394124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021" y="2526169"/>
            <a:ext cx="154044" cy="1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9565" y="388931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925286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3211320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321132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2754120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4025901" y="3211320"/>
            <a:ext cx="4191000" cy="1447800"/>
            <a:chOff x="1296" y="2352"/>
            <a:chExt cx="2640" cy="912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374472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049078" y="3581437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2635250" y="3759008"/>
            <a:ext cx="2774950" cy="1052512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416382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3584384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35830" y="44740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229557" y="2471908"/>
            <a:ext cx="161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point lies somewhere along </a:t>
            </a:r>
            <a:r>
              <a:rPr lang="en-US" sz="1600" b="1" dirty="0"/>
              <a:t>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17666" y="3853946"/>
            <a:ext cx="150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</a:t>
            </a:r>
            <a:r>
              <a:rPr lang="en-US" sz="1600" b="1" dirty="0"/>
              <a:t>r</a:t>
            </a:r>
            <a:r>
              <a:rPr lang="en-US" sz="1600" dirty="0"/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2895612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420193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3146011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67200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47458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58" y="4114800"/>
            <a:ext cx="9339942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/>
              <a:t>fundamental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marL="0" indent="0" algn="just">
              <a:buNone/>
            </a:pPr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0043" y="6192852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8790" y="5426544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049078" y="2155371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2635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8017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457199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6536" y="4990211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4267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47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4267201"/>
            <a:ext cx="9949544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2352"/>
            <a:chExt cx="2640" cy="912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049078" y="2155371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635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8017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5126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6965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/>
          <p:nvPr/>
        </p:nvGrpSpPr>
        <p:grpSpPr>
          <a:xfrm>
            <a:off x="7020889" y="2318656"/>
            <a:ext cx="76200" cy="1360714"/>
            <a:chOff x="5496889" y="2318656"/>
            <a:chExt cx="76200" cy="1360714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6858000" y="3194954"/>
            <a:ext cx="979714" cy="76200"/>
            <a:chOff x="5334000" y="3194954"/>
            <a:chExt cx="979714" cy="76200"/>
          </a:xfrm>
        </p:grpSpPr>
        <p:sp>
          <p:nvSpPr>
            <p:cNvPr id="45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4735286" y="2100944"/>
            <a:ext cx="664027" cy="1611085"/>
            <a:chOff x="3211285" y="2100943"/>
            <a:chExt cx="664027" cy="1611085"/>
          </a:xfrm>
        </p:grpSpPr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1" name="Group 48"/>
          <p:cNvGrpSpPr/>
          <p:nvPr/>
        </p:nvGrpSpPr>
        <p:grpSpPr>
          <a:xfrm>
            <a:off x="4256313" y="3162300"/>
            <a:ext cx="1153887" cy="76200"/>
            <a:chOff x="2732312" y="3162300"/>
            <a:chExt cx="1153887" cy="76200"/>
          </a:xfrm>
        </p:grpSpPr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6965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5126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A7127AA-BAE7-4BFC-9262-5794B627B796}"/>
              </a:ext>
            </a:extLst>
          </p:cNvPr>
          <p:cNvSpPr txBox="1">
            <a:spLocks/>
          </p:cNvSpPr>
          <p:nvPr/>
        </p:nvSpPr>
        <p:spPr>
          <a:xfrm>
            <a:off x="1175657" y="4267201"/>
            <a:ext cx="9949544" cy="2373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  <a:p>
            <a:r>
              <a:rPr lang="en-US" sz="2400" dirty="0"/>
              <a:t>All of the </a:t>
            </a:r>
            <a:r>
              <a:rPr lang="en-US" sz="2400" dirty="0" err="1"/>
              <a:t>epipolar</a:t>
            </a:r>
            <a:r>
              <a:rPr lang="en-US" sz="2400" dirty="0"/>
              <a:t> lines in an image pass through the </a:t>
            </a:r>
            <a:r>
              <a:rPr lang="en-US" sz="2400" dirty="0" err="1"/>
              <a:t>epipole</a:t>
            </a:r>
            <a:endParaRPr lang="en-US" sz="2400" dirty="0"/>
          </a:p>
          <a:p>
            <a:r>
              <a:rPr lang="en-US" sz="2400" dirty="0" err="1"/>
              <a:t>Epipoles</a:t>
            </a:r>
            <a:r>
              <a:rPr lang="en-US" sz="2400" dirty="0"/>
              <a:t> may or may not be inside the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372-70E0-41CD-BB78-4723C832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Epipoles</a:t>
            </a:r>
            <a:endParaRPr lang="en-US" dirty="0"/>
          </a:p>
        </p:txBody>
      </p:sp>
      <p:pic>
        <p:nvPicPr>
          <p:cNvPr id="8194" name="Picture 2" descr="Image result for two cameras photographing each other">
            <a:extLst>
              <a:ext uri="{FF2B5EF4-FFF2-40B4-BE49-F238E27FC236}">
                <a16:creationId xmlns:a16="http://schemas.microsoft.com/office/drawing/2014/main" id="{3263B80B-4052-4364-89FE-9E94F7A29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14" y="1555996"/>
            <a:ext cx="6180572" cy="49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935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88f499a4-7d81-4d4f-ba3f-b8ca7240f316"/>
  <p:tag name="SLIDO_EVENT_SECTION_UUID" val="f8bd3b37-f0b4-4b4f-9e51-4a4b5692577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21433</TotalTime>
  <Words>1316</Words>
  <Application>Microsoft Office PowerPoint</Application>
  <PresentationFormat>Widescreen</PresentationFormat>
  <Paragraphs>252</Paragraphs>
  <Slides>44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Arial Narrow</vt:lpstr>
      <vt:lpstr>Calibri</vt:lpstr>
      <vt:lpstr>Cambria Math</vt:lpstr>
      <vt:lpstr>Courier New</vt:lpstr>
      <vt:lpstr>Lucida Calligraphy</vt:lpstr>
      <vt:lpstr>Myriad Pro</vt:lpstr>
      <vt:lpstr>Times New Roman</vt:lpstr>
      <vt:lpstr>Trebuchet MS</vt:lpstr>
      <vt:lpstr>Office Theme</vt:lpstr>
      <vt:lpstr>Two-view geometry</vt:lpstr>
      <vt:lpstr>Reading</vt:lpstr>
      <vt:lpstr>Fundamental matrix song</vt:lpstr>
      <vt:lpstr>Back to stereo</vt:lpstr>
      <vt:lpstr>Two-view geometry</vt:lpstr>
      <vt:lpstr>Fundamental matrix</vt:lpstr>
      <vt:lpstr>Fundamental matrix</vt:lpstr>
      <vt:lpstr>Fundamental matrix</vt:lpstr>
      <vt:lpstr>Epipoles</vt:lpstr>
      <vt:lpstr>Properties of the Fundamental Matrix</vt:lpstr>
      <vt:lpstr>Example</vt:lpstr>
      <vt:lpstr>Demo</vt:lpstr>
      <vt:lpstr>Fundamental matrix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Cross-product as linear operator</vt:lpstr>
      <vt:lpstr>Fundamental matrix – uncalibrated case</vt:lpstr>
      <vt:lpstr>Rectified case</vt:lpstr>
      <vt:lpstr>Working out the math</vt:lpstr>
      <vt:lpstr>PowerPoint Presentation</vt:lpstr>
      <vt:lpstr>Stereo image rectification</vt:lpstr>
      <vt:lpstr>PowerPoint Presentation</vt:lpstr>
      <vt:lpstr>Relationship between F matrix and homography?</vt:lpstr>
      <vt:lpstr>Questions?</vt:lpstr>
      <vt:lpstr>Estimating F</vt:lpstr>
      <vt:lpstr>Estimating F – 8-point algorithm</vt:lpstr>
      <vt:lpstr>8-point algorithm</vt:lpstr>
      <vt:lpstr>8-point algorithm – Problem?</vt:lpstr>
      <vt:lpstr>8-point algorithm</vt:lpstr>
      <vt:lpstr>8-point algorithm</vt:lpstr>
      <vt:lpstr>Problem with 8-point algorithm</vt:lpstr>
      <vt:lpstr>Normalized 8-point algorithm</vt:lpstr>
      <vt:lpstr>Normalized 8-point algorithm</vt:lpstr>
      <vt:lpstr>Normalized 8-point algorithm</vt:lpstr>
      <vt:lpstr>Results (ground truth)</vt:lpstr>
      <vt:lpstr>Results (ground truth)</vt:lpstr>
      <vt:lpstr>Results (normalized 8-point algorithm)</vt:lpstr>
      <vt:lpstr>What about more than two views?</vt:lpstr>
      <vt:lpstr>Large-scale structure from motion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925</cp:revision>
  <dcterms:created xsi:type="dcterms:W3CDTF">2009-08-25T02:47:59Z</dcterms:created>
  <dcterms:modified xsi:type="dcterms:W3CDTF">2022-03-29T19:23:22Z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</Properties>
</file>