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9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0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1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12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13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14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15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16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notesSlides/notesSlide17.xml" ContentType="application/vnd.openxmlformats-officedocument.presentationml.notesSlide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18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19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notesSlides/notesSlide20.xml" ContentType="application/vnd.openxmlformats-officedocument.presentationml.notesSlide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21.xml" ContentType="application/vnd.openxmlformats-officedocument.presentationml.notesSlide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notesSlides/notesSlide22.xml" ContentType="application/vnd.openxmlformats-officedocument.presentationml.notesSlide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notesSlides/notesSlide23.xml" ContentType="application/vnd.openxmlformats-officedocument.presentationml.notesSlide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notesSlides/notesSlide24.xml" ContentType="application/vnd.openxmlformats-officedocument.presentationml.notesSlide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notesSlides/notesSlide26.xml" ContentType="application/vnd.openxmlformats-officedocument.presentationml.notesSlide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notesSlides/notesSlide27.xml" ContentType="application/vnd.openxmlformats-officedocument.presentationml.notesSlide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notesSlides/notesSlide28.xml" ContentType="application/vnd.openxmlformats-officedocument.presentationml.notesSlide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notesSlides/notesSlide29.xml" ContentType="application/vnd.openxmlformats-officedocument.presentationml.notesSlide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notesSlides/notesSlide30.xml" ContentType="application/vnd.openxmlformats-officedocument.presentationml.notesSlide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notesSlides/notesSlide31.xml" ContentType="application/vnd.openxmlformats-officedocument.presentationml.notesSlide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notesSlides/notesSlide32.xml" ContentType="application/vnd.openxmlformats-officedocument.presentationml.notesSlide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notesSlides/notesSlide33.xml" ContentType="application/vnd.openxmlformats-officedocument.presentationml.notesSlide+xml"/>
  <Override PartName="/ppt/tags/tag882.xml" ContentType="application/vnd.openxmlformats-officedocument.presentationml.tags+xml"/>
  <Override PartName="/ppt/notesSlides/notesSlide34.xml" ContentType="application/vnd.openxmlformats-officedocument.presentationml.notesSlide+xml"/>
  <Override PartName="/ppt/tags/tag883.xml" ContentType="application/vnd.openxmlformats-officedocument.presentationml.tags+xml"/>
  <Override PartName="/ppt/notesSlides/notesSlide35.xml" ContentType="application/vnd.openxmlformats-officedocument.presentationml.notesSlide+xml"/>
  <Override PartName="/ppt/tags/tag884.xml" ContentType="application/vnd.openxmlformats-officedocument.presentationml.tags+xml"/>
  <Override PartName="/ppt/notesSlides/notesSlide36.xml" ContentType="application/vnd.openxmlformats-officedocument.presentationml.notesSlide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notesSlides/notesSlide37.xml" ContentType="application/vnd.openxmlformats-officedocument.presentationml.notesSlide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notesSlides/notesSlide38.xml" ContentType="application/vnd.openxmlformats-officedocument.presentationml.notesSlide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notesSlides/notesSlide39.xml" ContentType="application/vnd.openxmlformats-officedocument.presentationml.notesSlide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notesSlides/notesSlide40.xml" ContentType="application/vnd.openxmlformats-officedocument.presentationml.notesSlide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678" r:id="rId2"/>
    <p:sldId id="731" r:id="rId3"/>
    <p:sldId id="792" r:id="rId4"/>
    <p:sldId id="791" r:id="rId5"/>
    <p:sldId id="768" r:id="rId6"/>
    <p:sldId id="830" r:id="rId7"/>
    <p:sldId id="728" r:id="rId8"/>
    <p:sldId id="729" r:id="rId9"/>
    <p:sldId id="802" r:id="rId10"/>
    <p:sldId id="730" r:id="rId11"/>
    <p:sldId id="769" r:id="rId12"/>
    <p:sldId id="683" r:id="rId13"/>
    <p:sldId id="831" r:id="rId14"/>
    <p:sldId id="832" r:id="rId15"/>
    <p:sldId id="833" r:id="rId16"/>
    <p:sldId id="834" r:id="rId17"/>
    <p:sldId id="843" r:id="rId18"/>
    <p:sldId id="838" r:id="rId19"/>
    <p:sldId id="684" r:id="rId20"/>
    <p:sldId id="685" r:id="rId21"/>
    <p:sldId id="686" r:id="rId22"/>
    <p:sldId id="770" r:id="rId23"/>
    <p:sldId id="687" r:id="rId24"/>
    <p:sldId id="688" r:id="rId25"/>
    <p:sldId id="689" r:id="rId26"/>
    <p:sldId id="733" r:id="rId27"/>
    <p:sldId id="690" r:id="rId28"/>
    <p:sldId id="691" r:id="rId29"/>
    <p:sldId id="732" r:id="rId30"/>
    <p:sldId id="734" r:id="rId31"/>
    <p:sldId id="735" r:id="rId32"/>
    <p:sldId id="736" r:id="rId33"/>
    <p:sldId id="737" r:id="rId34"/>
    <p:sldId id="738" r:id="rId35"/>
    <p:sldId id="739" r:id="rId36"/>
    <p:sldId id="740" r:id="rId37"/>
    <p:sldId id="790" r:id="rId38"/>
    <p:sldId id="741" r:id="rId39"/>
    <p:sldId id="742" r:id="rId40"/>
    <p:sldId id="743" r:id="rId41"/>
    <p:sldId id="744" r:id="rId42"/>
    <p:sldId id="803" r:id="rId43"/>
    <p:sldId id="804" r:id="rId44"/>
    <p:sldId id="805" r:id="rId45"/>
    <p:sldId id="806" r:id="rId46"/>
    <p:sldId id="807" r:id="rId47"/>
    <p:sldId id="808" r:id="rId48"/>
    <p:sldId id="827" r:id="rId49"/>
    <p:sldId id="809" r:id="rId50"/>
    <p:sldId id="810" r:id="rId51"/>
    <p:sldId id="811" r:id="rId52"/>
    <p:sldId id="812" r:id="rId53"/>
    <p:sldId id="813" r:id="rId54"/>
    <p:sldId id="814" r:id="rId55"/>
    <p:sldId id="815" r:id="rId56"/>
    <p:sldId id="816" r:id="rId57"/>
    <p:sldId id="817" r:id="rId58"/>
    <p:sldId id="818" r:id="rId59"/>
    <p:sldId id="820" r:id="rId60"/>
    <p:sldId id="821" r:id="rId61"/>
    <p:sldId id="825" r:id="rId62"/>
    <p:sldId id="828" r:id="rId63"/>
    <p:sldId id="839" r:id="rId64"/>
    <p:sldId id="1828" r:id="rId65"/>
    <p:sldId id="840" r:id="rId66"/>
    <p:sldId id="829" r:id="rId67"/>
  </p:sldIdLst>
  <p:sldSz cx="12192000" cy="6858000"/>
  <p:notesSz cx="7010400" cy="9296400"/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63300"/>
    <a:srgbClr val="996600"/>
    <a:srgbClr val="D9D9D9"/>
    <a:srgbClr val="EEECE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41" autoAdjust="0"/>
    <p:restoredTop sz="95299" autoAdjust="0"/>
  </p:normalViewPr>
  <p:slideViewPr>
    <p:cSldViewPr>
      <p:cViewPr varScale="1">
        <p:scale>
          <a:sx n="110" d="100"/>
          <a:sy n="110" d="100"/>
        </p:scale>
        <p:origin x="138" y="3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10" Type="http://schemas.openxmlformats.org/officeDocument/2006/relationships/image" Target="../media/image80.wmf"/><Relationship Id="rId4" Type="http://schemas.openxmlformats.org/officeDocument/2006/relationships/image" Target="../media/image74.wmf"/><Relationship Id="rId9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>
                <a:latin typeface="Myriad Pro"/>
              </a:rPr>
              <a:pPr/>
              <a:t>3/11/2022</a:t>
            </a:fld>
            <a:endParaRPr lang="en-US" dirty="0">
              <a:latin typeface="Myriad Pr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yriad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>
                <a:latin typeface="Myriad Pro"/>
              </a:rPr>
              <a:pPr/>
              <a:t>‹#›</a:t>
            </a:fld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66057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yriad Pro"/>
              </a:defRPr>
            </a:lvl1pPr>
          </a:lstStyle>
          <a:p>
            <a:fld id="{D492CD9C-0936-4CB5-8F47-4F37A3C1BD80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yriad Pro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yriad Pro"/>
              </a:defRPr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yriad Pro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yaksoy.github.io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B7C37-45CA-4BAD-A938-7922E85AE83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74410-8756-4D08-97A6-C636B692CD64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B5F81-3A4D-4333-BD6D-DB3A93E791FB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r>
              <a:rPr lang="en-US"/>
              <a:t>Preserved:  lines, incidence</a:t>
            </a:r>
          </a:p>
          <a:p>
            <a:r>
              <a:rPr lang="en-US"/>
              <a:t>Not preserved:  lengths, angles, parallelism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001A2-E08A-4E91-83F9-A7CCEF6A3A7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D0658-D0AF-4134-9D07-13ABA31FBB2A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95479-A721-4C1E-889D-2E2D9A0A5BE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0E3F3-504D-42E1-9228-29467558AE43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30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F467-C67F-49E6-9624-5B8D03A48F72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8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5627A-5564-4684-8A51-C8119D23160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9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D0271-2653-464F-8F3A-13708C3F3CB9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1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8BD90-499B-4CE5-9078-BD2B7D42E0D6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622D6-FFC7-43C1-BDEF-FE23DE75416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3D4D-7B55-4170-BF9E-A48AFDB89D81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parachuter higher or lower than the person taking this picture?</a:t>
            </a:r>
          </a:p>
          <a:p>
            <a:r>
              <a:rPr lang="en-US"/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149248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9F0DD-E0CC-44FD-98BA-A8BA4DC26E56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42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9D405-34EB-4494-A984-FAC0CE2CED4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8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E7C43-3993-4119-945C-1ECE28CE64D6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0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9CA2-2C92-4B53-974C-D6430709BC2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12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5E2A4-C0BE-4CA1-B54B-97B92931C868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5D4F2-2FCB-4312-81A1-8E01BAA4BBAC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23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4A638-834B-4832-8E9C-0E66FDD23CB2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3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36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1F786-976E-4BD9-88F9-C6C055F9D7BC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2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377B2-6412-49CB-BF9B-4D0407EB62C2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28832-E464-43BF-B2A1-780FD42A5DD2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70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8F1FE-7761-49FA-AA30-492692FA424D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9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92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DD1C4-BD08-4C24-80E3-5FE4982F01AF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78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5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875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25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EE487-F22B-4A81-A7D9-AFDB9707691F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80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AF595-628A-49E2-B097-581C5FA454CA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37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4DB5-0DE9-45A3-A098-A8E2F19D80CA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D9D8B-0D87-4D59-80BC-BA7ABBE399A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homography!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66443-D830-41B1-8938-BC53AA072338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8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42389-4237-45A4-B39D-C5F7F5B7970D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0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where to go from here? I think there are a lot of very interesting open directions. Of all of these Im2Scene tasks, single-view depth prediction is one of the most mature.</a:t>
            </a:r>
          </a:p>
          <a:p>
            <a:endParaRPr lang="en-US" dirty="0"/>
          </a:p>
          <a:p>
            <a:r>
              <a:rPr lang="en-US" dirty="0"/>
              <a:t>Beautiful ambiguity of perception.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Yağız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 Aksoy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, SFU</a:t>
            </a:r>
            <a:endParaRPr lang="en-US" b="1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741F6-B7F3-4EEE-9D13-BB2CF76FAB50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35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D9095-9FD6-45AD-8402-BDBD6E8FAE8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5325"/>
            <a:ext cx="6164262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{p} \times \</a:t>
            </a:r>
            <a:r>
              <a:rPr lang="en-US" dirty="0" err="1"/>
              <a:t>mathbf</a:t>
            </a:r>
            <a:r>
              <a:rPr lang="en-US" dirty="0"/>
              <a:t>{q} 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100 \\ 200 \\ 1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\times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300 \\ 200 \\ 1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</a:t>
            </a:r>
          </a:p>
          <a:p>
            <a:r>
              <a:rPr lang="en-US" dirty="0"/>
              <a:t>200 \</a:t>
            </a:r>
            <a:r>
              <a:rPr lang="en-US" dirty="0" err="1"/>
              <a:t>cdot</a:t>
            </a:r>
            <a:r>
              <a:rPr lang="en-US" dirty="0"/>
              <a:t> 1 - 200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300 \</a:t>
            </a:r>
            <a:r>
              <a:rPr lang="en-US" dirty="0" err="1"/>
              <a:t>cdot</a:t>
            </a:r>
            <a:r>
              <a:rPr lang="en-US" dirty="0"/>
              <a:t> 1 - 100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100 \</a:t>
            </a:r>
            <a:r>
              <a:rPr lang="en-US" dirty="0" err="1"/>
              <a:t>cdot</a:t>
            </a:r>
            <a:r>
              <a:rPr lang="en-US" dirty="0"/>
              <a:t> 200 - 300 \</a:t>
            </a:r>
            <a:r>
              <a:rPr lang="en-US" dirty="0" err="1"/>
              <a:t>cdot</a:t>
            </a:r>
            <a:r>
              <a:rPr lang="en-US" dirty="0"/>
              <a:t> 200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0 \\ 200 \\ -40000 \end{</a:t>
            </a:r>
            <a:r>
              <a:rPr lang="en-US" dirty="0" err="1"/>
              <a:t>bmatrix</a:t>
            </a:r>
            <a:r>
              <a:rPr lang="en-US" dirty="0"/>
              <a:t>} \sim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0 \\ 1 \\ -200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0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{\ell} = \begin{</a:t>
            </a:r>
            <a:r>
              <a:rPr lang="en-US" dirty="0" err="1"/>
              <a:t>bmatrix</a:t>
            </a:r>
            <a:r>
              <a:rPr lang="en-US" dirty="0"/>
              <a:t>} 0 \\ 1 \\ -200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{\ell} \</a:t>
            </a:r>
            <a:r>
              <a:rPr lang="en-US" dirty="0" err="1"/>
              <a:t>cdot</a:t>
            </a:r>
            <a:r>
              <a:rPr lang="en-US" dirty="0"/>
              <a:t> \begin{</a:t>
            </a:r>
            <a:r>
              <a:rPr lang="en-US" dirty="0" err="1"/>
              <a:t>bmatrix</a:t>
            </a:r>
            <a:r>
              <a:rPr lang="en-US" dirty="0"/>
              <a:t>} x \\ y \\ 1 \end{</a:t>
            </a:r>
            <a:r>
              <a:rPr lang="en-US" dirty="0" err="1"/>
              <a:t>bmatrix</a:t>
            </a:r>
            <a:r>
              <a:rPr lang="en-US" dirty="0"/>
              <a:t>} = 0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1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</a:t>
            </a:r>
            <a:r>
              <a:rPr lang="en-US" dirty="0" err="1"/>
              <a:t>mathbf</a:t>
            </a:r>
            <a:r>
              <a:rPr lang="en-US" dirty="0"/>
              <a:t>{p} \times \</a:t>
            </a:r>
            <a:r>
              <a:rPr lang="en-US" dirty="0" err="1"/>
              <a:t>mathbf</a:t>
            </a:r>
            <a:r>
              <a:rPr lang="en-US" dirty="0"/>
              <a:t>{r} 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100 \\ 200 \\ 1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\times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150 \\ 150 \\ 1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</a:t>
            </a:r>
          </a:p>
          <a:p>
            <a:r>
              <a:rPr lang="en-US" dirty="0"/>
              <a:t>200 \</a:t>
            </a:r>
            <a:r>
              <a:rPr lang="en-US" dirty="0" err="1"/>
              <a:t>cdot</a:t>
            </a:r>
            <a:r>
              <a:rPr lang="en-US" dirty="0"/>
              <a:t> 1 - 150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150 \</a:t>
            </a:r>
            <a:r>
              <a:rPr lang="en-US" dirty="0" err="1"/>
              <a:t>cdot</a:t>
            </a:r>
            <a:r>
              <a:rPr lang="en-US" dirty="0"/>
              <a:t> 1 - 100 \</a:t>
            </a:r>
            <a:r>
              <a:rPr lang="en-US" dirty="0" err="1"/>
              <a:t>cdot</a:t>
            </a:r>
            <a:r>
              <a:rPr lang="en-US" dirty="0"/>
              <a:t> 1 \\ </a:t>
            </a:r>
          </a:p>
          <a:p>
            <a:r>
              <a:rPr lang="en-US" dirty="0"/>
              <a:t>100 \</a:t>
            </a:r>
            <a:r>
              <a:rPr lang="en-US" dirty="0" err="1"/>
              <a:t>cdot</a:t>
            </a:r>
            <a:r>
              <a:rPr lang="en-US" dirty="0"/>
              <a:t> 150 - 150 \</a:t>
            </a:r>
            <a:r>
              <a:rPr lang="en-US" dirty="0" err="1"/>
              <a:t>cdot</a:t>
            </a:r>
            <a:r>
              <a:rPr lang="en-US" dirty="0"/>
              <a:t> 200 \end{</a:t>
            </a:r>
            <a:r>
              <a:rPr lang="en-US" dirty="0" err="1"/>
              <a:t>bmatrix</a:t>
            </a:r>
            <a:r>
              <a:rPr lang="en-US" dirty="0"/>
              <a:t>} =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50 \\ 50 \\ -15000 \end{</a:t>
            </a:r>
            <a:r>
              <a:rPr lang="en-US" dirty="0" err="1"/>
              <a:t>bmatrix</a:t>
            </a:r>
            <a:r>
              <a:rPr lang="en-US" dirty="0"/>
              <a:t>} \sim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 1 \\ 1 \\ -300 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5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65104-486D-4186-A250-9E49C9901040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tags" Target="../tags/tag69.xml"/><Relationship Id="rId63" Type="http://schemas.openxmlformats.org/officeDocument/2006/relationships/tags" Target="../tags/tag77.xml"/><Relationship Id="rId68" Type="http://schemas.openxmlformats.org/officeDocument/2006/relationships/image" Target="../media/image9.png"/><Relationship Id="rId7" Type="http://schemas.openxmlformats.org/officeDocument/2006/relationships/tags" Target="../tags/tag21.xml"/><Relationship Id="rId71" Type="http://schemas.openxmlformats.org/officeDocument/2006/relationships/oleObject" Target="../embeddings/oleObject4.bin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" Type="http://schemas.openxmlformats.org/officeDocument/2006/relationships/vmlDrawing" Target="../drawings/vmlDrawing2.v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tags" Target="../tags/tag67.xml"/><Relationship Id="rId58" Type="http://schemas.openxmlformats.org/officeDocument/2006/relationships/tags" Target="../tags/tag72.xml"/><Relationship Id="rId66" Type="http://schemas.openxmlformats.org/officeDocument/2006/relationships/notesSlide" Target="../notesSlides/notesSlide4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tags" Target="../tags/tag71.xml"/><Relationship Id="rId61" Type="http://schemas.openxmlformats.org/officeDocument/2006/relationships/tags" Target="../tags/tag75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60" Type="http://schemas.openxmlformats.org/officeDocument/2006/relationships/tags" Target="../tags/tag74.xml"/><Relationship Id="rId65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tags" Target="../tags/tag70.xml"/><Relationship Id="rId64" Type="http://schemas.openxmlformats.org/officeDocument/2006/relationships/tags" Target="../tags/tag78.xml"/><Relationship Id="rId69" Type="http://schemas.openxmlformats.org/officeDocument/2006/relationships/oleObject" Target="../embeddings/oleObject3.bin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72" Type="http://schemas.openxmlformats.org/officeDocument/2006/relationships/image" Target="../media/image11.png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59" Type="http://schemas.openxmlformats.org/officeDocument/2006/relationships/tags" Target="../tags/tag73.xml"/><Relationship Id="rId67" Type="http://schemas.openxmlformats.org/officeDocument/2006/relationships/oleObject" Target="../embeddings/oleObject2.bin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tags" Target="../tags/tag68.xml"/><Relationship Id="rId62" Type="http://schemas.openxmlformats.org/officeDocument/2006/relationships/tags" Target="../tags/tag76.xml"/><Relationship Id="rId70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" Type="http://schemas.openxmlformats.org/officeDocument/2006/relationships/tags" Target="../tags/tag8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29" Type="http://schemas.openxmlformats.org/officeDocument/2006/relationships/tags" Target="../tags/tag107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tags" Target="../tags/tag106.xml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notesSlide" Target="../notesSlides/notesSlide5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tags" Target="../tags/tag105.xml"/><Relationship Id="rId30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10.xml"/><Relationship Id="rId7" Type="http://schemas.openxmlformats.org/officeDocument/2006/relationships/image" Target="../media/image19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tags" Target="../tags/tag138.xml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tags" Target="../tags/tag137.xml"/><Relationship Id="rId33" Type="http://schemas.openxmlformats.org/officeDocument/2006/relationships/notesSlide" Target="../notesSlides/notesSlide9.xml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29" Type="http://schemas.openxmlformats.org/officeDocument/2006/relationships/tags" Target="../tags/tag141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tags" Target="../tags/tag136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tags" Target="../tags/tag135.xml"/><Relationship Id="rId28" Type="http://schemas.openxmlformats.org/officeDocument/2006/relationships/tags" Target="../tags/tag140.xml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31" Type="http://schemas.openxmlformats.org/officeDocument/2006/relationships/tags" Target="../tags/tag143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Relationship Id="rId27" Type="http://schemas.openxmlformats.org/officeDocument/2006/relationships/tags" Target="../tags/tag139.xml"/><Relationship Id="rId30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.xml"/><Relationship Id="rId7" Type="http://schemas.openxmlformats.org/officeDocument/2006/relationships/hyperlink" Target="http://www.cs.cmu.edu/~ph/869/papers/zisser-mundy.pdf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hyperlink" Target="https://en.wikipedia.org/wiki/Ames_ro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tags" Target="../tags/tag147.xml"/><Relationship Id="rId7" Type="http://schemas.openxmlformats.org/officeDocument/2006/relationships/oleObject" Target="../embeddings/oleObject5.bin"/><Relationship Id="rId2" Type="http://schemas.openxmlformats.org/officeDocument/2006/relationships/tags" Target="../tags/tag146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tags" Target="../tags/tag161.xml"/><Relationship Id="rId18" Type="http://schemas.openxmlformats.org/officeDocument/2006/relationships/tags" Target="../tags/tag166.xml"/><Relationship Id="rId26" Type="http://schemas.openxmlformats.org/officeDocument/2006/relationships/tags" Target="../tags/tag174.xml"/><Relationship Id="rId39" Type="http://schemas.openxmlformats.org/officeDocument/2006/relationships/tags" Target="../tags/tag187.xml"/><Relationship Id="rId3" Type="http://schemas.openxmlformats.org/officeDocument/2006/relationships/tags" Target="../tags/tag151.xml"/><Relationship Id="rId21" Type="http://schemas.openxmlformats.org/officeDocument/2006/relationships/tags" Target="../tags/tag169.xml"/><Relationship Id="rId34" Type="http://schemas.openxmlformats.org/officeDocument/2006/relationships/tags" Target="../tags/tag182.xml"/><Relationship Id="rId7" Type="http://schemas.openxmlformats.org/officeDocument/2006/relationships/tags" Target="../tags/tag155.xml"/><Relationship Id="rId12" Type="http://schemas.openxmlformats.org/officeDocument/2006/relationships/tags" Target="../tags/tag160.xml"/><Relationship Id="rId17" Type="http://schemas.openxmlformats.org/officeDocument/2006/relationships/tags" Target="../tags/tag165.xml"/><Relationship Id="rId25" Type="http://schemas.openxmlformats.org/officeDocument/2006/relationships/tags" Target="../tags/tag173.xml"/><Relationship Id="rId33" Type="http://schemas.openxmlformats.org/officeDocument/2006/relationships/tags" Target="../tags/tag181.xml"/><Relationship Id="rId38" Type="http://schemas.openxmlformats.org/officeDocument/2006/relationships/tags" Target="../tags/tag186.xml"/><Relationship Id="rId2" Type="http://schemas.openxmlformats.org/officeDocument/2006/relationships/tags" Target="../tags/tag150.xml"/><Relationship Id="rId16" Type="http://schemas.openxmlformats.org/officeDocument/2006/relationships/tags" Target="../tags/tag164.xml"/><Relationship Id="rId20" Type="http://schemas.openxmlformats.org/officeDocument/2006/relationships/tags" Target="../tags/tag168.xml"/><Relationship Id="rId29" Type="http://schemas.openxmlformats.org/officeDocument/2006/relationships/tags" Target="../tags/tag177.xml"/><Relationship Id="rId41" Type="http://schemas.openxmlformats.org/officeDocument/2006/relationships/notesSlide" Target="../notesSlides/notesSlide12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tags" Target="../tags/tag159.xml"/><Relationship Id="rId24" Type="http://schemas.openxmlformats.org/officeDocument/2006/relationships/tags" Target="../tags/tag172.xml"/><Relationship Id="rId32" Type="http://schemas.openxmlformats.org/officeDocument/2006/relationships/tags" Target="../tags/tag180.xml"/><Relationship Id="rId37" Type="http://schemas.openxmlformats.org/officeDocument/2006/relationships/tags" Target="../tags/tag185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153.xml"/><Relationship Id="rId15" Type="http://schemas.openxmlformats.org/officeDocument/2006/relationships/tags" Target="../tags/tag163.xml"/><Relationship Id="rId23" Type="http://schemas.openxmlformats.org/officeDocument/2006/relationships/tags" Target="../tags/tag171.xml"/><Relationship Id="rId28" Type="http://schemas.openxmlformats.org/officeDocument/2006/relationships/tags" Target="../tags/tag176.xml"/><Relationship Id="rId36" Type="http://schemas.openxmlformats.org/officeDocument/2006/relationships/tags" Target="../tags/tag184.xml"/><Relationship Id="rId10" Type="http://schemas.openxmlformats.org/officeDocument/2006/relationships/tags" Target="../tags/tag158.xml"/><Relationship Id="rId19" Type="http://schemas.openxmlformats.org/officeDocument/2006/relationships/tags" Target="../tags/tag167.xml"/><Relationship Id="rId31" Type="http://schemas.openxmlformats.org/officeDocument/2006/relationships/tags" Target="../tags/tag179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tags" Target="../tags/tag162.xml"/><Relationship Id="rId22" Type="http://schemas.openxmlformats.org/officeDocument/2006/relationships/tags" Target="../tags/tag170.xml"/><Relationship Id="rId27" Type="http://schemas.openxmlformats.org/officeDocument/2006/relationships/tags" Target="../tags/tag175.xml"/><Relationship Id="rId30" Type="http://schemas.openxmlformats.org/officeDocument/2006/relationships/tags" Target="../tags/tag178.xml"/><Relationship Id="rId35" Type="http://schemas.openxmlformats.org/officeDocument/2006/relationships/tags" Target="../tags/tag18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tags" Target="../tags/tag205.xml"/><Relationship Id="rId26" Type="http://schemas.openxmlformats.org/officeDocument/2006/relationships/tags" Target="../tags/tag213.xml"/><Relationship Id="rId3" Type="http://schemas.openxmlformats.org/officeDocument/2006/relationships/tags" Target="../tags/tag190.xml"/><Relationship Id="rId21" Type="http://schemas.openxmlformats.org/officeDocument/2006/relationships/tags" Target="../tags/tag208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tags" Target="../tags/tag204.xml"/><Relationship Id="rId25" Type="http://schemas.openxmlformats.org/officeDocument/2006/relationships/tags" Target="../tags/tag212.xml"/><Relationship Id="rId2" Type="http://schemas.openxmlformats.org/officeDocument/2006/relationships/tags" Target="../tags/tag189.xml"/><Relationship Id="rId16" Type="http://schemas.openxmlformats.org/officeDocument/2006/relationships/tags" Target="../tags/tag203.xml"/><Relationship Id="rId20" Type="http://schemas.openxmlformats.org/officeDocument/2006/relationships/tags" Target="../tags/tag207.xml"/><Relationship Id="rId29" Type="http://schemas.openxmlformats.org/officeDocument/2006/relationships/tags" Target="../tags/tag216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24" Type="http://schemas.openxmlformats.org/officeDocument/2006/relationships/tags" Target="../tags/tag211.xml"/><Relationship Id="rId5" Type="http://schemas.openxmlformats.org/officeDocument/2006/relationships/tags" Target="../tags/tag192.xml"/><Relationship Id="rId15" Type="http://schemas.openxmlformats.org/officeDocument/2006/relationships/tags" Target="../tags/tag202.xml"/><Relationship Id="rId23" Type="http://schemas.openxmlformats.org/officeDocument/2006/relationships/tags" Target="../tags/tag210.xml"/><Relationship Id="rId28" Type="http://schemas.openxmlformats.org/officeDocument/2006/relationships/tags" Target="../tags/tag215.xml"/><Relationship Id="rId10" Type="http://schemas.openxmlformats.org/officeDocument/2006/relationships/tags" Target="../tags/tag197.xml"/><Relationship Id="rId19" Type="http://schemas.openxmlformats.org/officeDocument/2006/relationships/tags" Target="../tags/tag206.xml"/><Relationship Id="rId31" Type="http://schemas.openxmlformats.org/officeDocument/2006/relationships/notesSlide" Target="../notesSlides/notesSlide13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Relationship Id="rId22" Type="http://schemas.openxmlformats.org/officeDocument/2006/relationships/tags" Target="../tags/tag209.xml"/><Relationship Id="rId27" Type="http://schemas.openxmlformats.org/officeDocument/2006/relationships/tags" Target="../tags/tag214.xml"/><Relationship Id="rId30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tags" Target="../tags/tag229.xml"/><Relationship Id="rId18" Type="http://schemas.openxmlformats.org/officeDocument/2006/relationships/tags" Target="../tags/tag234.xml"/><Relationship Id="rId3" Type="http://schemas.openxmlformats.org/officeDocument/2006/relationships/tags" Target="../tags/tag219.xml"/><Relationship Id="rId21" Type="http://schemas.openxmlformats.org/officeDocument/2006/relationships/tags" Target="../tags/tag237.xml"/><Relationship Id="rId7" Type="http://schemas.openxmlformats.org/officeDocument/2006/relationships/tags" Target="../tags/tag223.xml"/><Relationship Id="rId12" Type="http://schemas.openxmlformats.org/officeDocument/2006/relationships/tags" Target="../tags/tag228.xml"/><Relationship Id="rId17" Type="http://schemas.openxmlformats.org/officeDocument/2006/relationships/tags" Target="../tags/tag233.xml"/><Relationship Id="rId2" Type="http://schemas.openxmlformats.org/officeDocument/2006/relationships/tags" Target="../tags/tag218.xml"/><Relationship Id="rId16" Type="http://schemas.openxmlformats.org/officeDocument/2006/relationships/tags" Target="../tags/tag232.xml"/><Relationship Id="rId20" Type="http://schemas.openxmlformats.org/officeDocument/2006/relationships/tags" Target="../tags/tag236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tags" Target="../tags/tag227.xml"/><Relationship Id="rId24" Type="http://schemas.openxmlformats.org/officeDocument/2006/relationships/notesSlide" Target="../notesSlides/notesSlide14.xml"/><Relationship Id="rId5" Type="http://schemas.openxmlformats.org/officeDocument/2006/relationships/tags" Target="../tags/tag221.xml"/><Relationship Id="rId15" Type="http://schemas.openxmlformats.org/officeDocument/2006/relationships/tags" Target="../tags/tag231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26.xml"/><Relationship Id="rId19" Type="http://schemas.openxmlformats.org/officeDocument/2006/relationships/tags" Target="../tags/tag235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tags" Target="../tags/tag230.xml"/><Relationship Id="rId22" Type="http://schemas.openxmlformats.org/officeDocument/2006/relationships/tags" Target="../tags/tag2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tags" Target="../tags/tag251.xml"/><Relationship Id="rId18" Type="http://schemas.openxmlformats.org/officeDocument/2006/relationships/tags" Target="../tags/tag256.xml"/><Relationship Id="rId3" Type="http://schemas.openxmlformats.org/officeDocument/2006/relationships/tags" Target="../tags/tag241.xml"/><Relationship Id="rId21" Type="http://schemas.openxmlformats.org/officeDocument/2006/relationships/tags" Target="../tags/tag259.xml"/><Relationship Id="rId7" Type="http://schemas.openxmlformats.org/officeDocument/2006/relationships/tags" Target="../tags/tag245.xml"/><Relationship Id="rId12" Type="http://schemas.openxmlformats.org/officeDocument/2006/relationships/tags" Target="../tags/tag250.xml"/><Relationship Id="rId17" Type="http://schemas.openxmlformats.org/officeDocument/2006/relationships/tags" Target="../tags/tag255.xml"/><Relationship Id="rId2" Type="http://schemas.openxmlformats.org/officeDocument/2006/relationships/tags" Target="../tags/tag240.xml"/><Relationship Id="rId16" Type="http://schemas.openxmlformats.org/officeDocument/2006/relationships/tags" Target="../tags/tag254.xml"/><Relationship Id="rId20" Type="http://schemas.openxmlformats.org/officeDocument/2006/relationships/tags" Target="../tags/tag258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5" Type="http://schemas.openxmlformats.org/officeDocument/2006/relationships/tags" Target="../tags/tag243.xml"/><Relationship Id="rId15" Type="http://schemas.openxmlformats.org/officeDocument/2006/relationships/tags" Target="../tags/tag253.xml"/><Relationship Id="rId23" Type="http://schemas.openxmlformats.org/officeDocument/2006/relationships/notesSlide" Target="../notesSlides/notesSlide15.xml"/><Relationship Id="rId10" Type="http://schemas.openxmlformats.org/officeDocument/2006/relationships/tags" Target="../tags/tag248.xml"/><Relationship Id="rId19" Type="http://schemas.openxmlformats.org/officeDocument/2006/relationships/tags" Target="../tags/tag257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tags" Target="../tags/tag252.xml"/><Relationship Id="rId2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tags" Target="../tags/tag272.xml"/><Relationship Id="rId18" Type="http://schemas.openxmlformats.org/officeDocument/2006/relationships/tags" Target="../tags/tag277.xml"/><Relationship Id="rId3" Type="http://schemas.openxmlformats.org/officeDocument/2006/relationships/tags" Target="../tags/tag262.xml"/><Relationship Id="rId21" Type="http://schemas.openxmlformats.org/officeDocument/2006/relationships/notesSlide" Target="../notesSlides/notesSlide16.xml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tags" Target="../tags/tag276.xml"/><Relationship Id="rId2" Type="http://schemas.openxmlformats.org/officeDocument/2006/relationships/tags" Target="../tags/tag261.xml"/><Relationship Id="rId16" Type="http://schemas.openxmlformats.org/officeDocument/2006/relationships/tags" Target="../tags/tag275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5" Type="http://schemas.openxmlformats.org/officeDocument/2006/relationships/tags" Target="../tags/tag264.xml"/><Relationship Id="rId15" Type="http://schemas.openxmlformats.org/officeDocument/2006/relationships/tags" Target="../tags/tag274.xml"/><Relationship Id="rId10" Type="http://schemas.openxmlformats.org/officeDocument/2006/relationships/tags" Target="../tags/tag269.xml"/><Relationship Id="rId19" Type="http://schemas.openxmlformats.org/officeDocument/2006/relationships/tags" Target="../tags/tag278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tags" Target="../tags/tag27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tags" Target="../tags/tag295.xml"/><Relationship Id="rId3" Type="http://schemas.openxmlformats.org/officeDocument/2006/relationships/tags" Target="../tags/tag280.xml"/><Relationship Id="rId21" Type="http://schemas.openxmlformats.org/officeDocument/2006/relationships/notesSlide" Target="../notesSlides/notesSlide17.xml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26.wmf"/><Relationship Id="rId10" Type="http://schemas.openxmlformats.org/officeDocument/2006/relationships/tags" Target="../tags/tag287.xml"/><Relationship Id="rId19" Type="http://schemas.openxmlformats.org/officeDocument/2006/relationships/tags" Target="../tags/tag296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tags" Target="../tags/tag308.xml"/><Relationship Id="rId18" Type="http://schemas.openxmlformats.org/officeDocument/2006/relationships/tags" Target="../tags/tag313.xml"/><Relationship Id="rId26" Type="http://schemas.openxmlformats.org/officeDocument/2006/relationships/image" Target="../media/image26.wmf"/><Relationship Id="rId3" Type="http://schemas.openxmlformats.org/officeDocument/2006/relationships/tags" Target="../tags/tag298.xml"/><Relationship Id="rId21" Type="http://schemas.openxmlformats.org/officeDocument/2006/relationships/tags" Target="../tags/tag316.xml"/><Relationship Id="rId7" Type="http://schemas.openxmlformats.org/officeDocument/2006/relationships/tags" Target="../tags/tag302.xml"/><Relationship Id="rId12" Type="http://schemas.openxmlformats.org/officeDocument/2006/relationships/tags" Target="../tags/tag307.xml"/><Relationship Id="rId17" Type="http://schemas.openxmlformats.org/officeDocument/2006/relationships/tags" Target="../tags/tag312.xml"/><Relationship Id="rId25" Type="http://schemas.openxmlformats.org/officeDocument/2006/relationships/oleObject" Target="../embeddings/oleObject7.bin"/><Relationship Id="rId2" Type="http://schemas.openxmlformats.org/officeDocument/2006/relationships/tags" Target="../tags/tag297.xml"/><Relationship Id="rId16" Type="http://schemas.openxmlformats.org/officeDocument/2006/relationships/tags" Target="../tags/tag311.xml"/><Relationship Id="rId20" Type="http://schemas.openxmlformats.org/officeDocument/2006/relationships/tags" Target="../tags/tag315.xml"/><Relationship Id="rId29" Type="http://schemas.openxmlformats.org/officeDocument/2006/relationships/oleObject" Target="../embeddings/oleObject9.bin"/><Relationship Id="rId1" Type="http://schemas.openxmlformats.org/officeDocument/2006/relationships/vmlDrawing" Target="../drawings/vmlDrawing5.vml"/><Relationship Id="rId6" Type="http://schemas.openxmlformats.org/officeDocument/2006/relationships/tags" Target="../tags/tag301.xml"/><Relationship Id="rId11" Type="http://schemas.openxmlformats.org/officeDocument/2006/relationships/tags" Target="../tags/tag306.xml"/><Relationship Id="rId24" Type="http://schemas.openxmlformats.org/officeDocument/2006/relationships/notesSlide" Target="../notesSlides/notesSlide18.xml"/><Relationship Id="rId5" Type="http://schemas.openxmlformats.org/officeDocument/2006/relationships/tags" Target="../tags/tag300.xml"/><Relationship Id="rId15" Type="http://schemas.openxmlformats.org/officeDocument/2006/relationships/tags" Target="../tags/tag310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27.wmf"/><Relationship Id="rId10" Type="http://schemas.openxmlformats.org/officeDocument/2006/relationships/tags" Target="../tags/tag305.xml"/><Relationship Id="rId19" Type="http://schemas.openxmlformats.org/officeDocument/2006/relationships/tags" Target="../tags/tag314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tags" Target="../tags/tag309.xml"/><Relationship Id="rId22" Type="http://schemas.openxmlformats.org/officeDocument/2006/relationships/tags" Target="../tags/tag317.xml"/><Relationship Id="rId27" Type="http://schemas.openxmlformats.org/officeDocument/2006/relationships/oleObject" Target="../embeddings/oleObject8.bin"/><Relationship Id="rId30" Type="http://schemas.openxmlformats.org/officeDocument/2006/relationships/image" Target="../media/image2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tags" Target="../tags/tag330.xml"/><Relationship Id="rId18" Type="http://schemas.openxmlformats.org/officeDocument/2006/relationships/tags" Target="../tags/tag335.xml"/><Relationship Id="rId26" Type="http://schemas.openxmlformats.org/officeDocument/2006/relationships/tags" Target="../tags/tag343.xml"/><Relationship Id="rId39" Type="http://schemas.openxmlformats.org/officeDocument/2006/relationships/tags" Target="../tags/tag356.xml"/><Relationship Id="rId3" Type="http://schemas.openxmlformats.org/officeDocument/2006/relationships/tags" Target="../tags/tag320.xml"/><Relationship Id="rId21" Type="http://schemas.openxmlformats.org/officeDocument/2006/relationships/tags" Target="../tags/tag338.xml"/><Relationship Id="rId34" Type="http://schemas.openxmlformats.org/officeDocument/2006/relationships/tags" Target="../tags/tag351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324.xml"/><Relationship Id="rId12" Type="http://schemas.openxmlformats.org/officeDocument/2006/relationships/tags" Target="../tags/tag329.xml"/><Relationship Id="rId17" Type="http://schemas.openxmlformats.org/officeDocument/2006/relationships/tags" Target="../tags/tag334.xml"/><Relationship Id="rId25" Type="http://schemas.openxmlformats.org/officeDocument/2006/relationships/tags" Target="../tags/tag342.xml"/><Relationship Id="rId33" Type="http://schemas.openxmlformats.org/officeDocument/2006/relationships/tags" Target="../tags/tag350.xml"/><Relationship Id="rId38" Type="http://schemas.openxmlformats.org/officeDocument/2006/relationships/tags" Target="../tags/tag355.xml"/><Relationship Id="rId2" Type="http://schemas.openxmlformats.org/officeDocument/2006/relationships/tags" Target="../tags/tag319.xml"/><Relationship Id="rId16" Type="http://schemas.openxmlformats.org/officeDocument/2006/relationships/tags" Target="../tags/tag333.xml"/><Relationship Id="rId20" Type="http://schemas.openxmlformats.org/officeDocument/2006/relationships/tags" Target="../tags/tag337.xml"/><Relationship Id="rId29" Type="http://schemas.openxmlformats.org/officeDocument/2006/relationships/tags" Target="../tags/tag346.xml"/><Relationship Id="rId41" Type="http://schemas.openxmlformats.org/officeDocument/2006/relationships/tags" Target="../tags/tag358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tags" Target="../tags/tag328.xml"/><Relationship Id="rId24" Type="http://schemas.openxmlformats.org/officeDocument/2006/relationships/tags" Target="../tags/tag341.xml"/><Relationship Id="rId32" Type="http://schemas.openxmlformats.org/officeDocument/2006/relationships/tags" Target="../tags/tag349.xml"/><Relationship Id="rId37" Type="http://schemas.openxmlformats.org/officeDocument/2006/relationships/tags" Target="../tags/tag354.xml"/><Relationship Id="rId40" Type="http://schemas.openxmlformats.org/officeDocument/2006/relationships/tags" Target="../tags/tag357.xml"/><Relationship Id="rId5" Type="http://schemas.openxmlformats.org/officeDocument/2006/relationships/tags" Target="../tags/tag322.xml"/><Relationship Id="rId15" Type="http://schemas.openxmlformats.org/officeDocument/2006/relationships/tags" Target="../tags/tag332.xml"/><Relationship Id="rId23" Type="http://schemas.openxmlformats.org/officeDocument/2006/relationships/tags" Target="../tags/tag340.xml"/><Relationship Id="rId28" Type="http://schemas.openxmlformats.org/officeDocument/2006/relationships/tags" Target="../tags/tag345.xml"/><Relationship Id="rId36" Type="http://schemas.openxmlformats.org/officeDocument/2006/relationships/tags" Target="../tags/tag353.xml"/><Relationship Id="rId10" Type="http://schemas.openxmlformats.org/officeDocument/2006/relationships/tags" Target="../tags/tag327.xml"/><Relationship Id="rId19" Type="http://schemas.openxmlformats.org/officeDocument/2006/relationships/tags" Target="../tags/tag336.xml"/><Relationship Id="rId31" Type="http://schemas.openxmlformats.org/officeDocument/2006/relationships/tags" Target="../tags/tag348.xml"/><Relationship Id="rId4" Type="http://schemas.openxmlformats.org/officeDocument/2006/relationships/tags" Target="../tags/tag321.xml"/><Relationship Id="rId9" Type="http://schemas.openxmlformats.org/officeDocument/2006/relationships/tags" Target="../tags/tag326.xml"/><Relationship Id="rId14" Type="http://schemas.openxmlformats.org/officeDocument/2006/relationships/tags" Target="../tags/tag331.xml"/><Relationship Id="rId22" Type="http://schemas.openxmlformats.org/officeDocument/2006/relationships/tags" Target="../tags/tag339.xml"/><Relationship Id="rId27" Type="http://schemas.openxmlformats.org/officeDocument/2006/relationships/tags" Target="../tags/tag344.xml"/><Relationship Id="rId30" Type="http://schemas.openxmlformats.org/officeDocument/2006/relationships/tags" Target="../tags/tag347.xml"/><Relationship Id="rId35" Type="http://schemas.openxmlformats.org/officeDocument/2006/relationships/tags" Target="../tags/tag352.xml"/><Relationship Id="rId43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7" Type="http://schemas.openxmlformats.org/officeDocument/2006/relationships/image" Target="../media/image31.jpeg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tags" Target="../tags/tag377.xml"/><Relationship Id="rId18" Type="http://schemas.openxmlformats.org/officeDocument/2006/relationships/tags" Target="../tags/tag382.xml"/><Relationship Id="rId26" Type="http://schemas.openxmlformats.org/officeDocument/2006/relationships/notesSlide" Target="../notesSlides/notesSlide22.xml"/><Relationship Id="rId3" Type="http://schemas.openxmlformats.org/officeDocument/2006/relationships/tags" Target="../tags/tag367.xml"/><Relationship Id="rId21" Type="http://schemas.openxmlformats.org/officeDocument/2006/relationships/tags" Target="../tags/tag385.xml"/><Relationship Id="rId7" Type="http://schemas.openxmlformats.org/officeDocument/2006/relationships/tags" Target="../tags/tag371.xml"/><Relationship Id="rId12" Type="http://schemas.openxmlformats.org/officeDocument/2006/relationships/tags" Target="../tags/tag376.xml"/><Relationship Id="rId17" Type="http://schemas.openxmlformats.org/officeDocument/2006/relationships/tags" Target="../tags/tag381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366.xml"/><Relationship Id="rId16" Type="http://schemas.openxmlformats.org/officeDocument/2006/relationships/tags" Target="../tags/tag380.xml"/><Relationship Id="rId20" Type="http://schemas.openxmlformats.org/officeDocument/2006/relationships/tags" Target="../tags/tag384.xml"/><Relationship Id="rId29" Type="http://schemas.openxmlformats.org/officeDocument/2006/relationships/image" Target="../media/image35.emf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24" Type="http://schemas.openxmlformats.org/officeDocument/2006/relationships/tags" Target="../tags/tag388.xml"/><Relationship Id="rId5" Type="http://schemas.openxmlformats.org/officeDocument/2006/relationships/tags" Target="../tags/tag369.xml"/><Relationship Id="rId15" Type="http://schemas.openxmlformats.org/officeDocument/2006/relationships/tags" Target="../tags/tag379.xml"/><Relationship Id="rId23" Type="http://schemas.openxmlformats.org/officeDocument/2006/relationships/tags" Target="../tags/tag387.xml"/><Relationship Id="rId28" Type="http://schemas.openxmlformats.org/officeDocument/2006/relationships/image" Target="../media/image34.emf"/><Relationship Id="rId10" Type="http://schemas.openxmlformats.org/officeDocument/2006/relationships/tags" Target="../tags/tag374.xml"/><Relationship Id="rId19" Type="http://schemas.openxmlformats.org/officeDocument/2006/relationships/tags" Target="../tags/tag383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Relationship Id="rId22" Type="http://schemas.openxmlformats.org/officeDocument/2006/relationships/tags" Target="../tags/tag386.xml"/><Relationship Id="rId27" Type="http://schemas.openxmlformats.org/officeDocument/2006/relationships/image" Target="../media/image33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96.xml"/><Relationship Id="rId13" Type="http://schemas.openxmlformats.org/officeDocument/2006/relationships/tags" Target="../tags/tag401.xml"/><Relationship Id="rId18" Type="http://schemas.openxmlformats.org/officeDocument/2006/relationships/tags" Target="../tags/tag406.xml"/><Relationship Id="rId26" Type="http://schemas.openxmlformats.org/officeDocument/2006/relationships/tags" Target="../tags/tag414.xml"/><Relationship Id="rId39" Type="http://schemas.openxmlformats.org/officeDocument/2006/relationships/notesSlide" Target="../notesSlides/notesSlide23.xml"/><Relationship Id="rId3" Type="http://schemas.openxmlformats.org/officeDocument/2006/relationships/tags" Target="../tags/tag391.xml"/><Relationship Id="rId21" Type="http://schemas.openxmlformats.org/officeDocument/2006/relationships/tags" Target="../tags/tag409.xml"/><Relationship Id="rId34" Type="http://schemas.openxmlformats.org/officeDocument/2006/relationships/tags" Target="../tags/tag422.xml"/><Relationship Id="rId42" Type="http://schemas.openxmlformats.org/officeDocument/2006/relationships/image" Target="../media/image38.emf"/><Relationship Id="rId7" Type="http://schemas.openxmlformats.org/officeDocument/2006/relationships/tags" Target="../tags/tag395.xml"/><Relationship Id="rId12" Type="http://schemas.openxmlformats.org/officeDocument/2006/relationships/tags" Target="../tags/tag400.xml"/><Relationship Id="rId17" Type="http://schemas.openxmlformats.org/officeDocument/2006/relationships/tags" Target="../tags/tag405.xml"/><Relationship Id="rId25" Type="http://schemas.openxmlformats.org/officeDocument/2006/relationships/tags" Target="../tags/tag413.xml"/><Relationship Id="rId33" Type="http://schemas.openxmlformats.org/officeDocument/2006/relationships/tags" Target="../tags/tag421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390.xml"/><Relationship Id="rId16" Type="http://schemas.openxmlformats.org/officeDocument/2006/relationships/tags" Target="../tags/tag404.xml"/><Relationship Id="rId20" Type="http://schemas.openxmlformats.org/officeDocument/2006/relationships/tags" Target="../tags/tag408.xml"/><Relationship Id="rId29" Type="http://schemas.openxmlformats.org/officeDocument/2006/relationships/tags" Target="../tags/tag417.xml"/><Relationship Id="rId41" Type="http://schemas.openxmlformats.org/officeDocument/2006/relationships/image" Target="../media/image37.emf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tags" Target="../tags/tag399.xml"/><Relationship Id="rId24" Type="http://schemas.openxmlformats.org/officeDocument/2006/relationships/tags" Target="../tags/tag412.xml"/><Relationship Id="rId32" Type="http://schemas.openxmlformats.org/officeDocument/2006/relationships/tags" Target="../tags/tag420.xml"/><Relationship Id="rId37" Type="http://schemas.openxmlformats.org/officeDocument/2006/relationships/tags" Target="../tags/tag425.xml"/><Relationship Id="rId40" Type="http://schemas.openxmlformats.org/officeDocument/2006/relationships/image" Target="../media/image36.emf"/><Relationship Id="rId5" Type="http://schemas.openxmlformats.org/officeDocument/2006/relationships/tags" Target="../tags/tag393.xml"/><Relationship Id="rId15" Type="http://schemas.openxmlformats.org/officeDocument/2006/relationships/tags" Target="../tags/tag403.xml"/><Relationship Id="rId23" Type="http://schemas.openxmlformats.org/officeDocument/2006/relationships/tags" Target="../tags/tag411.xml"/><Relationship Id="rId28" Type="http://schemas.openxmlformats.org/officeDocument/2006/relationships/tags" Target="../tags/tag416.xml"/><Relationship Id="rId36" Type="http://schemas.openxmlformats.org/officeDocument/2006/relationships/tags" Target="../tags/tag424.xml"/><Relationship Id="rId10" Type="http://schemas.openxmlformats.org/officeDocument/2006/relationships/tags" Target="../tags/tag398.xml"/><Relationship Id="rId19" Type="http://schemas.openxmlformats.org/officeDocument/2006/relationships/tags" Target="../tags/tag407.xml"/><Relationship Id="rId31" Type="http://schemas.openxmlformats.org/officeDocument/2006/relationships/tags" Target="../tags/tag419.xml"/><Relationship Id="rId4" Type="http://schemas.openxmlformats.org/officeDocument/2006/relationships/tags" Target="../tags/tag392.xml"/><Relationship Id="rId9" Type="http://schemas.openxmlformats.org/officeDocument/2006/relationships/tags" Target="../tags/tag397.xml"/><Relationship Id="rId14" Type="http://schemas.openxmlformats.org/officeDocument/2006/relationships/tags" Target="../tags/tag402.xml"/><Relationship Id="rId22" Type="http://schemas.openxmlformats.org/officeDocument/2006/relationships/tags" Target="../tags/tag410.xml"/><Relationship Id="rId27" Type="http://schemas.openxmlformats.org/officeDocument/2006/relationships/tags" Target="../tags/tag415.xml"/><Relationship Id="rId30" Type="http://schemas.openxmlformats.org/officeDocument/2006/relationships/tags" Target="../tags/tag418.xml"/><Relationship Id="rId35" Type="http://schemas.openxmlformats.org/officeDocument/2006/relationships/tags" Target="../tags/tag4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33.xml"/><Relationship Id="rId13" Type="http://schemas.openxmlformats.org/officeDocument/2006/relationships/tags" Target="../tags/tag438.xml"/><Relationship Id="rId18" Type="http://schemas.openxmlformats.org/officeDocument/2006/relationships/tags" Target="../tags/tag443.xml"/><Relationship Id="rId26" Type="http://schemas.openxmlformats.org/officeDocument/2006/relationships/tags" Target="../tags/tag451.xml"/><Relationship Id="rId39" Type="http://schemas.openxmlformats.org/officeDocument/2006/relationships/notesSlide" Target="../notesSlides/notesSlide24.xml"/><Relationship Id="rId3" Type="http://schemas.openxmlformats.org/officeDocument/2006/relationships/tags" Target="../tags/tag428.xml"/><Relationship Id="rId21" Type="http://schemas.openxmlformats.org/officeDocument/2006/relationships/tags" Target="../tags/tag446.xml"/><Relationship Id="rId34" Type="http://schemas.openxmlformats.org/officeDocument/2006/relationships/tags" Target="../tags/tag459.xml"/><Relationship Id="rId42" Type="http://schemas.openxmlformats.org/officeDocument/2006/relationships/image" Target="../media/image41.emf"/><Relationship Id="rId7" Type="http://schemas.openxmlformats.org/officeDocument/2006/relationships/tags" Target="../tags/tag432.xml"/><Relationship Id="rId12" Type="http://schemas.openxmlformats.org/officeDocument/2006/relationships/tags" Target="../tags/tag437.xml"/><Relationship Id="rId17" Type="http://schemas.openxmlformats.org/officeDocument/2006/relationships/tags" Target="../tags/tag442.xml"/><Relationship Id="rId25" Type="http://schemas.openxmlformats.org/officeDocument/2006/relationships/tags" Target="../tags/tag450.xml"/><Relationship Id="rId33" Type="http://schemas.openxmlformats.org/officeDocument/2006/relationships/tags" Target="../tags/tag458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427.xml"/><Relationship Id="rId16" Type="http://schemas.openxmlformats.org/officeDocument/2006/relationships/tags" Target="../tags/tag441.xml"/><Relationship Id="rId20" Type="http://schemas.openxmlformats.org/officeDocument/2006/relationships/tags" Target="../tags/tag445.xml"/><Relationship Id="rId29" Type="http://schemas.openxmlformats.org/officeDocument/2006/relationships/tags" Target="../tags/tag454.xml"/><Relationship Id="rId41" Type="http://schemas.openxmlformats.org/officeDocument/2006/relationships/image" Target="../media/image40.emf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11" Type="http://schemas.openxmlformats.org/officeDocument/2006/relationships/tags" Target="../tags/tag436.xml"/><Relationship Id="rId24" Type="http://schemas.openxmlformats.org/officeDocument/2006/relationships/tags" Target="../tags/tag449.xml"/><Relationship Id="rId32" Type="http://schemas.openxmlformats.org/officeDocument/2006/relationships/tags" Target="../tags/tag457.xml"/><Relationship Id="rId37" Type="http://schemas.openxmlformats.org/officeDocument/2006/relationships/tags" Target="../tags/tag462.xml"/><Relationship Id="rId40" Type="http://schemas.openxmlformats.org/officeDocument/2006/relationships/image" Target="../media/image39.emf"/><Relationship Id="rId5" Type="http://schemas.openxmlformats.org/officeDocument/2006/relationships/tags" Target="../tags/tag430.xml"/><Relationship Id="rId15" Type="http://schemas.openxmlformats.org/officeDocument/2006/relationships/tags" Target="../tags/tag440.xml"/><Relationship Id="rId23" Type="http://schemas.openxmlformats.org/officeDocument/2006/relationships/tags" Target="../tags/tag448.xml"/><Relationship Id="rId28" Type="http://schemas.openxmlformats.org/officeDocument/2006/relationships/tags" Target="../tags/tag453.xml"/><Relationship Id="rId36" Type="http://schemas.openxmlformats.org/officeDocument/2006/relationships/tags" Target="../tags/tag461.xml"/><Relationship Id="rId10" Type="http://schemas.openxmlformats.org/officeDocument/2006/relationships/tags" Target="../tags/tag435.xml"/><Relationship Id="rId19" Type="http://schemas.openxmlformats.org/officeDocument/2006/relationships/tags" Target="../tags/tag444.xml"/><Relationship Id="rId31" Type="http://schemas.openxmlformats.org/officeDocument/2006/relationships/tags" Target="../tags/tag456.xml"/><Relationship Id="rId4" Type="http://schemas.openxmlformats.org/officeDocument/2006/relationships/tags" Target="../tags/tag429.xml"/><Relationship Id="rId9" Type="http://schemas.openxmlformats.org/officeDocument/2006/relationships/tags" Target="../tags/tag434.xml"/><Relationship Id="rId14" Type="http://schemas.openxmlformats.org/officeDocument/2006/relationships/tags" Target="../tags/tag439.xml"/><Relationship Id="rId22" Type="http://schemas.openxmlformats.org/officeDocument/2006/relationships/tags" Target="../tags/tag447.xml"/><Relationship Id="rId27" Type="http://schemas.openxmlformats.org/officeDocument/2006/relationships/tags" Target="../tags/tag452.xml"/><Relationship Id="rId30" Type="http://schemas.openxmlformats.org/officeDocument/2006/relationships/tags" Target="../tags/tag455.xml"/><Relationship Id="rId35" Type="http://schemas.openxmlformats.org/officeDocument/2006/relationships/tags" Target="../tags/tag460.xml"/><Relationship Id="rId43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70.xml"/><Relationship Id="rId13" Type="http://schemas.openxmlformats.org/officeDocument/2006/relationships/tags" Target="../tags/tag475.xml"/><Relationship Id="rId18" Type="http://schemas.openxmlformats.org/officeDocument/2006/relationships/tags" Target="../tags/tag480.xml"/><Relationship Id="rId26" Type="http://schemas.openxmlformats.org/officeDocument/2006/relationships/tags" Target="../tags/tag488.xml"/><Relationship Id="rId39" Type="http://schemas.openxmlformats.org/officeDocument/2006/relationships/tags" Target="../tags/tag501.xml"/><Relationship Id="rId3" Type="http://schemas.openxmlformats.org/officeDocument/2006/relationships/tags" Target="../tags/tag465.xml"/><Relationship Id="rId21" Type="http://schemas.openxmlformats.org/officeDocument/2006/relationships/tags" Target="../tags/tag483.xml"/><Relationship Id="rId34" Type="http://schemas.openxmlformats.org/officeDocument/2006/relationships/tags" Target="../tags/tag496.xml"/><Relationship Id="rId42" Type="http://schemas.openxmlformats.org/officeDocument/2006/relationships/image" Target="../media/image43.emf"/><Relationship Id="rId7" Type="http://schemas.openxmlformats.org/officeDocument/2006/relationships/tags" Target="../tags/tag469.xml"/><Relationship Id="rId12" Type="http://schemas.openxmlformats.org/officeDocument/2006/relationships/tags" Target="../tags/tag474.xml"/><Relationship Id="rId17" Type="http://schemas.openxmlformats.org/officeDocument/2006/relationships/tags" Target="../tags/tag479.xml"/><Relationship Id="rId25" Type="http://schemas.openxmlformats.org/officeDocument/2006/relationships/tags" Target="../tags/tag487.xml"/><Relationship Id="rId33" Type="http://schemas.openxmlformats.org/officeDocument/2006/relationships/tags" Target="../tags/tag495.xml"/><Relationship Id="rId38" Type="http://schemas.openxmlformats.org/officeDocument/2006/relationships/tags" Target="../tags/tag500.xml"/><Relationship Id="rId2" Type="http://schemas.openxmlformats.org/officeDocument/2006/relationships/tags" Target="../tags/tag464.xml"/><Relationship Id="rId16" Type="http://schemas.openxmlformats.org/officeDocument/2006/relationships/tags" Target="../tags/tag478.xml"/><Relationship Id="rId20" Type="http://schemas.openxmlformats.org/officeDocument/2006/relationships/tags" Target="../tags/tag482.xml"/><Relationship Id="rId29" Type="http://schemas.openxmlformats.org/officeDocument/2006/relationships/tags" Target="../tags/tag491.xml"/><Relationship Id="rId41" Type="http://schemas.openxmlformats.org/officeDocument/2006/relationships/notesSlide" Target="../notesSlides/notesSlide25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tags" Target="../tags/tag473.xml"/><Relationship Id="rId24" Type="http://schemas.openxmlformats.org/officeDocument/2006/relationships/tags" Target="../tags/tag486.xml"/><Relationship Id="rId32" Type="http://schemas.openxmlformats.org/officeDocument/2006/relationships/tags" Target="../tags/tag494.xml"/><Relationship Id="rId37" Type="http://schemas.openxmlformats.org/officeDocument/2006/relationships/tags" Target="../tags/tag499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46.emf"/><Relationship Id="rId5" Type="http://schemas.openxmlformats.org/officeDocument/2006/relationships/tags" Target="../tags/tag467.xml"/><Relationship Id="rId15" Type="http://schemas.openxmlformats.org/officeDocument/2006/relationships/tags" Target="../tags/tag477.xml"/><Relationship Id="rId23" Type="http://schemas.openxmlformats.org/officeDocument/2006/relationships/tags" Target="../tags/tag485.xml"/><Relationship Id="rId28" Type="http://schemas.openxmlformats.org/officeDocument/2006/relationships/tags" Target="../tags/tag490.xml"/><Relationship Id="rId36" Type="http://schemas.openxmlformats.org/officeDocument/2006/relationships/tags" Target="../tags/tag498.xml"/><Relationship Id="rId10" Type="http://schemas.openxmlformats.org/officeDocument/2006/relationships/tags" Target="../tags/tag472.xml"/><Relationship Id="rId19" Type="http://schemas.openxmlformats.org/officeDocument/2006/relationships/tags" Target="../tags/tag481.xml"/><Relationship Id="rId31" Type="http://schemas.openxmlformats.org/officeDocument/2006/relationships/tags" Target="../tags/tag493.xml"/><Relationship Id="rId44" Type="http://schemas.openxmlformats.org/officeDocument/2006/relationships/image" Target="../media/image45.emf"/><Relationship Id="rId4" Type="http://schemas.openxmlformats.org/officeDocument/2006/relationships/tags" Target="../tags/tag466.xml"/><Relationship Id="rId9" Type="http://schemas.openxmlformats.org/officeDocument/2006/relationships/tags" Target="../tags/tag471.xml"/><Relationship Id="rId14" Type="http://schemas.openxmlformats.org/officeDocument/2006/relationships/tags" Target="../tags/tag476.xml"/><Relationship Id="rId22" Type="http://schemas.openxmlformats.org/officeDocument/2006/relationships/tags" Target="../tags/tag484.xml"/><Relationship Id="rId27" Type="http://schemas.openxmlformats.org/officeDocument/2006/relationships/tags" Target="../tags/tag489.xml"/><Relationship Id="rId30" Type="http://schemas.openxmlformats.org/officeDocument/2006/relationships/tags" Target="../tags/tag492.xml"/><Relationship Id="rId35" Type="http://schemas.openxmlformats.org/officeDocument/2006/relationships/tags" Target="../tags/tag497.xml"/><Relationship Id="rId43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tags" Target="../tags/tag526.xml"/><Relationship Id="rId39" Type="http://schemas.openxmlformats.org/officeDocument/2006/relationships/tags" Target="../tags/tag539.xml"/><Relationship Id="rId21" Type="http://schemas.openxmlformats.org/officeDocument/2006/relationships/tags" Target="../tags/tag521.xml"/><Relationship Id="rId34" Type="http://schemas.openxmlformats.org/officeDocument/2006/relationships/tags" Target="../tags/tag534.xml"/><Relationship Id="rId42" Type="http://schemas.openxmlformats.org/officeDocument/2006/relationships/tags" Target="../tags/tag542.xml"/><Relationship Id="rId47" Type="http://schemas.openxmlformats.org/officeDocument/2006/relationships/tags" Target="../tags/tag547.xml"/><Relationship Id="rId50" Type="http://schemas.openxmlformats.org/officeDocument/2006/relationships/tags" Target="../tags/tag550.xml"/><Relationship Id="rId55" Type="http://schemas.openxmlformats.org/officeDocument/2006/relationships/tags" Target="../tags/tag555.xml"/><Relationship Id="rId63" Type="http://schemas.openxmlformats.org/officeDocument/2006/relationships/tags" Target="../tags/tag563.xml"/><Relationship Id="rId68" Type="http://schemas.openxmlformats.org/officeDocument/2006/relationships/tags" Target="../tags/tag568.xml"/><Relationship Id="rId76" Type="http://schemas.openxmlformats.org/officeDocument/2006/relationships/tags" Target="../tags/tag576.xml"/><Relationship Id="rId7" Type="http://schemas.openxmlformats.org/officeDocument/2006/relationships/tags" Target="../tags/tag507.xml"/><Relationship Id="rId71" Type="http://schemas.openxmlformats.org/officeDocument/2006/relationships/tags" Target="../tags/tag571.xml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9" Type="http://schemas.openxmlformats.org/officeDocument/2006/relationships/tags" Target="../tags/tag529.xml"/><Relationship Id="rId11" Type="http://schemas.openxmlformats.org/officeDocument/2006/relationships/tags" Target="../tags/tag511.xml"/><Relationship Id="rId24" Type="http://schemas.openxmlformats.org/officeDocument/2006/relationships/tags" Target="../tags/tag524.xml"/><Relationship Id="rId32" Type="http://schemas.openxmlformats.org/officeDocument/2006/relationships/tags" Target="../tags/tag532.xml"/><Relationship Id="rId37" Type="http://schemas.openxmlformats.org/officeDocument/2006/relationships/tags" Target="../tags/tag537.xml"/><Relationship Id="rId40" Type="http://schemas.openxmlformats.org/officeDocument/2006/relationships/tags" Target="../tags/tag540.xml"/><Relationship Id="rId45" Type="http://schemas.openxmlformats.org/officeDocument/2006/relationships/tags" Target="../tags/tag545.xml"/><Relationship Id="rId53" Type="http://schemas.openxmlformats.org/officeDocument/2006/relationships/tags" Target="../tags/tag553.xml"/><Relationship Id="rId58" Type="http://schemas.openxmlformats.org/officeDocument/2006/relationships/tags" Target="../tags/tag558.xml"/><Relationship Id="rId66" Type="http://schemas.openxmlformats.org/officeDocument/2006/relationships/tags" Target="../tags/tag566.xml"/><Relationship Id="rId74" Type="http://schemas.openxmlformats.org/officeDocument/2006/relationships/tags" Target="../tags/tag574.xml"/><Relationship Id="rId79" Type="http://schemas.openxmlformats.org/officeDocument/2006/relationships/notesSlide" Target="../notesSlides/notesSlide26.xml"/><Relationship Id="rId5" Type="http://schemas.openxmlformats.org/officeDocument/2006/relationships/tags" Target="../tags/tag505.xml"/><Relationship Id="rId61" Type="http://schemas.openxmlformats.org/officeDocument/2006/relationships/tags" Target="../tags/tag561.xml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tags" Target="../tags/tag531.xml"/><Relationship Id="rId44" Type="http://schemas.openxmlformats.org/officeDocument/2006/relationships/tags" Target="../tags/tag544.xml"/><Relationship Id="rId52" Type="http://schemas.openxmlformats.org/officeDocument/2006/relationships/tags" Target="../tags/tag552.xml"/><Relationship Id="rId60" Type="http://schemas.openxmlformats.org/officeDocument/2006/relationships/tags" Target="../tags/tag560.xml"/><Relationship Id="rId65" Type="http://schemas.openxmlformats.org/officeDocument/2006/relationships/tags" Target="../tags/tag565.xml"/><Relationship Id="rId73" Type="http://schemas.openxmlformats.org/officeDocument/2006/relationships/tags" Target="../tags/tag573.xml"/><Relationship Id="rId78" Type="http://schemas.openxmlformats.org/officeDocument/2006/relationships/slideLayout" Target="../slideLayouts/slideLayout2.xml"/><Relationship Id="rId81" Type="http://schemas.openxmlformats.org/officeDocument/2006/relationships/image" Target="../media/image48.emf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tags" Target="../tags/tag527.xml"/><Relationship Id="rId30" Type="http://schemas.openxmlformats.org/officeDocument/2006/relationships/tags" Target="../tags/tag530.xml"/><Relationship Id="rId35" Type="http://schemas.openxmlformats.org/officeDocument/2006/relationships/tags" Target="../tags/tag535.xml"/><Relationship Id="rId43" Type="http://schemas.openxmlformats.org/officeDocument/2006/relationships/tags" Target="../tags/tag543.xml"/><Relationship Id="rId48" Type="http://schemas.openxmlformats.org/officeDocument/2006/relationships/tags" Target="../tags/tag548.xml"/><Relationship Id="rId56" Type="http://schemas.openxmlformats.org/officeDocument/2006/relationships/tags" Target="../tags/tag556.xml"/><Relationship Id="rId64" Type="http://schemas.openxmlformats.org/officeDocument/2006/relationships/tags" Target="../tags/tag564.xml"/><Relationship Id="rId69" Type="http://schemas.openxmlformats.org/officeDocument/2006/relationships/tags" Target="../tags/tag569.xml"/><Relationship Id="rId77" Type="http://schemas.openxmlformats.org/officeDocument/2006/relationships/tags" Target="../tags/tag577.xml"/><Relationship Id="rId8" Type="http://schemas.openxmlformats.org/officeDocument/2006/relationships/tags" Target="../tags/tag508.xml"/><Relationship Id="rId51" Type="http://schemas.openxmlformats.org/officeDocument/2006/relationships/tags" Target="../tags/tag551.xml"/><Relationship Id="rId72" Type="http://schemas.openxmlformats.org/officeDocument/2006/relationships/tags" Target="../tags/tag572.xml"/><Relationship Id="rId80" Type="http://schemas.openxmlformats.org/officeDocument/2006/relationships/image" Target="../media/image47.wmf"/><Relationship Id="rId3" Type="http://schemas.openxmlformats.org/officeDocument/2006/relationships/tags" Target="../tags/tag503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tags" Target="../tags/tag525.xml"/><Relationship Id="rId33" Type="http://schemas.openxmlformats.org/officeDocument/2006/relationships/tags" Target="../tags/tag533.xml"/><Relationship Id="rId38" Type="http://schemas.openxmlformats.org/officeDocument/2006/relationships/tags" Target="../tags/tag538.xml"/><Relationship Id="rId46" Type="http://schemas.openxmlformats.org/officeDocument/2006/relationships/tags" Target="../tags/tag546.xml"/><Relationship Id="rId59" Type="http://schemas.openxmlformats.org/officeDocument/2006/relationships/tags" Target="../tags/tag559.xml"/><Relationship Id="rId67" Type="http://schemas.openxmlformats.org/officeDocument/2006/relationships/tags" Target="../tags/tag567.xml"/><Relationship Id="rId20" Type="http://schemas.openxmlformats.org/officeDocument/2006/relationships/tags" Target="../tags/tag520.xml"/><Relationship Id="rId41" Type="http://schemas.openxmlformats.org/officeDocument/2006/relationships/tags" Target="../tags/tag541.xml"/><Relationship Id="rId54" Type="http://schemas.openxmlformats.org/officeDocument/2006/relationships/tags" Target="../tags/tag554.xml"/><Relationship Id="rId62" Type="http://schemas.openxmlformats.org/officeDocument/2006/relationships/tags" Target="../tags/tag562.xml"/><Relationship Id="rId70" Type="http://schemas.openxmlformats.org/officeDocument/2006/relationships/tags" Target="../tags/tag570.xml"/><Relationship Id="rId75" Type="http://schemas.openxmlformats.org/officeDocument/2006/relationships/tags" Target="../tags/tag575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06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tags" Target="../tags/tag528.xml"/><Relationship Id="rId36" Type="http://schemas.openxmlformats.org/officeDocument/2006/relationships/tags" Target="../tags/tag536.xml"/><Relationship Id="rId49" Type="http://schemas.openxmlformats.org/officeDocument/2006/relationships/tags" Target="../tags/tag549.xml"/><Relationship Id="rId57" Type="http://schemas.openxmlformats.org/officeDocument/2006/relationships/tags" Target="../tags/tag55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85.xml"/><Relationship Id="rId13" Type="http://schemas.openxmlformats.org/officeDocument/2006/relationships/tags" Target="../tags/tag590.xml"/><Relationship Id="rId18" Type="http://schemas.openxmlformats.org/officeDocument/2006/relationships/tags" Target="../tags/tag595.xml"/><Relationship Id="rId26" Type="http://schemas.openxmlformats.org/officeDocument/2006/relationships/tags" Target="../tags/tag603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580.xml"/><Relationship Id="rId21" Type="http://schemas.openxmlformats.org/officeDocument/2006/relationships/tags" Target="../tags/tag598.xml"/><Relationship Id="rId34" Type="http://schemas.openxmlformats.org/officeDocument/2006/relationships/tags" Target="../tags/tag611.xml"/><Relationship Id="rId7" Type="http://schemas.openxmlformats.org/officeDocument/2006/relationships/tags" Target="../tags/tag584.xml"/><Relationship Id="rId12" Type="http://schemas.openxmlformats.org/officeDocument/2006/relationships/tags" Target="../tags/tag589.xml"/><Relationship Id="rId17" Type="http://schemas.openxmlformats.org/officeDocument/2006/relationships/tags" Target="../tags/tag594.xml"/><Relationship Id="rId25" Type="http://schemas.openxmlformats.org/officeDocument/2006/relationships/tags" Target="../tags/tag602.xml"/><Relationship Id="rId33" Type="http://schemas.openxmlformats.org/officeDocument/2006/relationships/tags" Target="../tags/tag610.xml"/><Relationship Id="rId38" Type="http://schemas.openxmlformats.org/officeDocument/2006/relationships/image" Target="../media/image49.png"/><Relationship Id="rId2" Type="http://schemas.openxmlformats.org/officeDocument/2006/relationships/tags" Target="../tags/tag579.xml"/><Relationship Id="rId16" Type="http://schemas.openxmlformats.org/officeDocument/2006/relationships/tags" Target="../tags/tag593.xml"/><Relationship Id="rId20" Type="http://schemas.openxmlformats.org/officeDocument/2006/relationships/tags" Target="../tags/tag597.xml"/><Relationship Id="rId29" Type="http://schemas.openxmlformats.org/officeDocument/2006/relationships/tags" Target="../tags/tag606.xml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11" Type="http://schemas.openxmlformats.org/officeDocument/2006/relationships/tags" Target="../tags/tag588.xml"/><Relationship Id="rId24" Type="http://schemas.openxmlformats.org/officeDocument/2006/relationships/tags" Target="../tags/tag601.xml"/><Relationship Id="rId32" Type="http://schemas.openxmlformats.org/officeDocument/2006/relationships/tags" Target="../tags/tag609.xml"/><Relationship Id="rId37" Type="http://schemas.openxmlformats.org/officeDocument/2006/relationships/notesSlide" Target="../notesSlides/notesSlide2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582.xml"/><Relationship Id="rId15" Type="http://schemas.openxmlformats.org/officeDocument/2006/relationships/tags" Target="../tags/tag592.xml"/><Relationship Id="rId23" Type="http://schemas.openxmlformats.org/officeDocument/2006/relationships/tags" Target="../tags/tag600.xml"/><Relationship Id="rId28" Type="http://schemas.openxmlformats.org/officeDocument/2006/relationships/tags" Target="../tags/tag605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587.xml"/><Relationship Id="rId19" Type="http://schemas.openxmlformats.org/officeDocument/2006/relationships/tags" Target="../tags/tag596.xml"/><Relationship Id="rId31" Type="http://schemas.openxmlformats.org/officeDocument/2006/relationships/tags" Target="../tags/tag608.xml"/><Relationship Id="rId4" Type="http://schemas.openxmlformats.org/officeDocument/2006/relationships/tags" Target="../tags/tag581.xml"/><Relationship Id="rId9" Type="http://schemas.openxmlformats.org/officeDocument/2006/relationships/tags" Target="../tags/tag586.xml"/><Relationship Id="rId14" Type="http://schemas.openxmlformats.org/officeDocument/2006/relationships/tags" Target="../tags/tag591.xml"/><Relationship Id="rId22" Type="http://schemas.openxmlformats.org/officeDocument/2006/relationships/tags" Target="../tags/tag599.xml"/><Relationship Id="rId27" Type="http://schemas.openxmlformats.org/officeDocument/2006/relationships/tags" Target="../tags/tag604.xml"/><Relationship Id="rId30" Type="http://schemas.openxmlformats.org/officeDocument/2006/relationships/tags" Target="../tags/tag607.xml"/><Relationship Id="rId35" Type="http://schemas.openxmlformats.org/officeDocument/2006/relationships/tags" Target="../tags/tag6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620.xml"/><Relationship Id="rId13" Type="http://schemas.openxmlformats.org/officeDocument/2006/relationships/tags" Target="../tags/tag625.xml"/><Relationship Id="rId18" Type="http://schemas.openxmlformats.org/officeDocument/2006/relationships/tags" Target="../tags/tag630.xml"/><Relationship Id="rId26" Type="http://schemas.openxmlformats.org/officeDocument/2006/relationships/tags" Target="../tags/tag638.xml"/><Relationship Id="rId39" Type="http://schemas.openxmlformats.org/officeDocument/2006/relationships/image" Target="../media/image51.png"/><Relationship Id="rId3" Type="http://schemas.openxmlformats.org/officeDocument/2006/relationships/tags" Target="../tags/tag615.xml"/><Relationship Id="rId21" Type="http://schemas.openxmlformats.org/officeDocument/2006/relationships/tags" Target="../tags/tag633.xml"/><Relationship Id="rId34" Type="http://schemas.openxmlformats.org/officeDocument/2006/relationships/tags" Target="../tags/tag646.xml"/><Relationship Id="rId7" Type="http://schemas.openxmlformats.org/officeDocument/2006/relationships/tags" Target="../tags/tag619.xml"/><Relationship Id="rId12" Type="http://schemas.openxmlformats.org/officeDocument/2006/relationships/tags" Target="../tags/tag624.xml"/><Relationship Id="rId17" Type="http://schemas.openxmlformats.org/officeDocument/2006/relationships/tags" Target="../tags/tag629.xml"/><Relationship Id="rId25" Type="http://schemas.openxmlformats.org/officeDocument/2006/relationships/tags" Target="../tags/tag637.xml"/><Relationship Id="rId33" Type="http://schemas.openxmlformats.org/officeDocument/2006/relationships/tags" Target="../tags/tag645.xml"/><Relationship Id="rId38" Type="http://schemas.openxmlformats.org/officeDocument/2006/relationships/image" Target="../media/image50.png"/><Relationship Id="rId2" Type="http://schemas.openxmlformats.org/officeDocument/2006/relationships/tags" Target="../tags/tag614.xml"/><Relationship Id="rId16" Type="http://schemas.openxmlformats.org/officeDocument/2006/relationships/tags" Target="../tags/tag628.xml"/><Relationship Id="rId20" Type="http://schemas.openxmlformats.org/officeDocument/2006/relationships/tags" Target="../tags/tag632.xml"/><Relationship Id="rId29" Type="http://schemas.openxmlformats.org/officeDocument/2006/relationships/tags" Target="../tags/tag641.xml"/><Relationship Id="rId1" Type="http://schemas.openxmlformats.org/officeDocument/2006/relationships/tags" Target="../tags/tag613.xml"/><Relationship Id="rId6" Type="http://schemas.openxmlformats.org/officeDocument/2006/relationships/tags" Target="../tags/tag618.xml"/><Relationship Id="rId11" Type="http://schemas.openxmlformats.org/officeDocument/2006/relationships/tags" Target="../tags/tag623.xml"/><Relationship Id="rId24" Type="http://schemas.openxmlformats.org/officeDocument/2006/relationships/tags" Target="../tags/tag636.xml"/><Relationship Id="rId32" Type="http://schemas.openxmlformats.org/officeDocument/2006/relationships/tags" Target="../tags/tag644.xml"/><Relationship Id="rId37" Type="http://schemas.openxmlformats.org/officeDocument/2006/relationships/notesSlide" Target="../notesSlides/notesSlide28.xml"/><Relationship Id="rId5" Type="http://schemas.openxmlformats.org/officeDocument/2006/relationships/tags" Target="../tags/tag617.xml"/><Relationship Id="rId15" Type="http://schemas.openxmlformats.org/officeDocument/2006/relationships/tags" Target="../tags/tag627.xml"/><Relationship Id="rId23" Type="http://schemas.openxmlformats.org/officeDocument/2006/relationships/tags" Target="../tags/tag635.xml"/><Relationship Id="rId28" Type="http://schemas.openxmlformats.org/officeDocument/2006/relationships/tags" Target="../tags/tag640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622.xml"/><Relationship Id="rId19" Type="http://schemas.openxmlformats.org/officeDocument/2006/relationships/tags" Target="../tags/tag631.xml"/><Relationship Id="rId31" Type="http://schemas.openxmlformats.org/officeDocument/2006/relationships/tags" Target="../tags/tag643.xml"/><Relationship Id="rId4" Type="http://schemas.openxmlformats.org/officeDocument/2006/relationships/tags" Target="../tags/tag616.xml"/><Relationship Id="rId9" Type="http://schemas.openxmlformats.org/officeDocument/2006/relationships/tags" Target="../tags/tag621.xml"/><Relationship Id="rId14" Type="http://schemas.openxmlformats.org/officeDocument/2006/relationships/tags" Target="../tags/tag626.xml"/><Relationship Id="rId22" Type="http://schemas.openxmlformats.org/officeDocument/2006/relationships/tags" Target="../tags/tag634.xml"/><Relationship Id="rId27" Type="http://schemas.openxmlformats.org/officeDocument/2006/relationships/tags" Target="../tags/tag639.xml"/><Relationship Id="rId30" Type="http://schemas.openxmlformats.org/officeDocument/2006/relationships/tags" Target="../tags/tag642.xml"/><Relationship Id="rId35" Type="http://schemas.openxmlformats.org/officeDocument/2006/relationships/tags" Target="../tags/tag64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655.xml"/><Relationship Id="rId13" Type="http://schemas.openxmlformats.org/officeDocument/2006/relationships/tags" Target="../tags/tag660.xml"/><Relationship Id="rId18" Type="http://schemas.openxmlformats.org/officeDocument/2006/relationships/tags" Target="../tags/tag665.xml"/><Relationship Id="rId26" Type="http://schemas.openxmlformats.org/officeDocument/2006/relationships/notesSlide" Target="../notesSlides/notesSlide29.xml"/><Relationship Id="rId3" Type="http://schemas.openxmlformats.org/officeDocument/2006/relationships/tags" Target="../tags/tag650.xml"/><Relationship Id="rId21" Type="http://schemas.openxmlformats.org/officeDocument/2006/relationships/tags" Target="../tags/tag668.xml"/><Relationship Id="rId7" Type="http://schemas.openxmlformats.org/officeDocument/2006/relationships/tags" Target="../tags/tag654.xml"/><Relationship Id="rId12" Type="http://schemas.openxmlformats.org/officeDocument/2006/relationships/tags" Target="../tags/tag659.xml"/><Relationship Id="rId17" Type="http://schemas.openxmlformats.org/officeDocument/2006/relationships/tags" Target="../tags/tag664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649.xml"/><Relationship Id="rId16" Type="http://schemas.openxmlformats.org/officeDocument/2006/relationships/tags" Target="../tags/tag663.xml"/><Relationship Id="rId20" Type="http://schemas.openxmlformats.org/officeDocument/2006/relationships/tags" Target="../tags/tag667.xml"/><Relationship Id="rId1" Type="http://schemas.openxmlformats.org/officeDocument/2006/relationships/tags" Target="../tags/tag648.xml"/><Relationship Id="rId6" Type="http://schemas.openxmlformats.org/officeDocument/2006/relationships/tags" Target="../tags/tag653.xml"/><Relationship Id="rId11" Type="http://schemas.openxmlformats.org/officeDocument/2006/relationships/tags" Target="../tags/tag658.xml"/><Relationship Id="rId24" Type="http://schemas.openxmlformats.org/officeDocument/2006/relationships/tags" Target="../tags/tag671.xml"/><Relationship Id="rId5" Type="http://schemas.openxmlformats.org/officeDocument/2006/relationships/tags" Target="../tags/tag652.xml"/><Relationship Id="rId15" Type="http://schemas.openxmlformats.org/officeDocument/2006/relationships/tags" Target="../tags/tag662.xml"/><Relationship Id="rId23" Type="http://schemas.openxmlformats.org/officeDocument/2006/relationships/tags" Target="../tags/tag670.xml"/><Relationship Id="rId10" Type="http://schemas.openxmlformats.org/officeDocument/2006/relationships/tags" Target="../tags/tag657.xml"/><Relationship Id="rId19" Type="http://schemas.openxmlformats.org/officeDocument/2006/relationships/tags" Target="../tags/tag666.xml"/><Relationship Id="rId4" Type="http://schemas.openxmlformats.org/officeDocument/2006/relationships/tags" Target="../tags/tag651.xml"/><Relationship Id="rId9" Type="http://schemas.openxmlformats.org/officeDocument/2006/relationships/tags" Target="../tags/tag656.xml"/><Relationship Id="rId14" Type="http://schemas.openxmlformats.org/officeDocument/2006/relationships/tags" Target="../tags/tag661.xml"/><Relationship Id="rId22" Type="http://schemas.openxmlformats.org/officeDocument/2006/relationships/tags" Target="../tags/tag66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678.xml"/><Relationship Id="rId13" Type="http://schemas.openxmlformats.org/officeDocument/2006/relationships/tags" Target="../tags/tag68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673.xml"/><Relationship Id="rId21" Type="http://schemas.openxmlformats.org/officeDocument/2006/relationships/image" Target="../media/image52.wmf"/><Relationship Id="rId7" Type="http://schemas.openxmlformats.org/officeDocument/2006/relationships/tags" Target="../tags/tag677.xml"/><Relationship Id="rId12" Type="http://schemas.openxmlformats.org/officeDocument/2006/relationships/tags" Target="../tags/tag682.xml"/><Relationship Id="rId17" Type="http://schemas.openxmlformats.org/officeDocument/2006/relationships/tags" Target="../tags/tag687.xml"/><Relationship Id="rId25" Type="http://schemas.openxmlformats.org/officeDocument/2006/relationships/image" Target="../media/image54.wmf"/><Relationship Id="rId2" Type="http://schemas.openxmlformats.org/officeDocument/2006/relationships/tags" Target="../tags/tag672.xml"/><Relationship Id="rId16" Type="http://schemas.openxmlformats.org/officeDocument/2006/relationships/tags" Target="../tags/tag686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6.vml"/><Relationship Id="rId6" Type="http://schemas.openxmlformats.org/officeDocument/2006/relationships/tags" Target="../tags/tag676.xml"/><Relationship Id="rId11" Type="http://schemas.openxmlformats.org/officeDocument/2006/relationships/tags" Target="../tags/tag681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675.xml"/><Relationship Id="rId15" Type="http://schemas.openxmlformats.org/officeDocument/2006/relationships/tags" Target="../tags/tag685.xml"/><Relationship Id="rId23" Type="http://schemas.openxmlformats.org/officeDocument/2006/relationships/image" Target="../media/image53.wmf"/><Relationship Id="rId10" Type="http://schemas.openxmlformats.org/officeDocument/2006/relationships/tags" Target="../tags/tag680.xml"/><Relationship Id="rId19" Type="http://schemas.openxmlformats.org/officeDocument/2006/relationships/notesSlide" Target="../notesSlides/notesSlide30.xml"/><Relationship Id="rId4" Type="http://schemas.openxmlformats.org/officeDocument/2006/relationships/tags" Target="../tags/tag674.xml"/><Relationship Id="rId9" Type="http://schemas.openxmlformats.org/officeDocument/2006/relationships/tags" Target="../tags/tag679.xml"/><Relationship Id="rId14" Type="http://schemas.openxmlformats.org/officeDocument/2006/relationships/tags" Target="../tags/tag684.xml"/><Relationship Id="rId22" Type="http://schemas.openxmlformats.org/officeDocument/2006/relationships/oleObject" Target="../embeddings/oleObject11.bin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tags" Target="../tags/tag699.xml"/><Relationship Id="rId18" Type="http://schemas.openxmlformats.org/officeDocument/2006/relationships/tags" Target="../tags/tag704.xml"/><Relationship Id="rId26" Type="http://schemas.openxmlformats.org/officeDocument/2006/relationships/tags" Target="../tags/tag712.xml"/><Relationship Id="rId39" Type="http://schemas.openxmlformats.org/officeDocument/2006/relationships/tags" Target="../tags/tag725.xml"/><Relationship Id="rId21" Type="http://schemas.openxmlformats.org/officeDocument/2006/relationships/tags" Target="../tags/tag707.xml"/><Relationship Id="rId34" Type="http://schemas.openxmlformats.org/officeDocument/2006/relationships/tags" Target="../tags/tag720.xml"/><Relationship Id="rId42" Type="http://schemas.openxmlformats.org/officeDocument/2006/relationships/tags" Target="../tags/tag728.xml"/><Relationship Id="rId47" Type="http://schemas.openxmlformats.org/officeDocument/2006/relationships/tags" Target="../tags/tag733.xml"/><Relationship Id="rId50" Type="http://schemas.openxmlformats.org/officeDocument/2006/relationships/tags" Target="../tags/tag736.xml"/><Relationship Id="rId55" Type="http://schemas.openxmlformats.org/officeDocument/2006/relationships/notesSlide" Target="../notesSlides/notesSlide31.xml"/><Relationship Id="rId63" Type="http://schemas.openxmlformats.org/officeDocument/2006/relationships/image" Target="../media/image58.wmf"/><Relationship Id="rId7" Type="http://schemas.openxmlformats.org/officeDocument/2006/relationships/tags" Target="../tags/tag693.xml"/><Relationship Id="rId2" Type="http://schemas.openxmlformats.org/officeDocument/2006/relationships/tags" Target="../tags/tag688.xml"/><Relationship Id="rId16" Type="http://schemas.openxmlformats.org/officeDocument/2006/relationships/tags" Target="../tags/tag702.xml"/><Relationship Id="rId29" Type="http://schemas.openxmlformats.org/officeDocument/2006/relationships/tags" Target="../tags/tag715.xml"/><Relationship Id="rId1" Type="http://schemas.openxmlformats.org/officeDocument/2006/relationships/vmlDrawing" Target="../drawings/vmlDrawing7.vml"/><Relationship Id="rId6" Type="http://schemas.openxmlformats.org/officeDocument/2006/relationships/tags" Target="../tags/tag692.xml"/><Relationship Id="rId11" Type="http://schemas.openxmlformats.org/officeDocument/2006/relationships/tags" Target="../tags/tag697.xml"/><Relationship Id="rId24" Type="http://schemas.openxmlformats.org/officeDocument/2006/relationships/tags" Target="../tags/tag710.xml"/><Relationship Id="rId32" Type="http://schemas.openxmlformats.org/officeDocument/2006/relationships/tags" Target="../tags/tag718.xml"/><Relationship Id="rId37" Type="http://schemas.openxmlformats.org/officeDocument/2006/relationships/tags" Target="../tags/tag723.xml"/><Relationship Id="rId40" Type="http://schemas.openxmlformats.org/officeDocument/2006/relationships/tags" Target="../tags/tag726.xml"/><Relationship Id="rId45" Type="http://schemas.openxmlformats.org/officeDocument/2006/relationships/tags" Target="../tags/tag731.xml"/><Relationship Id="rId53" Type="http://schemas.openxmlformats.org/officeDocument/2006/relationships/tags" Target="../tags/tag739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691.xml"/><Relationship Id="rId15" Type="http://schemas.openxmlformats.org/officeDocument/2006/relationships/tags" Target="../tags/tag701.xml"/><Relationship Id="rId23" Type="http://schemas.openxmlformats.org/officeDocument/2006/relationships/tags" Target="../tags/tag709.xml"/><Relationship Id="rId28" Type="http://schemas.openxmlformats.org/officeDocument/2006/relationships/tags" Target="../tags/tag714.xml"/><Relationship Id="rId36" Type="http://schemas.openxmlformats.org/officeDocument/2006/relationships/tags" Target="../tags/tag722.xml"/><Relationship Id="rId49" Type="http://schemas.openxmlformats.org/officeDocument/2006/relationships/tags" Target="../tags/tag735.xml"/><Relationship Id="rId57" Type="http://schemas.openxmlformats.org/officeDocument/2006/relationships/image" Target="../media/image55.wmf"/><Relationship Id="rId61" Type="http://schemas.openxmlformats.org/officeDocument/2006/relationships/image" Target="../media/image57.wmf"/><Relationship Id="rId10" Type="http://schemas.openxmlformats.org/officeDocument/2006/relationships/tags" Target="../tags/tag696.xml"/><Relationship Id="rId19" Type="http://schemas.openxmlformats.org/officeDocument/2006/relationships/tags" Target="../tags/tag705.xml"/><Relationship Id="rId31" Type="http://schemas.openxmlformats.org/officeDocument/2006/relationships/tags" Target="../tags/tag717.xml"/><Relationship Id="rId44" Type="http://schemas.openxmlformats.org/officeDocument/2006/relationships/tags" Target="../tags/tag730.xml"/><Relationship Id="rId52" Type="http://schemas.openxmlformats.org/officeDocument/2006/relationships/tags" Target="../tags/tag738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59.wmf"/><Relationship Id="rId4" Type="http://schemas.openxmlformats.org/officeDocument/2006/relationships/tags" Target="../tags/tag690.xml"/><Relationship Id="rId9" Type="http://schemas.openxmlformats.org/officeDocument/2006/relationships/tags" Target="../tags/tag695.xml"/><Relationship Id="rId14" Type="http://schemas.openxmlformats.org/officeDocument/2006/relationships/tags" Target="../tags/tag700.xml"/><Relationship Id="rId22" Type="http://schemas.openxmlformats.org/officeDocument/2006/relationships/tags" Target="../tags/tag708.xml"/><Relationship Id="rId27" Type="http://schemas.openxmlformats.org/officeDocument/2006/relationships/tags" Target="../tags/tag713.xml"/><Relationship Id="rId30" Type="http://schemas.openxmlformats.org/officeDocument/2006/relationships/tags" Target="../tags/tag716.xml"/><Relationship Id="rId35" Type="http://schemas.openxmlformats.org/officeDocument/2006/relationships/tags" Target="../tags/tag721.xml"/><Relationship Id="rId43" Type="http://schemas.openxmlformats.org/officeDocument/2006/relationships/tags" Target="../tags/tag729.xml"/><Relationship Id="rId48" Type="http://schemas.openxmlformats.org/officeDocument/2006/relationships/tags" Target="../tags/tag734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694.xml"/><Relationship Id="rId51" Type="http://schemas.openxmlformats.org/officeDocument/2006/relationships/tags" Target="../tags/tag737.xml"/><Relationship Id="rId3" Type="http://schemas.openxmlformats.org/officeDocument/2006/relationships/tags" Target="../tags/tag689.xml"/><Relationship Id="rId12" Type="http://schemas.openxmlformats.org/officeDocument/2006/relationships/tags" Target="../tags/tag698.xml"/><Relationship Id="rId17" Type="http://schemas.openxmlformats.org/officeDocument/2006/relationships/tags" Target="../tags/tag703.xml"/><Relationship Id="rId25" Type="http://schemas.openxmlformats.org/officeDocument/2006/relationships/tags" Target="../tags/tag711.xml"/><Relationship Id="rId33" Type="http://schemas.openxmlformats.org/officeDocument/2006/relationships/tags" Target="../tags/tag719.xml"/><Relationship Id="rId38" Type="http://schemas.openxmlformats.org/officeDocument/2006/relationships/tags" Target="../tags/tag724.xml"/><Relationship Id="rId46" Type="http://schemas.openxmlformats.org/officeDocument/2006/relationships/tags" Target="../tags/tag732.xml"/><Relationship Id="rId59" Type="http://schemas.openxmlformats.org/officeDocument/2006/relationships/image" Target="../media/image56.wmf"/><Relationship Id="rId67" Type="http://schemas.openxmlformats.org/officeDocument/2006/relationships/image" Target="../media/image60.wmf"/><Relationship Id="rId20" Type="http://schemas.openxmlformats.org/officeDocument/2006/relationships/tags" Target="../tags/tag706.xml"/><Relationship Id="rId41" Type="http://schemas.openxmlformats.org/officeDocument/2006/relationships/tags" Target="../tags/tag727.xml"/><Relationship Id="rId54" Type="http://schemas.openxmlformats.org/officeDocument/2006/relationships/slideLayout" Target="../slideLayouts/slideLayout2.xml"/><Relationship Id="rId62" Type="http://schemas.openxmlformats.org/officeDocument/2006/relationships/oleObject" Target="../embeddings/oleObject16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tags" Target="../tags/tag751.xml"/><Relationship Id="rId18" Type="http://schemas.openxmlformats.org/officeDocument/2006/relationships/tags" Target="../tags/tag756.xml"/><Relationship Id="rId26" Type="http://schemas.openxmlformats.org/officeDocument/2006/relationships/tags" Target="../tags/tag764.xml"/><Relationship Id="rId39" Type="http://schemas.openxmlformats.org/officeDocument/2006/relationships/tags" Target="../tags/tag777.xml"/><Relationship Id="rId21" Type="http://schemas.openxmlformats.org/officeDocument/2006/relationships/tags" Target="../tags/tag759.xml"/><Relationship Id="rId34" Type="http://schemas.openxmlformats.org/officeDocument/2006/relationships/tags" Target="../tags/tag772.xml"/><Relationship Id="rId42" Type="http://schemas.openxmlformats.org/officeDocument/2006/relationships/tags" Target="../tags/tag780.xml"/><Relationship Id="rId47" Type="http://schemas.openxmlformats.org/officeDocument/2006/relationships/tags" Target="../tags/tag785.xml"/><Relationship Id="rId50" Type="http://schemas.openxmlformats.org/officeDocument/2006/relationships/tags" Target="../tags/tag788.xml"/><Relationship Id="rId55" Type="http://schemas.openxmlformats.org/officeDocument/2006/relationships/tags" Target="../tags/tag793.xml"/><Relationship Id="rId63" Type="http://schemas.openxmlformats.org/officeDocument/2006/relationships/tags" Target="../tags/tag801.xml"/><Relationship Id="rId68" Type="http://schemas.openxmlformats.org/officeDocument/2006/relationships/tags" Target="../tags/tag806.xml"/><Relationship Id="rId76" Type="http://schemas.openxmlformats.org/officeDocument/2006/relationships/image" Target="../media/image63.png"/><Relationship Id="rId7" Type="http://schemas.openxmlformats.org/officeDocument/2006/relationships/tags" Target="../tags/tag745.xml"/><Relationship Id="rId71" Type="http://schemas.openxmlformats.org/officeDocument/2006/relationships/slideLayout" Target="../slideLayouts/slideLayout7.xml"/><Relationship Id="rId2" Type="http://schemas.openxmlformats.org/officeDocument/2006/relationships/tags" Target="../tags/tag740.xml"/><Relationship Id="rId16" Type="http://schemas.openxmlformats.org/officeDocument/2006/relationships/tags" Target="../tags/tag754.xml"/><Relationship Id="rId29" Type="http://schemas.openxmlformats.org/officeDocument/2006/relationships/tags" Target="../tags/tag767.xml"/><Relationship Id="rId11" Type="http://schemas.openxmlformats.org/officeDocument/2006/relationships/tags" Target="../tags/tag749.xml"/><Relationship Id="rId24" Type="http://schemas.openxmlformats.org/officeDocument/2006/relationships/tags" Target="../tags/tag762.xml"/><Relationship Id="rId32" Type="http://schemas.openxmlformats.org/officeDocument/2006/relationships/tags" Target="../tags/tag770.xml"/><Relationship Id="rId37" Type="http://schemas.openxmlformats.org/officeDocument/2006/relationships/tags" Target="../tags/tag775.xml"/><Relationship Id="rId40" Type="http://schemas.openxmlformats.org/officeDocument/2006/relationships/tags" Target="../tags/tag778.xml"/><Relationship Id="rId45" Type="http://schemas.openxmlformats.org/officeDocument/2006/relationships/tags" Target="../tags/tag783.xml"/><Relationship Id="rId53" Type="http://schemas.openxmlformats.org/officeDocument/2006/relationships/tags" Target="../tags/tag791.xml"/><Relationship Id="rId58" Type="http://schemas.openxmlformats.org/officeDocument/2006/relationships/tags" Target="../tags/tag796.xml"/><Relationship Id="rId66" Type="http://schemas.openxmlformats.org/officeDocument/2006/relationships/tags" Target="../tags/tag804.xml"/><Relationship Id="rId74" Type="http://schemas.openxmlformats.org/officeDocument/2006/relationships/oleObject" Target="../embeddings/oleObject19.bin"/><Relationship Id="rId5" Type="http://schemas.openxmlformats.org/officeDocument/2006/relationships/tags" Target="../tags/tag743.xml"/><Relationship Id="rId15" Type="http://schemas.openxmlformats.org/officeDocument/2006/relationships/tags" Target="../tags/tag753.xml"/><Relationship Id="rId23" Type="http://schemas.openxmlformats.org/officeDocument/2006/relationships/tags" Target="../tags/tag761.xml"/><Relationship Id="rId28" Type="http://schemas.openxmlformats.org/officeDocument/2006/relationships/tags" Target="../tags/tag766.xml"/><Relationship Id="rId36" Type="http://schemas.openxmlformats.org/officeDocument/2006/relationships/tags" Target="../tags/tag774.xml"/><Relationship Id="rId49" Type="http://schemas.openxmlformats.org/officeDocument/2006/relationships/tags" Target="../tags/tag787.xml"/><Relationship Id="rId57" Type="http://schemas.openxmlformats.org/officeDocument/2006/relationships/tags" Target="../tags/tag795.xml"/><Relationship Id="rId61" Type="http://schemas.openxmlformats.org/officeDocument/2006/relationships/tags" Target="../tags/tag799.xml"/><Relationship Id="rId10" Type="http://schemas.openxmlformats.org/officeDocument/2006/relationships/tags" Target="../tags/tag748.xml"/><Relationship Id="rId19" Type="http://schemas.openxmlformats.org/officeDocument/2006/relationships/tags" Target="../tags/tag757.xml"/><Relationship Id="rId31" Type="http://schemas.openxmlformats.org/officeDocument/2006/relationships/tags" Target="../tags/tag769.xml"/><Relationship Id="rId44" Type="http://schemas.openxmlformats.org/officeDocument/2006/relationships/tags" Target="../tags/tag782.xml"/><Relationship Id="rId52" Type="http://schemas.openxmlformats.org/officeDocument/2006/relationships/tags" Target="../tags/tag790.xml"/><Relationship Id="rId60" Type="http://schemas.openxmlformats.org/officeDocument/2006/relationships/tags" Target="../tags/tag798.xml"/><Relationship Id="rId65" Type="http://schemas.openxmlformats.org/officeDocument/2006/relationships/tags" Target="../tags/tag803.xml"/><Relationship Id="rId73" Type="http://schemas.openxmlformats.org/officeDocument/2006/relationships/image" Target="../media/image50.png"/><Relationship Id="rId78" Type="http://schemas.openxmlformats.org/officeDocument/2006/relationships/image" Target="../media/image51.png"/><Relationship Id="rId4" Type="http://schemas.openxmlformats.org/officeDocument/2006/relationships/tags" Target="../tags/tag742.xml"/><Relationship Id="rId9" Type="http://schemas.openxmlformats.org/officeDocument/2006/relationships/tags" Target="../tags/tag747.xml"/><Relationship Id="rId14" Type="http://schemas.openxmlformats.org/officeDocument/2006/relationships/tags" Target="../tags/tag752.xml"/><Relationship Id="rId22" Type="http://schemas.openxmlformats.org/officeDocument/2006/relationships/tags" Target="../tags/tag760.xml"/><Relationship Id="rId27" Type="http://schemas.openxmlformats.org/officeDocument/2006/relationships/tags" Target="../tags/tag765.xml"/><Relationship Id="rId30" Type="http://schemas.openxmlformats.org/officeDocument/2006/relationships/tags" Target="../tags/tag768.xml"/><Relationship Id="rId35" Type="http://schemas.openxmlformats.org/officeDocument/2006/relationships/tags" Target="../tags/tag773.xml"/><Relationship Id="rId43" Type="http://schemas.openxmlformats.org/officeDocument/2006/relationships/tags" Target="../tags/tag781.xml"/><Relationship Id="rId48" Type="http://schemas.openxmlformats.org/officeDocument/2006/relationships/tags" Target="../tags/tag786.xml"/><Relationship Id="rId56" Type="http://schemas.openxmlformats.org/officeDocument/2006/relationships/tags" Target="../tags/tag794.xml"/><Relationship Id="rId64" Type="http://schemas.openxmlformats.org/officeDocument/2006/relationships/tags" Target="../tags/tag802.xml"/><Relationship Id="rId69" Type="http://schemas.openxmlformats.org/officeDocument/2006/relationships/tags" Target="../tags/tag807.xml"/><Relationship Id="rId77" Type="http://schemas.openxmlformats.org/officeDocument/2006/relationships/image" Target="../media/image64.png"/><Relationship Id="rId8" Type="http://schemas.openxmlformats.org/officeDocument/2006/relationships/tags" Target="../tags/tag746.xml"/><Relationship Id="rId51" Type="http://schemas.openxmlformats.org/officeDocument/2006/relationships/tags" Target="../tags/tag789.xml"/><Relationship Id="rId72" Type="http://schemas.openxmlformats.org/officeDocument/2006/relationships/notesSlide" Target="../notesSlides/notesSlide32.xml"/><Relationship Id="rId3" Type="http://schemas.openxmlformats.org/officeDocument/2006/relationships/tags" Target="../tags/tag741.xml"/><Relationship Id="rId12" Type="http://schemas.openxmlformats.org/officeDocument/2006/relationships/tags" Target="../tags/tag750.xml"/><Relationship Id="rId17" Type="http://schemas.openxmlformats.org/officeDocument/2006/relationships/tags" Target="../tags/tag755.xml"/><Relationship Id="rId25" Type="http://schemas.openxmlformats.org/officeDocument/2006/relationships/tags" Target="../tags/tag763.xml"/><Relationship Id="rId33" Type="http://schemas.openxmlformats.org/officeDocument/2006/relationships/tags" Target="../tags/tag771.xml"/><Relationship Id="rId38" Type="http://schemas.openxmlformats.org/officeDocument/2006/relationships/tags" Target="../tags/tag776.xml"/><Relationship Id="rId46" Type="http://schemas.openxmlformats.org/officeDocument/2006/relationships/tags" Target="../tags/tag784.xml"/><Relationship Id="rId59" Type="http://schemas.openxmlformats.org/officeDocument/2006/relationships/tags" Target="../tags/tag797.xml"/><Relationship Id="rId67" Type="http://schemas.openxmlformats.org/officeDocument/2006/relationships/tags" Target="../tags/tag805.xml"/><Relationship Id="rId20" Type="http://schemas.openxmlformats.org/officeDocument/2006/relationships/tags" Target="../tags/tag758.xml"/><Relationship Id="rId41" Type="http://schemas.openxmlformats.org/officeDocument/2006/relationships/tags" Target="../tags/tag779.xml"/><Relationship Id="rId54" Type="http://schemas.openxmlformats.org/officeDocument/2006/relationships/tags" Target="../tags/tag792.xml"/><Relationship Id="rId62" Type="http://schemas.openxmlformats.org/officeDocument/2006/relationships/tags" Target="../tags/tag800.xml"/><Relationship Id="rId70" Type="http://schemas.openxmlformats.org/officeDocument/2006/relationships/tags" Target="../tags/tag808.xml"/><Relationship Id="rId75" Type="http://schemas.openxmlformats.org/officeDocument/2006/relationships/image" Target="../media/image62.emf"/><Relationship Id="rId1" Type="http://schemas.openxmlformats.org/officeDocument/2006/relationships/vmlDrawing" Target="../drawings/vmlDrawing8.vml"/><Relationship Id="rId6" Type="http://schemas.openxmlformats.org/officeDocument/2006/relationships/tags" Target="../tags/tag7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tags" Target="../tags/tag821.xml"/><Relationship Id="rId18" Type="http://schemas.openxmlformats.org/officeDocument/2006/relationships/tags" Target="../tags/tag826.xml"/><Relationship Id="rId26" Type="http://schemas.openxmlformats.org/officeDocument/2006/relationships/tags" Target="../tags/tag834.xml"/><Relationship Id="rId39" Type="http://schemas.openxmlformats.org/officeDocument/2006/relationships/tags" Target="../tags/tag847.xml"/><Relationship Id="rId21" Type="http://schemas.openxmlformats.org/officeDocument/2006/relationships/tags" Target="../tags/tag829.xml"/><Relationship Id="rId34" Type="http://schemas.openxmlformats.org/officeDocument/2006/relationships/tags" Target="../tags/tag842.xml"/><Relationship Id="rId42" Type="http://schemas.openxmlformats.org/officeDocument/2006/relationships/tags" Target="../tags/tag850.xml"/><Relationship Id="rId47" Type="http://schemas.openxmlformats.org/officeDocument/2006/relationships/tags" Target="../tags/tag855.xml"/><Relationship Id="rId50" Type="http://schemas.openxmlformats.org/officeDocument/2006/relationships/tags" Target="../tags/tag858.xml"/><Relationship Id="rId55" Type="http://schemas.openxmlformats.org/officeDocument/2006/relationships/tags" Target="../tags/tag863.xml"/><Relationship Id="rId63" Type="http://schemas.openxmlformats.org/officeDocument/2006/relationships/tags" Target="../tags/tag871.xml"/><Relationship Id="rId68" Type="http://schemas.openxmlformats.org/officeDocument/2006/relationships/tags" Target="../tags/tag876.xml"/><Relationship Id="rId76" Type="http://schemas.openxmlformats.org/officeDocument/2006/relationships/image" Target="../media/image50.png"/><Relationship Id="rId7" Type="http://schemas.openxmlformats.org/officeDocument/2006/relationships/tags" Target="../tags/tag815.xml"/><Relationship Id="rId71" Type="http://schemas.openxmlformats.org/officeDocument/2006/relationships/tags" Target="../tags/tag879.xml"/><Relationship Id="rId2" Type="http://schemas.openxmlformats.org/officeDocument/2006/relationships/tags" Target="../tags/tag810.xml"/><Relationship Id="rId16" Type="http://schemas.openxmlformats.org/officeDocument/2006/relationships/tags" Target="../tags/tag824.xml"/><Relationship Id="rId29" Type="http://schemas.openxmlformats.org/officeDocument/2006/relationships/tags" Target="../tags/tag837.xml"/><Relationship Id="rId11" Type="http://schemas.openxmlformats.org/officeDocument/2006/relationships/tags" Target="../tags/tag819.xml"/><Relationship Id="rId24" Type="http://schemas.openxmlformats.org/officeDocument/2006/relationships/tags" Target="../tags/tag832.xml"/><Relationship Id="rId32" Type="http://schemas.openxmlformats.org/officeDocument/2006/relationships/tags" Target="../tags/tag840.xml"/><Relationship Id="rId37" Type="http://schemas.openxmlformats.org/officeDocument/2006/relationships/tags" Target="../tags/tag845.xml"/><Relationship Id="rId40" Type="http://schemas.openxmlformats.org/officeDocument/2006/relationships/tags" Target="../tags/tag848.xml"/><Relationship Id="rId45" Type="http://schemas.openxmlformats.org/officeDocument/2006/relationships/tags" Target="../tags/tag853.xml"/><Relationship Id="rId53" Type="http://schemas.openxmlformats.org/officeDocument/2006/relationships/tags" Target="../tags/tag861.xml"/><Relationship Id="rId58" Type="http://schemas.openxmlformats.org/officeDocument/2006/relationships/tags" Target="../tags/tag866.xml"/><Relationship Id="rId66" Type="http://schemas.openxmlformats.org/officeDocument/2006/relationships/tags" Target="../tags/tag874.xml"/><Relationship Id="rId74" Type="http://schemas.openxmlformats.org/officeDocument/2006/relationships/slideLayout" Target="../slideLayouts/slideLayout7.xml"/><Relationship Id="rId5" Type="http://schemas.openxmlformats.org/officeDocument/2006/relationships/tags" Target="../tags/tag813.xml"/><Relationship Id="rId15" Type="http://schemas.openxmlformats.org/officeDocument/2006/relationships/tags" Target="../tags/tag823.xml"/><Relationship Id="rId23" Type="http://schemas.openxmlformats.org/officeDocument/2006/relationships/tags" Target="../tags/tag831.xml"/><Relationship Id="rId28" Type="http://schemas.openxmlformats.org/officeDocument/2006/relationships/tags" Target="../tags/tag836.xml"/><Relationship Id="rId36" Type="http://schemas.openxmlformats.org/officeDocument/2006/relationships/tags" Target="../tags/tag844.xml"/><Relationship Id="rId49" Type="http://schemas.openxmlformats.org/officeDocument/2006/relationships/tags" Target="../tags/tag857.xml"/><Relationship Id="rId57" Type="http://schemas.openxmlformats.org/officeDocument/2006/relationships/tags" Target="../tags/tag865.xml"/><Relationship Id="rId61" Type="http://schemas.openxmlformats.org/officeDocument/2006/relationships/tags" Target="../tags/tag869.xml"/><Relationship Id="rId10" Type="http://schemas.openxmlformats.org/officeDocument/2006/relationships/tags" Target="../tags/tag818.xml"/><Relationship Id="rId19" Type="http://schemas.openxmlformats.org/officeDocument/2006/relationships/tags" Target="../tags/tag827.xml"/><Relationship Id="rId31" Type="http://schemas.openxmlformats.org/officeDocument/2006/relationships/tags" Target="../tags/tag839.xml"/><Relationship Id="rId44" Type="http://schemas.openxmlformats.org/officeDocument/2006/relationships/tags" Target="../tags/tag852.xml"/><Relationship Id="rId52" Type="http://schemas.openxmlformats.org/officeDocument/2006/relationships/tags" Target="../tags/tag860.xml"/><Relationship Id="rId60" Type="http://schemas.openxmlformats.org/officeDocument/2006/relationships/tags" Target="../tags/tag868.xml"/><Relationship Id="rId65" Type="http://schemas.openxmlformats.org/officeDocument/2006/relationships/tags" Target="../tags/tag873.xml"/><Relationship Id="rId73" Type="http://schemas.openxmlformats.org/officeDocument/2006/relationships/tags" Target="../tags/tag881.xml"/><Relationship Id="rId4" Type="http://schemas.openxmlformats.org/officeDocument/2006/relationships/tags" Target="../tags/tag812.xml"/><Relationship Id="rId9" Type="http://schemas.openxmlformats.org/officeDocument/2006/relationships/tags" Target="../tags/tag817.xml"/><Relationship Id="rId14" Type="http://schemas.openxmlformats.org/officeDocument/2006/relationships/tags" Target="../tags/tag822.xml"/><Relationship Id="rId22" Type="http://schemas.openxmlformats.org/officeDocument/2006/relationships/tags" Target="../tags/tag830.xml"/><Relationship Id="rId27" Type="http://schemas.openxmlformats.org/officeDocument/2006/relationships/tags" Target="../tags/tag835.xml"/><Relationship Id="rId30" Type="http://schemas.openxmlformats.org/officeDocument/2006/relationships/tags" Target="../tags/tag838.xml"/><Relationship Id="rId35" Type="http://schemas.openxmlformats.org/officeDocument/2006/relationships/tags" Target="../tags/tag843.xml"/><Relationship Id="rId43" Type="http://schemas.openxmlformats.org/officeDocument/2006/relationships/tags" Target="../tags/tag851.xml"/><Relationship Id="rId48" Type="http://schemas.openxmlformats.org/officeDocument/2006/relationships/tags" Target="../tags/tag856.xml"/><Relationship Id="rId56" Type="http://schemas.openxmlformats.org/officeDocument/2006/relationships/tags" Target="../tags/tag864.xml"/><Relationship Id="rId64" Type="http://schemas.openxmlformats.org/officeDocument/2006/relationships/tags" Target="../tags/tag872.xml"/><Relationship Id="rId69" Type="http://schemas.openxmlformats.org/officeDocument/2006/relationships/tags" Target="../tags/tag877.xml"/><Relationship Id="rId77" Type="http://schemas.openxmlformats.org/officeDocument/2006/relationships/image" Target="../media/image51.png"/><Relationship Id="rId8" Type="http://schemas.openxmlformats.org/officeDocument/2006/relationships/tags" Target="../tags/tag816.xml"/><Relationship Id="rId51" Type="http://schemas.openxmlformats.org/officeDocument/2006/relationships/tags" Target="../tags/tag859.xml"/><Relationship Id="rId72" Type="http://schemas.openxmlformats.org/officeDocument/2006/relationships/tags" Target="../tags/tag880.xml"/><Relationship Id="rId3" Type="http://schemas.openxmlformats.org/officeDocument/2006/relationships/tags" Target="../tags/tag811.xml"/><Relationship Id="rId12" Type="http://schemas.openxmlformats.org/officeDocument/2006/relationships/tags" Target="../tags/tag820.xml"/><Relationship Id="rId17" Type="http://schemas.openxmlformats.org/officeDocument/2006/relationships/tags" Target="../tags/tag825.xml"/><Relationship Id="rId25" Type="http://schemas.openxmlformats.org/officeDocument/2006/relationships/tags" Target="../tags/tag833.xml"/><Relationship Id="rId33" Type="http://schemas.openxmlformats.org/officeDocument/2006/relationships/tags" Target="../tags/tag841.xml"/><Relationship Id="rId38" Type="http://schemas.openxmlformats.org/officeDocument/2006/relationships/tags" Target="../tags/tag846.xml"/><Relationship Id="rId46" Type="http://schemas.openxmlformats.org/officeDocument/2006/relationships/tags" Target="../tags/tag854.xml"/><Relationship Id="rId59" Type="http://schemas.openxmlformats.org/officeDocument/2006/relationships/tags" Target="../tags/tag867.xml"/><Relationship Id="rId67" Type="http://schemas.openxmlformats.org/officeDocument/2006/relationships/tags" Target="../tags/tag875.xml"/><Relationship Id="rId20" Type="http://schemas.openxmlformats.org/officeDocument/2006/relationships/tags" Target="../tags/tag828.xml"/><Relationship Id="rId41" Type="http://schemas.openxmlformats.org/officeDocument/2006/relationships/tags" Target="../tags/tag849.xml"/><Relationship Id="rId54" Type="http://schemas.openxmlformats.org/officeDocument/2006/relationships/tags" Target="../tags/tag862.xml"/><Relationship Id="rId62" Type="http://schemas.openxmlformats.org/officeDocument/2006/relationships/tags" Target="../tags/tag870.xml"/><Relationship Id="rId70" Type="http://schemas.openxmlformats.org/officeDocument/2006/relationships/tags" Target="../tags/tag878.xml"/><Relationship Id="rId75" Type="http://schemas.openxmlformats.org/officeDocument/2006/relationships/notesSlide" Target="../notesSlides/notesSlide33.xml"/><Relationship Id="rId1" Type="http://schemas.openxmlformats.org/officeDocument/2006/relationships/tags" Target="../tags/tag809.xml"/><Relationship Id="rId6" Type="http://schemas.openxmlformats.org/officeDocument/2006/relationships/tags" Target="../tags/tag8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2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3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84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tags" Target="../tags/tag886.xml"/><Relationship Id="rId7" Type="http://schemas.openxmlformats.org/officeDocument/2006/relationships/oleObject" Target="../embeddings/oleObject20.bin"/><Relationship Id="rId2" Type="http://schemas.openxmlformats.org/officeDocument/2006/relationships/tags" Target="../tags/tag885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7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tags" Target="../tags/tag899.xml"/><Relationship Id="rId18" Type="http://schemas.openxmlformats.org/officeDocument/2006/relationships/tags" Target="../tags/tag904.xml"/><Relationship Id="rId26" Type="http://schemas.openxmlformats.org/officeDocument/2006/relationships/tags" Target="../tags/tag912.xml"/><Relationship Id="rId39" Type="http://schemas.openxmlformats.org/officeDocument/2006/relationships/tags" Target="../tags/tag925.xml"/><Relationship Id="rId21" Type="http://schemas.openxmlformats.org/officeDocument/2006/relationships/tags" Target="../tags/tag907.xml"/><Relationship Id="rId34" Type="http://schemas.openxmlformats.org/officeDocument/2006/relationships/tags" Target="../tags/tag920.xml"/><Relationship Id="rId42" Type="http://schemas.openxmlformats.org/officeDocument/2006/relationships/notesSlide" Target="../notesSlides/notesSlide38.xml"/><Relationship Id="rId47" Type="http://schemas.openxmlformats.org/officeDocument/2006/relationships/oleObject" Target="../embeddings/oleObject23.bin"/><Relationship Id="rId50" Type="http://schemas.openxmlformats.org/officeDocument/2006/relationships/image" Target="../media/image74.wmf"/><Relationship Id="rId55" Type="http://schemas.openxmlformats.org/officeDocument/2006/relationships/oleObject" Target="../embeddings/oleObject27.bin"/><Relationship Id="rId7" Type="http://schemas.openxmlformats.org/officeDocument/2006/relationships/tags" Target="../tags/tag893.xml"/><Relationship Id="rId2" Type="http://schemas.openxmlformats.org/officeDocument/2006/relationships/tags" Target="../tags/tag888.xml"/><Relationship Id="rId16" Type="http://schemas.openxmlformats.org/officeDocument/2006/relationships/tags" Target="../tags/tag902.xml"/><Relationship Id="rId20" Type="http://schemas.openxmlformats.org/officeDocument/2006/relationships/tags" Target="../tags/tag906.xml"/><Relationship Id="rId29" Type="http://schemas.openxmlformats.org/officeDocument/2006/relationships/tags" Target="../tags/tag915.xml"/><Relationship Id="rId41" Type="http://schemas.openxmlformats.org/officeDocument/2006/relationships/slideLayout" Target="../slideLayouts/slideLayout2.xml"/><Relationship Id="rId54" Type="http://schemas.openxmlformats.org/officeDocument/2006/relationships/image" Target="../media/image76.wmf"/><Relationship Id="rId62" Type="http://schemas.openxmlformats.org/officeDocument/2006/relationships/image" Target="../media/image80.wmf"/><Relationship Id="rId1" Type="http://schemas.openxmlformats.org/officeDocument/2006/relationships/vmlDrawing" Target="../drawings/vmlDrawing10.vml"/><Relationship Id="rId6" Type="http://schemas.openxmlformats.org/officeDocument/2006/relationships/tags" Target="../tags/tag892.xml"/><Relationship Id="rId11" Type="http://schemas.openxmlformats.org/officeDocument/2006/relationships/tags" Target="../tags/tag897.xml"/><Relationship Id="rId24" Type="http://schemas.openxmlformats.org/officeDocument/2006/relationships/tags" Target="../tags/tag910.xml"/><Relationship Id="rId32" Type="http://schemas.openxmlformats.org/officeDocument/2006/relationships/tags" Target="../tags/tag918.xml"/><Relationship Id="rId37" Type="http://schemas.openxmlformats.org/officeDocument/2006/relationships/tags" Target="../tags/tag923.xml"/><Relationship Id="rId40" Type="http://schemas.openxmlformats.org/officeDocument/2006/relationships/tags" Target="../tags/tag926.xml"/><Relationship Id="rId45" Type="http://schemas.openxmlformats.org/officeDocument/2006/relationships/oleObject" Target="../embeddings/oleObject22.bin"/><Relationship Id="rId53" Type="http://schemas.openxmlformats.org/officeDocument/2006/relationships/oleObject" Target="../embeddings/oleObject26.bin"/><Relationship Id="rId58" Type="http://schemas.openxmlformats.org/officeDocument/2006/relationships/image" Target="../media/image78.wmf"/><Relationship Id="rId5" Type="http://schemas.openxmlformats.org/officeDocument/2006/relationships/tags" Target="../tags/tag891.xml"/><Relationship Id="rId15" Type="http://schemas.openxmlformats.org/officeDocument/2006/relationships/tags" Target="../tags/tag901.xml"/><Relationship Id="rId23" Type="http://schemas.openxmlformats.org/officeDocument/2006/relationships/tags" Target="../tags/tag909.xml"/><Relationship Id="rId28" Type="http://schemas.openxmlformats.org/officeDocument/2006/relationships/tags" Target="../tags/tag914.xml"/><Relationship Id="rId36" Type="http://schemas.openxmlformats.org/officeDocument/2006/relationships/tags" Target="../tags/tag922.xml"/><Relationship Id="rId49" Type="http://schemas.openxmlformats.org/officeDocument/2006/relationships/oleObject" Target="../embeddings/oleObject24.bin"/><Relationship Id="rId57" Type="http://schemas.openxmlformats.org/officeDocument/2006/relationships/oleObject" Target="../embeddings/oleObject28.bin"/><Relationship Id="rId61" Type="http://schemas.openxmlformats.org/officeDocument/2006/relationships/oleObject" Target="../embeddings/oleObject30.bin"/><Relationship Id="rId10" Type="http://schemas.openxmlformats.org/officeDocument/2006/relationships/tags" Target="../tags/tag896.xml"/><Relationship Id="rId19" Type="http://schemas.openxmlformats.org/officeDocument/2006/relationships/tags" Target="../tags/tag905.xml"/><Relationship Id="rId31" Type="http://schemas.openxmlformats.org/officeDocument/2006/relationships/tags" Target="../tags/tag917.xml"/><Relationship Id="rId44" Type="http://schemas.openxmlformats.org/officeDocument/2006/relationships/image" Target="../media/image71.wmf"/><Relationship Id="rId52" Type="http://schemas.openxmlformats.org/officeDocument/2006/relationships/image" Target="../media/image75.wmf"/><Relationship Id="rId60" Type="http://schemas.openxmlformats.org/officeDocument/2006/relationships/image" Target="../media/image79.wmf"/><Relationship Id="rId4" Type="http://schemas.openxmlformats.org/officeDocument/2006/relationships/tags" Target="../tags/tag890.xml"/><Relationship Id="rId9" Type="http://schemas.openxmlformats.org/officeDocument/2006/relationships/tags" Target="../tags/tag895.xml"/><Relationship Id="rId14" Type="http://schemas.openxmlformats.org/officeDocument/2006/relationships/tags" Target="../tags/tag900.xml"/><Relationship Id="rId22" Type="http://schemas.openxmlformats.org/officeDocument/2006/relationships/tags" Target="../tags/tag908.xml"/><Relationship Id="rId27" Type="http://schemas.openxmlformats.org/officeDocument/2006/relationships/tags" Target="../tags/tag913.xml"/><Relationship Id="rId30" Type="http://schemas.openxmlformats.org/officeDocument/2006/relationships/tags" Target="../tags/tag916.xml"/><Relationship Id="rId35" Type="http://schemas.openxmlformats.org/officeDocument/2006/relationships/tags" Target="../tags/tag921.xml"/><Relationship Id="rId43" Type="http://schemas.openxmlformats.org/officeDocument/2006/relationships/oleObject" Target="../embeddings/oleObject21.bin"/><Relationship Id="rId48" Type="http://schemas.openxmlformats.org/officeDocument/2006/relationships/image" Target="../media/image73.wmf"/><Relationship Id="rId56" Type="http://schemas.openxmlformats.org/officeDocument/2006/relationships/image" Target="../media/image77.wmf"/><Relationship Id="rId8" Type="http://schemas.openxmlformats.org/officeDocument/2006/relationships/tags" Target="../tags/tag894.xml"/><Relationship Id="rId51" Type="http://schemas.openxmlformats.org/officeDocument/2006/relationships/oleObject" Target="../embeddings/oleObject25.bin"/><Relationship Id="rId3" Type="http://schemas.openxmlformats.org/officeDocument/2006/relationships/tags" Target="../tags/tag889.xml"/><Relationship Id="rId12" Type="http://schemas.openxmlformats.org/officeDocument/2006/relationships/tags" Target="../tags/tag898.xml"/><Relationship Id="rId17" Type="http://schemas.openxmlformats.org/officeDocument/2006/relationships/tags" Target="../tags/tag903.xml"/><Relationship Id="rId25" Type="http://schemas.openxmlformats.org/officeDocument/2006/relationships/tags" Target="../tags/tag911.xml"/><Relationship Id="rId33" Type="http://schemas.openxmlformats.org/officeDocument/2006/relationships/tags" Target="../tags/tag919.xml"/><Relationship Id="rId38" Type="http://schemas.openxmlformats.org/officeDocument/2006/relationships/tags" Target="../tags/tag924.xml"/><Relationship Id="rId46" Type="http://schemas.openxmlformats.org/officeDocument/2006/relationships/image" Target="../media/image72.wmf"/><Relationship Id="rId59" Type="http://schemas.openxmlformats.org/officeDocument/2006/relationships/oleObject" Target="../embeddings/oleObject2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929.xml"/><Relationship Id="rId7" Type="http://schemas.openxmlformats.org/officeDocument/2006/relationships/image" Target="../media/image81.png"/><Relationship Id="rId2" Type="http://schemas.openxmlformats.org/officeDocument/2006/relationships/tags" Target="../tags/tag928.xml"/><Relationship Id="rId1" Type="http://schemas.openxmlformats.org/officeDocument/2006/relationships/tags" Target="../tags/tag927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WMFpxkGO_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933.xml"/><Relationship Id="rId7" Type="http://schemas.openxmlformats.org/officeDocument/2006/relationships/image" Target="../media/image81.png"/><Relationship Id="rId2" Type="http://schemas.openxmlformats.org/officeDocument/2006/relationships/tags" Target="../tags/tag932.xml"/><Relationship Id="rId1" Type="http://schemas.openxmlformats.org/officeDocument/2006/relationships/tags" Target="../tags/tag931.xml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s://github.com/amy-tabb/basic-camera-calibration" TargetMode="External"/><Relationship Id="rId3" Type="http://schemas.openxmlformats.org/officeDocument/2006/relationships/tags" Target="../tags/tag937.xml"/><Relationship Id="rId7" Type="http://schemas.openxmlformats.org/officeDocument/2006/relationships/tags" Target="../tags/tag941.xml"/><Relationship Id="rId12" Type="http://schemas.openxmlformats.org/officeDocument/2006/relationships/hyperlink" Target="http://www.vision.caltech.edu/bouguetj/calib_doc/index.html" TargetMode="External"/><Relationship Id="rId2" Type="http://schemas.openxmlformats.org/officeDocument/2006/relationships/tags" Target="../tags/tag936.xml"/><Relationship Id="rId1" Type="http://schemas.openxmlformats.org/officeDocument/2006/relationships/tags" Target="../tags/tag935.xml"/><Relationship Id="rId6" Type="http://schemas.openxmlformats.org/officeDocument/2006/relationships/tags" Target="../tags/tag940.xml"/><Relationship Id="rId11" Type="http://schemas.openxmlformats.org/officeDocument/2006/relationships/image" Target="../media/image84.png"/><Relationship Id="rId5" Type="http://schemas.openxmlformats.org/officeDocument/2006/relationships/tags" Target="../tags/tag939.xml"/><Relationship Id="rId10" Type="http://schemas.openxmlformats.org/officeDocument/2006/relationships/hyperlink" Target="http://www.vision.caltech.edu/bouguetj/calib_doc/htmls/example.html" TargetMode="External"/><Relationship Id="rId4" Type="http://schemas.openxmlformats.org/officeDocument/2006/relationships/tags" Target="../tags/tag938.xml"/><Relationship Id="rId9" Type="http://schemas.openxmlformats.org/officeDocument/2006/relationships/notesSlide" Target="../notesSlides/notesSlide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io.app/g/AK391/MiDaS" TargetMode="External"/><Relationship Id="rId2" Type="http://schemas.openxmlformats.org/officeDocument/2006/relationships/hyperlink" Target="https://github.com/intel-isl/MiD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hyperlink" Target="https://www2.eecs.berkeley.edu/Research/Projects/CS/vision/shape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The_Treachery_of_Images" TargetMode="Externa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http://en.wikipedia.org/wiki/Paolo_Uccello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oleObject" Target="../embeddings/oleObject1.bin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tags" Target="../tags/tag14.xml"/><Relationship Id="rId11" Type="http://schemas.openxmlformats.org/officeDocument/2006/relationships/image" Target="../media/image7.png"/><Relationship Id="rId5" Type="http://schemas.openxmlformats.org/officeDocument/2006/relationships/tags" Target="../tags/tag13.xml"/><Relationship Id="rId10" Type="http://schemas.openxmlformats.org/officeDocument/2006/relationships/image" Target="../media/image6.png"/><Relationship Id="rId4" Type="http://schemas.openxmlformats.org/officeDocument/2006/relationships/tags" Target="../tags/tag12.xml"/><Relationship Id="rId9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43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Single-View Modeling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64275"/>
            <a:ext cx="9525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867400" cy="4513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408614" y="1524000"/>
            <a:ext cx="3735387" cy="3810000"/>
            <a:chOff x="2447" y="624"/>
            <a:chExt cx="2353" cy="2400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327761" name="Rectangle 81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" name="Group 114"/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327769" name="Line 89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0" name="Line 90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1" name="Line 91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2" name="Line 92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3" name="Line 93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4" name="Line 94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5" name="Line 95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6" name="Line 96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7" name="Line 97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8" name="Line 98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9" name="Line 99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0" name="Line 100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1" name="Line 101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2" name="Line 102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3" name="Line 103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4" name="Line 104"/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5" name="Line 105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6" name="Line 106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7" name="Line 107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8" name="Line 108"/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" name="Group 118"/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327763" name="Text Box 83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91" name="Text Box 111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92" name="Text Box 112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93" name="Text Box 113"/>
                <p:cNvSpPr txBox="1"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117"/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327697" name="Rectangle 1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" name="Group 115"/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327699" name="Text Box 19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00" name="Text Box 20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01" name="Text Box 21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02" name="Text Box 22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116"/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327705" name="Line 25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6" name="Line 26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7" name="Line 27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8" name="Line 28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9" name="Line 29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0" name="Line 30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1" name="Line 31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2" name="Line 32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3" name="Line 33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4" name="Line 34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5" name="Line 35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6" name="Line 36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7" name="Line 37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8" name="Line 38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9" name="Line 39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0" name="Line 40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1" name="Line 41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2" name="Line 42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3" name="Line 43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4" name="Line 44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276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Measurements on planes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981200" y="2133601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27684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33601" y="14478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Photo Editor Photo" r:id="rId67" imgW="5106113" imgH="5172797" progId="">
                  <p:embed/>
                </p:oleObj>
              </mc:Choice>
              <mc:Fallback>
                <p:oleObj name="Photo Editor Photo" r:id="rId67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14478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5600" y="38100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1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334001" y="1447800"/>
            <a:ext cx="3082925" cy="3124200"/>
            <a:chOff x="2400" y="576"/>
            <a:chExt cx="1942" cy="1968"/>
          </a:xfrm>
        </p:grpSpPr>
        <p:graphicFrame>
          <p:nvGraphicFramePr>
            <p:cNvPr id="327685" name="Object 5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Photo Editor Photo" r:id="rId69" imgW="5106113" imgH="5172797" progId="">
                    <p:embed/>
                  </p:oleObj>
                </mc:Choice>
                <mc:Fallback>
                  <p:oleObj name="Photo Editor Photo" r:id="rId69" imgW="5106113" imgH="51727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88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8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3581400" y="1828800"/>
            <a:ext cx="533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1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315200" y="3733800"/>
            <a:ext cx="2933700" cy="2971800"/>
            <a:chOff x="3648" y="2016"/>
            <a:chExt cx="1848" cy="1872"/>
          </a:xfrm>
        </p:grpSpPr>
        <p:graphicFrame>
          <p:nvGraphicFramePr>
            <p:cNvPr id="327686" name="Object 6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3648" y="2016"/>
            <a:ext cx="18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Photo Editor Photo" r:id="rId71" imgW="5125165" imgH="5191850" progId="">
                    <p:embed/>
                  </p:oleObj>
                </mc:Choice>
                <mc:Fallback>
                  <p:oleObj name="Photo Editor Photo" r:id="rId71" imgW="5125165" imgH="51918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016"/>
                          <a:ext cx="18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90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4368" y="2448"/>
              <a:ext cx="720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93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93926" y="6019801"/>
            <a:ext cx="4368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Approach:  unwarp then measure</a:t>
            </a:r>
          </a:p>
        </p:txBody>
      </p:sp>
    </p:spTree>
    <p:extLst>
      <p:ext uri="{BB962C8B-B14F-4D97-AF65-F5344CB8AC3E}">
        <p14:creationId xmlns:p14="http://schemas.microsoft.com/office/powerpoint/2010/main" val="38429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7" grpId="0" animBg="1"/>
      <p:bldP spid="327689" grpId="0" animBg="1"/>
      <p:bldP spid="32769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coordinates and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(X,Y,W) same as (SX,SY,SW)</a:t>
            </a:r>
          </a:p>
          <a:p>
            <a:endParaRPr lang="en-US" dirty="0"/>
          </a:p>
          <a:p>
            <a:r>
              <a:rPr lang="en-US" dirty="0"/>
              <a:t>Line in projective plane</a:t>
            </a:r>
          </a:p>
          <a:p>
            <a:pPr lvl="1"/>
            <a:r>
              <a:rPr lang="en-US" dirty="0"/>
              <a:t>ax + by + c = 0</a:t>
            </a:r>
          </a:p>
          <a:p>
            <a:pPr lvl="1"/>
            <a:r>
              <a:rPr lang="en-US" dirty="0" err="1"/>
              <a:t>aX</a:t>
            </a:r>
            <a:r>
              <a:rPr lang="en-US" dirty="0"/>
              <a:t> + </a:t>
            </a:r>
            <a:r>
              <a:rPr lang="en-US" dirty="0" err="1"/>
              <a:t>bY</a:t>
            </a:r>
            <a:r>
              <a:rPr lang="en-US" dirty="0"/>
              <a:t> + </a:t>
            </a:r>
            <a:r>
              <a:rPr lang="en-US" dirty="0" err="1"/>
              <a:t>cW</a:t>
            </a:r>
            <a:r>
              <a:rPr lang="en-US" dirty="0"/>
              <a:t> = 0</a:t>
            </a:r>
          </a:p>
          <a:p>
            <a:pPr lvl="1"/>
            <a:r>
              <a:rPr lang="en-US" dirty="0" err="1"/>
              <a:t>u</a:t>
            </a:r>
            <a:r>
              <a:rPr lang="en-US" baseline="30000" dirty="0" err="1"/>
              <a:t>T</a:t>
            </a:r>
            <a:r>
              <a:rPr lang="en-US" dirty="0" err="1"/>
              <a:t>p</a:t>
            </a:r>
            <a:r>
              <a:rPr lang="en-US" dirty="0"/>
              <a:t> = </a:t>
            </a:r>
            <a:r>
              <a:rPr lang="en-US" dirty="0" err="1"/>
              <a:t>p</a:t>
            </a:r>
            <a:r>
              <a:rPr lang="en-US" baseline="30000" dirty="0" err="1"/>
              <a:t>T</a:t>
            </a:r>
            <a:r>
              <a:rPr lang="en-US" dirty="0" err="1"/>
              <a:t>u</a:t>
            </a:r>
            <a:r>
              <a:rPr lang="en-US" dirty="0"/>
              <a:t> =0</a:t>
            </a:r>
            <a:endParaRPr lang="en-US" baseline="30000" dirty="0"/>
          </a:p>
          <a:p>
            <a:pPr lvl="2"/>
            <a:r>
              <a:rPr lang="en-US" dirty="0"/>
              <a:t>u = [</a:t>
            </a:r>
            <a:r>
              <a:rPr lang="en-US" dirty="0" err="1"/>
              <a:t>a,b,c</a:t>
            </a:r>
            <a:r>
              <a:rPr lang="en-US" dirty="0"/>
              <a:t>]</a:t>
            </a:r>
            <a:r>
              <a:rPr lang="en-US" baseline="30000" dirty="0"/>
              <a:t> T</a:t>
            </a:r>
            <a:r>
              <a:rPr lang="en-US" dirty="0"/>
              <a:t> and p = [X,Y,W]</a:t>
            </a:r>
            <a:r>
              <a:rPr lang="en-US" baseline="30000" dirty="0"/>
              <a:t> T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Euclidean = (X/W,Y/W)</a:t>
            </a:r>
          </a:p>
          <a:p>
            <a:pPr lvl="2"/>
            <a:r>
              <a:rPr lang="en-US" dirty="0"/>
              <a:t>W = 0? Ideal points, points at infinity (X,Y,0)</a:t>
            </a:r>
          </a:p>
        </p:txBody>
      </p:sp>
    </p:spTree>
    <p:extLst>
      <p:ext uri="{BB962C8B-B14F-4D97-AF65-F5344CB8AC3E}">
        <p14:creationId xmlns:p14="http://schemas.microsoft.com/office/powerpoint/2010/main" val="267175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844934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299020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1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</a:p>
            </p:txBody>
          </p:sp>
        </p:grpSp>
      </p:grpSp>
      <p:sp>
        <p:nvSpPr>
          <p:cNvPr id="2990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90600" y="1225550"/>
            <a:ext cx="8991600" cy="121285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line </a:t>
            </a:r>
            <a:r>
              <a:rPr lang="en-US" b="1" dirty="0"/>
              <a:t>l</a:t>
            </a:r>
            <a:r>
              <a:rPr lang="en-US" dirty="0"/>
              <a:t> is a homogeneous 3-vector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ym typeface="Symbol" pitchFamily="18" charset="2"/>
              </a:rPr>
              <a:t></a:t>
            </a:r>
            <a:r>
              <a:rPr lang="en-US" dirty="0"/>
              <a:t> to every point (ray) </a:t>
            </a:r>
            <a:r>
              <a:rPr lang="en-US" b="1" dirty="0"/>
              <a:t>p</a:t>
            </a:r>
            <a:r>
              <a:rPr lang="en-US" dirty="0"/>
              <a:t> on the line:  </a:t>
            </a:r>
            <a:r>
              <a:rPr lang="en-US" b="1" dirty="0" err="1"/>
              <a:t>l</a:t>
            </a:r>
            <a:r>
              <a:rPr lang="en-US" sz="3200" b="1" baseline="30000" dirty="0" err="1">
                <a:cs typeface="Arial" charset="0"/>
              </a:rPr>
              <a:t>.</a:t>
            </a:r>
            <a:r>
              <a:rPr lang="en-US" b="1" dirty="0" err="1"/>
              <a:t>p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99012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378334" y="24384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86247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248160" y="2438401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5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378334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6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225934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7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51447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8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54534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465206" y="3275291"/>
            <a:ext cx="3866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</a:rPr>
              <a:t>p</a:t>
            </a:r>
            <a:r>
              <a:rPr lang="en-US" b="1" baseline="-25000" dirty="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902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64134" y="3200401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308466" y="4316413"/>
            <a:ext cx="5410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intersection of two lines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99037" name="Rectangle 2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" y="4352927"/>
            <a:ext cx="5410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 spanned by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endParaRPr lang="en-US" sz="2000" dirty="0">
              <a:solidFill>
                <a:srgbClr val="000000"/>
              </a:solidFill>
            </a:endParaRPr>
          </a:p>
          <a:p>
            <a:pPr marL="685800" lvl="1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 can be interpreted as a </a:t>
            </a:r>
            <a:r>
              <a:rPr lang="en-US" sz="2000" i="1" dirty="0">
                <a:solidFill>
                  <a:srgbClr val="000000"/>
                </a:solidFill>
              </a:rPr>
              <a:t>plane normal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57E0B-9F87-4C14-B82F-50AE389721CA}"/>
              </a:ext>
            </a:extLst>
          </p:cNvPr>
          <p:cNvSpPr txBox="1"/>
          <p:nvPr/>
        </p:nvSpPr>
        <p:spPr>
          <a:xfrm>
            <a:off x="1676400" y="3901380"/>
            <a:ext cx="54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F7C93B-DA6D-4CB5-823A-1955A703D063}"/>
              </a:ext>
            </a:extLst>
          </p:cNvPr>
          <p:cNvGrpSpPr/>
          <p:nvPr/>
        </p:nvGrpSpPr>
        <p:grpSpPr>
          <a:xfrm>
            <a:off x="7527666" y="2438400"/>
            <a:ext cx="2286000" cy="1830288"/>
            <a:chOff x="6400800" y="2438400"/>
            <a:chExt cx="2286000" cy="1830288"/>
          </a:xfrm>
        </p:grpSpPr>
        <p:grpSp>
          <p:nvGrpSpPr>
            <p:cNvPr id="4" name="Group 17"/>
            <p:cNvGrpSpPr>
              <a:grpSpLocks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6400800" y="2438400"/>
              <a:ext cx="2286000" cy="1752600"/>
              <a:chOff x="3072" y="1200"/>
              <a:chExt cx="1440" cy="1104"/>
            </a:xfrm>
          </p:grpSpPr>
          <p:sp>
            <p:nvSpPr>
              <p:cNvPr id="299026" name="Line 18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3936" y="1392"/>
                <a:ext cx="48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7" name="Freeform 19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600" y="120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8" name="Oval 2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79" y="20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9" name="Line 21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3600" y="1680"/>
                <a:ext cx="768" cy="144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0" name="Line 22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3504" y="1344"/>
                <a:ext cx="1008" cy="768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1" name="Oval 2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936" y="1728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2" name="Line 24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 flipV="1">
                <a:off x="3264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3" name="Text Box 25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168" y="1680"/>
                <a:ext cx="26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  <a:r>
                  <a:rPr lang="en-US" b="1" baseline="-25000">
                    <a:solidFill>
                      <a:srgbClr val="3333CC"/>
                    </a:solidFill>
                  </a:rPr>
                  <a:t>1</a:t>
                </a:r>
              </a:p>
            </p:txBody>
          </p:sp>
          <p:sp>
            <p:nvSpPr>
              <p:cNvPr id="299034" name="Line 26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 flipV="1">
                <a:off x="3072" y="1920"/>
                <a:ext cx="432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35" name="Text Box 27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072" y="1929"/>
                <a:ext cx="267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FF0000"/>
                    </a:solidFill>
                  </a:rPr>
                  <a:t>l</a:t>
                </a:r>
                <a:r>
                  <a:rPr lang="en-US" b="1" baseline="-2500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299036" name="Rectangle 2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936" y="1680"/>
                <a:ext cx="2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CC33"/>
                    </a:solidFill>
                  </a:rPr>
                  <a:t>p</a:t>
                </a:r>
                <a:endParaRPr lang="en-US" b="1" baseline="-25000">
                  <a:solidFill>
                    <a:srgbClr val="33CC33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5742E3-15A6-4F94-A87C-5E4DF869BB04}"/>
                </a:ext>
              </a:extLst>
            </p:cNvPr>
            <p:cNvSpPr txBox="1"/>
            <p:nvPr/>
          </p:nvSpPr>
          <p:spPr>
            <a:xfrm>
              <a:off x="6774324" y="3960911"/>
              <a:ext cx="5415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COP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E6AEAC8-CE78-4AEF-B58B-B304E17DC320}"/>
              </a:ext>
            </a:extLst>
          </p:cNvPr>
          <p:cNvSpPr txBox="1"/>
          <p:nvPr/>
        </p:nvSpPr>
        <p:spPr>
          <a:xfrm>
            <a:off x="2286000" y="6235700"/>
            <a:ext cx="762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Points and lines are </a:t>
            </a:r>
            <a:r>
              <a:rPr lang="en-US" sz="2400" i="1" dirty="0">
                <a:solidFill>
                  <a:srgbClr val="000000"/>
                </a:solidFill>
              </a:rPr>
              <a:t>dual</a:t>
            </a:r>
            <a:r>
              <a:rPr lang="en-US" sz="2400" dirty="0">
                <a:solidFill>
                  <a:srgbClr val="000000"/>
                </a:solidFill>
              </a:rPr>
              <a:t> in projective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3264-B263-4D9F-B01A-F4C5285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DBF3-6A2A-4E73-B4B0-F4FA5520F1A6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54DE1D-AA6C-40B8-852A-17225E71D1B4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3713-1B8A-44B7-B5AC-C6AE4564BAB6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E2B0C-BA2A-49D4-BFAF-BBFAC74498DA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D118A4-262F-4CFB-BA71-BE66467E4850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1A5E20-00E4-4576-81BE-CEC2ADEBCBD5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E037D7F-0C87-4AEC-A83F-B65707D0D614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DC6BB3-B9B6-40D4-9880-611B1766EC4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47606-68AF-41C3-9A0D-241B5BB99522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77486F-DF3A-4E7C-9867-BEF020A0916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B316EA-D04D-4567-85A1-615E18C3472E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E60E83-B050-430E-8E90-852501566ED4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973C73-96DA-4A4B-902E-59ECBFCA92C6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740A4-BB32-4F0E-90B6-30859AC479FF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D7EF0-B2FE-4C0D-AF99-C73E22152AA7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13E0FF-A7C9-4E91-8C6D-217ED957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863"/>
            <a:ext cx="10363200" cy="11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91EB33-5E5C-4923-8D49-5A3EAF6BC788}"/>
              </a:ext>
            </a:extLst>
          </p:cNvPr>
          <p:cNvSpPr txBox="1"/>
          <p:nvPr/>
        </p:nvSpPr>
        <p:spPr>
          <a:xfrm>
            <a:off x="1866900" y="4279135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passing through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q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3A0618-7D4F-40F5-BA2C-E3A1BC2041C9}"/>
              </a:ext>
            </a:extLst>
          </p:cNvPr>
          <p:cNvCxnSpPr/>
          <p:nvPr/>
        </p:nvCxnSpPr>
        <p:spPr>
          <a:xfrm>
            <a:off x="4038600" y="3124200"/>
            <a:ext cx="46482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55166-5B67-4C00-8DCF-8A45FCD30B05}"/>
              </a:ext>
            </a:extLst>
          </p:cNvPr>
          <p:cNvSpPr/>
          <p:nvPr/>
        </p:nvSpPr>
        <p:spPr>
          <a:xfrm>
            <a:off x="1600200" y="4812534"/>
            <a:ext cx="2590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BBF27D-53F5-4162-A71D-1ABCF5F36E7A}"/>
              </a:ext>
            </a:extLst>
          </p:cNvPr>
          <p:cNvSpPr/>
          <p:nvPr/>
        </p:nvSpPr>
        <p:spPr>
          <a:xfrm>
            <a:off x="4234764" y="4854241"/>
            <a:ext cx="3537636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08F4DD-9A75-4A4D-B40D-E99FB9B3E202}"/>
              </a:ext>
            </a:extLst>
          </p:cNvPr>
          <p:cNvSpPr/>
          <p:nvPr/>
        </p:nvSpPr>
        <p:spPr>
          <a:xfrm>
            <a:off x="7848600" y="4824223"/>
            <a:ext cx="1828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6A9730-FEA4-4ABA-839A-4C2FF643ADD4}"/>
              </a:ext>
            </a:extLst>
          </p:cNvPr>
          <p:cNvSpPr/>
          <p:nvPr/>
        </p:nvSpPr>
        <p:spPr>
          <a:xfrm>
            <a:off x="9746673" y="4648200"/>
            <a:ext cx="1828800" cy="17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695D-99A4-46AE-B579-13195BE6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2E77D5-2A1A-4E83-8335-9B283F047D47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3996EB-5541-464F-8246-AFC4BA6E103C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0A5CEB-151F-4084-A8C8-4001EC80C425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D88E4E-D19B-459D-A1E6-539D71C4892F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E25AB8-8E9C-44A4-824D-E74708647012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D52060F-0D66-456B-8E34-53925651A521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A2F58189-CB69-4109-BE0D-10BEF7088BB9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B45CED-1572-4C70-AA75-611610EF000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1BEE2F-806C-44A0-97B1-6BF9230217F5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B65F61-0820-41CD-8A6C-664F6D83161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B893BD-6E52-4A7F-BBE8-B813F7204950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05C315-DA3E-4F10-8436-4071FBFC9045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89121F-50CC-4355-A6CC-3315E796117C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3B0EB-0C0F-4359-8323-BFF6F29707B7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7EA439-A0B1-423C-ACCE-38D581E46FEA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395F28-5CCC-4175-B935-94A2A524578C}"/>
              </a:ext>
            </a:extLst>
          </p:cNvPr>
          <p:cNvCxnSpPr/>
          <p:nvPr/>
        </p:nvCxnSpPr>
        <p:spPr>
          <a:xfrm>
            <a:off x="4038600" y="3124200"/>
            <a:ext cx="46482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0BABB7E-4A19-4425-ADF2-C3FF3EA05458}"/>
              </a:ext>
            </a:extLst>
          </p:cNvPr>
          <p:cNvGrpSpPr/>
          <p:nvPr/>
        </p:nvGrpSpPr>
        <p:grpSpPr>
          <a:xfrm>
            <a:off x="3113766" y="4497047"/>
            <a:ext cx="6629400" cy="998538"/>
            <a:chOff x="1828800" y="4449413"/>
            <a:chExt cx="6629400" cy="9985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7FD01B-07E4-45FA-BF7A-3C8F69D09ACE}"/>
                </a:ext>
              </a:extLst>
            </p:cNvPr>
            <p:cNvSpPr txBox="1"/>
            <p:nvPr/>
          </p:nvSpPr>
          <p:spPr>
            <a:xfrm>
              <a:off x="1828800" y="4691969"/>
              <a:ext cx="66294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How do we interpret the line                           ?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67255A5-97DF-4772-8776-BA9345D80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55" y="4449413"/>
              <a:ext cx="1394235" cy="998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A67F30-DD68-4173-957D-D35EF3442FCC}"/>
              </a:ext>
            </a:extLst>
          </p:cNvPr>
          <p:cNvGrpSpPr/>
          <p:nvPr/>
        </p:nvGrpSpPr>
        <p:grpSpPr>
          <a:xfrm>
            <a:off x="1524000" y="5646996"/>
            <a:ext cx="9209742" cy="1028698"/>
            <a:chOff x="609600" y="5640626"/>
            <a:chExt cx="9209742" cy="10286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61EBD1-FF11-44DE-B356-E2117DAD7486}"/>
                </a:ext>
              </a:extLst>
            </p:cNvPr>
            <p:cNvSpPr txBox="1"/>
            <p:nvPr/>
          </p:nvSpPr>
          <p:spPr>
            <a:xfrm>
              <a:off x="609600" y="5867400"/>
              <a:ext cx="8001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Answer: the set of points (</a:t>
              </a:r>
              <a:r>
                <a:rPr lang="en-US" sz="2400" i="1" dirty="0">
                  <a:solidFill>
                    <a:srgbClr val="000000"/>
                  </a:solidFill>
                </a:rPr>
                <a:t>x</a:t>
              </a:r>
              <a:r>
                <a:rPr lang="en-US" sz="2400" dirty="0">
                  <a:solidFill>
                    <a:srgbClr val="000000"/>
                  </a:solidFill>
                </a:rPr>
                <a:t>, </a:t>
              </a:r>
              <a:r>
                <a:rPr lang="en-US" sz="2400" i="1" dirty="0">
                  <a:solidFill>
                    <a:srgbClr val="000000"/>
                  </a:solidFill>
                </a:rPr>
                <a:t>y</a:t>
              </a:r>
              <a:r>
                <a:rPr lang="en-US" sz="2400" dirty="0">
                  <a:solidFill>
                    <a:srgbClr val="000000"/>
                  </a:solidFill>
                </a:rPr>
                <a:t>) such that                          , i.e., </a:t>
              </a: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D49CE15-4F0C-4C5A-BC98-66529DB6D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665" y="5640626"/>
              <a:ext cx="1378893" cy="102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AEB3FAFA-FD42-4915-AD4A-A4BB06725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118" y="6006047"/>
              <a:ext cx="1419224" cy="24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11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3264-B263-4D9F-B01A-F4C5285C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DBF3-6A2A-4E73-B4B0-F4FA5520F1A6}"/>
              </a:ext>
            </a:extLst>
          </p:cNvPr>
          <p:cNvSpPr/>
          <p:nvPr/>
        </p:nvSpPr>
        <p:spPr>
          <a:xfrm>
            <a:off x="4495800" y="1524000"/>
            <a:ext cx="36576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54DE1D-AA6C-40B8-852A-17225E71D1B4}"/>
              </a:ext>
            </a:extLst>
          </p:cNvPr>
          <p:cNvCxnSpPr>
            <a:cxnSpLocks/>
          </p:cNvCxnSpPr>
          <p:nvPr/>
        </p:nvCxnSpPr>
        <p:spPr>
          <a:xfrm>
            <a:off x="5638800" y="31242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3713-1B8A-44B7-B5AC-C6AE4564BAB6}"/>
              </a:ext>
            </a:extLst>
          </p:cNvPr>
          <p:cNvCxnSpPr>
            <a:cxnSpLocks/>
          </p:cNvCxnSpPr>
          <p:nvPr/>
        </p:nvCxnSpPr>
        <p:spPr>
          <a:xfrm>
            <a:off x="7010400" y="3124200"/>
            <a:ext cx="0" cy="5334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1E2B0C-BA2A-49D4-BFAF-BBFAC74498DA}"/>
              </a:ext>
            </a:extLst>
          </p:cNvPr>
          <p:cNvCxnSpPr>
            <a:cxnSpLocks/>
          </p:cNvCxnSpPr>
          <p:nvPr/>
        </p:nvCxnSpPr>
        <p:spPr>
          <a:xfrm>
            <a:off x="5943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D118A4-262F-4CFB-BA71-BE66467E4850}"/>
              </a:ext>
            </a:extLst>
          </p:cNvPr>
          <p:cNvCxnSpPr>
            <a:cxnSpLocks/>
          </p:cNvCxnSpPr>
          <p:nvPr/>
        </p:nvCxnSpPr>
        <p:spPr>
          <a:xfrm>
            <a:off x="6705600" y="2667000"/>
            <a:ext cx="0" cy="609600"/>
          </a:xfrm>
          <a:prstGeom prst="line">
            <a:avLst/>
          </a:prstGeom>
          <a:ln w="762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1A5E20-00E4-4576-81BE-CEC2ADEBCBD5}"/>
              </a:ext>
            </a:extLst>
          </p:cNvPr>
          <p:cNvGrpSpPr/>
          <p:nvPr/>
        </p:nvGrpSpPr>
        <p:grpSpPr>
          <a:xfrm>
            <a:off x="5562600" y="2590800"/>
            <a:ext cx="1524000" cy="609600"/>
            <a:chOff x="4953000" y="2590800"/>
            <a:chExt cx="1524000" cy="60960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1E037D7F-0C87-4AEC-A83F-B65707D0D614}"/>
                </a:ext>
              </a:extLst>
            </p:cNvPr>
            <p:cNvSpPr/>
            <p:nvPr/>
          </p:nvSpPr>
          <p:spPr>
            <a:xfrm>
              <a:off x="5029200" y="2667000"/>
              <a:ext cx="1371600" cy="457200"/>
            </a:xfrm>
            <a:prstGeom prst="trapezoid">
              <a:avLst>
                <a:gd name="adj" fmla="val 70455"/>
              </a:avLst>
            </a:prstGeom>
            <a:solidFill>
              <a:srgbClr val="6633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DC6BB3-B9B6-40D4-9880-611B1766EC42}"/>
                </a:ext>
              </a:extLst>
            </p:cNvPr>
            <p:cNvSpPr/>
            <p:nvPr/>
          </p:nvSpPr>
          <p:spPr>
            <a:xfrm>
              <a:off x="5257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47606-68AF-41C3-9A0D-241B5BB99522}"/>
                </a:ext>
              </a:extLst>
            </p:cNvPr>
            <p:cNvSpPr/>
            <p:nvPr/>
          </p:nvSpPr>
          <p:spPr>
            <a:xfrm>
              <a:off x="49530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77486F-DF3A-4E7C-9867-BEF020A09160}"/>
                </a:ext>
              </a:extLst>
            </p:cNvPr>
            <p:cNvSpPr/>
            <p:nvPr/>
          </p:nvSpPr>
          <p:spPr>
            <a:xfrm>
              <a:off x="6019800" y="2590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B316EA-D04D-4567-85A1-615E18C3472E}"/>
                </a:ext>
              </a:extLst>
            </p:cNvPr>
            <p:cNvSpPr/>
            <p:nvPr/>
          </p:nvSpPr>
          <p:spPr>
            <a:xfrm>
              <a:off x="6324600" y="3048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E60E83-B050-430E-8E90-852501566ED4}"/>
              </a:ext>
            </a:extLst>
          </p:cNvPr>
          <p:cNvSpPr txBox="1"/>
          <p:nvPr/>
        </p:nvSpPr>
        <p:spPr>
          <a:xfrm>
            <a:off x="4172590" y="27432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dirty="0"/>
              <a:t> =(100, 200)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973C73-96DA-4A4B-902E-59ECBFCA92C6}"/>
              </a:ext>
            </a:extLst>
          </p:cNvPr>
          <p:cNvSpPr txBox="1"/>
          <p:nvPr/>
        </p:nvSpPr>
        <p:spPr>
          <a:xfrm>
            <a:off x="6853273" y="267866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r>
              <a:rPr lang="en-US" dirty="0"/>
              <a:t> = (300, 200)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740A4-BB32-4F0E-90B6-30859AC479FF}"/>
              </a:ext>
            </a:extLst>
          </p:cNvPr>
          <p:cNvSpPr txBox="1"/>
          <p:nvPr/>
        </p:nvSpPr>
        <p:spPr>
          <a:xfrm>
            <a:off x="4648200" y="219825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 = (150, 150)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1D7EF0-B2FE-4C0D-AF99-C73E22152AA7}"/>
              </a:ext>
            </a:extLst>
          </p:cNvPr>
          <p:cNvSpPr txBox="1"/>
          <p:nvPr/>
        </p:nvSpPr>
        <p:spPr>
          <a:xfrm>
            <a:off x="6553200" y="21982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 = (250, 150)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91EB33-5E5C-4923-8D49-5A3EAF6BC788}"/>
              </a:ext>
            </a:extLst>
          </p:cNvPr>
          <p:cNvSpPr txBox="1"/>
          <p:nvPr/>
        </p:nvSpPr>
        <p:spPr>
          <a:xfrm>
            <a:off x="1866900" y="4279135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passing through points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r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3A0618-7D4F-40F5-BA2C-E3A1BC2041C9}"/>
              </a:ext>
            </a:extLst>
          </p:cNvPr>
          <p:cNvCxnSpPr>
            <a:cxnSpLocks/>
          </p:cNvCxnSpPr>
          <p:nvPr/>
        </p:nvCxnSpPr>
        <p:spPr>
          <a:xfrm flipV="1">
            <a:off x="4851541" y="1219200"/>
            <a:ext cx="2082659" cy="303461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E34D01-E21B-49DF-81F6-90C520EF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4" y="4953000"/>
            <a:ext cx="10936851" cy="12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D806C6B-EE95-442E-AAD5-46FFAA10A32B}"/>
              </a:ext>
            </a:extLst>
          </p:cNvPr>
          <p:cNvGrpSpPr/>
          <p:nvPr/>
        </p:nvGrpSpPr>
        <p:grpSpPr>
          <a:xfrm>
            <a:off x="3124200" y="6257106"/>
            <a:ext cx="5910259" cy="461665"/>
            <a:chOff x="3124200" y="6257106"/>
            <a:chExt cx="5910259" cy="46166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CDFCF8-8CA5-4BF0-88F4-DC8E7FF99FE1}"/>
                </a:ext>
              </a:extLst>
            </p:cNvPr>
            <p:cNvSpPr txBox="1"/>
            <p:nvPr/>
          </p:nvSpPr>
          <p:spPr>
            <a:xfrm>
              <a:off x="3124200" y="6257106"/>
              <a:ext cx="44196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i.e., all points (x, y) such that </a:t>
              </a: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57D68E1E-5AC5-438E-8161-810CC928D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341" y="6351180"/>
              <a:ext cx="1762118" cy="29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96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303E-81D6-4A2F-977F-BC2AE71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087DE-F18B-442F-AA0A-E4A50BC7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620725" cy="277954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041478-5432-4535-970A-8C10357DC41F}"/>
              </a:ext>
            </a:extLst>
          </p:cNvPr>
          <p:cNvCxnSpPr/>
          <p:nvPr/>
        </p:nvCxnSpPr>
        <p:spPr>
          <a:xfrm flipV="1">
            <a:off x="5649432" y="1160724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0205DD-59E2-4BC8-8B15-C3F42DF55627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1417638"/>
            <a:ext cx="1844748" cy="1956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2DBB61-0211-44A4-AB89-E6F67B142340}"/>
              </a:ext>
            </a:extLst>
          </p:cNvPr>
          <p:cNvSpPr txBox="1"/>
          <p:nvPr/>
        </p:nvSpPr>
        <p:spPr>
          <a:xfrm>
            <a:off x="1828800" y="4724400"/>
            <a:ext cx="8534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Consider the above image, with four points 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q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b="0" i="0" u="none" strike="noStrike" baseline="0" dirty="0">
                <a:latin typeface="+mj-lt"/>
              </a:rPr>
              <a:t>, labeled (assume these are 2D homogeneous points). </a:t>
            </a:r>
          </a:p>
          <a:p>
            <a:pPr algn="l"/>
            <a:endParaRPr lang="en-US" sz="800" dirty="0">
              <a:latin typeface="+mj-lt"/>
            </a:endParaRPr>
          </a:p>
          <a:p>
            <a:pPr algn="l"/>
            <a:r>
              <a:rPr lang="en-US" sz="2000" b="0" i="0" u="none" strike="noStrike" baseline="0" dirty="0">
                <a:latin typeface="+mj-lt"/>
              </a:rPr>
              <a:t>What is a simple expression for the point of intersection between the line through </a:t>
            </a:r>
            <a:r>
              <a:rPr lang="en-US" sz="2000" b="1" i="0" u="none" strike="noStrike" baseline="0" dirty="0">
                <a:latin typeface="+mj-lt"/>
              </a:rPr>
              <a:t>p </a:t>
            </a:r>
            <a:r>
              <a:rPr lang="en-US" sz="200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 and </a:t>
            </a:r>
            <a:r>
              <a:rPr lang="en-US" sz="2000" dirty="0">
                <a:latin typeface="+mj-lt"/>
              </a:rPr>
              <a:t>the line through </a:t>
            </a:r>
            <a:r>
              <a:rPr lang="en-US" sz="2000" b="1" i="0" u="none" strike="noStrike" baseline="0" dirty="0">
                <a:latin typeface="+mj-lt"/>
              </a:rPr>
              <a:t>q </a:t>
            </a:r>
            <a:r>
              <a:rPr lang="en-US" sz="2000" i="0" u="none" strike="noStrike" baseline="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BD8D7E-571B-47A1-8951-EB44ADC9D0DA}"/>
              </a:ext>
            </a:extLst>
          </p:cNvPr>
          <p:cNvSpPr/>
          <p:nvPr/>
        </p:nvSpPr>
        <p:spPr>
          <a:xfrm>
            <a:off x="5562600" y="2151648"/>
            <a:ext cx="170124" cy="1701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DB554-D75F-460B-8C6E-8E9FE67C203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6199B-7CD0-4F93-87E9-FCF96D40084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A1FF3-2E06-4BF7-9822-332828FEE1F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5B5B5B"/>
                </a:solidFill>
              </a:rPr>
              <a:t>Consider the following image, with four points p, q, r, s, labeled (assume these are 2D homogeneous points).
What is a simple expression for the point of intersection between the line through p and r and the line through q and 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F5910D-CF1B-4B01-AAE0-A03DC67F9B8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47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303E-81D6-4A2F-977F-BC2AE71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087DE-F18B-442F-AA0A-E4A50BC7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620725" cy="277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F8BDF-EB7F-4914-9D5A-4EEA3582EA97}"/>
              </a:ext>
            </a:extLst>
          </p:cNvPr>
          <p:cNvSpPr txBox="1"/>
          <p:nvPr/>
        </p:nvSpPr>
        <p:spPr>
          <a:xfrm>
            <a:off x="1822784" y="6305490"/>
            <a:ext cx="495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+mj-lt"/>
              </a:rPr>
              <a:t>Answer</a:t>
            </a:r>
            <a:r>
              <a:rPr lang="en-US" sz="2400" b="0" i="0" u="none" strike="noStrike" baseline="0" dirty="0">
                <a:latin typeface="+mj-lt"/>
              </a:rPr>
              <a:t>: (</a:t>
            </a:r>
            <a:r>
              <a:rPr lang="en-US" sz="2400" b="1" i="0" u="none" strike="noStrike" baseline="0" dirty="0">
                <a:latin typeface="+mj-lt"/>
              </a:rPr>
              <a:t>p</a:t>
            </a:r>
            <a:r>
              <a:rPr lang="en-US" sz="2400" dirty="0">
                <a:latin typeface="+mj-lt"/>
              </a:rPr>
              <a:t> x</a:t>
            </a:r>
            <a:r>
              <a:rPr lang="en-US" sz="2400" b="0" i="0" u="none" strike="noStrike" baseline="0" dirty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r</a:t>
            </a:r>
            <a:r>
              <a:rPr lang="en-US" sz="2400" dirty="0">
                <a:latin typeface="+mj-lt"/>
              </a:rPr>
              <a:t>) x (</a:t>
            </a:r>
            <a:r>
              <a:rPr lang="en-US" sz="2400" b="1" dirty="0">
                <a:latin typeface="+mj-lt"/>
              </a:rPr>
              <a:t>q</a:t>
            </a:r>
            <a:r>
              <a:rPr lang="en-US" sz="2400" dirty="0">
                <a:latin typeface="+mj-lt"/>
              </a:rPr>
              <a:t> x</a:t>
            </a:r>
            <a:r>
              <a:rPr lang="en-US" sz="2400" b="0" i="0" u="none" strike="noStrike" baseline="0" dirty="0">
                <a:latin typeface="+mj-lt"/>
              </a:rPr>
              <a:t> </a:t>
            </a:r>
            <a:r>
              <a:rPr lang="en-US" sz="2400" b="1" i="0" u="none" strike="noStrike" baseline="0" dirty="0">
                <a:latin typeface="+mj-lt"/>
              </a:rPr>
              <a:t>s</a:t>
            </a:r>
            <a:r>
              <a:rPr lang="en-US" sz="2400" i="0" u="none" strike="noStrike" baseline="0" dirty="0">
                <a:latin typeface="+mj-lt"/>
              </a:rPr>
              <a:t>)</a:t>
            </a:r>
            <a:endParaRPr lang="en-US" sz="3600" dirty="0"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D10697-433C-41CC-B291-9889AC90DF43}"/>
              </a:ext>
            </a:extLst>
          </p:cNvPr>
          <p:cNvCxnSpPr/>
          <p:nvPr/>
        </p:nvCxnSpPr>
        <p:spPr>
          <a:xfrm flipV="1">
            <a:off x="5649432" y="1160724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1E4B6F-AC00-4867-BBB5-FAB7696B177A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1417638"/>
            <a:ext cx="1844748" cy="19564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36B8B35-EB7D-4060-8CAE-5E2EF2D20F92}"/>
              </a:ext>
            </a:extLst>
          </p:cNvPr>
          <p:cNvSpPr/>
          <p:nvPr/>
        </p:nvSpPr>
        <p:spPr>
          <a:xfrm>
            <a:off x="5562600" y="2151648"/>
            <a:ext cx="170124" cy="1701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EB9037-0379-40B1-ACFB-2A1124F5D572}"/>
              </a:ext>
            </a:extLst>
          </p:cNvPr>
          <p:cNvSpPr txBox="1"/>
          <p:nvPr/>
        </p:nvSpPr>
        <p:spPr>
          <a:xfrm>
            <a:off x="1828800" y="4724400"/>
            <a:ext cx="8534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Consider the above image, with four points </a:t>
            </a:r>
            <a:r>
              <a:rPr lang="en-US" sz="2000" b="1" i="0" u="none" strike="noStrike" baseline="0" dirty="0">
                <a:latin typeface="+mj-lt"/>
              </a:rPr>
              <a:t>p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q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,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b="0" i="0" u="none" strike="noStrike" baseline="0" dirty="0">
                <a:latin typeface="+mj-lt"/>
              </a:rPr>
              <a:t>, labeled (assume these are 2D homogeneous points). </a:t>
            </a:r>
          </a:p>
          <a:p>
            <a:pPr algn="l"/>
            <a:endParaRPr lang="en-US" sz="800" dirty="0">
              <a:latin typeface="+mj-lt"/>
            </a:endParaRPr>
          </a:p>
          <a:p>
            <a:pPr algn="l"/>
            <a:r>
              <a:rPr lang="en-US" sz="2000" b="0" i="0" u="none" strike="noStrike" baseline="0" dirty="0">
                <a:latin typeface="+mj-lt"/>
              </a:rPr>
              <a:t>What is a simple expression for the point of intersection between the line through </a:t>
            </a:r>
            <a:r>
              <a:rPr lang="en-US" sz="2000" b="1" i="0" u="none" strike="noStrike" baseline="0" dirty="0">
                <a:latin typeface="+mj-lt"/>
              </a:rPr>
              <a:t>p </a:t>
            </a:r>
            <a:r>
              <a:rPr lang="en-US" sz="200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r</a:t>
            </a:r>
            <a:r>
              <a:rPr lang="en-US" sz="2000" b="0" i="0" u="none" strike="noStrike" baseline="0" dirty="0">
                <a:latin typeface="+mj-lt"/>
              </a:rPr>
              <a:t> and </a:t>
            </a:r>
            <a:r>
              <a:rPr lang="en-US" sz="2000" dirty="0">
                <a:latin typeface="+mj-lt"/>
              </a:rPr>
              <a:t>the line through </a:t>
            </a:r>
            <a:r>
              <a:rPr lang="en-US" sz="2000" b="1" i="0" u="none" strike="noStrike" baseline="0" dirty="0">
                <a:latin typeface="+mj-lt"/>
              </a:rPr>
              <a:t>q </a:t>
            </a:r>
            <a:r>
              <a:rPr lang="en-US" sz="2000" i="0" u="none" strike="noStrike" baseline="0" dirty="0">
                <a:latin typeface="+mj-lt"/>
              </a:rPr>
              <a:t>and </a:t>
            </a:r>
            <a:r>
              <a:rPr lang="en-US" sz="2000" b="1" i="0" u="none" strike="noStrike" baseline="0" dirty="0">
                <a:latin typeface="+mj-lt"/>
              </a:rPr>
              <a:t>s</a:t>
            </a:r>
            <a:r>
              <a:rPr lang="en-US" sz="2000" dirty="0">
                <a:latin typeface="+mj-lt"/>
              </a:rPr>
              <a:t>?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060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315200" y="1600200"/>
            <a:ext cx="1905000" cy="12954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528" y="0"/>
              </a:cxn>
              <a:cxn ang="0">
                <a:pos x="1200" y="816"/>
              </a:cxn>
              <a:cxn ang="0">
                <a:pos x="0" y="672"/>
              </a:cxn>
            </a:cxnLst>
            <a:rect l="0" t="0" r="r" b="b"/>
            <a:pathLst>
              <a:path w="1200" h="816">
                <a:moveTo>
                  <a:pt x="0" y="672"/>
                </a:moveTo>
                <a:lnTo>
                  <a:pt x="528" y="0"/>
                </a:lnTo>
                <a:lnTo>
                  <a:pt x="1200" y="816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Ideal points and lines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3581400"/>
            <a:ext cx="77724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Ideal point (“point at infinity”)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 </a:t>
            </a:r>
            <a:r>
              <a:rPr lang="en-US" dirty="0">
                <a:solidFill>
                  <a:schemeClr val="accent2"/>
                </a:solidFill>
                <a:sym typeface="Symbol" pitchFamily="18" charset="2"/>
              </a:rPr>
              <a:t></a:t>
            </a:r>
            <a:r>
              <a:rPr lang="en-US" dirty="0">
                <a:solidFill>
                  <a:schemeClr val="accent2"/>
                </a:solidFill>
              </a:rPr>
              <a:t> (x, y, 0)</a:t>
            </a:r>
            <a:r>
              <a:rPr lang="en-US" dirty="0"/>
              <a:t> – parallel to image plane</a:t>
            </a:r>
          </a:p>
          <a:p>
            <a:pPr lvl="1"/>
            <a:r>
              <a:rPr lang="en-US" dirty="0"/>
              <a:t>It has infinite image coordinates</a:t>
            </a:r>
          </a:p>
        </p:txBody>
      </p:sp>
      <p:sp>
        <p:nvSpPr>
          <p:cNvPr id="401414" name="Freeform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962400" y="12192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5" name="Freeform 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15240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6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124200" y="2362200"/>
            <a:ext cx="838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7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124200" y="2133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8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124200" y="2667000"/>
            <a:ext cx="457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743200" y="2667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86100" y="26352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60457" y="2056091"/>
            <a:ext cx="9181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(sx,sy,0)</a:t>
            </a:r>
          </a:p>
        </p:txBody>
      </p:sp>
      <p:sp>
        <p:nvSpPr>
          <p:cNvPr id="401422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64806" y="1981200"/>
            <a:ext cx="359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-y</a:t>
            </a:r>
          </a:p>
        </p:txBody>
      </p:sp>
      <p:sp>
        <p:nvSpPr>
          <p:cNvPr id="401423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2819400"/>
            <a:ext cx="2840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743200" y="2833688"/>
            <a:ext cx="444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-w</a:t>
            </a:r>
          </a:p>
        </p:txBody>
      </p:sp>
      <p:sp>
        <p:nvSpPr>
          <p:cNvPr id="401425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40250" y="2895600"/>
            <a:ext cx="1330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 plane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2209801" y="1219200"/>
            <a:ext cx="7826375" cy="5181600"/>
            <a:chOff x="432" y="768"/>
            <a:chExt cx="4930" cy="3264"/>
          </a:xfrm>
        </p:grpSpPr>
        <p:sp>
          <p:nvSpPr>
            <p:cNvPr id="401427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120"/>
              <a:ext cx="489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3000" dirty="0">
                  <a:solidFill>
                    <a:srgbClr val="000000"/>
                  </a:solidFill>
                </a:rPr>
                <a:t>Ideal line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600" dirty="0">
                  <a:solidFill>
                    <a:srgbClr val="3333CC"/>
                  </a:solidFill>
                </a:rPr>
                <a:t>l </a:t>
              </a:r>
              <a:r>
                <a:rPr lang="en-US" sz="2600" dirty="0">
                  <a:solidFill>
                    <a:srgbClr val="3333CC"/>
                  </a:solidFill>
                  <a:sym typeface="Symbol" pitchFamily="18" charset="2"/>
                </a:rPr>
                <a:t></a:t>
              </a:r>
              <a:r>
                <a:rPr lang="en-US" sz="2600" dirty="0">
                  <a:solidFill>
                    <a:srgbClr val="3333CC"/>
                  </a:solidFill>
                </a:rPr>
                <a:t> (a, b, 0)</a:t>
              </a:r>
              <a:r>
                <a:rPr lang="en-US" sz="2600" dirty="0">
                  <a:solidFill>
                    <a:srgbClr val="000000"/>
                  </a:solidFill>
                </a:rPr>
                <a:t> – parallel to image plane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374" y="768"/>
              <a:ext cx="1988" cy="1296"/>
              <a:chOff x="3374" y="768"/>
              <a:chExt cx="1988" cy="1296"/>
            </a:xfrm>
          </p:grpSpPr>
          <p:sp>
            <p:nvSpPr>
              <p:cNvPr id="401429" name="Freeform 21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60" y="768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0" name="Freeform 22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32" y="96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1" name="Line 2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3632" y="1248"/>
                <a:ext cx="208" cy="4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2" name="Line 2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3632" y="1344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3" name="Line 25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32" y="16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3392" y="1680"/>
                <a:ext cx="24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5" name="Oval 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08" y="16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6" name="Text Box 28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585" y="1064"/>
                <a:ext cx="498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</a:rPr>
                  <a:t>(a,b,0)</a:t>
                </a:r>
              </a:p>
            </p:txBody>
          </p:sp>
          <p:sp>
            <p:nvSpPr>
              <p:cNvPr id="401437" name="Text Box 2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374" y="1248"/>
                <a:ext cx="22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-y</a:t>
                </a:r>
              </a:p>
            </p:txBody>
          </p:sp>
          <p:sp>
            <p:nvSpPr>
              <p:cNvPr id="40143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792" y="1776"/>
                <a:ext cx="17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1439" name="Text Box 3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92" y="1785"/>
                <a:ext cx="28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-w</a:t>
                </a:r>
              </a:p>
            </p:txBody>
          </p:sp>
          <p:sp>
            <p:nvSpPr>
              <p:cNvPr id="401440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24" y="1824"/>
                <a:ext cx="83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image plane</a:t>
                </a: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1441" name="Rectangle 3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09800" y="5943600"/>
            <a:ext cx="944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Corresponds to a line in the image (finite coordinates)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sz="2000" dirty="0">
                <a:solidFill>
                  <a:srgbClr val="000000"/>
                </a:solidFill>
              </a:rPr>
              <a:t>goes through image origin (</a:t>
            </a:r>
            <a:r>
              <a:rPr lang="en-US" sz="2000" i="1" dirty="0">
                <a:solidFill>
                  <a:srgbClr val="000000"/>
                </a:solidFill>
              </a:rPr>
              <a:t>principal point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01442" name="Line 3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829550" y="2000250"/>
            <a:ext cx="704850" cy="819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 animBg="1"/>
      <p:bldP spid="401412" grpId="0" build="p" autoUpdateAnimBg="0"/>
      <p:bldP spid="401441" grpId="0" build="p" autoUpdateAnimBg="0"/>
      <p:bldP spid="4014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Single-View Modeling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257800"/>
            <a:ext cx="10972800" cy="167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Myriad Pro"/>
              </a:rPr>
              <a:t>Readings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Myriad Pro"/>
              </a:rPr>
              <a:t>Mundy and Zisserman. </a:t>
            </a:r>
            <a:r>
              <a:rPr lang="en-US" sz="2000" i="1" dirty="0">
                <a:latin typeface="Myriad Pro"/>
              </a:rPr>
              <a:t>Geometric Invariance in Computer Vision</a:t>
            </a:r>
            <a:r>
              <a:rPr lang="en-US" sz="2000" dirty="0">
                <a:latin typeface="Myriad Pro"/>
              </a:rPr>
              <a:t>, Appendix: Projective Geometry for Machine Vision, MIT Press, 1992, </a:t>
            </a:r>
            <a:r>
              <a:rPr lang="en-US" sz="2000" b="1" dirty="0">
                <a:latin typeface="Myriad Pro"/>
              </a:rPr>
              <a:t>(read 23.1-23.5, 23.10)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Myriad Pro"/>
              </a:rPr>
              <a:t>available online: </a:t>
            </a:r>
            <a:r>
              <a:rPr lang="en-US" sz="1800" dirty="0">
                <a:latin typeface="Myriad Pro"/>
                <a:hlinkClick r:id="rId7"/>
              </a:rPr>
              <a:t>http://www.cs.cmu.edu/~ph/869/papers/zisser-mundy.pdf</a:t>
            </a:r>
            <a:endParaRPr lang="en-US" sz="1800" dirty="0">
              <a:latin typeface="Myriad Pro"/>
            </a:endParaRPr>
          </a:p>
        </p:txBody>
      </p:sp>
      <p:pic>
        <p:nvPicPr>
          <p:cNvPr id="254981" name="Picture 5" descr="Ames-twi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447800"/>
            <a:ext cx="4800600" cy="3692525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57600" y="5135563"/>
            <a:ext cx="4738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hlinkClick r:id="rId9"/>
              </a:rPr>
              <a:t>Ames Room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projective geometry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14400" y="1600200"/>
            <a:ext cx="10363200" cy="4114800"/>
          </a:xfrm>
        </p:spPr>
        <p:txBody>
          <a:bodyPr/>
          <a:lstStyle/>
          <a:p>
            <a:r>
              <a:rPr lang="en-US" sz="2800" dirty="0"/>
              <a:t>These concepts generalize naturally to 3D</a:t>
            </a:r>
          </a:p>
          <a:p>
            <a:pPr lvl="1"/>
            <a:r>
              <a:rPr lang="en-US" sz="2400" dirty="0"/>
              <a:t>Homogeneous coordinates</a:t>
            </a:r>
          </a:p>
          <a:p>
            <a:pPr lvl="2"/>
            <a:r>
              <a:rPr lang="en-US" sz="2000" dirty="0"/>
              <a:t>Projective 3D points have four </a:t>
            </a:r>
            <a:r>
              <a:rPr lang="en-US" sz="2000" dirty="0" err="1"/>
              <a:t>coords</a:t>
            </a:r>
            <a:r>
              <a:rPr lang="en-US" sz="2000" dirty="0"/>
              <a:t>:  </a:t>
            </a:r>
            <a:r>
              <a:rPr lang="en-US" sz="2000" b="1" dirty="0"/>
              <a:t>P</a:t>
            </a:r>
            <a:r>
              <a:rPr lang="en-US" sz="2000" dirty="0"/>
              <a:t> = (X,Y,Z,W)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Duality</a:t>
            </a:r>
          </a:p>
          <a:p>
            <a:pPr lvl="2"/>
            <a:r>
              <a:rPr lang="en-US" sz="2000" dirty="0"/>
              <a:t>A plane </a:t>
            </a:r>
            <a:r>
              <a:rPr lang="en-US" sz="2000" b="1" dirty="0">
                <a:sym typeface="Symbol" pitchFamily="18" charset="2"/>
              </a:rPr>
              <a:t>N</a:t>
            </a:r>
            <a:r>
              <a:rPr lang="en-US" sz="2000" dirty="0"/>
              <a:t> is also represented by a 4-vector</a:t>
            </a:r>
          </a:p>
          <a:p>
            <a:pPr lvl="2"/>
            <a:r>
              <a:rPr lang="en-US" sz="2000" dirty="0"/>
              <a:t>Points and planes are dual in 3D: </a:t>
            </a:r>
            <a:r>
              <a:rPr lang="en-US" sz="2000" b="1" dirty="0">
                <a:sym typeface="Symbol" pitchFamily="18" charset="2"/>
              </a:rPr>
              <a:t>N </a:t>
            </a:r>
            <a:r>
              <a:rPr lang="en-US" sz="2000" b="1" dirty="0"/>
              <a:t>P</a:t>
            </a:r>
            <a:r>
              <a:rPr lang="en-US" sz="2000" dirty="0"/>
              <a:t>=0</a:t>
            </a:r>
          </a:p>
          <a:p>
            <a:pPr lvl="2"/>
            <a:r>
              <a:rPr lang="en-US" sz="2000" dirty="0"/>
              <a:t>Three points define a plane, three planes define a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3D to 2D:  perspective projection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883220" y="3287534"/>
            <a:ext cx="7772400" cy="1066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Projection:</a:t>
            </a:r>
            <a:endParaRPr lang="en-US" dirty="0"/>
          </a:p>
        </p:txBody>
      </p:sp>
      <p:graphicFrame>
        <p:nvGraphicFramePr>
          <p:cNvPr id="305156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006902" y="2874833"/>
          <a:ext cx="4754064" cy="138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7" imgW="2361960" imgH="685800" progId="Equation.3">
                  <p:embed/>
                </p:oleObj>
              </mc:Choice>
              <mc:Fallback>
                <p:oleObj name="Equation" r:id="rId7" imgW="236196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02" y="2874833"/>
                        <a:ext cx="4754064" cy="1381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21 at 10.4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958"/>
            <a:ext cx="9144000" cy="65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Vanishing points (1D)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28800" y="3429001"/>
            <a:ext cx="7990114" cy="2427287"/>
          </a:xfrm>
        </p:spPr>
        <p:txBody>
          <a:bodyPr/>
          <a:lstStyle/>
          <a:p>
            <a:r>
              <a:rPr lang="en-US" dirty="0"/>
              <a:t>Vanishing point</a:t>
            </a:r>
          </a:p>
          <a:p>
            <a:pPr lvl="1"/>
            <a:r>
              <a:rPr lang="en-US" dirty="0"/>
              <a:t>projection of a point at infinity</a:t>
            </a:r>
          </a:p>
          <a:p>
            <a:pPr lvl="1"/>
            <a:r>
              <a:rPr lang="en-US" dirty="0"/>
              <a:t>can often (but not always) project to a finite point in the image</a:t>
            </a:r>
          </a:p>
        </p:txBody>
      </p:sp>
      <p:sp>
        <p:nvSpPr>
          <p:cNvPr id="309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14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648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1219201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30925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35773" y="2192338"/>
            <a:ext cx="722955" cy="4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3092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57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05401" y="3200401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133601"/>
            <a:ext cx="1371600" cy="1019175"/>
            <a:chOff x="1392" y="1344"/>
            <a:chExt cx="864" cy="642"/>
          </a:xfrm>
        </p:grpSpPr>
        <p:sp>
          <p:nvSpPr>
            <p:cNvPr id="309260" name="Line 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1" name="Oval 1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2" name="Oval 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2133600"/>
            <a:ext cx="2286000" cy="1022350"/>
            <a:chOff x="1392" y="1344"/>
            <a:chExt cx="1440" cy="644"/>
          </a:xfrm>
        </p:grpSpPr>
        <p:sp>
          <p:nvSpPr>
            <p:cNvPr id="309264" name="Line 1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5" name="Oval 1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6" name="Oval 1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733800" y="2133600"/>
            <a:ext cx="3810000" cy="1022350"/>
            <a:chOff x="1392" y="1344"/>
            <a:chExt cx="2400" cy="644"/>
          </a:xfrm>
        </p:grpSpPr>
        <p:sp>
          <p:nvSpPr>
            <p:cNvPr id="309268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9" name="Oval 2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70" name="Oval 2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625600"/>
            <a:ext cx="3886200" cy="539750"/>
            <a:chOff x="1392" y="1024"/>
            <a:chExt cx="2448" cy="340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09273" name="Line 2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74" name="Oval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75" name="Text Box 27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80" y="1024"/>
              <a:ext cx="81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vanishing point</a:t>
              </a:r>
            </a:p>
          </p:txBody>
        </p:sp>
        <p:sp>
          <p:nvSpPr>
            <p:cNvPr id="309276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733800" y="2133600"/>
            <a:ext cx="3886200" cy="990600"/>
            <a:chOff x="1392" y="1344"/>
            <a:chExt cx="2448" cy="62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309279" name="Line 3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0" name="Line 3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1" name="Line 3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82" name="Line 3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3" name="Line 3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4" name="Line 3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 rot="5400000">
            <a:off x="7677829" y="4767943"/>
            <a:ext cx="442912" cy="1524000"/>
            <a:chOff x="3813402" y="4909458"/>
            <a:chExt cx="442912" cy="1524000"/>
          </a:xfrm>
        </p:grpSpPr>
        <p:sp>
          <p:nvSpPr>
            <p:cNvPr id="37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256314" y="4909458"/>
              <a:ext cx="0" cy="1524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813402" y="56285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Text Box 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128800" y="5098823"/>
            <a:ext cx="722955" cy="4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41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08913" y="5595257"/>
            <a:ext cx="10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42" name="Line 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400800" y="6553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74A47567-25F3-4DD6-AC1C-762BBD962E7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33341" y="6583363"/>
            <a:ext cx="11548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  <p:bldP spid="40" grpId="0"/>
      <p:bldP spid="41" grpId="0"/>
      <p:bldP spid="42" grpId="0" animBg="1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 (2D)</a:t>
            </a:r>
          </a:p>
        </p:txBody>
      </p:sp>
      <p:sp>
        <p:nvSpPr>
          <p:cNvPr id="31027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5232" y="2497139"/>
            <a:ext cx="704039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310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8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733800" y="2438401"/>
            <a:ext cx="1371600" cy="1019175"/>
            <a:chOff x="1392" y="1344"/>
            <a:chExt cx="864" cy="642"/>
          </a:xfrm>
        </p:grpSpPr>
        <p:sp>
          <p:nvSpPr>
            <p:cNvPr id="310282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3" name="Oval 1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4" name="Oval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733800" y="2438400"/>
            <a:ext cx="2286000" cy="1022350"/>
            <a:chOff x="1392" y="1344"/>
            <a:chExt cx="1440" cy="644"/>
          </a:xfrm>
        </p:grpSpPr>
        <p:sp>
          <p:nvSpPr>
            <p:cNvPr id="310286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7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8" name="Oval 1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438400"/>
            <a:ext cx="3810000" cy="1022350"/>
            <a:chOff x="1392" y="1344"/>
            <a:chExt cx="2400" cy="644"/>
          </a:xfrm>
        </p:grpSpPr>
        <p:sp>
          <p:nvSpPr>
            <p:cNvPr id="310290" name="Line 1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1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2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733800" y="1955800"/>
            <a:ext cx="3886200" cy="1473200"/>
            <a:chOff x="1392" y="1040"/>
            <a:chExt cx="2448" cy="928"/>
          </a:xfrm>
        </p:grpSpPr>
        <p:sp>
          <p:nvSpPr>
            <p:cNvPr id="310294" name="Line 2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10296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97" name="Oval 2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0298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9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0300" name="Line 2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1" name="Line 2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2" name="Line 3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3" name="Oval 3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3" y="3810000"/>
            <a:ext cx="11048994" cy="22860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Properties</a:t>
            </a:r>
          </a:p>
          <a:p>
            <a:pPr lvl="1"/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/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/>
            <a:r>
              <a:rPr lang="en-US" dirty="0"/>
              <a:t>An image may have more than one vanishing point</a:t>
            </a:r>
          </a:p>
          <a:p>
            <a:pPr lvl="2"/>
            <a:r>
              <a:rPr lang="en-US" dirty="0"/>
              <a:t>in fact, every image point is a potential vanishing point</a:t>
            </a:r>
          </a:p>
        </p:txBody>
      </p:sp>
      <p:sp>
        <p:nvSpPr>
          <p:cNvPr id="3113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5232" y="2497138"/>
            <a:ext cx="704039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05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311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4191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33800" y="2393950"/>
            <a:ext cx="3886200" cy="76200"/>
            <a:chOff x="1392" y="1316"/>
            <a:chExt cx="2448" cy="48"/>
          </a:xfrm>
        </p:grpSpPr>
        <p:sp>
          <p:nvSpPr>
            <p:cNvPr id="311308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09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131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10126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131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4502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962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3962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671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4419600" y="2438400"/>
            <a:ext cx="4038600" cy="838200"/>
            <a:chOff x="1824" y="1344"/>
            <a:chExt cx="2544" cy="528"/>
          </a:xfrm>
        </p:grpSpPr>
        <p:sp>
          <p:nvSpPr>
            <p:cNvPr id="31131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One-point perspective</a:t>
            </a:r>
          </a:p>
        </p:txBody>
      </p:sp>
      <p:pic>
        <p:nvPicPr>
          <p:cNvPr id="589826" name="Picture 2" descr="One point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5943600" cy="42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76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Two-point perspective</a:t>
            </a: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434" y="1545116"/>
            <a:ext cx="7152358" cy="42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9546769" y="3722913"/>
            <a:ext cx="163286" cy="1632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0054" y="3592278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x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 bwMode="auto">
          <a:xfrm>
            <a:off x="2394855" y="3733799"/>
            <a:ext cx="163286" cy="163286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514" y="3603163"/>
            <a:ext cx="39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350" y="1600201"/>
            <a:ext cx="4286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131A-9D3B-4620-A92B-4E40CDB7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1945-8617-4A66-B666-3D39345A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3: </a:t>
            </a:r>
            <a:r>
              <a:rPr lang="en-US" dirty="0" err="1"/>
              <a:t>Autostitch</a:t>
            </a:r>
            <a:r>
              <a:rPr lang="en-US" dirty="0"/>
              <a:t> (Panorama Stitching)</a:t>
            </a:r>
          </a:p>
          <a:p>
            <a:pPr lvl="1"/>
            <a:r>
              <a:rPr lang="en-US" dirty="0"/>
              <a:t>Due on Friday, March 18, by 7pm</a:t>
            </a:r>
          </a:p>
          <a:p>
            <a:pPr lvl="1"/>
            <a:r>
              <a:rPr lang="en-US" dirty="0"/>
              <a:t>To be done in groups of 2</a:t>
            </a:r>
          </a:p>
          <a:p>
            <a:pPr lvl="1"/>
            <a:r>
              <a:rPr lang="en-US" dirty="0"/>
              <a:t>If you need help finding a team member, let us know</a:t>
            </a:r>
          </a:p>
        </p:txBody>
      </p:sp>
    </p:spTree>
    <p:extLst>
      <p:ext uri="{BB962C8B-B14F-4D97-AF65-F5344CB8AC3E}">
        <p14:creationId xmlns:p14="http://schemas.microsoft.com/office/powerpoint/2010/main" val="2185748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8831" y="4114800"/>
            <a:ext cx="10384970" cy="2590800"/>
          </a:xfrm>
        </p:spPr>
        <p:txBody>
          <a:bodyPr>
            <a:normAutofit/>
          </a:bodyPr>
          <a:lstStyle/>
          <a:p>
            <a:r>
              <a:rPr lang="en-US" sz="2800" dirty="0"/>
              <a:t>Multiple Vanishing Points</a:t>
            </a:r>
          </a:p>
          <a:p>
            <a:pPr lvl="1"/>
            <a:r>
              <a:rPr lang="en-US" dirty="0"/>
              <a:t>Any set of parallel lines on the plane define a vanishing point</a:t>
            </a:r>
          </a:p>
          <a:p>
            <a:pPr lvl="1"/>
            <a:r>
              <a:rPr lang="en-US" dirty="0"/>
              <a:t>The union of all of these vanishing points is the </a:t>
            </a:r>
            <a:r>
              <a:rPr lang="en-US" i="1" dirty="0"/>
              <a:t>horizon line</a:t>
            </a:r>
            <a:endParaRPr lang="en-US" dirty="0"/>
          </a:p>
          <a:p>
            <a:pPr lvl="2"/>
            <a:r>
              <a:rPr lang="en-US" sz="2000" dirty="0"/>
              <a:t>also called </a:t>
            </a:r>
            <a:r>
              <a:rPr lang="en-US" sz="2000" i="1" dirty="0"/>
              <a:t>vanishing line</a:t>
            </a:r>
            <a:endParaRPr lang="en-US" sz="2000" dirty="0"/>
          </a:p>
          <a:p>
            <a:pPr lvl="1"/>
            <a:r>
              <a:rPr lang="en-US" dirty="0"/>
              <a:t>Note that different planes (can) define different vanishing lines</a:t>
            </a:r>
            <a:endParaRPr lang="en-US" sz="2400" dirty="0"/>
          </a:p>
        </p:txBody>
      </p:sp>
      <p:sp>
        <p:nvSpPr>
          <p:cNvPr id="3123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86200" y="1676400"/>
            <a:ext cx="4191000" cy="1981200"/>
            <a:chOff x="1488" y="1056"/>
            <a:chExt cx="2640" cy="1248"/>
          </a:xfrm>
        </p:grpSpPr>
        <p:sp>
          <p:nvSpPr>
            <p:cNvPr id="31232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312335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2340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1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3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86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3892550" y="2571751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5089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6243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4867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4719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4608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4533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4484688" y="2557464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5019675" y="2197100"/>
            <a:ext cx="2838450" cy="1143000"/>
            <a:chOff x="1872" y="1392"/>
            <a:chExt cx="1788" cy="720"/>
          </a:xfrm>
        </p:grpSpPr>
        <p:sp>
          <p:nvSpPr>
            <p:cNvPr id="31335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59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0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1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2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3363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7029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64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4724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253466C8-1BDE-4B26-B174-157B6FB20E67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968831" y="4114800"/>
            <a:ext cx="1038497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Multiple Vanishing Points</a:t>
            </a:r>
          </a:p>
          <a:p>
            <a:pPr lvl="1"/>
            <a:r>
              <a:rPr lang="en-US"/>
              <a:t>Any set of parallel lines on the plane define a vanishing point</a:t>
            </a:r>
          </a:p>
          <a:p>
            <a:pPr lvl="1"/>
            <a:r>
              <a:rPr lang="en-US"/>
              <a:t>The union of all of these vanishing points is the </a:t>
            </a:r>
            <a:r>
              <a:rPr lang="en-US" i="1"/>
              <a:t>horizon line</a:t>
            </a:r>
            <a:endParaRPr lang="en-US"/>
          </a:p>
          <a:p>
            <a:pPr lvl="2"/>
            <a:r>
              <a:rPr lang="en-US" sz="2000"/>
              <a:t>also called </a:t>
            </a:r>
            <a:r>
              <a:rPr lang="en-US" sz="2000" i="1"/>
              <a:t>vanishing line</a:t>
            </a:r>
            <a:endParaRPr lang="en-US" sz="2000"/>
          </a:p>
          <a:p>
            <a:pPr lvl="1"/>
            <a:r>
              <a:rPr lang="en-US"/>
              <a:t>Note that different planes (can) define different vanishing lines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6280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31437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800600" y="1157286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191000" y="3290886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91000" y="2300286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3733800" y="2255836"/>
            <a:ext cx="3886200" cy="76200"/>
            <a:chOff x="1392" y="1316"/>
            <a:chExt cx="2448" cy="48"/>
          </a:xfrm>
        </p:grpSpPr>
        <p:sp>
          <p:nvSpPr>
            <p:cNvPr id="314376" name="Line 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4377" name="Oval 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437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810125" y="1817686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9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4502150" y="2052636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0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962400" y="1995486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1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962400" y="2681286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2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962400" y="1157286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3" name="Oval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71888" y="22574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4384" name="Object 16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911127747"/>
              </p:ext>
            </p:extLst>
          </p:nvPr>
        </p:nvGraphicFramePr>
        <p:xfrm>
          <a:off x="8121651" y="3111500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22" imgW="723600" imgH="228600" progId="Equation.3">
                  <p:embed/>
                </p:oleObj>
              </mc:Choice>
              <mc:Fallback>
                <p:oleObj name="Equation" r:id="rId22" imgW="723600" imgH="228600" progId="Equation.3">
                  <p:embed/>
                  <p:pic>
                    <p:nvPicPr>
                      <p:cNvPr id="31438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651" y="3111500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4387" name="Line 1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4343400" y="3062286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8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724400" y="2833687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14389" name="Oval 2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43375" y="3252786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91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315200" y="3214687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19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5105400"/>
            <a:ext cx="8153400" cy="18288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  <a:r>
              <a:rPr lang="en-US" sz="1800" b="1" dirty="0"/>
              <a:t> </a:t>
            </a:r>
            <a:r>
              <a:rPr lang="en-US" sz="1800" dirty="0"/>
              <a:t>is a point at </a:t>
            </a:r>
            <a:r>
              <a:rPr lang="en-US" sz="1800" i="1" dirty="0"/>
              <a:t>infinity</a:t>
            </a:r>
            <a:r>
              <a:rPr lang="en-US" sz="1800" dirty="0"/>
              <a:t>, </a:t>
            </a:r>
            <a:r>
              <a:rPr lang="en-US" sz="1800" b="1" dirty="0"/>
              <a:t>v</a:t>
            </a:r>
            <a:r>
              <a:rPr lang="en-US" sz="1800" dirty="0"/>
              <a:t> is its projection</a:t>
            </a:r>
            <a:endParaRPr lang="en-US" sz="1800" i="1" dirty="0"/>
          </a:p>
          <a:p>
            <a:pPr lvl="1"/>
            <a:r>
              <a:rPr lang="en-US" sz="1800" dirty="0"/>
              <a:t>Depends only on line </a:t>
            </a:r>
            <a:r>
              <a:rPr lang="en-US" sz="1800" i="1" dirty="0"/>
              <a:t>direction</a:t>
            </a:r>
          </a:p>
          <a:p>
            <a:pPr lvl="1"/>
            <a:r>
              <a:rPr lang="en-US" sz="1800" dirty="0"/>
              <a:t>Parallel lines </a:t>
            </a:r>
            <a:r>
              <a:rPr lang="en-US" sz="1800" b="1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dirty="0"/>
              <a:t>, </a:t>
            </a:r>
            <a:r>
              <a:rPr lang="en-US" sz="1800" b="1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b="1" dirty="0"/>
              <a:t> </a:t>
            </a:r>
            <a:r>
              <a:rPr lang="en-US" sz="1800" dirty="0"/>
              <a:t>intersect at </a:t>
            </a:r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</a:p>
        </p:txBody>
      </p:sp>
      <p:sp>
        <p:nvSpPr>
          <p:cNvPr id="406532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800600" y="1165224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3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191000" y="3298824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191000" y="2308224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733800" y="2263774"/>
            <a:ext cx="3886200" cy="76200"/>
            <a:chOff x="1392" y="1316"/>
            <a:chExt cx="2448" cy="48"/>
          </a:xfrm>
        </p:grpSpPr>
        <p:sp>
          <p:nvSpPr>
            <p:cNvPr id="406536" name="Line 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537" name="Oval 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6538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10125" y="1825624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4502150" y="2060574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0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62400" y="2003424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1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962400" y="2689224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962400" y="1165224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3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671888" y="22653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06544" name="Object 16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856303949"/>
              </p:ext>
            </p:extLst>
          </p:nvPr>
        </p:nvGraphicFramePr>
        <p:xfrm>
          <a:off x="8121651" y="3119438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25" imgW="723600" imgH="228600" progId="Equation.3">
                  <p:embed/>
                </p:oleObj>
              </mc:Choice>
              <mc:Fallback>
                <p:oleObj name="Equation" r:id="rId25" imgW="723600" imgH="228600" progId="Equation.3">
                  <p:embed/>
                  <p:pic>
                    <p:nvPicPr>
                      <p:cNvPr id="40654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1651" y="3119438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5" name="Object 17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345488946"/>
              </p:ext>
            </p:extLst>
          </p:nvPr>
        </p:nvGraphicFramePr>
        <p:xfrm>
          <a:off x="3052763" y="3648075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27" imgW="3962160" imgH="914400" progId="Equation.3">
                  <p:embed/>
                </p:oleObj>
              </mc:Choice>
              <mc:Fallback>
                <p:oleObj name="Equation" r:id="rId27" imgW="3962160" imgH="914400" progId="Equation.3">
                  <p:embed/>
                  <p:pic>
                    <p:nvPicPr>
                      <p:cNvPr id="4065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763" y="3648075"/>
                        <a:ext cx="6310312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6" name="Object 18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4724401" y="5213874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29" imgW="558720" imgH="215640" progId="Equation.3">
                  <p:embed/>
                </p:oleObj>
              </mc:Choice>
              <mc:Fallback>
                <p:oleObj name="Equation" r:id="rId29" imgW="558720" imgH="215640" progId="Equation.3">
                  <p:embed/>
                  <p:pic>
                    <p:nvPicPr>
                      <p:cNvPr id="40654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5213874"/>
                        <a:ext cx="99377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47" name="Line 19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4343400" y="3070224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8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724400" y="2841625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06549" name="Oval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43375" y="3260724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50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15200" y="32226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33458" y="3647167"/>
            <a:ext cx="3396343" cy="143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351280" y="219892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351280" y="257992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09800" y="4169240"/>
            <a:ext cx="8153400" cy="30480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l</a:t>
            </a:r>
            <a:r>
              <a:rPr lang="en-US" sz="1800" dirty="0"/>
              <a:t> is intersection of horizontal plane through </a:t>
            </a:r>
            <a:r>
              <a:rPr lang="en-US" sz="1800" b="1" dirty="0"/>
              <a:t>C</a:t>
            </a:r>
            <a:r>
              <a:rPr lang="en-US" sz="1800" dirty="0"/>
              <a:t> with image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b="1" dirty="0"/>
              <a:t>l</a:t>
            </a:r>
            <a:r>
              <a:rPr lang="en-US" sz="1800" dirty="0"/>
              <a:t> from two sets of parallel lines on ground plane</a:t>
            </a:r>
            <a:endParaRPr lang="en-US" sz="1800" i="1" dirty="0"/>
          </a:p>
          <a:p>
            <a:pPr lvl="1"/>
            <a:r>
              <a:rPr lang="en-US" sz="1800" dirty="0"/>
              <a:t>All points at same height as </a:t>
            </a:r>
            <a:r>
              <a:rPr lang="en-US" sz="1800" b="1" dirty="0"/>
              <a:t>C</a:t>
            </a:r>
            <a:r>
              <a:rPr lang="en-US" sz="1800" dirty="0"/>
              <a:t> project to </a:t>
            </a:r>
            <a:r>
              <a:rPr lang="en-US" sz="1800" b="1" dirty="0"/>
              <a:t>l</a:t>
            </a:r>
          </a:p>
          <a:p>
            <a:pPr lvl="2"/>
            <a:r>
              <a:rPr lang="en-US" sz="1600" dirty="0"/>
              <a:t>points higher than C project above l</a:t>
            </a:r>
          </a:p>
          <a:p>
            <a:pPr lvl="1"/>
            <a:r>
              <a:rPr lang="en-US" sz="1800" dirty="0"/>
              <a:t>Provides way of comparing height of objects in the scene</a:t>
            </a:r>
            <a:endParaRPr lang="en-US" sz="1800" baseline="-25000" dirty="0">
              <a:sym typeface="Symbol" pitchFamily="18" charset="2"/>
            </a:endParaRPr>
          </a:p>
        </p:txBody>
      </p:sp>
      <p:sp>
        <p:nvSpPr>
          <p:cNvPr id="3153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494280" y="143692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656080" y="227512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656080" y="296092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656080" y="143692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2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65568" y="253705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656080" y="219892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656080" y="2960920"/>
            <a:ext cx="2286000" cy="838200"/>
            <a:chOff x="1536" y="1584"/>
            <a:chExt cx="1440" cy="528"/>
          </a:xfrm>
        </p:grpSpPr>
        <p:sp>
          <p:nvSpPr>
            <p:cNvPr id="315405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6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7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656080" y="2198920"/>
            <a:ext cx="2286000" cy="838200"/>
            <a:chOff x="1536" y="1584"/>
            <a:chExt cx="1440" cy="528"/>
          </a:xfrm>
        </p:grpSpPr>
        <p:sp>
          <p:nvSpPr>
            <p:cNvPr id="31540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5412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27480" y="2579920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13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04797" y="3639012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541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35480" y="2637071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541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46480" y="250372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6095990" y="1447800"/>
            <a:ext cx="4191000" cy="2590800"/>
            <a:chOff x="4778824" y="1230086"/>
            <a:chExt cx="4191000" cy="2590800"/>
          </a:xfrm>
        </p:grpSpPr>
        <p:sp>
          <p:nvSpPr>
            <p:cNvPr id="24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39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5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</a:rPr>
                <a:t>l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5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0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0149" name="Picture 5" descr="The%20Blue%20Horizon%20of%20the%20Mid%20North%20Coast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09800" y="963614"/>
            <a:ext cx="7772400" cy="51577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20924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Fun with vanishing points</a:t>
            </a:r>
          </a:p>
        </p:txBody>
      </p:sp>
      <p:pic>
        <p:nvPicPr>
          <p:cNvPr id="335877" name="Picture 5" descr="Pictur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1" y="1371600"/>
            <a:ext cx="3343275" cy="4419600"/>
          </a:xfrm>
          <a:prstGeom prst="rect">
            <a:avLst/>
          </a:prstGeom>
          <a:noFill/>
        </p:spPr>
      </p:pic>
      <p:pic>
        <p:nvPicPr>
          <p:cNvPr id="335879" name="Picture 7" descr="Pictu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1371600"/>
            <a:ext cx="44958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3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C270-36B9-4390-8861-03B7E4173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3" y="1600201"/>
            <a:ext cx="6904255" cy="4525963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E069687-7DE1-47FA-8572-6CB9BFE8165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Lots of fun with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348142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914901" y="4743450"/>
            <a:ext cx="275272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1242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26670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819400" y="22098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819400" y="1828800"/>
            <a:ext cx="5943600" cy="1676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819400" y="1828800"/>
            <a:ext cx="434340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819400" y="1828800"/>
            <a:ext cx="2667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819400" y="1828800"/>
            <a:ext cx="1066800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248150" y="4933950"/>
            <a:ext cx="2266950" cy="742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571875" y="5114926"/>
            <a:ext cx="1695450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971801" y="5305425"/>
            <a:ext cx="1152525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467351" y="4572001"/>
            <a:ext cx="3267075" cy="10953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6096000" y="4410076"/>
            <a:ext cx="2876550" cy="9620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696075" y="4229100"/>
            <a:ext cx="2286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305676" y="4067176"/>
            <a:ext cx="1666875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7886700" y="3895725"/>
            <a:ext cx="1085850" cy="361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401051" y="3752851"/>
            <a:ext cx="5810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839200" y="3619500"/>
            <a:ext cx="152400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69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052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819401" y="1819276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69213" y="1875547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5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7905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95D4-1E2D-4B7E-B150-33687534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F6CF5-4F4F-4CD2-8B72-A861F2D44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next few lectures will finish up geometry</a:t>
            </a:r>
          </a:p>
          <a:p>
            <a:pPr lvl="1"/>
            <a:r>
              <a:rPr lang="en-US" dirty="0"/>
              <a:t>Next up is recognition / learning</a:t>
            </a:r>
          </a:p>
          <a:p>
            <a:endParaRPr lang="en-US" dirty="0"/>
          </a:p>
          <a:p>
            <a:r>
              <a:rPr lang="en-US" dirty="0"/>
              <a:t>We already know about camera geometry </a:t>
            </a:r>
            <a:r>
              <a:rPr lang="en-US"/>
              <a:t>&amp; panoramas</a:t>
            </a:r>
            <a:endParaRPr lang="en-US" dirty="0"/>
          </a:p>
          <a:p>
            <a:r>
              <a:rPr lang="en-US" dirty="0"/>
              <a:t>Coming up</a:t>
            </a:r>
          </a:p>
          <a:p>
            <a:pPr lvl="1"/>
            <a:r>
              <a:rPr lang="en-US" dirty="0"/>
              <a:t>Single-view modeling (today)</a:t>
            </a:r>
          </a:p>
          <a:p>
            <a:pPr lvl="1"/>
            <a:r>
              <a:rPr lang="en-US" dirty="0"/>
              <a:t>Two-view geometry</a:t>
            </a:r>
          </a:p>
          <a:p>
            <a:pPr lvl="1"/>
            <a:r>
              <a:rPr lang="en-US" dirty="0"/>
              <a:t>Multi-view geometry</a:t>
            </a:r>
          </a:p>
        </p:txBody>
      </p:sp>
    </p:spTree>
    <p:extLst>
      <p:ext uri="{BB962C8B-B14F-4D97-AF65-F5344CB8AC3E}">
        <p14:creationId xmlns:p14="http://schemas.microsoft.com/office/powerpoint/2010/main" val="1320642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09876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819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819401" y="3486151"/>
            <a:ext cx="6181725" cy="1247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819400" y="3362325"/>
            <a:ext cx="6172200" cy="8572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819400" y="3238500"/>
            <a:ext cx="6172200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819400" y="3095625"/>
            <a:ext cx="6172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819400" y="2514600"/>
            <a:ext cx="6172200" cy="457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819400" y="1981200"/>
            <a:ext cx="6172200" cy="914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762376" y="5067300"/>
            <a:ext cx="1223963" cy="6048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781550" y="4772026"/>
            <a:ext cx="2762250" cy="9239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5610225" y="4552950"/>
            <a:ext cx="3371850" cy="8763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6238876" y="4362451"/>
            <a:ext cx="2752725" cy="6572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6715125" y="4248151"/>
            <a:ext cx="2266950" cy="466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7038975" y="4140200"/>
            <a:ext cx="1943100" cy="3238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7334251" y="4076701"/>
            <a:ext cx="1647825" cy="219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562851" y="3990976"/>
            <a:ext cx="14192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7781926" y="3933825"/>
            <a:ext cx="1209675" cy="1333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010525" y="3867151"/>
            <a:ext cx="971550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8229601" y="3810001"/>
            <a:ext cx="752475" cy="85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8467726" y="3743326"/>
            <a:ext cx="523875" cy="666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8620126" y="3705225"/>
            <a:ext cx="371475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8782050" y="3657600"/>
            <a:ext cx="209550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8934450" y="3609975"/>
            <a:ext cx="571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810126" y="1828800"/>
            <a:ext cx="418147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6248401" y="1819275"/>
            <a:ext cx="2733675" cy="838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7010401" y="1828801"/>
            <a:ext cx="1990725" cy="7334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7591426" y="1828801"/>
            <a:ext cx="1400175" cy="6191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7972426" y="1828800"/>
            <a:ext cx="1019175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8305801" y="1828801"/>
            <a:ext cx="676275" cy="4095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8562976" y="1828800"/>
            <a:ext cx="428625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8743950" y="1828800"/>
            <a:ext cx="247650" cy="190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8896351" y="1819276"/>
            <a:ext cx="85725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31063" y="3113089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21338" y="3106739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44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08975" y="3100389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563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524001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19950" y="2438400"/>
            <a:ext cx="323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25688" y="2097088"/>
            <a:ext cx="9080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67300" y="2308226"/>
            <a:ext cx="573088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662988" y="2595564"/>
            <a:ext cx="139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11431" y="1583424"/>
            <a:ext cx="116358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Vanishing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9448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51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4867276" y="2695576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7391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867276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391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181226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3276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81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5000" y="2057401"/>
            <a:ext cx="573088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5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1524000" y="1901826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978" cy="338"/>
              <a:chOff x="4383" y="1198"/>
              <a:chExt cx="978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383" y="1198"/>
                <a:ext cx="97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2090055" y="1719947"/>
            <a:ext cx="248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</a:t>
            </a:r>
            <a:r>
              <a:rPr lang="en-US"/>
              <a:t>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57297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9200" y="28749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495800" y="2189162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>
          <a:xfrm>
            <a:off x="1354138" y="4038600"/>
            <a:ext cx="5541962" cy="16002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Intersect p</a:t>
            </a:r>
            <a:r>
              <a:rPr lang="en-US" baseline="-25000" dirty="0"/>
              <a:t>1</a:t>
            </a:r>
            <a:r>
              <a:rPr lang="en-US" dirty="0"/>
              <a:t>q</a:t>
            </a:r>
            <a:r>
              <a:rPr lang="en-US" baseline="-25000" dirty="0"/>
              <a:t>1</a:t>
            </a:r>
            <a:r>
              <a:rPr lang="en-US" dirty="0"/>
              <a:t> with p</a:t>
            </a:r>
            <a:r>
              <a:rPr lang="en-US" baseline="-25000" dirty="0"/>
              <a:t>2</a:t>
            </a:r>
            <a:r>
              <a:rPr lang="en-US" dirty="0"/>
              <a:t>q</a:t>
            </a:r>
            <a:r>
              <a:rPr lang="en-US" baseline="-25000" dirty="0"/>
              <a:t>2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1427162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038600" y="2189162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95800" y="2189162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96000" y="2189162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95800" y="2189162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4857750" y="2189162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7225" y="2147887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67200" y="188436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9800" y="368141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53138" y="3735387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57800" y="29511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53200" y="31797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8750" y="328771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638800" y="2798762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38800" y="2570162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021014" y="47466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1290638" y="2189162"/>
            <a:ext cx="9677400" cy="4668838"/>
            <a:chOff x="-147" y="1104"/>
            <a:chExt cx="6096" cy="2941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-147" y="3037"/>
              <a:ext cx="60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dirty="0">
                <a:solidFill>
                  <a:srgbClr val="000000"/>
                </a:solidFill>
              </a:endParaRP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dirty="0">
                  <a:solidFill>
                    <a:srgbClr val="000000"/>
                  </a:solidFill>
                </a:rPr>
                <a:t>See notes by </a:t>
              </a:r>
              <a:r>
                <a:rPr lang="en-US" dirty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dirty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 dirty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dirty="0">
                <a:solidFill>
                  <a:srgbClr val="000000"/>
                </a:solidFill>
              </a:endParaRP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9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xfrm>
            <a:off x="609600" y="274637"/>
            <a:ext cx="6435598" cy="1760489"/>
          </a:xfrm>
        </p:spPr>
        <p:txBody>
          <a:bodyPr>
            <a:normAutofit/>
          </a:bodyPr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194801" y="2600980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598018" name="Picture 2" descr="Image result for person silhouette png"/>
          <p:cNvPicPr>
            <a:picLocks noChangeAspect="1" noChangeArrowheads="1"/>
          </p:cNvPicPr>
          <p:nvPr/>
        </p:nvPicPr>
        <p:blipFill>
          <a:blip r:embed="rId3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623" y="2362200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00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152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733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2800" y="2057401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962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71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962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0863" y="3127376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5334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9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9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3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more than vanishing points to do this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3733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733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19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1" y="19812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 Projective Invariant</a:t>
            </a:r>
          </a:p>
          <a:p>
            <a:pPr lvl="1"/>
            <a:r>
              <a:rPr lang="en-US" dirty="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3311524" y="377734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3174" y="503464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78324" y="469174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16524" y="416469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73712" y="394720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857624" y="50727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454524" y="46917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92724" y="415834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59438" y="392974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574827840"/>
              </p:ext>
            </p:extLst>
          </p:nvPr>
        </p:nvGraphicFramePr>
        <p:xfrm>
          <a:off x="6588124" y="410277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4" y="410277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87724" y="3200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i="1" dirty="0">
                <a:solidFill>
                  <a:srgbClr val="000000"/>
                </a:solidFill>
              </a:rPr>
              <a:t>cross-ratio</a:t>
            </a:r>
            <a:r>
              <a:rPr lang="en-US" sz="2400" dirty="0">
                <a:solidFill>
                  <a:srgbClr val="000000"/>
                </a:solidFill>
              </a:rPr>
              <a:t> of 4 collinear points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557" y="557983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196737895"/>
              </p:ext>
            </p:extLst>
          </p:nvPr>
        </p:nvGraphicFramePr>
        <p:xfrm>
          <a:off x="10169525" y="392974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9525" y="392974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206770193"/>
              </p:ext>
            </p:extLst>
          </p:nvPr>
        </p:nvGraphicFramePr>
        <p:xfrm>
          <a:off x="7654924" y="575377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924" y="575377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5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867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2586039" y="311150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2555876" y="3563939"/>
            <a:ext cx="7938" cy="1312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9"/>
          <p:cNvGrpSpPr/>
          <p:nvPr/>
        </p:nvGrpSpPr>
        <p:grpSpPr>
          <a:xfrm>
            <a:off x="2514602" y="2635250"/>
            <a:ext cx="2173287" cy="1920876"/>
            <a:chOff x="990601" y="2635250"/>
            <a:chExt cx="2173287" cy="1920876"/>
          </a:xfrm>
        </p:grpSpPr>
        <p:sp>
          <p:nvSpPr>
            <p:cNvPr id="320516" name="Line 4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7" name="Line 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0" name="Line 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1" name="Oval 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3013" y="478472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52651" y="4560889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2762251" y="2816226"/>
            <a:ext cx="841375" cy="1222375"/>
            <a:chOff x="1238250" y="2816225"/>
            <a:chExt cx="841375" cy="1222375"/>
          </a:xfrm>
        </p:grpSpPr>
        <p:sp>
          <p:nvSpPr>
            <p:cNvPr id="59" name="Line 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6" name="Text Box 14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  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9" name="Text Box 7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7" name="Text Box 15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6857999" y="2743200"/>
            <a:ext cx="2063750" cy="1284288"/>
            <a:chOff x="3360" y="1728"/>
            <a:chExt cx="1300" cy="809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8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60" y="2285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0" y="4556126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37101" y="2362201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758584" y="3184525"/>
            <a:ext cx="1906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4687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867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52800" y="5162550"/>
            <a:ext cx="1567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4495800" y="266700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16450" y="445611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616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3565526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608514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2057401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72289" y="1219201"/>
            <a:ext cx="2051050" cy="1298575"/>
            <a:chOff x="3369" y="768"/>
            <a:chExt cx="1292" cy="818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9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69" y="1334"/>
              <a:ext cx="12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495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5562601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1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8686801" y="5410201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1" y="5410201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133601" y="5775325"/>
            <a:ext cx="3103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686550" y="5791200"/>
            <a:ext cx="1807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9067801" y="1306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1" y="1306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8"/>
            </p:custDataLst>
          </p:nvPr>
        </p:nvGraphicFramePr>
        <p:xfrm>
          <a:off x="9102726" y="283051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2726" y="2830514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V="1">
            <a:off x="4876800" y="358140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876801" y="3733801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879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  <p:bldP spid="320580" grpId="0"/>
      <p:bldP spid="3205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EB65B-FA19-4195-B9E4-C27DE3DE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the vertical (z) vanishing point</a:t>
            </a:r>
          </a:p>
        </p:txBody>
      </p:sp>
      <p:pic>
        <p:nvPicPr>
          <p:cNvPr id="598018" name="Picture 2" descr="Related image">
            <a:extLst>
              <a:ext uri="{FF2B5EF4-FFF2-40B4-BE49-F238E27FC236}">
                <a16:creationId xmlns:a16="http://schemas.microsoft.com/office/drawing/2014/main" id="{5AB84DD8-8408-4D09-BAF9-185E1086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724400" cy="38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A4D356-2544-4D22-B35A-BC289DDA7751}"/>
              </a:ext>
            </a:extLst>
          </p:cNvPr>
          <p:cNvGrpSpPr/>
          <p:nvPr/>
        </p:nvGrpSpPr>
        <p:grpSpPr>
          <a:xfrm>
            <a:off x="6400800" y="5562600"/>
            <a:ext cx="3810000" cy="1046332"/>
            <a:chOff x="6400800" y="5562600"/>
            <a:chExt cx="3810000" cy="1046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75BCFA2-1B01-498A-A189-B4915B1BDDBF}"/>
                </a:ext>
              </a:extLst>
            </p:cNvPr>
            <p:cNvCxnSpPr/>
            <p:nvPr/>
          </p:nvCxnSpPr>
          <p:spPr>
            <a:xfrm flipH="1" flipV="1">
              <a:off x="6400800" y="5562600"/>
              <a:ext cx="19050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4E349F-0011-4781-9C45-D9CADDBC798F}"/>
                </a:ext>
              </a:extLst>
            </p:cNvPr>
            <p:cNvSpPr txBox="1"/>
            <p:nvPr/>
          </p:nvSpPr>
          <p:spPr>
            <a:xfrm>
              <a:off x="8305800" y="5685602"/>
              <a:ext cx="190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Find intersection of projections of vertical lines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EA9E10-A768-4A75-A2C5-33BA829E1F2B}"/>
              </a:ext>
            </a:extLst>
          </p:cNvPr>
          <p:cNvSpPr/>
          <p:nvPr/>
        </p:nvSpPr>
        <p:spPr>
          <a:xfrm>
            <a:off x="4267200" y="1819870"/>
            <a:ext cx="3886200" cy="2819400"/>
          </a:xfrm>
          <a:prstGeom prst="rect">
            <a:avLst/>
          </a:prstGeom>
          <a:solidFill>
            <a:srgbClr val="D9D9D9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562257" y="280678"/>
            <a:ext cx="5105400" cy="838200"/>
          </a:xfrm>
        </p:spPr>
        <p:txBody>
          <a:bodyPr/>
          <a:lstStyle/>
          <a:p>
            <a:r>
              <a:rPr lang="en-US" b="1" dirty="0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9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8153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1534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5943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43600" y="2667001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667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2301876" y="4811713"/>
            <a:ext cx="3032125" cy="1516062"/>
            <a:chOff x="490" y="3031"/>
            <a:chExt cx="1910" cy="955"/>
          </a:xfrm>
        </p:grpSpPr>
        <p:graphicFrame>
          <p:nvGraphicFramePr>
            <p:cNvPr id="343163" name="Object 123"/>
            <p:cNvGraphicFramePr>
              <a:graphicFrameLocks noChangeAspect="1"/>
            </p:cNvGraphicFramePr>
            <p:nvPr>
              <p:custDataLst>
                <p:tags r:id="rId40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" name="Equation" r:id="rId74" imgW="1231560" imgH="469800" progId="Equation.3">
                    <p:embed/>
                  </p:oleObj>
                </mc:Choice>
                <mc:Fallback>
                  <p:oleObj name="Equation" r:id="rId74" imgW="1231560" imgH="469800" progId="Equation.3">
                    <p:embed/>
                    <p:pic>
                      <p:nvPicPr>
                        <p:cNvPr id="343163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164" name="Text Box 12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21" y="3734"/>
              <a:ext cx="12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8763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grpSp>
        <p:nvGrpSpPr>
          <p:cNvPr id="7" name="Group 141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2624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1822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7805739" y="1584326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2624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620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4" name="Picture 2" descr="Image result for person silhouette png"/>
          <p:cNvPicPr>
            <a:picLocks noChangeAspect="1" noChangeArrowheads="1"/>
          </p:cNvPicPr>
          <p:nvPr/>
        </p:nvPicPr>
        <p:blipFill>
          <a:blip r:embed="rId7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1" y="2286000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151" name="Oval 111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410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410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334000" y="17526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5759" y="1600201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955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581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554164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2400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1530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7086601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67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7543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620000" y="1524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0" y="685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772400" y="46482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677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86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050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677400" y="2209801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410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67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57295" y="1431925"/>
            <a:ext cx="2600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6172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5181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5181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4419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419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5181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10200" y="11430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05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 the person is standing on the box, height of box is known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baseline="-25000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5334000" y="1752601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4648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83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9112" y="1634336"/>
            <a:ext cx="70936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6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5181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21" name="Text Box 10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724400" y="2743201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4" name="Line 77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5410200" y="1676400"/>
            <a:ext cx="0" cy="1524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2" name="Oval 72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34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74" name="Oval 54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334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" name="Rectangle 31">
            <a:extLst>
              <a:ext uri="{FF2B5EF4-FFF2-40B4-BE49-F238E27FC236}">
                <a16:creationId xmlns:a16="http://schemas.microsoft.com/office/drawing/2014/main" id="{C9809E68-4B82-49A6-A63F-F8EE852EA98D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>
          <a:xfrm>
            <a:off x="562257" y="280678"/>
            <a:ext cx="5105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Measuring height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1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7484" y="1665520"/>
            <a:ext cx="5377032" cy="38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56302" y="5551698"/>
            <a:ext cx="358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St. Jerome in his Study</a:t>
            </a:r>
            <a:r>
              <a:rPr lang="en-US" dirty="0"/>
              <a:t>, H. </a:t>
            </a:r>
            <a:r>
              <a:rPr lang="en-US" dirty="0" err="1"/>
              <a:t>Steenwick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0A782-B12D-4D68-B40C-310DA49365AA}"/>
              </a:ext>
            </a:extLst>
          </p:cNvPr>
          <p:cNvSpPr txBox="1"/>
          <p:nvPr/>
        </p:nvSpPr>
        <p:spPr>
          <a:xfrm>
            <a:off x="1834052" y="6096000"/>
            <a:ext cx="8425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Bringing Pictorial Space to Life: Computer </a:t>
            </a:r>
            <a:r>
              <a:rPr lang="en-US" i="1" dirty="0">
                <a:solidFill>
                  <a:srgbClr val="000000"/>
                </a:solidFill>
                <a:latin typeface="Segoe UI" panose="020B0502040204020203" pitchFamily="34" charset="0"/>
              </a:rPr>
              <a:t>T</a:t>
            </a:r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echniques for the Analysis of Paintings</a:t>
            </a:r>
            <a:r>
              <a:rPr lang="en-US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it-IT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Antonio Criminisi, Martin Kemp, Andrew Zisserman</a:t>
            </a:r>
            <a:r>
              <a:rPr lang="en-US" i="1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2002.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4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5" name="sjerom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29000" y="16002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8074" y="5573470"/>
            <a:ext cx="336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Flagellation, </a:t>
            </a:r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endParaRPr lang="en-US" i="1" dirty="0"/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771" y="1306857"/>
            <a:ext cx="6052458" cy="424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3022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3514" y="6107668"/>
            <a:ext cx="264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by Antonio </a:t>
            </a:r>
            <a:r>
              <a:rPr lang="en-US" dirty="0" err="1"/>
              <a:t>Criminisi</a:t>
            </a:r>
            <a:endParaRPr lang="en-US" dirty="0"/>
          </a:p>
        </p:txBody>
      </p:sp>
      <p:pic>
        <p:nvPicPr>
          <p:cNvPr id="6" name="flagella_camer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29000" y="14478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8700" y="1643743"/>
            <a:ext cx="129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206" y="1665517"/>
            <a:ext cx="5402102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D587B-7CE5-4556-AD38-CA0BD1184596}"/>
              </a:ext>
            </a:extLst>
          </p:cNvPr>
          <p:cNvSpPr txBox="1"/>
          <p:nvPr/>
        </p:nvSpPr>
        <p:spPr>
          <a:xfrm>
            <a:off x="3048000" y="55626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Flagellation</a:t>
            </a:r>
            <a:r>
              <a:rPr lang="en-US" dirty="0"/>
              <a:t>. Piero </a:t>
            </a:r>
            <a:r>
              <a:rPr lang="en-US" dirty="0" err="1"/>
              <a:t>della</a:t>
            </a:r>
            <a:r>
              <a:rPr lang="en-US" dirty="0"/>
              <a:t> Francesca. c1453.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81709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problem: camera calibration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 estimate the camera parameters</a:t>
            </a:r>
          </a:p>
          <a:p>
            <a:pPr lvl="1"/>
            <a:r>
              <a:rPr lang="en-US" dirty="0"/>
              <a:t>Version 1:  solve for 3x4 projection matrix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Version 2:  solve for camera parameters separately</a:t>
            </a:r>
          </a:p>
          <a:p>
            <a:pPr lvl="2"/>
            <a:r>
              <a:rPr lang="en-US" dirty="0" err="1"/>
              <a:t>intrinsics</a:t>
            </a:r>
            <a:r>
              <a:rPr lang="en-US" dirty="0"/>
              <a:t> (focal length, principal point, pixel size)</a:t>
            </a:r>
          </a:p>
          <a:p>
            <a:pPr lvl="2"/>
            <a:r>
              <a:rPr lang="en-US" dirty="0" err="1"/>
              <a:t>extrinsics</a:t>
            </a:r>
            <a:r>
              <a:rPr lang="en-US" dirty="0"/>
              <a:t> (rotation angles, translation)</a:t>
            </a:r>
          </a:p>
          <a:p>
            <a:pPr lvl="2"/>
            <a:r>
              <a:rPr lang="en-US" dirty="0"/>
              <a:t>radial distortion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364557" name="Object 13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10490618"/>
              </p:ext>
            </p:extLst>
          </p:nvPr>
        </p:nvGraphicFramePr>
        <p:xfrm>
          <a:off x="3352800" y="2821729"/>
          <a:ext cx="4205514" cy="121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7" imgW="2374560" imgH="685800" progId="Equation.3">
                  <p:embed/>
                </p:oleObj>
              </mc:Choice>
              <mc:Fallback>
                <p:oleObj name="Equation" r:id="rId7" imgW="2374560" imgH="685800" progId="Equation.3">
                  <p:embed/>
                  <p:pic>
                    <p:nvPicPr>
                      <p:cNvPr id="3645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21729"/>
                        <a:ext cx="4205514" cy="1214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0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points and projection matrix</a:t>
            </a:r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66226191"/>
              </p:ext>
            </p:extLst>
          </p:nvPr>
        </p:nvGraphicFramePr>
        <p:xfrm>
          <a:off x="2667000" y="1428750"/>
          <a:ext cx="2514600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2" name="Equation" r:id="rId43" imgW="1117440" imgH="558720" progId="Equation.3">
                  <p:embed/>
                </p:oleObj>
              </mc:Choice>
              <mc:Fallback>
                <p:oleObj name="Equation" r:id="rId43" imgW="1117440" imgH="558720" progId="Equation.3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28750"/>
                        <a:ext cx="2514600" cy="125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2" name="Object 42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347876684"/>
              </p:ext>
            </p:extLst>
          </p:nvPr>
        </p:nvGraphicFramePr>
        <p:xfrm>
          <a:off x="5335588" y="1752600"/>
          <a:ext cx="33512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3" name="Equation" r:id="rId45" imgW="1269720" imgH="228600" progId="Equation.3">
                  <p:embed/>
                </p:oleObj>
              </mc:Choice>
              <mc:Fallback>
                <p:oleObj name="Equation" r:id="rId45" imgW="1269720" imgH="228600" progId="Equation.3">
                  <p:embed/>
                  <p:pic>
                    <p:nvPicPr>
                      <p:cNvPr id="3174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588" y="1752600"/>
                        <a:ext cx="33512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352801" y="1371600"/>
            <a:ext cx="1838325" cy="1676400"/>
            <a:chOff x="1152" y="624"/>
            <a:chExt cx="1158" cy="1056"/>
          </a:xfrm>
        </p:grpSpPr>
        <p:graphicFrame>
          <p:nvGraphicFramePr>
            <p:cNvPr id="317483" name="Object 43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152" y="1344"/>
            <a:ext cx="259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4" name="Equation" r:id="rId47" imgW="177480" imgH="215640" progId="Equation.3">
                    <p:embed/>
                  </p:oleObj>
                </mc:Choice>
                <mc:Fallback>
                  <p:oleObj name="Equation" r:id="rId47" imgW="177480" imgH="215640" progId="Equation.3">
                    <p:embed/>
                    <p:pic>
                      <p:nvPicPr>
                        <p:cNvPr id="31748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344"/>
                          <a:ext cx="259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4" name="Object 44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1430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5" name="Equation" r:id="rId49" imgW="190440" imgH="215640" progId="Equation.3">
                    <p:embed/>
                  </p:oleObj>
                </mc:Choice>
                <mc:Fallback>
                  <p:oleObj name="Equation" r:id="rId49" imgW="190440" imgH="215640" progId="Equation.3">
                    <p:embed/>
                    <p:pic>
                      <p:nvPicPr>
                        <p:cNvPr id="31748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5" name="Object 45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1728" y="1347"/>
            <a:ext cx="259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6" name="Equation" r:id="rId51" imgW="177480" imgH="228600" progId="Equation.3">
                    <p:embed/>
                  </p:oleObj>
                </mc:Choice>
                <mc:Fallback>
                  <p:oleObj name="Equation" r:id="rId51" imgW="177480" imgH="228600" progId="Equation.3">
                    <p:embed/>
                    <p:pic>
                      <p:nvPicPr>
                        <p:cNvPr id="31748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347"/>
                          <a:ext cx="259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6" name="Object 46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2034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7" name="Equation" r:id="rId53" imgW="190440" imgH="215640" progId="Equation.3">
                    <p:embed/>
                  </p:oleObj>
                </mc:Choice>
                <mc:Fallback>
                  <p:oleObj name="Equation" r:id="rId53" imgW="190440" imgH="215640" progId="Equation.3">
                    <p:embed/>
                    <p:pic>
                      <p:nvPicPr>
                        <p:cNvPr id="317486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89" name="Rectangle 49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152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0" name="Rectangle 50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440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1" name="Rectangle 51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728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2" name="Rectangle 52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2016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667000" y="3200401"/>
            <a:ext cx="2667000" cy="428625"/>
            <a:chOff x="720" y="1170"/>
            <a:chExt cx="1680" cy="270"/>
          </a:xfrm>
        </p:grpSpPr>
        <p:graphicFrame>
          <p:nvGraphicFramePr>
            <p:cNvPr id="317496" name="Object 56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904" y="1170"/>
            <a:ext cx="1496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8" name="Equation" r:id="rId55" imgW="1333440" imgH="241200" progId="Equation.3">
                    <p:embed/>
                  </p:oleObj>
                </mc:Choice>
                <mc:Fallback>
                  <p:oleObj name="Equation" r:id="rId55" imgW="1333440" imgH="241200" progId="Equation.3">
                    <p:embed/>
                    <p:pic>
                      <p:nvPicPr>
                        <p:cNvPr id="317496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" y="1170"/>
                          <a:ext cx="1496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97" name="Oval 57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2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498" name="Text Box 5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410200" y="3217863"/>
            <a:ext cx="2555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=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 baseline="-25000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(X vanishing point)</a:t>
            </a:r>
          </a:p>
        </p:txBody>
      </p:sp>
      <p:grpSp>
        <p:nvGrpSpPr>
          <p:cNvPr id="4" name="Group 8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667001" y="3628523"/>
            <a:ext cx="3313113" cy="396875"/>
            <a:chOff x="720" y="2334"/>
            <a:chExt cx="2087" cy="250"/>
          </a:xfrm>
        </p:grpSpPr>
        <p:sp>
          <p:nvSpPr>
            <p:cNvPr id="317506" name="Rectangle 6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743" y="2459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7" name="Rectangle 6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402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8" name="Rectangle 6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090" y="2459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9" name="Rectangle 6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747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0" name="Rectangle 7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216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1" name="Rectangle 7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81" y="2353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2" name="Rectangle 7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58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3" name="Rectangle 7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927" y="2353"/>
              <a:ext cx="61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</a:rPr>
                <a:t>similarly</a:t>
              </a: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4" name="Rectangle 7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644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5" name="Rectangle 7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302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6" name="Rectangle 7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992" y="2353"/>
              <a:ext cx="7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7" name="Rectangle 7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44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8" name="Rectangle 7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505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9" name="Rectangle 7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853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1" name="Oval 6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20" y="243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67000" y="4024561"/>
            <a:ext cx="5791200" cy="428625"/>
            <a:chOff x="720" y="2610"/>
            <a:chExt cx="3648" cy="270"/>
          </a:xfrm>
        </p:grpSpPr>
        <p:graphicFrame>
          <p:nvGraphicFramePr>
            <p:cNvPr id="317503" name="Object 63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905" y="2610"/>
            <a:ext cx="346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9" name="Equation" r:id="rId57" imgW="3085920" imgH="241200" progId="Equation.3">
                    <p:embed/>
                  </p:oleObj>
                </mc:Choice>
                <mc:Fallback>
                  <p:oleObj name="Equation" r:id="rId57" imgW="3085920" imgH="241200" progId="Equation.3">
                    <p:embed/>
                    <p:pic>
                      <p:nvPicPr>
                        <p:cNvPr id="317503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" y="2610"/>
                          <a:ext cx="3463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05" name="Oval 6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0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317522" name="Object 82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01013883"/>
              </p:ext>
            </p:extLst>
          </p:nvPr>
        </p:nvGraphicFramePr>
        <p:xfrm>
          <a:off x="3683000" y="4568467"/>
          <a:ext cx="3860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0" name="Equation" r:id="rId59" imgW="1422360" imgH="215640" progId="Equation.3">
                  <p:embed/>
                </p:oleObj>
              </mc:Choice>
              <mc:Fallback>
                <p:oleObj name="Equation" r:id="rId59" imgW="1422360" imgH="215640" progId="Equation.3">
                  <p:embed/>
                  <p:pic>
                    <p:nvPicPr>
                      <p:cNvPr id="317522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4568467"/>
                        <a:ext cx="386080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3" name="Rectangle 8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09800" y="5234071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Not So Fast!  We only know </a:t>
            </a:r>
            <a:r>
              <a:rPr lang="en-US" sz="2200" b="1">
                <a:solidFill>
                  <a:srgbClr val="000000"/>
                </a:solidFill>
              </a:rPr>
              <a:t>v</a:t>
            </a:r>
            <a:r>
              <a:rPr lang="en-US" sz="2200">
                <a:solidFill>
                  <a:srgbClr val="000000"/>
                </a:solidFill>
              </a:rPr>
              <a:t>’s up to a scale factor</a:t>
            </a:r>
          </a:p>
        </p:txBody>
      </p:sp>
      <p:graphicFrame>
        <p:nvGraphicFramePr>
          <p:cNvPr id="317524" name="Object 84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528084834"/>
              </p:ext>
            </p:extLst>
          </p:nvPr>
        </p:nvGraphicFramePr>
        <p:xfrm>
          <a:off x="3657601" y="5719847"/>
          <a:ext cx="4448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" name="Equation" r:id="rId61" imgW="1638000" imgH="215640" progId="Equation.3">
                  <p:embed/>
                </p:oleObj>
              </mc:Choice>
              <mc:Fallback>
                <p:oleObj name="Equation" r:id="rId61" imgW="1638000" imgH="215640" progId="Equation.3">
                  <p:embed/>
                  <p:pic>
                    <p:nvPicPr>
                      <p:cNvPr id="31752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5719847"/>
                        <a:ext cx="444817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5" name="Rectangle 8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76400" y="6400800"/>
            <a:ext cx="1005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 fully specify by providing 3 reference points with known coordinates</a:t>
            </a:r>
          </a:p>
        </p:txBody>
      </p:sp>
    </p:spTree>
    <p:extLst>
      <p:ext uri="{BB962C8B-B14F-4D97-AF65-F5344CB8AC3E}">
        <p14:creationId xmlns:p14="http://schemas.microsoft.com/office/powerpoint/2010/main" val="34109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8" grpId="0" build="p" autoUpdateAnimBg="0"/>
      <p:bldP spid="317523" grpId="0" build="p" autoUpdateAnimBg="0"/>
      <p:bldP spid="317525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8644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2819400"/>
            <a:ext cx="3810000" cy="3140075"/>
          </a:xfrm>
          <a:prstGeom prst="rect">
            <a:avLst/>
          </a:prstGeom>
          <a:noFill/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038599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Issues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geometry very accurately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must know 3D -&gt; 2D correspondence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46C63-FD1A-4DC5-BE1A-A677B785A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8018" name="Picture 2" descr="Image result for aru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601" y="6400800"/>
            <a:ext cx="7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ArUco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9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E8A6-027E-4E4A-B7CE-595493F8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perspective in film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2E2EBF-49FA-496A-9597-0DA6E1EC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31" y="1752600"/>
            <a:ext cx="792994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41F52-D996-47B0-806C-60B8F938BBA9}"/>
              </a:ext>
            </a:extLst>
          </p:cNvPr>
          <p:cNvSpPr txBox="1"/>
          <p:nvPr/>
        </p:nvSpPr>
        <p:spPr>
          <a:xfrm>
            <a:off x="1752600" y="5440362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How Lord of the Rings used forced perspective shots with a moving camera</a:t>
            </a:r>
          </a:p>
          <a:p>
            <a:pPr algn="ctr"/>
            <a:r>
              <a:rPr lang="en-US" dirty="0">
                <a:hlinkClick r:id="rId3"/>
              </a:rPr>
              <a:t>https://www.youtube.com/watch?v=QWMFpxkGO_s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777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5572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2922588"/>
            <a:ext cx="3810000" cy="3140075"/>
          </a:xfrm>
          <a:prstGeom prst="rect">
            <a:avLst/>
          </a:prstGeom>
          <a:noFill/>
        </p:spPr>
      </p:pic>
      <p:pic>
        <p:nvPicPr>
          <p:cNvPr id="365577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3657600"/>
            <a:ext cx="5474154" cy="130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79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Alternative: multi-plane calibration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90A07D-20AE-4968-B18E-CE651B00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37273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71755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36220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2741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92364" y="1295401"/>
            <a:ext cx="7361237" cy="516572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1200" y="3886200"/>
            <a:ext cx="7924800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18401" y="3962401"/>
            <a:ext cx="2767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Images courtesy Jean-Yves </a:t>
            </a:r>
            <a:r>
              <a:rPr lang="en-US" sz="1400" dirty="0" err="1">
                <a:solidFill>
                  <a:srgbClr val="000000"/>
                </a:solidFill>
              </a:rPr>
              <a:t>Bouguet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14400" y="4267200"/>
            <a:ext cx="1104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Advantage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Only requires a plane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Don’t have to know positions/orientations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</a:rPr>
              <a:t>OpenCV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Matlab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Bouget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Amy Tabb’s camera calibration software: </a:t>
            </a:r>
            <a:r>
              <a:rPr lang="en-US" sz="1600" dirty="0">
                <a:solidFill>
                  <a:srgbClr val="000000"/>
                </a:solidFill>
                <a:cs typeface="Arial" charset="0"/>
                <a:hlinkClick r:id="rId13"/>
              </a:rPr>
              <a:t>https://github.com/amy-tabb/basic-camera-calibration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0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923C-4BEA-49FD-893F-93D786F0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Single-image depth prediction using deep learning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A08EF-F72C-4216-A50D-4016606804BB}"/>
              </a:ext>
            </a:extLst>
          </p:cNvPr>
          <p:cNvGrpSpPr/>
          <p:nvPr/>
        </p:nvGrpSpPr>
        <p:grpSpPr>
          <a:xfrm>
            <a:off x="1524000" y="1594228"/>
            <a:ext cx="4429416" cy="5177392"/>
            <a:chOff x="3733800" y="1158876"/>
            <a:chExt cx="4800600" cy="56112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85E6B3-8BEF-4B6E-A16F-F5AD6AA6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1235076"/>
              <a:ext cx="1746316" cy="51657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38416B-F1E5-4CBA-83D3-E4B8F889A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268" y="1158876"/>
              <a:ext cx="1723132" cy="5165724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BA1501BC-0FBF-4027-9E49-D211378B49B0}"/>
                </a:ext>
              </a:extLst>
            </p:cNvPr>
            <p:cNvSpPr/>
            <p:nvPr/>
          </p:nvSpPr>
          <p:spPr>
            <a:xfrm>
              <a:off x="5764692" y="3358238"/>
              <a:ext cx="762000" cy="76200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56A723-3C2E-4E2E-B51A-BC48CB89E591}"/>
                </a:ext>
              </a:extLst>
            </p:cNvPr>
            <p:cNvSpPr txBox="1"/>
            <p:nvPr/>
          </p:nvSpPr>
          <p:spPr>
            <a:xfrm>
              <a:off x="4193178" y="6400800"/>
              <a:ext cx="759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34BF39-6D8F-4392-9A81-D1D938629265}"/>
                </a:ext>
              </a:extLst>
            </p:cNvPr>
            <p:cNvSpPr txBox="1"/>
            <p:nvPr/>
          </p:nvSpPr>
          <p:spPr>
            <a:xfrm>
              <a:off x="7086600" y="6400800"/>
              <a:ext cx="1232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 map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50D6F5-88E1-4E1E-9C63-38B258F0968E}"/>
                </a:ext>
              </a:extLst>
            </p:cNvPr>
            <p:cNvSpPr txBox="1"/>
            <p:nvPr/>
          </p:nvSpPr>
          <p:spPr>
            <a:xfrm>
              <a:off x="5442994" y="4191001"/>
              <a:ext cx="1338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Deep learning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694E92-2280-4155-83FA-D4EA60BE4203}"/>
              </a:ext>
            </a:extLst>
          </p:cNvPr>
          <p:cNvSpPr txBox="1"/>
          <p:nvPr/>
        </p:nvSpPr>
        <p:spPr>
          <a:xfrm>
            <a:off x="7924800" y="6248400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Li and Snavely. </a:t>
            </a:r>
            <a:r>
              <a:rPr lang="en-US" sz="1400" b="0" i="0" u="none" strike="noStrike" dirty="0" err="1">
                <a:solidFill>
                  <a:srgbClr val="1A0DAB"/>
                </a:solidFill>
                <a:effectLst/>
                <a:latin typeface="+mj-lt"/>
              </a:rPr>
              <a:t>Megadepth</a:t>
            </a:r>
            <a:r>
              <a:rPr lang="en-US" sz="1400" b="0" i="0" u="none" strike="noStrike" dirty="0">
                <a:solidFill>
                  <a:srgbClr val="1A0DAB"/>
                </a:solidFill>
                <a:effectLst/>
                <a:latin typeface="+mj-lt"/>
              </a:rPr>
              <a:t>: Learning single-view depth prediction from internet photos. CVPR 2018.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4091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3A59-C418-416C-AA4E-7C7BE95F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MiDaS</a:t>
            </a:r>
            <a:r>
              <a:rPr lang="en-US" dirty="0"/>
              <a:t> depth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B6ED6-3648-40F6-BA13-65E3AC999161}"/>
              </a:ext>
            </a:extLst>
          </p:cNvPr>
          <p:cNvSpPr txBox="1"/>
          <p:nvPr/>
        </p:nvSpPr>
        <p:spPr>
          <a:xfrm>
            <a:off x="8458200" y="6398696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https://github.com/intel-isl/MiDaS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3BEDD-2DC6-461F-9D74-4F27818F2F2E}"/>
              </a:ext>
            </a:extLst>
          </p:cNvPr>
          <p:cNvSpPr txBox="1"/>
          <p:nvPr/>
        </p:nvSpPr>
        <p:spPr>
          <a:xfrm>
            <a:off x="3997452" y="5621693"/>
            <a:ext cx="4197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https://gradio.app/g/AK391/MiDaS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92D1D-1378-4BE8-8BFC-4A729BC24A0A}"/>
              </a:ext>
            </a:extLst>
          </p:cNvPr>
          <p:cNvSpPr txBox="1"/>
          <p:nvPr/>
        </p:nvSpPr>
        <p:spPr>
          <a:xfrm>
            <a:off x="609600" y="1297837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 err="1">
                <a:solidFill>
                  <a:srgbClr val="000000"/>
                </a:solidFill>
                <a:effectLst/>
                <a:latin typeface="+mj-lt"/>
              </a:rPr>
              <a:t>Ranftl</a:t>
            </a:r>
            <a:r>
              <a:rPr lang="en-US" i="0" dirty="0">
                <a:solidFill>
                  <a:srgbClr val="000000"/>
                </a:solidFill>
                <a:effectLst/>
                <a:latin typeface="+mj-lt"/>
              </a:rPr>
              <a:t> et al. </a:t>
            </a:r>
            <a:r>
              <a:rPr lang="en-US" i="1" dirty="0">
                <a:solidFill>
                  <a:srgbClr val="000000"/>
                </a:solidFill>
                <a:effectLst/>
                <a:latin typeface="+mj-lt"/>
              </a:rPr>
              <a:t>Towards Robust Monocular Depth Estimation: Mixing Datasets for Zero-shot Cross-dataset Transfer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</a:rPr>
              <a:t>.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2FDD58B-FDC6-4298-87EA-D5846E84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8458200" cy="38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48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B8AC397-E5E1-42A1-9F35-C08F78B9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" y="1175363"/>
            <a:ext cx="6045086" cy="46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4B13FE9-4106-4ADA-8D95-3A750887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14" y="1175363"/>
            <a:ext cx="6045086" cy="4690153"/>
          </a:xfrm>
          <a:prstGeom prst="rect">
            <a:avLst/>
          </a:prstGeom>
          <a:solidFill>
            <a:srgbClr val="F2E967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23F677-E389-4EC2-8F64-6F290BB2FE91}"/>
              </a:ext>
            </a:extLst>
          </p:cNvPr>
          <p:cNvSpPr/>
          <p:nvPr/>
        </p:nvSpPr>
        <p:spPr>
          <a:xfrm>
            <a:off x="6146914" y="1175361"/>
            <a:ext cx="6048054" cy="4690153"/>
          </a:xfrm>
          <a:prstGeom prst="rect">
            <a:avLst/>
          </a:prstGeom>
          <a:solidFill>
            <a:srgbClr val="B7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CAEFE4-03C3-4A63-8EEE-5FA8ACD69D6B}"/>
              </a:ext>
            </a:extLst>
          </p:cNvPr>
          <p:cNvGrpSpPr/>
          <p:nvPr/>
        </p:nvGrpSpPr>
        <p:grpSpPr>
          <a:xfrm>
            <a:off x="6628368" y="2003489"/>
            <a:ext cx="5080000" cy="3719825"/>
            <a:chOff x="6628368" y="1912049"/>
            <a:chExt cx="5080000" cy="3719825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44F23D03-B31A-4E76-9DF8-3E4E593AE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158" y="1912049"/>
              <a:ext cx="4353648" cy="3033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28FEA1-0220-49CF-9957-7471EEC491D1}"/>
                </a:ext>
              </a:extLst>
            </p:cNvPr>
            <p:cNvSpPr txBox="1"/>
            <p:nvPr/>
          </p:nvSpPr>
          <p:spPr>
            <a:xfrm>
              <a:off x="6628368" y="4985543"/>
              <a:ext cx="508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effectLst/>
                  <a:latin typeface="+mj-lt"/>
                </a:rPr>
                <a:t>Picture credit: </a:t>
              </a:r>
              <a:r>
                <a:rPr lang="en-US" b="0" i="0" dirty="0">
                  <a:effectLst/>
                  <a:latin typeface="+mj-lt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Magritte</a:t>
              </a:r>
              <a:r>
                <a:rPr lang="en-US" b="0" i="0" dirty="0">
                  <a:effectLst/>
                  <a:latin typeface="+mj-lt"/>
                </a:rPr>
                <a:t>, </a:t>
              </a:r>
              <a:r>
                <a:rPr lang="en-US" b="0" i="1" dirty="0">
                  <a:effectLst/>
                  <a:latin typeface="+mj-lt"/>
                </a:rPr>
                <a:t>The Treachery of Images</a:t>
              </a:r>
              <a:r>
                <a:rPr lang="en-US" b="0" dirty="0">
                  <a:effectLst/>
                  <a:latin typeface="+mj-lt"/>
                </a:rPr>
                <a:t>,</a:t>
              </a:r>
              <a:r>
                <a:rPr lang="en-US" b="0" i="0" dirty="0">
                  <a:effectLst/>
                  <a:latin typeface="+mj-lt"/>
                </a:rPr>
                <a:t> and </a:t>
              </a:r>
              <a:r>
                <a:rPr lang="en-US" b="0" i="0" dirty="0">
                  <a:effectLst/>
                  <a:latin typeface="+mj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Berkeley Computer Vision Group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5A16FA-6021-4C1E-87BD-8A34AE935E7C}"/>
              </a:ext>
            </a:extLst>
          </p:cNvPr>
          <p:cNvSpPr txBox="1"/>
          <p:nvPr/>
        </p:nvSpPr>
        <p:spPr>
          <a:xfrm>
            <a:off x="153656" y="5864469"/>
            <a:ext cx="11194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Miangoleh</a:t>
            </a:r>
            <a:r>
              <a:rPr lang="en-US" dirty="0"/>
              <a:t>*, Dille*, Mai, Paris, and Aksoy.</a:t>
            </a:r>
          </a:p>
          <a:p>
            <a:r>
              <a:rPr lang="en-US" i="1" dirty="0"/>
              <a:t>Boosting Monocular Depth Estimation Models to High-Resolution via Content-Adaptive Multi-Resolution Merging</a:t>
            </a:r>
            <a:r>
              <a:rPr lang="en-US" dirty="0"/>
              <a:t>.</a:t>
            </a:r>
          </a:p>
          <a:p>
            <a:r>
              <a:rPr lang="en-US" dirty="0"/>
              <a:t>CVPR 2021.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862348-3376-4E3A-8D8D-DBA0A282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Single-image </a:t>
            </a:r>
            <a:r>
              <a:rPr lang="en-US"/>
              <a:t>depth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27B17-2863-41C9-AAFA-78ECB867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geometry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31E9-F010-47CC-B25A-686F31851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on this topic later!</a:t>
            </a:r>
          </a:p>
        </p:txBody>
      </p:sp>
    </p:spTree>
    <p:extLst>
      <p:ext uri="{BB962C8B-B14F-4D97-AF65-F5344CB8AC3E}">
        <p14:creationId xmlns:p14="http://schemas.microsoft.com/office/powerpoint/2010/main" val="947028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1F1C-CD4F-4216-92E0-4892A38D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3F09-15D0-44A9-88DA-0651C6B4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3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Projective geometry—what’s it good for?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800" dirty="0"/>
              <a:t>Uses of projective geometry</a:t>
            </a:r>
          </a:p>
          <a:p>
            <a:pPr lvl="1"/>
            <a:r>
              <a:rPr lang="en-US" sz="2400" dirty="0"/>
              <a:t>Drawing</a:t>
            </a:r>
          </a:p>
          <a:p>
            <a:pPr lvl="1"/>
            <a:r>
              <a:rPr lang="en-US" sz="2400" dirty="0"/>
              <a:t>Measurements</a:t>
            </a:r>
          </a:p>
          <a:p>
            <a:pPr lvl="1"/>
            <a:r>
              <a:rPr lang="en-US" sz="2400" dirty="0"/>
              <a:t>Mathematics for projection</a:t>
            </a:r>
          </a:p>
          <a:p>
            <a:pPr lvl="1"/>
            <a:r>
              <a:rPr lang="en-US" sz="2400" dirty="0" err="1"/>
              <a:t>Undistorting</a:t>
            </a:r>
            <a:r>
              <a:rPr lang="en-US" sz="2400" dirty="0"/>
              <a:t> images</a:t>
            </a:r>
          </a:p>
          <a:p>
            <a:pPr lvl="1"/>
            <a:r>
              <a:rPr lang="en-US" sz="2400" dirty="0"/>
              <a:t>Camera pose estimation</a:t>
            </a:r>
          </a:p>
          <a:p>
            <a:pPr lvl="1"/>
            <a:r>
              <a:rPr lang="en-US" sz="2400" b="1" dirty="0"/>
              <a:t>Object recognition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B9B791-B7A0-4079-94D2-CBAD65D2240F}"/>
              </a:ext>
            </a:extLst>
          </p:cNvPr>
          <p:cNvGrpSpPr/>
          <p:nvPr/>
        </p:nvGrpSpPr>
        <p:grpSpPr>
          <a:xfrm>
            <a:off x="6755996" y="1364304"/>
            <a:ext cx="3505200" cy="5440867"/>
            <a:chOff x="6842293" y="1483102"/>
            <a:chExt cx="2133600" cy="3311831"/>
          </a:xfrm>
        </p:grpSpPr>
        <p:pic>
          <p:nvPicPr>
            <p:cNvPr id="58163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2293" y="1483102"/>
              <a:ext cx="2133600" cy="3087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7417534" y="4570122"/>
              <a:ext cx="983118" cy="224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hlinkClick r:id="rId6" tooltip="Paolo Uccello"/>
                </a:rPr>
                <a:t>Paolo Uccello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79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/>
              <a:t>Applications of projective geometry </a:t>
            </a:r>
            <a:endParaRPr lang="en-US" sz="2400"/>
          </a:p>
        </p:txBody>
      </p:sp>
      <p:pic>
        <p:nvPicPr>
          <p:cNvPr id="344149" name="Picture 85" descr="Picture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21364" y="1295400"/>
            <a:ext cx="2636837" cy="2455862"/>
          </a:xfrm>
          <a:prstGeom prst="rect">
            <a:avLst/>
          </a:prstGeom>
          <a:noFill/>
        </p:spPr>
      </p:pic>
      <p:pic>
        <p:nvPicPr>
          <p:cNvPr id="344150" name="Picture 86" descr="Picture1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88326" y="3733800"/>
            <a:ext cx="2327275" cy="2590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2132012" y="1676401"/>
            <a:ext cx="3430588" cy="4163199"/>
            <a:chOff x="608012" y="1676400"/>
            <a:chExt cx="3430588" cy="4163199"/>
          </a:xfrm>
        </p:grpSpPr>
        <p:graphicFrame>
          <p:nvGraphicFramePr>
            <p:cNvPr id="344147" name="Object 83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608012" y="1676400"/>
            <a:ext cx="34305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Photo Editor Photo" r:id="rId12" imgW="5885714" imgH="6668431" progId="">
                    <p:embed/>
                  </p:oleObj>
                </mc:Choice>
                <mc:Fallback>
                  <p:oleObj name="Photo Editor Photo" r:id="rId12" imgW="5885714" imgH="66684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" y="1676400"/>
                          <a:ext cx="3430588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EAEAEA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6B6B99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151" name="Text Box 8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463647" y="5562600"/>
              <a:ext cx="1673279" cy="276999"/>
            </a:xfrm>
            <a:prstGeom prst="rect">
              <a:avLst/>
            </a:prstGeom>
            <a:noFill/>
            <a:ln w="57150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</a:rPr>
                <a:t>Vermeer’s </a:t>
              </a:r>
              <a:r>
                <a:rPr lang="en-GB" sz="1200" i="1">
                  <a:solidFill>
                    <a:srgbClr val="000000"/>
                  </a:solidFill>
                </a:rPr>
                <a:t>Music Lesson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sp>
        <p:nvSpPr>
          <p:cNvPr id="344153" name="Text Box 8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69466" y="6507164"/>
            <a:ext cx="2291718" cy="276999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00"/>
                </a:solidFill>
              </a:rPr>
              <a:t>Reconstructions by Criminisi et al.</a:t>
            </a:r>
          </a:p>
        </p:txBody>
      </p:sp>
    </p:spTree>
    <p:extLst>
      <p:ext uri="{BB962C8B-B14F-4D97-AF65-F5344CB8AC3E}">
        <p14:creationId xmlns:p14="http://schemas.microsoft.com/office/powerpoint/2010/main" val="50585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1"/>
            <a:ext cx="9144000" cy="520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measurements in images</a:t>
            </a:r>
          </a:p>
        </p:txBody>
      </p:sp>
    </p:spTree>
    <p:extLst>
      <p:ext uri="{BB962C8B-B14F-4D97-AF65-F5344CB8AC3E}">
        <p14:creationId xmlns:p14="http://schemas.microsoft.com/office/powerpoint/2010/main" val="16846942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95f172cb-53af-4212-9b22-8113746f15cb"/>
  <p:tag name="SLIDO_EVENT_SECTION_UUID" val="02bb9d75-7626-43d0-9c88-6d20ef955e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DY4Mzc1Njl9"/>
  <p:tag name="SLIDO_TYPE" val="SlidoPoll"/>
  <p:tag name="SLIDO_POLL_UUID" val="bd7d7e8c-b177-493d-bb1a-fc0bc83bce29"/>
  <p:tag name="SLIDO_TIMELINE" val="W3sicG9sbFF1ZXN0aW9uVXVpZCI6ImViNzQ3ZWUxLWUxYTAtNDE3NS05ODJmLWY3ZjRkN2YwNWQ3YyIsInNob3dSZXN1bHRzIjpmYWxzZSwic2hvd0NvcnJlY3RBbnN3ZXJzIjpmYWxzZSwidm90aW5nTG9ja2VkIjpmYWxzZX0seyJwb2xsUXVlc3Rpb25VdWlkIjoiZWI3NDdlZTEtZTFhMC00MTc1LTk4MmYtZjdmNGQ3ZjA1ZDdjIiwic2hvd1Jlc3VsdHMiOnRydWUsInNob3dDb3JyZWN0QW5zd2VycyI6ZmFsc2UsInZvdGluZ0xvY2tlZCI6ZmFsc2V9XQ==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14962</TotalTime>
  <Words>2433</Words>
  <Application>Microsoft Office PowerPoint</Application>
  <PresentationFormat>Widescreen</PresentationFormat>
  <Paragraphs>489</Paragraphs>
  <Slides>66</Slides>
  <Notes>42</Notes>
  <HiddenSlides>1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Myriad Pro</vt:lpstr>
      <vt:lpstr>roboto</vt:lpstr>
      <vt:lpstr>Segoe UI</vt:lpstr>
      <vt:lpstr>Symbol</vt:lpstr>
      <vt:lpstr>Times New Roman</vt:lpstr>
      <vt:lpstr>Office Theme</vt:lpstr>
      <vt:lpstr>Photo Editor Photo</vt:lpstr>
      <vt:lpstr>Equation</vt:lpstr>
      <vt:lpstr>Single-View Modeling</vt:lpstr>
      <vt:lpstr>Single-View Modeling</vt:lpstr>
      <vt:lpstr>Announcements</vt:lpstr>
      <vt:lpstr>Roadmap ahead</vt:lpstr>
      <vt:lpstr>Ames Room</vt:lpstr>
      <vt:lpstr>Forced perspective in film</vt:lpstr>
      <vt:lpstr>Projective geometry—what’s it good for?</vt:lpstr>
      <vt:lpstr>Applications of projective geometry </vt:lpstr>
      <vt:lpstr>Making measurements in images</vt:lpstr>
      <vt:lpstr>Measurements on planes</vt:lpstr>
      <vt:lpstr>Homogeneous coordinates and lines</vt:lpstr>
      <vt:lpstr>Point and line duality</vt:lpstr>
      <vt:lpstr>Example</vt:lpstr>
      <vt:lpstr>Example</vt:lpstr>
      <vt:lpstr>Example</vt:lpstr>
      <vt:lpstr>Question time</vt:lpstr>
      <vt:lpstr>PowerPoint Presentation</vt:lpstr>
      <vt:lpstr>Question time</vt:lpstr>
      <vt:lpstr>Ideal points and lines</vt:lpstr>
      <vt:lpstr>3D projective geometry</vt:lpstr>
      <vt:lpstr>3D to 2D:  perspective projection</vt:lpstr>
      <vt:lpstr>PowerPoint Presentation</vt:lpstr>
      <vt:lpstr>Vanishing points (1D)</vt:lpstr>
      <vt:lpstr>Vanishing points (2D)</vt:lpstr>
      <vt:lpstr>Vanishing points</vt:lpstr>
      <vt:lpstr>One-point perspective</vt:lpstr>
      <vt:lpstr>Two-point perspective</vt:lpstr>
      <vt:lpstr>Three-point perspective</vt:lpstr>
      <vt:lpstr>Questions?</vt:lpstr>
      <vt:lpstr>Vanishing lines</vt:lpstr>
      <vt:lpstr>Vanishing lines</vt:lpstr>
      <vt:lpstr>Computing vanishing points</vt:lpstr>
      <vt:lpstr>Computing vanishing points</vt:lpstr>
      <vt:lpstr>Computing vanishing lines</vt:lpstr>
      <vt:lpstr>PowerPoint Presentation</vt:lpstr>
      <vt:lpstr>Fun with vanishing points</vt:lpstr>
      <vt:lpstr>Lots of fun with vanishing points</vt:lpstr>
      <vt:lpstr>Perspective cues</vt:lpstr>
      <vt:lpstr>Perspective cues</vt:lpstr>
      <vt:lpstr>Perspective cues</vt:lpstr>
      <vt:lpstr>Comparing heights</vt:lpstr>
      <vt:lpstr>Measuring height</vt:lpstr>
      <vt:lpstr>Computing vanishing points (from lines)</vt:lpstr>
      <vt:lpstr>Measuring height without a ruler</vt:lpstr>
      <vt:lpstr>Measuring height without a ruler</vt:lpstr>
      <vt:lpstr>The cross ratio</vt:lpstr>
      <vt:lpstr>Measuring height</vt:lpstr>
      <vt:lpstr>Finding the vertical (z) vanishing point</vt:lpstr>
      <vt:lpstr>Measuring height</vt:lpstr>
      <vt:lpstr>PowerPoint Presentation</vt:lpstr>
      <vt:lpstr>3D modeling from a photograph</vt:lpstr>
      <vt:lpstr>3D modeling from a photograph</vt:lpstr>
      <vt:lpstr>3D modeling from a photograph</vt:lpstr>
      <vt:lpstr>3D modeling from a photograph</vt:lpstr>
      <vt:lpstr>3D modeling from a photograph</vt:lpstr>
      <vt:lpstr>Related problem: camera calibration</vt:lpstr>
      <vt:lpstr>Vanishing points and projection matrix</vt:lpstr>
      <vt:lpstr>Calibration using a reference object</vt:lpstr>
      <vt:lpstr>AR codes</vt:lpstr>
      <vt:lpstr>Estimating the projection matrix</vt:lpstr>
      <vt:lpstr>Alternative: multi-plane calibration  </vt:lpstr>
      <vt:lpstr>Single-image depth prediction using deep learning</vt:lpstr>
      <vt:lpstr>MiDaS depth prediction</vt:lpstr>
      <vt:lpstr>Single-image depth prediction</vt:lpstr>
      <vt:lpstr>Deep geometry prediction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Zekun Hao</cp:lastModifiedBy>
  <cp:revision>813</cp:revision>
  <dcterms:created xsi:type="dcterms:W3CDTF">2009-08-25T02:47:59Z</dcterms:created>
  <dcterms:modified xsi:type="dcterms:W3CDTF">2022-03-11T16:24:58Z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