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4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9.xml" ContentType="application/vnd.openxmlformats-officedocument.presentationml.notesSlide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notesSlides/notesSlide10.xml" ContentType="application/vnd.openxmlformats-officedocument.presentationml.notesSlide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notesSlides/notesSlide11.xml" ContentType="application/vnd.openxmlformats-officedocument.presentationml.notesSlide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notesSlides/notesSlide12.xml" ContentType="application/vnd.openxmlformats-officedocument.presentationml.notesSlide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notesSlides/notesSlide13.xml" ContentType="application/vnd.openxmlformats-officedocument.presentationml.notesSlide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notesSlides/notesSlide14.xml" ContentType="application/vnd.openxmlformats-officedocument.presentationml.notesSlide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notesSlides/notesSlide15.xml" ContentType="application/vnd.openxmlformats-officedocument.presentationml.notesSlide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notesSlides/notesSlide16.xml" ContentType="application/vnd.openxmlformats-officedocument.presentationml.notesSlide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notesSlides/notesSlide17.xml" ContentType="application/vnd.openxmlformats-officedocument.presentationml.notesSlide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notesSlides/notesSlide18.xml" ContentType="application/vnd.openxmlformats-officedocument.presentationml.notesSlide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notesSlides/notesSlide19.xml" ContentType="application/vnd.openxmlformats-officedocument.presentationml.notesSlide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notesSlides/notesSlide20.xml" ContentType="application/vnd.openxmlformats-officedocument.presentationml.notesSlide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notesSlides/notesSlide21.xml" ContentType="application/vnd.openxmlformats-officedocument.presentationml.notesSlide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notesSlides/notesSlide22.xml" ContentType="application/vnd.openxmlformats-officedocument.presentationml.notesSlide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notesSlides/notesSlide23.xml" ContentType="application/vnd.openxmlformats-officedocument.presentationml.notesSlide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notesSlides/notesSlide24.xml" ContentType="application/vnd.openxmlformats-officedocument.presentationml.notesSlide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notesSlides/notesSlide25.xml" ContentType="application/vnd.openxmlformats-officedocument.presentationml.notesSlide+xml"/>
  <Override PartName="/ppt/theme/themeOverride1.xml" ContentType="application/vnd.openxmlformats-officedocument.themeOverride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notesSlides/notesSlide26.xml" ContentType="application/vnd.openxmlformats-officedocument.presentationml.notesSlide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notesSlides/notesSlide27.xml" ContentType="application/vnd.openxmlformats-officedocument.presentationml.notesSlide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notesSlides/notesSlide28.xml" ContentType="application/vnd.openxmlformats-officedocument.presentationml.notesSlide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notesSlides/notesSlide29.xml" ContentType="application/vnd.openxmlformats-officedocument.presentationml.notesSlide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notesSlides/notesSlide30.xml" ContentType="application/vnd.openxmlformats-officedocument.presentationml.notesSlide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notesSlides/notesSlide31.xml" ContentType="application/vnd.openxmlformats-officedocument.presentationml.notesSlide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notesSlides/notesSlide32.xml" ContentType="application/vnd.openxmlformats-officedocument.presentationml.notesSlide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notesSlides/notesSlide33.xml" ContentType="application/vnd.openxmlformats-officedocument.presentationml.notesSlide+xml"/>
  <Override PartName="/ppt/tags/tag877.xml" ContentType="application/vnd.openxmlformats-officedocument.presentationml.tags+xml"/>
  <Override PartName="/ppt/notesSlides/notesSlide34.xml" ContentType="application/vnd.openxmlformats-officedocument.presentationml.notesSlide+xml"/>
  <Override PartName="/ppt/tags/tag878.xml" ContentType="application/vnd.openxmlformats-officedocument.presentationml.tags+xml"/>
  <Override PartName="/ppt/notesSlides/notesSlide35.xml" ContentType="application/vnd.openxmlformats-officedocument.presentationml.notesSlide+xml"/>
  <Override PartName="/ppt/tags/tag879.xml" ContentType="application/vnd.openxmlformats-officedocument.presentationml.tags+xml"/>
  <Override PartName="/ppt/notesSlides/notesSlide36.xml" ContentType="application/vnd.openxmlformats-officedocument.presentationml.notesSlide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notesSlides/notesSlide37.xml" ContentType="application/vnd.openxmlformats-officedocument.presentationml.notesSlide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notesSlides/notesSlide38.xml" ContentType="application/vnd.openxmlformats-officedocument.presentationml.notesSlide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notesSlides/notesSlide39.xml" ContentType="application/vnd.openxmlformats-officedocument.presentationml.notesSlide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notesSlides/notesSlide40.xml" ContentType="application/vnd.openxmlformats-officedocument.presentationml.notesSlide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678" r:id="rId2"/>
    <p:sldId id="731" r:id="rId3"/>
    <p:sldId id="835" r:id="rId4"/>
    <p:sldId id="792" r:id="rId5"/>
    <p:sldId id="768" r:id="rId6"/>
    <p:sldId id="830" r:id="rId7"/>
    <p:sldId id="728" r:id="rId8"/>
    <p:sldId id="729" r:id="rId9"/>
    <p:sldId id="802" r:id="rId10"/>
    <p:sldId id="730" r:id="rId11"/>
    <p:sldId id="683" r:id="rId12"/>
    <p:sldId id="831" r:id="rId13"/>
    <p:sldId id="832" r:id="rId14"/>
    <p:sldId id="833" r:id="rId15"/>
    <p:sldId id="834" r:id="rId16"/>
    <p:sldId id="838" r:id="rId17"/>
    <p:sldId id="684" r:id="rId18"/>
    <p:sldId id="685" r:id="rId19"/>
    <p:sldId id="686" r:id="rId20"/>
    <p:sldId id="770" r:id="rId21"/>
    <p:sldId id="687" r:id="rId22"/>
    <p:sldId id="688" r:id="rId23"/>
    <p:sldId id="689" r:id="rId24"/>
    <p:sldId id="733" r:id="rId25"/>
    <p:sldId id="690" r:id="rId26"/>
    <p:sldId id="691" r:id="rId27"/>
    <p:sldId id="732" r:id="rId28"/>
    <p:sldId id="734" r:id="rId29"/>
    <p:sldId id="735" r:id="rId30"/>
    <p:sldId id="736" r:id="rId31"/>
    <p:sldId id="737" r:id="rId32"/>
    <p:sldId id="738" r:id="rId33"/>
    <p:sldId id="739" r:id="rId34"/>
    <p:sldId id="740" r:id="rId35"/>
    <p:sldId id="790" r:id="rId36"/>
    <p:sldId id="741" r:id="rId37"/>
    <p:sldId id="742" r:id="rId38"/>
    <p:sldId id="743" r:id="rId39"/>
    <p:sldId id="744" r:id="rId40"/>
    <p:sldId id="803" r:id="rId41"/>
    <p:sldId id="804" r:id="rId42"/>
    <p:sldId id="805" r:id="rId43"/>
    <p:sldId id="806" r:id="rId44"/>
    <p:sldId id="807" r:id="rId45"/>
    <p:sldId id="808" r:id="rId46"/>
    <p:sldId id="827" r:id="rId47"/>
    <p:sldId id="809" r:id="rId48"/>
    <p:sldId id="810" r:id="rId49"/>
    <p:sldId id="811" r:id="rId50"/>
    <p:sldId id="812" r:id="rId51"/>
    <p:sldId id="813" r:id="rId52"/>
    <p:sldId id="814" r:id="rId53"/>
    <p:sldId id="815" r:id="rId54"/>
    <p:sldId id="816" r:id="rId55"/>
    <p:sldId id="817" r:id="rId56"/>
    <p:sldId id="818" r:id="rId57"/>
    <p:sldId id="820" r:id="rId58"/>
    <p:sldId id="821" r:id="rId59"/>
    <p:sldId id="825" r:id="rId60"/>
    <p:sldId id="828" r:id="rId61"/>
    <p:sldId id="839" r:id="rId62"/>
    <p:sldId id="840" r:id="rId63"/>
    <p:sldId id="829" r:id="rId64"/>
  </p:sldIdLst>
  <p:sldSz cx="12192000" cy="6858000"/>
  <p:notesSz cx="7010400" cy="9296400"/>
  <p:custDataLst>
    <p:tags r:id="rId6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663300"/>
    <a:srgbClr val="996600"/>
    <a:srgbClr val="D9D9D9"/>
    <a:srgbClr val="EEECE1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41" autoAdjust="0"/>
    <p:restoredTop sz="95299" autoAdjust="0"/>
  </p:normalViewPr>
  <p:slideViewPr>
    <p:cSldViewPr>
      <p:cViewPr varScale="1">
        <p:scale>
          <a:sx n="69" d="100"/>
          <a:sy n="69" d="100"/>
        </p:scale>
        <p:origin x="238" y="2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Myriad Pro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>
                <a:latin typeface="Myriad Pro"/>
              </a:rPr>
              <a:pPr/>
              <a:t>3/29/2021</a:t>
            </a:fld>
            <a:endParaRPr lang="en-US" dirty="0">
              <a:latin typeface="Myriad Pro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Myriad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>
                <a:latin typeface="Myriad Pro"/>
              </a:rPr>
              <a:pPr/>
              <a:t>‹#›</a:t>
            </a:fld>
            <a:endParaRPr lang="en-US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660575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Myriad Pro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Myriad Pro"/>
              </a:defRPr>
            </a:lvl1pPr>
          </a:lstStyle>
          <a:p>
            <a:fld id="{D492CD9C-0936-4CB5-8F47-4F37A3C1BD80}" type="datetimeFigureOut">
              <a:rPr lang="en-US" smtClean="0"/>
              <a:pPr/>
              <a:t>3/29/2021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Myriad Pro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Myriad Pro"/>
              </a:defRPr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271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yriad Pro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yriad Pro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yriad Pro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yriad Pro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yriad Pro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4B7C37-45CA-4BAD-A938-7922E85AE837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74410-8756-4D08-97A6-C636B692CD64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7988" y="695325"/>
            <a:ext cx="6164262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770" y="4396116"/>
            <a:ext cx="5160433" cy="424086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85" tIns="45942" rIns="91885" bIns="45942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AB5F81-3A4D-4333-BD6D-DB3A93E791FB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7988" y="695325"/>
            <a:ext cx="6164262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770" y="4396116"/>
            <a:ext cx="5160433" cy="424086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85" tIns="45942" rIns="91885" bIns="45942"/>
          <a:lstStyle/>
          <a:p>
            <a:r>
              <a:rPr lang="en-US"/>
              <a:t>Preserved:  lines, incidence</a:t>
            </a:r>
          </a:p>
          <a:p>
            <a:r>
              <a:rPr lang="en-US"/>
              <a:t>Not preserved:  lengths, angles, parallelism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8001A2-E08A-4E91-83F9-A7CCEF6A3A75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BD0658-D0AF-4134-9D07-13ABA31FBB2A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95479-A721-4C1E-889D-2E2D9A0A5BE7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to determine which lines in the scene vanish at a given pixel?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10E3F3-504D-42E1-9228-29467558AE43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30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09F467-C67F-49E6-9624-5B8D03A48F72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18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D5627A-5564-4684-8A51-C8119D231607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49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8D0271-2653-464F-8F3A-13708C3F3CB9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15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C8BD90-499B-4CE5-9078-BD2B7D42E0D6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6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D622D6-FFC7-43C1-BDEF-FE23DE75416A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3D3D4D-7B55-4170-BF9E-A48AFDB89D81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Is this parachuter higher or lower than the person taking this picture?</a:t>
            </a:r>
          </a:p>
          <a:p>
            <a:r>
              <a:rPr lang="en-US"/>
              <a:t>Lower—he is below the horizon</a:t>
            </a:r>
          </a:p>
        </p:txBody>
      </p:sp>
    </p:spTree>
    <p:extLst>
      <p:ext uri="{BB962C8B-B14F-4D97-AF65-F5344CB8AC3E}">
        <p14:creationId xmlns:p14="http://schemas.microsoft.com/office/powerpoint/2010/main" val="4149248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9F0DD-E0CC-44FD-98BA-A8BA4DC26E56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427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69D405-34EB-4494-A984-FAC0CE2CED40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482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DE7C43-3993-4119-945C-1ECE28CE64D6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100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369CA2-2C92-4B53-974C-D6430709BC20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128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B5E2A4-C0BE-4CA1-B54B-97B92931C868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64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B5D4F2-2FCB-4312-81A1-8E01BAA4BBAC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234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E4A638-834B-4832-8E9C-0E66FDD23CB2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530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8F15D1-40C9-4E40-A55B-C7C8C417698C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836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51F786-976E-4BD9-88F9-C6C055F9D7BC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20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0377B2-6412-49CB-BF9B-4D0407EB62C2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828832-E464-43BF-B2A1-780FD42A5DD2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707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28F1FE-7761-49FA-AA30-492692FA424D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397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8F15D1-40C9-4E40-A55B-C7C8C417698C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922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1DD1C4-BD08-4C24-80E3-5FE4982F01AF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778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CE5EC-09AD-46D7-A995-F0909887D991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854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CE5EC-09AD-46D7-A995-F0909887D991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875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CE5EC-09AD-46D7-A995-F0909887D991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257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BEE487-F22B-4A81-A7D9-AFDB9707691F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809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4AF595-628A-49E2-B097-581C5FA454CA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137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034DB5-0DE9-45A3-A098-A8E2F19D80CA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80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DD9D8B-0D87-4D59-80BC-BA7ABBE399AF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homography!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866443-D830-41B1-8938-BC53AA072338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68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542389-4237-45A4-B39D-C5F7F5B7970D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00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CD9095-9FD6-45AD-8402-BDBD6E8FAE8F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7988" y="695325"/>
            <a:ext cx="6164262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770" y="4396116"/>
            <a:ext cx="5160433" cy="424086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85" tIns="45942" rIns="91885" bIns="4594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US" dirty="0"/>
              <a:t>$$</a:t>
            </a:r>
          </a:p>
          <a:p>
            <a:r>
              <a:rPr lang="en-US" dirty="0"/>
              <a:t>\</a:t>
            </a:r>
            <a:r>
              <a:rPr lang="en-US" dirty="0" err="1"/>
              <a:t>mathbf</a:t>
            </a:r>
            <a:r>
              <a:rPr lang="en-US" dirty="0"/>
              <a:t>{p} \times \</a:t>
            </a:r>
            <a:r>
              <a:rPr lang="en-US" dirty="0" err="1"/>
              <a:t>mathbf</a:t>
            </a:r>
            <a:r>
              <a:rPr lang="en-US" dirty="0"/>
              <a:t>{q} = 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100 \\ 200 \\ 1 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\times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300 \\ 200 \\ 1 \end{</a:t>
            </a:r>
            <a:r>
              <a:rPr lang="en-US" dirty="0" err="1"/>
              <a:t>bmatrix</a:t>
            </a:r>
            <a:r>
              <a:rPr lang="en-US" dirty="0"/>
              <a:t>} =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</a:t>
            </a:r>
          </a:p>
          <a:p>
            <a:r>
              <a:rPr lang="en-US" dirty="0"/>
              <a:t>200 \</a:t>
            </a:r>
            <a:r>
              <a:rPr lang="en-US" dirty="0" err="1"/>
              <a:t>cdot</a:t>
            </a:r>
            <a:r>
              <a:rPr lang="en-US" dirty="0"/>
              <a:t> 1 - 200 \</a:t>
            </a:r>
            <a:r>
              <a:rPr lang="en-US" dirty="0" err="1"/>
              <a:t>cdot</a:t>
            </a:r>
            <a:r>
              <a:rPr lang="en-US" dirty="0"/>
              <a:t> 1 \\ </a:t>
            </a:r>
          </a:p>
          <a:p>
            <a:r>
              <a:rPr lang="en-US" dirty="0"/>
              <a:t>300 \</a:t>
            </a:r>
            <a:r>
              <a:rPr lang="en-US" dirty="0" err="1"/>
              <a:t>cdot</a:t>
            </a:r>
            <a:r>
              <a:rPr lang="en-US" dirty="0"/>
              <a:t> 1 - 100 \</a:t>
            </a:r>
            <a:r>
              <a:rPr lang="en-US" dirty="0" err="1"/>
              <a:t>cdot</a:t>
            </a:r>
            <a:r>
              <a:rPr lang="en-US" dirty="0"/>
              <a:t> 1 \\ </a:t>
            </a:r>
          </a:p>
          <a:p>
            <a:r>
              <a:rPr lang="en-US" dirty="0"/>
              <a:t>100 \</a:t>
            </a:r>
            <a:r>
              <a:rPr lang="en-US" dirty="0" err="1"/>
              <a:t>cdot</a:t>
            </a:r>
            <a:r>
              <a:rPr lang="en-US" dirty="0"/>
              <a:t> 200 - 300 \</a:t>
            </a:r>
            <a:r>
              <a:rPr lang="en-US" dirty="0" err="1"/>
              <a:t>cdot</a:t>
            </a:r>
            <a:r>
              <a:rPr lang="en-US" dirty="0"/>
              <a:t> 200 \end{</a:t>
            </a:r>
            <a:r>
              <a:rPr lang="en-US" dirty="0" err="1"/>
              <a:t>bmatrix</a:t>
            </a:r>
            <a:r>
              <a:rPr lang="en-US" dirty="0"/>
              <a:t>} =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0 \\ 200 \\ -40000 \end{</a:t>
            </a:r>
            <a:r>
              <a:rPr lang="en-US" dirty="0" err="1"/>
              <a:t>bmatrix</a:t>
            </a:r>
            <a:r>
              <a:rPr lang="en-US" dirty="0"/>
              <a:t>} \sim 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0 \\ 1 \\ -200 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$$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607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$$</a:t>
            </a:r>
          </a:p>
          <a:p>
            <a:r>
              <a:rPr lang="en-US" dirty="0"/>
              <a:t>\</a:t>
            </a:r>
            <a:r>
              <a:rPr lang="en-US" dirty="0" err="1"/>
              <a:t>mathbf</a:t>
            </a:r>
            <a:r>
              <a:rPr lang="en-US" dirty="0"/>
              <a:t>{\ell} = \begin{</a:t>
            </a:r>
            <a:r>
              <a:rPr lang="en-US" dirty="0" err="1"/>
              <a:t>bmatrix</a:t>
            </a:r>
            <a:r>
              <a:rPr lang="en-US" dirty="0"/>
              <a:t>} 0 \\ 1 \\ -200 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$$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$$</a:t>
            </a:r>
          </a:p>
          <a:p>
            <a:r>
              <a:rPr lang="en-US" dirty="0"/>
              <a:t>\</a:t>
            </a:r>
            <a:r>
              <a:rPr lang="en-US" dirty="0" err="1"/>
              <a:t>mathbf</a:t>
            </a:r>
            <a:r>
              <a:rPr lang="en-US" dirty="0"/>
              <a:t>{\ell} \</a:t>
            </a:r>
            <a:r>
              <a:rPr lang="en-US" dirty="0" err="1"/>
              <a:t>cdot</a:t>
            </a:r>
            <a:r>
              <a:rPr lang="en-US" dirty="0"/>
              <a:t> \begin{</a:t>
            </a:r>
            <a:r>
              <a:rPr lang="en-US" dirty="0" err="1"/>
              <a:t>bmatrix</a:t>
            </a:r>
            <a:r>
              <a:rPr lang="en-US" dirty="0"/>
              <a:t>} x \\ y \\ 1 \end{</a:t>
            </a:r>
            <a:r>
              <a:rPr lang="en-US" dirty="0" err="1"/>
              <a:t>bmatrix</a:t>
            </a:r>
            <a:r>
              <a:rPr lang="en-US" dirty="0"/>
              <a:t>} = 0</a:t>
            </a:r>
          </a:p>
          <a:p>
            <a:r>
              <a:rPr lang="en-US" dirty="0"/>
              <a:t>$$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717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$$</a:t>
            </a:r>
          </a:p>
          <a:p>
            <a:r>
              <a:rPr lang="en-US" dirty="0"/>
              <a:t>\</a:t>
            </a:r>
            <a:r>
              <a:rPr lang="en-US" dirty="0" err="1"/>
              <a:t>mathbf</a:t>
            </a:r>
            <a:r>
              <a:rPr lang="en-US" dirty="0"/>
              <a:t>{p} \times \</a:t>
            </a:r>
            <a:r>
              <a:rPr lang="en-US" dirty="0" err="1"/>
              <a:t>mathbf</a:t>
            </a:r>
            <a:r>
              <a:rPr lang="en-US" dirty="0"/>
              <a:t>{r} = 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100 \\ 200 \\ 1 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\times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150 \\ 150 \\ 1 \end{</a:t>
            </a:r>
            <a:r>
              <a:rPr lang="en-US" dirty="0" err="1"/>
              <a:t>bmatrix</a:t>
            </a:r>
            <a:r>
              <a:rPr lang="en-US" dirty="0"/>
              <a:t>} =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</a:t>
            </a:r>
          </a:p>
          <a:p>
            <a:r>
              <a:rPr lang="en-US" dirty="0"/>
              <a:t>200 \</a:t>
            </a:r>
            <a:r>
              <a:rPr lang="en-US" dirty="0" err="1"/>
              <a:t>cdot</a:t>
            </a:r>
            <a:r>
              <a:rPr lang="en-US" dirty="0"/>
              <a:t> 1 - 150 \</a:t>
            </a:r>
            <a:r>
              <a:rPr lang="en-US" dirty="0" err="1"/>
              <a:t>cdot</a:t>
            </a:r>
            <a:r>
              <a:rPr lang="en-US" dirty="0"/>
              <a:t> 1 \\ </a:t>
            </a:r>
          </a:p>
          <a:p>
            <a:r>
              <a:rPr lang="en-US" dirty="0"/>
              <a:t>150 \</a:t>
            </a:r>
            <a:r>
              <a:rPr lang="en-US" dirty="0" err="1"/>
              <a:t>cdot</a:t>
            </a:r>
            <a:r>
              <a:rPr lang="en-US" dirty="0"/>
              <a:t> 1 - 100 \</a:t>
            </a:r>
            <a:r>
              <a:rPr lang="en-US" dirty="0" err="1"/>
              <a:t>cdot</a:t>
            </a:r>
            <a:r>
              <a:rPr lang="en-US" dirty="0"/>
              <a:t> 1 \\ </a:t>
            </a:r>
          </a:p>
          <a:p>
            <a:r>
              <a:rPr lang="en-US" dirty="0"/>
              <a:t>100 \</a:t>
            </a:r>
            <a:r>
              <a:rPr lang="en-US" dirty="0" err="1"/>
              <a:t>cdot</a:t>
            </a:r>
            <a:r>
              <a:rPr lang="en-US" dirty="0"/>
              <a:t> 150 - 150 \</a:t>
            </a:r>
            <a:r>
              <a:rPr lang="en-US" dirty="0" err="1"/>
              <a:t>cdot</a:t>
            </a:r>
            <a:r>
              <a:rPr lang="en-US" dirty="0"/>
              <a:t> 200 \end{</a:t>
            </a:r>
            <a:r>
              <a:rPr lang="en-US" dirty="0" err="1"/>
              <a:t>bmatrix</a:t>
            </a:r>
            <a:r>
              <a:rPr lang="en-US" dirty="0"/>
              <a:t>} =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50 \\ 50 \\ -15000 \end{</a:t>
            </a:r>
            <a:r>
              <a:rPr lang="en-US" dirty="0" err="1"/>
              <a:t>bmatrix</a:t>
            </a:r>
            <a:r>
              <a:rPr lang="en-US" dirty="0"/>
              <a:t>} \sim 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1 \\ 1 \\ -300 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$$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959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B65104-486D-4186-A250-9E49C9901040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tags" Target="../tags/tag41.xml"/><Relationship Id="rId21" Type="http://schemas.openxmlformats.org/officeDocument/2006/relationships/tags" Target="../tags/tag36.xml"/><Relationship Id="rId42" Type="http://schemas.openxmlformats.org/officeDocument/2006/relationships/tags" Target="../tags/tag57.xml"/><Relationship Id="rId47" Type="http://schemas.openxmlformats.org/officeDocument/2006/relationships/tags" Target="../tags/tag62.xml"/><Relationship Id="rId63" Type="http://schemas.openxmlformats.org/officeDocument/2006/relationships/tags" Target="../tags/tag78.xml"/><Relationship Id="rId68" Type="http://schemas.openxmlformats.org/officeDocument/2006/relationships/oleObject" Target="../embeddings/oleObject3.bin"/><Relationship Id="rId7" Type="http://schemas.openxmlformats.org/officeDocument/2006/relationships/tags" Target="../tags/tag22.xml"/><Relationship Id="rId71" Type="http://schemas.openxmlformats.org/officeDocument/2006/relationships/image" Target="../media/image11.png"/><Relationship Id="rId2" Type="http://schemas.openxmlformats.org/officeDocument/2006/relationships/tags" Target="../tags/tag17.xml"/><Relationship Id="rId16" Type="http://schemas.openxmlformats.org/officeDocument/2006/relationships/tags" Target="../tags/tag31.xml"/><Relationship Id="rId29" Type="http://schemas.openxmlformats.org/officeDocument/2006/relationships/tags" Target="../tags/tag44.xml"/><Relationship Id="rId11" Type="http://schemas.openxmlformats.org/officeDocument/2006/relationships/tags" Target="../tags/tag26.xml"/><Relationship Id="rId24" Type="http://schemas.openxmlformats.org/officeDocument/2006/relationships/tags" Target="../tags/tag39.xml"/><Relationship Id="rId32" Type="http://schemas.openxmlformats.org/officeDocument/2006/relationships/tags" Target="../tags/tag47.xml"/><Relationship Id="rId37" Type="http://schemas.openxmlformats.org/officeDocument/2006/relationships/tags" Target="../tags/tag52.xml"/><Relationship Id="rId40" Type="http://schemas.openxmlformats.org/officeDocument/2006/relationships/tags" Target="../tags/tag55.xml"/><Relationship Id="rId45" Type="http://schemas.openxmlformats.org/officeDocument/2006/relationships/tags" Target="../tags/tag60.xml"/><Relationship Id="rId53" Type="http://schemas.openxmlformats.org/officeDocument/2006/relationships/tags" Target="../tags/tag68.xml"/><Relationship Id="rId58" Type="http://schemas.openxmlformats.org/officeDocument/2006/relationships/tags" Target="../tags/tag73.xml"/><Relationship Id="rId66" Type="http://schemas.openxmlformats.org/officeDocument/2006/relationships/oleObject" Target="../embeddings/oleObject2.bin"/><Relationship Id="rId5" Type="http://schemas.openxmlformats.org/officeDocument/2006/relationships/tags" Target="../tags/tag20.xml"/><Relationship Id="rId61" Type="http://schemas.openxmlformats.org/officeDocument/2006/relationships/tags" Target="../tags/tag76.xml"/><Relationship Id="rId19" Type="http://schemas.openxmlformats.org/officeDocument/2006/relationships/tags" Target="../tags/tag34.xml"/><Relationship Id="rId14" Type="http://schemas.openxmlformats.org/officeDocument/2006/relationships/tags" Target="../tags/tag29.xml"/><Relationship Id="rId22" Type="http://schemas.openxmlformats.org/officeDocument/2006/relationships/tags" Target="../tags/tag37.xml"/><Relationship Id="rId27" Type="http://schemas.openxmlformats.org/officeDocument/2006/relationships/tags" Target="../tags/tag42.xml"/><Relationship Id="rId30" Type="http://schemas.openxmlformats.org/officeDocument/2006/relationships/tags" Target="../tags/tag45.xml"/><Relationship Id="rId35" Type="http://schemas.openxmlformats.org/officeDocument/2006/relationships/tags" Target="../tags/tag50.xml"/><Relationship Id="rId43" Type="http://schemas.openxmlformats.org/officeDocument/2006/relationships/tags" Target="../tags/tag58.xml"/><Relationship Id="rId48" Type="http://schemas.openxmlformats.org/officeDocument/2006/relationships/tags" Target="../tags/tag63.xml"/><Relationship Id="rId56" Type="http://schemas.openxmlformats.org/officeDocument/2006/relationships/tags" Target="../tags/tag71.xml"/><Relationship Id="rId64" Type="http://schemas.openxmlformats.org/officeDocument/2006/relationships/slideLayout" Target="../slideLayouts/slideLayout2.xml"/><Relationship Id="rId69" Type="http://schemas.openxmlformats.org/officeDocument/2006/relationships/image" Target="../media/image10.png"/><Relationship Id="rId8" Type="http://schemas.openxmlformats.org/officeDocument/2006/relationships/tags" Target="../tags/tag23.xml"/><Relationship Id="rId51" Type="http://schemas.openxmlformats.org/officeDocument/2006/relationships/tags" Target="../tags/tag66.xml"/><Relationship Id="rId3" Type="http://schemas.openxmlformats.org/officeDocument/2006/relationships/tags" Target="../tags/tag18.xml"/><Relationship Id="rId12" Type="http://schemas.openxmlformats.org/officeDocument/2006/relationships/tags" Target="../tags/tag27.xml"/><Relationship Id="rId17" Type="http://schemas.openxmlformats.org/officeDocument/2006/relationships/tags" Target="../tags/tag32.xml"/><Relationship Id="rId25" Type="http://schemas.openxmlformats.org/officeDocument/2006/relationships/tags" Target="../tags/tag40.xml"/><Relationship Id="rId33" Type="http://schemas.openxmlformats.org/officeDocument/2006/relationships/tags" Target="../tags/tag48.xml"/><Relationship Id="rId38" Type="http://schemas.openxmlformats.org/officeDocument/2006/relationships/tags" Target="../tags/tag53.xml"/><Relationship Id="rId46" Type="http://schemas.openxmlformats.org/officeDocument/2006/relationships/tags" Target="../tags/tag61.xml"/><Relationship Id="rId59" Type="http://schemas.openxmlformats.org/officeDocument/2006/relationships/tags" Target="../tags/tag74.xml"/><Relationship Id="rId67" Type="http://schemas.openxmlformats.org/officeDocument/2006/relationships/image" Target="../media/image9.png"/><Relationship Id="rId20" Type="http://schemas.openxmlformats.org/officeDocument/2006/relationships/tags" Target="../tags/tag35.xml"/><Relationship Id="rId41" Type="http://schemas.openxmlformats.org/officeDocument/2006/relationships/tags" Target="../tags/tag56.xml"/><Relationship Id="rId54" Type="http://schemas.openxmlformats.org/officeDocument/2006/relationships/tags" Target="../tags/tag69.xml"/><Relationship Id="rId62" Type="http://schemas.openxmlformats.org/officeDocument/2006/relationships/tags" Target="../tags/tag77.xml"/><Relationship Id="rId70" Type="http://schemas.openxmlformats.org/officeDocument/2006/relationships/oleObject" Target="../embeddings/oleObject4.bin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5" Type="http://schemas.openxmlformats.org/officeDocument/2006/relationships/tags" Target="../tags/tag30.xml"/><Relationship Id="rId23" Type="http://schemas.openxmlformats.org/officeDocument/2006/relationships/tags" Target="../tags/tag38.xml"/><Relationship Id="rId28" Type="http://schemas.openxmlformats.org/officeDocument/2006/relationships/tags" Target="../tags/tag43.xml"/><Relationship Id="rId36" Type="http://schemas.openxmlformats.org/officeDocument/2006/relationships/tags" Target="../tags/tag51.xml"/><Relationship Id="rId49" Type="http://schemas.openxmlformats.org/officeDocument/2006/relationships/tags" Target="../tags/tag64.xml"/><Relationship Id="rId57" Type="http://schemas.openxmlformats.org/officeDocument/2006/relationships/tags" Target="../tags/tag72.xml"/><Relationship Id="rId10" Type="http://schemas.openxmlformats.org/officeDocument/2006/relationships/tags" Target="../tags/tag25.xml"/><Relationship Id="rId31" Type="http://schemas.openxmlformats.org/officeDocument/2006/relationships/tags" Target="../tags/tag46.xml"/><Relationship Id="rId44" Type="http://schemas.openxmlformats.org/officeDocument/2006/relationships/tags" Target="../tags/tag59.xml"/><Relationship Id="rId52" Type="http://schemas.openxmlformats.org/officeDocument/2006/relationships/tags" Target="../tags/tag67.xml"/><Relationship Id="rId60" Type="http://schemas.openxmlformats.org/officeDocument/2006/relationships/tags" Target="../tags/tag75.xml"/><Relationship Id="rId65" Type="http://schemas.openxmlformats.org/officeDocument/2006/relationships/notesSlide" Target="../notesSlides/notesSlide4.xml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3" Type="http://schemas.openxmlformats.org/officeDocument/2006/relationships/tags" Target="../tags/tag28.xml"/><Relationship Id="rId18" Type="http://schemas.openxmlformats.org/officeDocument/2006/relationships/tags" Target="../tags/tag33.xml"/><Relationship Id="rId39" Type="http://schemas.openxmlformats.org/officeDocument/2006/relationships/tags" Target="../tags/tag54.xml"/><Relationship Id="rId34" Type="http://schemas.openxmlformats.org/officeDocument/2006/relationships/tags" Target="../tags/tag49.xml"/><Relationship Id="rId50" Type="http://schemas.openxmlformats.org/officeDocument/2006/relationships/tags" Target="../tags/tag65.xml"/><Relationship Id="rId55" Type="http://schemas.openxmlformats.org/officeDocument/2006/relationships/tags" Target="../tags/tag7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13" Type="http://schemas.openxmlformats.org/officeDocument/2006/relationships/tags" Target="../tags/tag91.xml"/><Relationship Id="rId18" Type="http://schemas.openxmlformats.org/officeDocument/2006/relationships/tags" Target="../tags/tag96.xml"/><Relationship Id="rId26" Type="http://schemas.openxmlformats.org/officeDocument/2006/relationships/tags" Target="../tags/tag104.xml"/><Relationship Id="rId3" Type="http://schemas.openxmlformats.org/officeDocument/2006/relationships/tags" Target="../tags/tag81.xml"/><Relationship Id="rId21" Type="http://schemas.openxmlformats.org/officeDocument/2006/relationships/tags" Target="../tags/tag99.xml"/><Relationship Id="rId7" Type="http://schemas.openxmlformats.org/officeDocument/2006/relationships/tags" Target="../tags/tag85.xml"/><Relationship Id="rId12" Type="http://schemas.openxmlformats.org/officeDocument/2006/relationships/tags" Target="../tags/tag90.xml"/><Relationship Id="rId17" Type="http://schemas.openxmlformats.org/officeDocument/2006/relationships/tags" Target="../tags/tag95.xml"/><Relationship Id="rId25" Type="http://schemas.openxmlformats.org/officeDocument/2006/relationships/tags" Target="../tags/tag103.xml"/><Relationship Id="rId2" Type="http://schemas.openxmlformats.org/officeDocument/2006/relationships/tags" Target="../tags/tag80.xml"/><Relationship Id="rId16" Type="http://schemas.openxmlformats.org/officeDocument/2006/relationships/tags" Target="../tags/tag94.xml"/><Relationship Id="rId20" Type="http://schemas.openxmlformats.org/officeDocument/2006/relationships/tags" Target="../tags/tag98.xml"/><Relationship Id="rId29" Type="http://schemas.openxmlformats.org/officeDocument/2006/relationships/tags" Target="../tags/tag107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tags" Target="../tags/tag89.xml"/><Relationship Id="rId24" Type="http://schemas.openxmlformats.org/officeDocument/2006/relationships/tags" Target="../tags/tag102.xml"/><Relationship Id="rId5" Type="http://schemas.openxmlformats.org/officeDocument/2006/relationships/tags" Target="../tags/tag83.xml"/><Relationship Id="rId15" Type="http://schemas.openxmlformats.org/officeDocument/2006/relationships/tags" Target="../tags/tag93.xml"/><Relationship Id="rId23" Type="http://schemas.openxmlformats.org/officeDocument/2006/relationships/tags" Target="../tags/tag101.xml"/><Relationship Id="rId28" Type="http://schemas.openxmlformats.org/officeDocument/2006/relationships/tags" Target="../tags/tag106.xml"/><Relationship Id="rId10" Type="http://schemas.openxmlformats.org/officeDocument/2006/relationships/tags" Target="../tags/tag88.xml"/><Relationship Id="rId19" Type="http://schemas.openxmlformats.org/officeDocument/2006/relationships/tags" Target="../tags/tag97.xml"/><Relationship Id="rId31" Type="http://schemas.openxmlformats.org/officeDocument/2006/relationships/notesSlide" Target="../notesSlides/notesSlide5.xml"/><Relationship Id="rId4" Type="http://schemas.openxmlformats.org/officeDocument/2006/relationships/tags" Target="../tags/tag82.xml"/><Relationship Id="rId9" Type="http://schemas.openxmlformats.org/officeDocument/2006/relationships/tags" Target="../tags/tag87.xml"/><Relationship Id="rId14" Type="http://schemas.openxmlformats.org/officeDocument/2006/relationships/tags" Target="../tags/tag92.xml"/><Relationship Id="rId22" Type="http://schemas.openxmlformats.org/officeDocument/2006/relationships/tags" Target="../tags/tag100.xml"/><Relationship Id="rId27" Type="http://schemas.openxmlformats.org/officeDocument/2006/relationships/tags" Target="../tags/tag105.xml"/><Relationship Id="rId30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120.xml"/><Relationship Id="rId18" Type="http://schemas.openxmlformats.org/officeDocument/2006/relationships/tags" Target="../tags/tag125.xml"/><Relationship Id="rId26" Type="http://schemas.openxmlformats.org/officeDocument/2006/relationships/tags" Target="../tags/tag133.xml"/><Relationship Id="rId3" Type="http://schemas.openxmlformats.org/officeDocument/2006/relationships/tags" Target="../tags/tag110.xml"/><Relationship Id="rId21" Type="http://schemas.openxmlformats.org/officeDocument/2006/relationships/tags" Target="../tags/tag128.xml"/><Relationship Id="rId7" Type="http://schemas.openxmlformats.org/officeDocument/2006/relationships/tags" Target="../tags/tag114.xml"/><Relationship Id="rId12" Type="http://schemas.openxmlformats.org/officeDocument/2006/relationships/tags" Target="../tags/tag119.xml"/><Relationship Id="rId17" Type="http://schemas.openxmlformats.org/officeDocument/2006/relationships/tags" Target="../tags/tag124.xml"/><Relationship Id="rId25" Type="http://schemas.openxmlformats.org/officeDocument/2006/relationships/tags" Target="../tags/tag132.xml"/><Relationship Id="rId33" Type="http://schemas.openxmlformats.org/officeDocument/2006/relationships/notesSlide" Target="../notesSlides/notesSlide9.xml"/><Relationship Id="rId2" Type="http://schemas.openxmlformats.org/officeDocument/2006/relationships/tags" Target="../tags/tag109.xml"/><Relationship Id="rId16" Type="http://schemas.openxmlformats.org/officeDocument/2006/relationships/tags" Target="../tags/tag123.xml"/><Relationship Id="rId20" Type="http://schemas.openxmlformats.org/officeDocument/2006/relationships/tags" Target="../tags/tag127.xml"/><Relationship Id="rId29" Type="http://schemas.openxmlformats.org/officeDocument/2006/relationships/tags" Target="../tags/tag136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tags" Target="../tags/tag118.xml"/><Relationship Id="rId24" Type="http://schemas.openxmlformats.org/officeDocument/2006/relationships/tags" Target="../tags/tag131.xml"/><Relationship Id="rId32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15" Type="http://schemas.openxmlformats.org/officeDocument/2006/relationships/tags" Target="../tags/tag122.xml"/><Relationship Id="rId23" Type="http://schemas.openxmlformats.org/officeDocument/2006/relationships/tags" Target="../tags/tag130.xml"/><Relationship Id="rId28" Type="http://schemas.openxmlformats.org/officeDocument/2006/relationships/tags" Target="../tags/tag135.xml"/><Relationship Id="rId10" Type="http://schemas.openxmlformats.org/officeDocument/2006/relationships/tags" Target="../tags/tag117.xml"/><Relationship Id="rId19" Type="http://schemas.openxmlformats.org/officeDocument/2006/relationships/tags" Target="../tags/tag126.xml"/><Relationship Id="rId31" Type="http://schemas.openxmlformats.org/officeDocument/2006/relationships/tags" Target="../tags/tag138.xml"/><Relationship Id="rId4" Type="http://schemas.openxmlformats.org/officeDocument/2006/relationships/tags" Target="../tags/tag111.xml"/><Relationship Id="rId9" Type="http://schemas.openxmlformats.org/officeDocument/2006/relationships/tags" Target="../tags/tag116.xml"/><Relationship Id="rId14" Type="http://schemas.openxmlformats.org/officeDocument/2006/relationships/tags" Target="../tags/tag121.xml"/><Relationship Id="rId22" Type="http://schemas.openxmlformats.org/officeDocument/2006/relationships/tags" Target="../tags/tag129.xml"/><Relationship Id="rId27" Type="http://schemas.openxmlformats.org/officeDocument/2006/relationships/tags" Target="../tags/tag134.xml"/><Relationship Id="rId30" Type="http://schemas.openxmlformats.org/officeDocument/2006/relationships/tags" Target="../tags/tag137.xml"/><Relationship Id="rId8" Type="http://schemas.openxmlformats.org/officeDocument/2006/relationships/tags" Target="../tags/tag1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7" Type="http://schemas.openxmlformats.org/officeDocument/2006/relationships/image" Target="../media/image19.wmf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5.xml"/><Relationship Id="rId7" Type="http://schemas.openxmlformats.org/officeDocument/2006/relationships/hyperlink" Target="http://www.cs.cmu.edu/~ph/869/papers/zisser-mundy.pdf" TargetMode="Externa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.xml"/><Relationship Id="rId9" Type="http://schemas.openxmlformats.org/officeDocument/2006/relationships/hyperlink" Target="https://en.wikipedia.org/wiki/Ames_room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tags" Target="../tags/tag156.xml"/><Relationship Id="rId18" Type="http://schemas.openxmlformats.org/officeDocument/2006/relationships/tags" Target="../tags/tag161.xml"/><Relationship Id="rId26" Type="http://schemas.openxmlformats.org/officeDocument/2006/relationships/tags" Target="../tags/tag169.xml"/><Relationship Id="rId39" Type="http://schemas.openxmlformats.org/officeDocument/2006/relationships/tags" Target="../tags/tag182.xml"/><Relationship Id="rId21" Type="http://schemas.openxmlformats.org/officeDocument/2006/relationships/tags" Target="../tags/tag164.xml"/><Relationship Id="rId34" Type="http://schemas.openxmlformats.org/officeDocument/2006/relationships/tags" Target="../tags/tag177.xml"/><Relationship Id="rId7" Type="http://schemas.openxmlformats.org/officeDocument/2006/relationships/tags" Target="../tags/tag150.xml"/><Relationship Id="rId2" Type="http://schemas.openxmlformats.org/officeDocument/2006/relationships/tags" Target="../tags/tag145.xml"/><Relationship Id="rId16" Type="http://schemas.openxmlformats.org/officeDocument/2006/relationships/tags" Target="../tags/tag159.xml"/><Relationship Id="rId20" Type="http://schemas.openxmlformats.org/officeDocument/2006/relationships/tags" Target="../tags/tag163.xml"/><Relationship Id="rId29" Type="http://schemas.openxmlformats.org/officeDocument/2006/relationships/tags" Target="../tags/tag172.xml"/><Relationship Id="rId41" Type="http://schemas.openxmlformats.org/officeDocument/2006/relationships/notesSlide" Target="../notesSlides/notesSlide12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24" Type="http://schemas.openxmlformats.org/officeDocument/2006/relationships/tags" Target="../tags/tag167.xml"/><Relationship Id="rId32" Type="http://schemas.openxmlformats.org/officeDocument/2006/relationships/tags" Target="../tags/tag175.xml"/><Relationship Id="rId37" Type="http://schemas.openxmlformats.org/officeDocument/2006/relationships/tags" Target="../tags/tag180.xml"/><Relationship Id="rId40" Type="http://schemas.openxmlformats.org/officeDocument/2006/relationships/slideLayout" Target="../slideLayouts/slideLayout2.xml"/><Relationship Id="rId5" Type="http://schemas.openxmlformats.org/officeDocument/2006/relationships/tags" Target="../tags/tag148.xml"/><Relationship Id="rId15" Type="http://schemas.openxmlformats.org/officeDocument/2006/relationships/tags" Target="../tags/tag158.xml"/><Relationship Id="rId23" Type="http://schemas.openxmlformats.org/officeDocument/2006/relationships/tags" Target="../tags/tag166.xml"/><Relationship Id="rId28" Type="http://schemas.openxmlformats.org/officeDocument/2006/relationships/tags" Target="../tags/tag171.xml"/><Relationship Id="rId36" Type="http://schemas.openxmlformats.org/officeDocument/2006/relationships/tags" Target="../tags/tag179.xml"/><Relationship Id="rId10" Type="http://schemas.openxmlformats.org/officeDocument/2006/relationships/tags" Target="../tags/tag153.xml"/><Relationship Id="rId19" Type="http://schemas.openxmlformats.org/officeDocument/2006/relationships/tags" Target="../tags/tag162.xml"/><Relationship Id="rId31" Type="http://schemas.openxmlformats.org/officeDocument/2006/relationships/tags" Target="../tags/tag174.xml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Relationship Id="rId22" Type="http://schemas.openxmlformats.org/officeDocument/2006/relationships/tags" Target="../tags/tag165.xml"/><Relationship Id="rId27" Type="http://schemas.openxmlformats.org/officeDocument/2006/relationships/tags" Target="../tags/tag170.xml"/><Relationship Id="rId30" Type="http://schemas.openxmlformats.org/officeDocument/2006/relationships/tags" Target="../tags/tag173.xml"/><Relationship Id="rId35" Type="http://schemas.openxmlformats.org/officeDocument/2006/relationships/tags" Target="../tags/tag178.xml"/><Relationship Id="rId8" Type="http://schemas.openxmlformats.org/officeDocument/2006/relationships/tags" Target="../tags/tag151.xml"/><Relationship Id="rId3" Type="http://schemas.openxmlformats.org/officeDocument/2006/relationships/tags" Target="../tags/tag146.xml"/><Relationship Id="rId12" Type="http://schemas.openxmlformats.org/officeDocument/2006/relationships/tags" Target="../tags/tag155.xml"/><Relationship Id="rId17" Type="http://schemas.openxmlformats.org/officeDocument/2006/relationships/tags" Target="../tags/tag160.xml"/><Relationship Id="rId25" Type="http://schemas.openxmlformats.org/officeDocument/2006/relationships/tags" Target="../tags/tag168.xml"/><Relationship Id="rId33" Type="http://schemas.openxmlformats.org/officeDocument/2006/relationships/tags" Target="../tags/tag176.xml"/><Relationship Id="rId38" Type="http://schemas.openxmlformats.org/officeDocument/2006/relationships/tags" Target="../tags/tag18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90.xml"/><Relationship Id="rId13" Type="http://schemas.openxmlformats.org/officeDocument/2006/relationships/tags" Target="../tags/tag195.xml"/><Relationship Id="rId18" Type="http://schemas.openxmlformats.org/officeDocument/2006/relationships/tags" Target="../tags/tag200.xml"/><Relationship Id="rId26" Type="http://schemas.openxmlformats.org/officeDocument/2006/relationships/tags" Target="../tags/tag208.xml"/><Relationship Id="rId3" Type="http://schemas.openxmlformats.org/officeDocument/2006/relationships/tags" Target="../tags/tag185.xml"/><Relationship Id="rId21" Type="http://schemas.openxmlformats.org/officeDocument/2006/relationships/tags" Target="../tags/tag203.xml"/><Relationship Id="rId7" Type="http://schemas.openxmlformats.org/officeDocument/2006/relationships/tags" Target="../tags/tag189.xml"/><Relationship Id="rId12" Type="http://schemas.openxmlformats.org/officeDocument/2006/relationships/tags" Target="../tags/tag194.xml"/><Relationship Id="rId17" Type="http://schemas.openxmlformats.org/officeDocument/2006/relationships/tags" Target="../tags/tag199.xml"/><Relationship Id="rId25" Type="http://schemas.openxmlformats.org/officeDocument/2006/relationships/tags" Target="../tags/tag207.xml"/><Relationship Id="rId2" Type="http://schemas.openxmlformats.org/officeDocument/2006/relationships/tags" Target="../tags/tag184.xml"/><Relationship Id="rId16" Type="http://schemas.openxmlformats.org/officeDocument/2006/relationships/tags" Target="../tags/tag198.xml"/><Relationship Id="rId20" Type="http://schemas.openxmlformats.org/officeDocument/2006/relationships/tags" Target="../tags/tag202.xml"/><Relationship Id="rId29" Type="http://schemas.openxmlformats.org/officeDocument/2006/relationships/tags" Target="../tags/tag211.xml"/><Relationship Id="rId1" Type="http://schemas.openxmlformats.org/officeDocument/2006/relationships/tags" Target="../tags/tag183.xml"/><Relationship Id="rId6" Type="http://schemas.openxmlformats.org/officeDocument/2006/relationships/tags" Target="../tags/tag188.xml"/><Relationship Id="rId11" Type="http://schemas.openxmlformats.org/officeDocument/2006/relationships/tags" Target="../tags/tag193.xml"/><Relationship Id="rId24" Type="http://schemas.openxmlformats.org/officeDocument/2006/relationships/tags" Target="../tags/tag206.xml"/><Relationship Id="rId5" Type="http://schemas.openxmlformats.org/officeDocument/2006/relationships/tags" Target="../tags/tag187.xml"/><Relationship Id="rId15" Type="http://schemas.openxmlformats.org/officeDocument/2006/relationships/tags" Target="../tags/tag197.xml"/><Relationship Id="rId23" Type="http://schemas.openxmlformats.org/officeDocument/2006/relationships/tags" Target="../tags/tag205.xml"/><Relationship Id="rId28" Type="http://schemas.openxmlformats.org/officeDocument/2006/relationships/tags" Target="../tags/tag210.xml"/><Relationship Id="rId10" Type="http://schemas.openxmlformats.org/officeDocument/2006/relationships/tags" Target="../tags/tag192.xml"/><Relationship Id="rId19" Type="http://schemas.openxmlformats.org/officeDocument/2006/relationships/tags" Target="../tags/tag201.xml"/><Relationship Id="rId31" Type="http://schemas.openxmlformats.org/officeDocument/2006/relationships/notesSlide" Target="../notesSlides/notesSlide13.xml"/><Relationship Id="rId4" Type="http://schemas.openxmlformats.org/officeDocument/2006/relationships/tags" Target="../tags/tag186.xml"/><Relationship Id="rId9" Type="http://schemas.openxmlformats.org/officeDocument/2006/relationships/tags" Target="../tags/tag191.xml"/><Relationship Id="rId14" Type="http://schemas.openxmlformats.org/officeDocument/2006/relationships/tags" Target="../tags/tag196.xml"/><Relationship Id="rId22" Type="http://schemas.openxmlformats.org/officeDocument/2006/relationships/tags" Target="../tags/tag204.xml"/><Relationship Id="rId27" Type="http://schemas.openxmlformats.org/officeDocument/2006/relationships/tags" Target="../tags/tag209.xml"/><Relationship Id="rId30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19.xml"/><Relationship Id="rId13" Type="http://schemas.openxmlformats.org/officeDocument/2006/relationships/tags" Target="../tags/tag224.xml"/><Relationship Id="rId18" Type="http://schemas.openxmlformats.org/officeDocument/2006/relationships/tags" Target="../tags/tag229.xml"/><Relationship Id="rId3" Type="http://schemas.openxmlformats.org/officeDocument/2006/relationships/tags" Target="../tags/tag214.xml"/><Relationship Id="rId21" Type="http://schemas.openxmlformats.org/officeDocument/2006/relationships/tags" Target="../tags/tag232.xml"/><Relationship Id="rId7" Type="http://schemas.openxmlformats.org/officeDocument/2006/relationships/tags" Target="../tags/tag218.xml"/><Relationship Id="rId12" Type="http://schemas.openxmlformats.org/officeDocument/2006/relationships/tags" Target="../tags/tag223.xml"/><Relationship Id="rId17" Type="http://schemas.openxmlformats.org/officeDocument/2006/relationships/tags" Target="../tags/tag228.xml"/><Relationship Id="rId2" Type="http://schemas.openxmlformats.org/officeDocument/2006/relationships/tags" Target="../tags/tag213.xml"/><Relationship Id="rId16" Type="http://schemas.openxmlformats.org/officeDocument/2006/relationships/tags" Target="../tags/tag227.xml"/><Relationship Id="rId20" Type="http://schemas.openxmlformats.org/officeDocument/2006/relationships/tags" Target="../tags/tag231.xml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11" Type="http://schemas.openxmlformats.org/officeDocument/2006/relationships/tags" Target="../tags/tag222.xml"/><Relationship Id="rId24" Type="http://schemas.openxmlformats.org/officeDocument/2006/relationships/notesSlide" Target="../notesSlides/notesSlide14.xml"/><Relationship Id="rId5" Type="http://schemas.openxmlformats.org/officeDocument/2006/relationships/tags" Target="../tags/tag216.xml"/><Relationship Id="rId15" Type="http://schemas.openxmlformats.org/officeDocument/2006/relationships/tags" Target="../tags/tag226.xml"/><Relationship Id="rId23" Type="http://schemas.openxmlformats.org/officeDocument/2006/relationships/slideLayout" Target="../slideLayouts/slideLayout2.xml"/><Relationship Id="rId10" Type="http://schemas.openxmlformats.org/officeDocument/2006/relationships/tags" Target="../tags/tag221.xml"/><Relationship Id="rId19" Type="http://schemas.openxmlformats.org/officeDocument/2006/relationships/tags" Target="../tags/tag230.xml"/><Relationship Id="rId4" Type="http://schemas.openxmlformats.org/officeDocument/2006/relationships/tags" Target="../tags/tag215.xml"/><Relationship Id="rId9" Type="http://schemas.openxmlformats.org/officeDocument/2006/relationships/tags" Target="../tags/tag220.xml"/><Relationship Id="rId14" Type="http://schemas.openxmlformats.org/officeDocument/2006/relationships/tags" Target="../tags/tag225.xml"/><Relationship Id="rId22" Type="http://schemas.openxmlformats.org/officeDocument/2006/relationships/tags" Target="../tags/tag23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tags" Target="../tags/tag246.xml"/><Relationship Id="rId18" Type="http://schemas.openxmlformats.org/officeDocument/2006/relationships/tags" Target="../tags/tag251.xml"/><Relationship Id="rId3" Type="http://schemas.openxmlformats.org/officeDocument/2006/relationships/tags" Target="../tags/tag236.xml"/><Relationship Id="rId21" Type="http://schemas.openxmlformats.org/officeDocument/2006/relationships/tags" Target="../tags/tag254.xml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17" Type="http://schemas.openxmlformats.org/officeDocument/2006/relationships/tags" Target="../tags/tag250.xml"/><Relationship Id="rId2" Type="http://schemas.openxmlformats.org/officeDocument/2006/relationships/tags" Target="../tags/tag235.xml"/><Relationship Id="rId16" Type="http://schemas.openxmlformats.org/officeDocument/2006/relationships/tags" Target="../tags/tag249.xml"/><Relationship Id="rId20" Type="http://schemas.openxmlformats.org/officeDocument/2006/relationships/tags" Target="../tags/tag253.xml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5" Type="http://schemas.openxmlformats.org/officeDocument/2006/relationships/tags" Target="../tags/tag238.xml"/><Relationship Id="rId15" Type="http://schemas.openxmlformats.org/officeDocument/2006/relationships/tags" Target="../tags/tag248.xml"/><Relationship Id="rId23" Type="http://schemas.openxmlformats.org/officeDocument/2006/relationships/notesSlide" Target="../notesSlides/notesSlide15.xml"/><Relationship Id="rId10" Type="http://schemas.openxmlformats.org/officeDocument/2006/relationships/tags" Target="../tags/tag243.xml"/><Relationship Id="rId19" Type="http://schemas.openxmlformats.org/officeDocument/2006/relationships/tags" Target="../tags/tag252.xml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tags" Target="../tags/tag247.xml"/><Relationship Id="rId2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62.xml"/><Relationship Id="rId13" Type="http://schemas.openxmlformats.org/officeDocument/2006/relationships/tags" Target="../tags/tag267.xml"/><Relationship Id="rId18" Type="http://schemas.openxmlformats.org/officeDocument/2006/relationships/tags" Target="../tags/tag272.xml"/><Relationship Id="rId3" Type="http://schemas.openxmlformats.org/officeDocument/2006/relationships/tags" Target="../tags/tag257.xml"/><Relationship Id="rId21" Type="http://schemas.openxmlformats.org/officeDocument/2006/relationships/notesSlide" Target="../notesSlides/notesSlide16.xml"/><Relationship Id="rId7" Type="http://schemas.openxmlformats.org/officeDocument/2006/relationships/tags" Target="../tags/tag261.xml"/><Relationship Id="rId12" Type="http://schemas.openxmlformats.org/officeDocument/2006/relationships/tags" Target="../tags/tag266.xml"/><Relationship Id="rId17" Type="http://schemas.openxmlformats.org/officeDocument/2006/relationships/tags" Target="../tags/tag271.xml"/><Relationship Id="rId2" Type="http://schemas.openxmlformats.org/officeDocument/2006/relationships/tags" Target="../tags/tag256.xml"/><Relationship Id="rId16" Type="http://schemas.openxmlformats.org/officeDocument/2006/relationships/tags" Target="../tags/tag270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255.xml"/><Relationship Id="rId6" Type="http://schemas.openxmlformats.org/officeDocument/2006/relationships/tags" Target="../tags/tag260.xml"/><Relationship Id="rId11" Type="http://schemas.openxmlformats.org/officeDocument/2006/relationships/tags" Target="../tags/tag265.xml"/><Relationship Id="rId5" Type="http://schemas.openxmlformats.org/officeDocument/2006/relationships/tags" Target="../tags/tag259.xml"/><Relationship Id="rId15" Type="http://schemas.openxmlformats.org/officeDocument/2006/relationships/tags" Target="../tags/tag269.xml"/><Relationship Id="rId10" Type="http://schemas.openxmlformats.org/officeDocument/2006/relationships/tags" Target="../tags/tag264.xml"/><Relationship Id="rId19" Type="http://schemas.openxmlformats.org/officeDocument/2006/relationships/tags" Target="../tags/tag273.xml"/><Relationship Id="rId4" Type="http://schemas.openxmlformats.org/officeDocument/2006/relationships/tags" Target="../tags/tag258.xml"/><Relationship Id="rId9" Type="http://schemas.openxmlformats.org/officeDocument/2006/relationships/tags" Target="../tags/tag263.xml"/><Relationship Id="rId14" Type="http://schemas.openxmlformats.org/officeDocument/2006/relationships/tags" Target="../tags/tag2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sli.do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81.xml"/><Relationship Id="rId13" Type="http://schemas.openxmlformats.org/officeDocument/2006/relationships/tags" Target="../tags/tag286.xml"/><Relationship Id="rId18" Type="http://schemas.openxmlformats.org/officeDocument/2006/relationships/tags" Target="../tags/tag291.xml"/><Relationship Id="rId3" Type="http://schemas.openxmlformats.org/officeDocument/2006/relationships/tags" Target="../tags/tag276.xml"/><Relationship Id="rId21" Type="http://schemas.openxmlformats.org/officeDocument/2006/relationships/oleObject" Target="../embeddings/oleObject6.bin"/><Relationship Id="rId7" Type="http://schemas.openxmlformats.org/officeDocument/2006/relationships/tags" Target="../tags/tag280.xml"/><Relationship Id="rId12" Type="http://schemas.openxmlformats.org/officeDocument/2006/relationships/tags" Target="../tags/tag285.xml"/><Relationship Id="rId17" Type="http://schemas.openxmlformats.org/officeDocument/2006/relationships/tags" Target="../tags/tag290.xml"/><Relationship Id="rId2" Type="http://schemas.openxmlformats.org/officeDocument/2006/relationships/tags" Target="../tags/tag275.xml"/><Relationship Id="rId16" Type="http://schemas.openxmlformats.org/officeDocument/2006/relationships/tags" Target="../tags/tag289.xml"/><Relationship Id="rId20" Type="http://schemas.openxmlformats.org/officeDocument/2006/relationships/notesSlide" Target="../notesSlides/notesSlide17.xml"/><Relationship Id="rId1" Type="http://schemas.openxmlformats.org/officeDocument/2006/relationships/tags" Target="../tags/tag274.xml"/><Relationship Id="rId6" Type="http://schemas.openxmlformats.org/officeDocument/2006/relationships/tags" Target="../tags/tag279.xml"/><Relationship Id="rId11" Type="http://schemas.openxmlformats.org/officeDocument/2006/relationships/tags" Target="../tags/tag284.xml"/><Relationship Id="rId5" Type="http://schemas.openxmlformats.org/officeDocument/2006/relationships/tags" Target="../tags/tag278.xml"/><Relationship Id="rId15" Type="http://schemas.openxmlformats.org/officeDocument/2006/relationships/tags" Target="../tags/tag288.xml"/><Relationship Id="rId10" Type="http://schemas.openxmlformats.org/officeDocument/2006/relationships/tags" Target="../tags/tag283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277.xml"/><Relationship Id="rId9" Type="http://schemas.openxmlformats.org/officeDocument/2006/relationships/tags" Target="../tags/tag282.xml"/><Relationship Id="rId14" Type="http://schemas.openxmlformats.org/officeDocument/2006/relationships/tags" Target="../tags/tag287.xml"/><Relationship Id="rId22" Type="http://schemas.openxmlformats.org/officeDocument/2006/relationships/image" Target="../media/image24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99.xml"/><Relationship Id="rId13" Type="http://schemas.openxmlformats.org/officeDocument/2006/relationships/tags" Target="../tags/tag304.xml"/><Relationship Id="rId18" Type="http://schemas.openxmlformats.org/officeDocument/2006/relationships/tags" Target="../tags/tag309.xml"/><Relationship Id="rId26" Type="http://schemas.openxmlformats.org/officeDocument/2006/relationships/oleObject" Target="../embeddings/oleObject8.bin"/><Relationship Id="rId3" Type="http://schemas.openxmlformats.org/officeDocument/2006/relationships/tags" Target="../tags/tag294.xml"/><Relationship Id="rId21" Type="http://schemas.openxmlformats.org/officeDocument/2006/relationships/tags" Target="../tags/tag312.xml"/><Relationship Id="rId7" Type="http://schemas.openxmlformats.org/officeDocument/2006/relationships/tags" Target="../tags/tag298.xml"/><Relationship Id="rId12" Type="http://schemas.openxmlformats.org/officeDocument/2006/relationships/tags" Target="../tags/tag303.xml"/><Relationship Id="rId17" Type="http://schemas.openxmlformats.org/officeDocument/2006/relationships/tags" Target="../tags/tag308.xml"/><Relationship Id="rId25" Type="http://schemas.openxmlformats.org/officeDocument/2006/relationships/image" Target="../media/image24.wmf"/><Relationship Id="rId2" Type="http://schemas.openxmlformats.org/officeDocument/2006/relationships/tags" Target="../tags/tag293.xml"/><Relationship Id="rId16" Type="http://schemas.openxmlformats.org/officeDocument/2006/relationships/tags" Target="../tags/tag307.xml"/><Relationship Id="rId20" Type="http://schemas.openxmlformats.org/officeDocument/2006/relationships/tags" Target="../tags/tag311.xml"/><Relationship Id="rId29" Type="http://schemas.openxmlformats.org/officeDocument/2006/relationships/image" Target="../media/image26.wmf"/><Relationship Id="rId1" Type="http://schemas.openxmlformats.org/officeDocument/2006/relationships/tags" Target="../tags/tag292.xml"/><Relationship Id="rId6" Type="http://schemas.openxmlformats.org/officeDocument/2006/relationships/tags" Target="../tags/tag297.xml"/><Relationship Id="rId11" Type="http://schemas.openxmlformats.org/officeDocument/2006/relationships/tags" Target="../tags/tag302.xml"/><Relationship Id="rId24" Type="http://schemas.openxmlformats.org/officeDocument/2006/relationships/oleObject" Target="../embeddings/oleObject7.bin"/><Relationship Id="rId5" Type="http://schemas.openxmlformats.org/officeDocument/2006/relationships/tags" Target="../tags/tag296.xml"/><Relationship Id="rId15" Type="http://schemas.openxmlformats.org/officeDocument/2006/relationships/tags" Target="../tags/tag306.xml"/><Relationship Id="rId23" Type="http://schemas.openxmlformats.org/officeDocument/2006/relationships/notesSlide" Target="../notesSlides/notesSlide18.xml"/><Relationship Id="rId28" Type="http://schemas.openxmlformats.org/officeDocument/2006/relationships/oleObject" Target="../embeddings/oleObject9.bin"/><Relationship Id="rId10" Type="http://schemas.openxmlformats.org/officeDocument/2006/relationships/tags" Target="../tags/tag301.xml"/><Relationship Id="rId19" Type="http://schemas.openxmlformats.org/officeDocument/2006/relationships/tags" Target="../tags/tag310.xml"/><Relationship Id="rId4" Type="http://schemas.openxmlformats.org/officeDocument/2006/relationships/tags" Target="../tags/tag295.xml"/><Relationship Id="rId9" Type="http://schemas.openxmlformats.org/officeDocument/2006/relationships/tags" Target="../tags/tag300.xml"/><Relationship Id="rId14" Type="http://schemas.openxmlformats.org/officeDocument/2006/relationships/tags" Target="../tags/tag305.xml"/><Relationship Id="rId22" Type="http://schemas.openxmlformats.org/officeDocument/2006/relationships/slideLayout" Target="../slideLayouts/slideLayout2.xml"/><Relationship Id="rId27" Type="http://schemas.openxmlformats.org/officeDocument/2006/relationships/image" Target="../media/image25.wmf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325.xml"/><Relationship Id="rId18" Type="http://schemas.openxmlformats.org/officeDocument/2006/relationships/tags" Target="../tags/tag330.xml"/><Relationship Id="rId26" Type="http://schemas.openxmlformats.org/officeDocument/2006/relationships/tags" Target="../tags/tag338.xml"/><Relationship Id="rId39" Type="http://schemas.openxmlformats.org/officeDocument/2006/relationships/tags" Target="../tags/tag351.xml"/><Relationship Id="rId21" Type="http://schemas.openxmlformats.org/officeDocument/2006/relationships/tags" Target="../tags/tag333.xml"/><Relationship Id="rId34" Type="http://schemas.openxmlformats.org/officeDocument/2006/relationships/tags" Target="../tags/tag346.xml"/><Relationship Id="rId42" Type="http://schemas.openxmlformats.org/officeDocument/2006/relationships/slideLayout" Target="../slideLayouts/slideLayout2.xml"/><Relationship Id="rId7" Type="http://schemas.openxmlformats.org/officeDocument/2006/relationships/tags" Target="../tags/tag319.xml"/><Relationship Id="rId2" Type="http://schemas.openxmlformats.org/officeDocument/2006/relationships/tags" Target="../tags/tag314.xml"/><Relationship Id="rId16" Type="http://schemas.openxmlformats.org/officeDocument/2006/relationships/tags" Target="../tags/tag328.xml"/><Relationship Id="rId20" Type="http://schemas.openxmlformats.org/officeDocument/2006/relationships/tags" Target="../tags/tag332.xml"/><Relationship Id="rId29" Type="http://schemas.openxmlformats.org/officeDocument/2006/relationships/tags" Target="../tags/tag341.xml"/><Relationship Id="rId41" Type="http://schemas.openxmlformats.org/officeDocument/2006/relationships/tags" Target="../tags/tag353.xml"/><Relationship Id="rId1" Type="http://schemas.openxmlformats.org/officeDocument/2006/relationships/tags" Target="../tags/tag313.xml"/><Relationship Id="rId6" Type="http://schemas.openxmlformats.org/officeDocument/2006/relationships/tags" Target="../tags/tag318.xml"/><Relationship Id="rId11" Type="http://schemas.openxmlformats.org/officeDocument/2006/relationships/tags" Target="../tags/tag323.xml"/><Relationship Id="rId24" Type="http://schemas.openxmlformats.org/officeDocument/2006/relationships/tags" Target="../tags/tag336.xml"/><Relationship Id="rId32" Type="http://schemas.openxmlformats.org/officeDocument/2006/relationships/tags" Target="../tags/tag344.xml"/><Relationship Id="rId37" Type="http://schemas.openxmlformats.org/officeDocument/2006/relationships/tags" Target="../tags/tag349.xml"/><Relationship Id="rId40" Type="http://schemas.openxmlformats.org/officeDocument/2006/relationships/tags" Target="../tags/tag352.xml"/><Relationship Id="rId5" Type="http://schemas.openxmlformats.org/officeDocument/2006/relationships/tags" Target="../tags/tag317.xml"/><Relationship Id="rId15" Type="http://schemas.openxmlformats.org/officeDocument/2006/relationships/tags" Target="../tags/tag327.xml"/><Relationship Id="rId23" Type="http://schemas.openxmlformats.org/officeDocument/2006/relationships/tags" Target="../tags/tag335.xml"/><Relationship Id="rId28" Type="http://schemas.openxmlformats.org/officeDocument/2006/relationships/tags" Target="../tags/tag340.xml"/><Relationship Id="rId36" Type="http://schemas.openxmlformats.org/officeDocument/2006/relationships/tags" Target="../tags/tag348.xml"/><Relationship Id="rId10" Type="http://schemas.openxmlformats.org/officeDocument/2006/relationships/tags" Target="../tags/tag322.xml"/><Relationship Id="rId19" Type="http://schemas.openxmlformats.org/officeDocument/2006/relationships/tags" Target="../tags/tag331.xml"/><Relationship Id="rId31" Type="http://schemas.openxmlformats.org/officeDocument/2006/relationships/tags" Target="../tags/tag343.xml"/><Relationship Id="rId4" Type="http://schemas.openxmlformats.org/officeDocument/2006/relationships/tags" Target="../tags/tag316.xml"/><Relationship Id="rId9" Type="http://schemas.openxmlformats.org/officeDocument/2006/relationships/tags" Target="../tags/tag321.xml"/><Relationship Id="rId14" Type="http://schemas.openxmlformats.org/officeDocument/2006/relationships/tags" Target="../tags/tag326.xml"/><Relationship Id="rId22" Type="http://schemas.openxmlformats.org/officeDocument/2006/relationships/tags" Target="../tags/tag334.xml"/><Relationship Id="rId27" Type="http://schemas.openxmlformats.org/officeDocument/2006/relationships/tags" Target="../tags/tag339.xml"/><Relationship Id="rId30" Type="http://schemas.openxmlformats.org/officeDocument/2006/relationships/tags" Target="../tags/tag342.xml"/><Relationship Id="rId35" Type="http://schemas.openxmlformats.org/officeDocument/2006/relationships/tags" Target="../tags/tag347.xml"/><Relationship Id="rId43" Type="http://schemas.openxmlformats.org/officeDocument/2006/relationships/notesSlide" Target="../notesSlides/notesSlide19.xml"/><Relationship Id="rId8" Type="http://schemas.openxmlformats.org/officeDocument/2006/relationships/tags" Target="../tags/tag320.xml"/><Relationship Id="rId3" Type="http://schemas.openxmlformats.org/officeDocument/2006/relationships/tags" Target="../tags/tag315.xml"/><Relationship Id="rId12" Type="http://schemas.openxmlformats.org/officeDocument/2006/relationships/tags" Target="../tags/tag324.xml"/><Relationship Id="rId17" Type="http://schemas.openxmlformats.org/officeDocument/2006/relationships/tags" Target="../tags/tag329.xml"/><Relationship Id="rId25" Type="http://schemas.openxmlformats.org/officeDocument/2006/relationships/tags" Target="../tags/tag337.xml"/><Relationship Id="rId33" Type="http://schemas.openxmlformats.org/officeDocument/2006/relationships/tags" Target="../tags/tag345.xml"/><Relationship Id="rId38" Type="http://schemas.openxmlformats.org/officeDocument/2006/relationships/tags" Target="../tags/tag35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5.xml"/><Relationship Id="rId1" Type="http://schemas.openxmlformats.org/officeDocument/2006/relationships/tags" Target="../tags/tag354.xml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358.xml"/><Relationship Id="rId7" Type="http://schemas.openxmlformats.org/officeDocument/2006/relationships/image" Target="../media/image29.jpeg"/><Relationship Id="rId2" Type="http://schemas.openxmlformats.org/officeDocument/2006/relationships/tags" Target="../tags/tag357.xml"/><Relationship Id="rId1" Type="http://schemas.openxmlformats.org/officeDocument/2006/relationships/tags" Target="../tags/tag356.xml"/><Relationship Id="rId6" Type="http://schemas.openxmlformats.org/officeDocument/2006/relationships/image" Target="../media/image28.jpe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67.xml"/><Relationship Id="rId13" Type="http://schemas.openxmlformats.org/officeDocument/2006/relationships/tags" Target="../tags/tag372.xml"/><Relationship Id="rId18" Type="http://schemas.openxmlformats.org/officeDocument/2006/relationships/tags" Target="../tags/tag377.xml"/><Relationship Id="rId26" Type="http://schemas.openxmlformats.org/officeDocument/2006/relationships/notesSlide" Target="../notesSlides/notesSlide22.xml"/><Relationship Id="rId3" Type="http://schemas.openxmlformats.org/officeDocument/2006/relationships/tags" Target="../tags/tag362.xml"/><Relationship Id="rId21" Type="http://schemas.openxmlformats.org/officeDocument/2006/relationships/tags" Target="../tags/tag380.xml"/><Relationship Id="rId7" Type="http://schemas.openxmlformats.org/officeDocument/2006/relationships/tags" Target="../tags/tag366.xml"/><Relationship Id="rId12" Type="http://schemas.openxmlformats.org/officeDocument/2006/relationships/tags" Target="../tags/tag371.xml"/><Relationship Id="rId17" Type="http://schemas.openxmlformats.org/officeDocument/2006/relationships/tags" Target="../tags/tag376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361.xml"/><Relationship Id="rId16" Type="http://schemas.openxmlformats.org/officeDocument/2006/relationships/tags" Target="../tags/tag375.xml"/><Relationship Id="rId20" Type="http://schemas.openxmlformats.org/officeDocument/2006/relationships/tags" Target="../tags/tag379.xml"/><Relationship Id="rId29" Type="http://schemas.openxmlformats.org/officeDocument/2006/relationships/image" Target="../media/image33.emf"/><Relationship Id="rId1" Type="http://schemas.openxmlformats.org/officeDocument/2006/relationships/tags" Target="../tags/tag360.xml"/><Relationship Id="rId6" Type="http://schemas.openxmlformats.org/officeDocument/2006/relationships/tags" Target="../tags/tag365.xml"/><Relationship Id="rId11" Type="http://schemas.openxmlformats.org/officeDocument/2006/relationships/tags" Target="../tags/tag370.xml"/><Relationship Id="rId24" Type="http://schemas.openxmlformats.org/officeDocument/2006/relationships/tags" Target="../tags/tag383.xml"/><Relationship Id="rId5" Type="http://schemas.openxmlformats.org/officeDocument/2006/relationships/tags" Target="../tags/tag364.xml"/><Relationship Id="rId15" Type="http://schemas.openxmlformats.org/officeDocument/2006/relationships/tags" Target="../tags/tag374.xml"/><Relationship Id="rId23" Type="http://schemas.openxmlformats.org/officeDocument/2006/relationships/tags" Target="../tags/tag382.xml"/><Relationship Id="rId28" Type="http://schemas.openxmlformats.org/officeDocument/2006/relationships/image" Target="../media/image32.emf"/><Relationship Id="rId10" Type="http://schemas.openxmlformats.org/officeDocument/2006/relationships/tags" Target="../tags/tag369.xml"/><Relationship Id="rId19" Type="http://schemas.openxmlformats.org/officeDocument/2006/relationships/tags" Target="../tags/tag378.xml"/><Relationship Id="rId4" Type="http://schemas.openxmlformats.org/officeDocument/2006/relationships/tags" Target="../tags/tag363.xml"/><Relationship Id="rId9" Type="http://schemas.openxmlformats.org/officeDocument/2006/relationships/tags" Target="../tags/tag368.xml"/><Relationship Id="rId14" Type="http://schemas.openxmlformats.org/officeDocument/2006/relationships/tags" Target="../tags/tag373.xml"/><Relationship Id="rId22" Type="http://schemas.openxmlformats.org/officeDocument/2006/relationships/tags" Target="../tags/tag381.xml"/><Relationship Id="rId27" Type="http://schemas.openxmlformats.org/officeDocument/2006/relationships/image" Target="../media/image31.emf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tags" Target="../tags/tag396.xml"/><Relationship Id="rId18" Type="http://schemas.openxmlformats.org/officeDocument/2006/relationships/tags" Target="../tags/tag401.xml"/><Relationship Id="rId26" Type="http://schemas.openxmlformats.org/officeDocument/2006/relationships/tags" Target="../tags/tag409.xml"/><Relationship Id="rId39" Type="http://schemas.openxmlformats.org/officeDocument/2006/relationships/notesSlide" Target="../notesSlides/notesSlide23.xml"/><Relationship Id="rId21" Type="http://schemas.openxmlformats.org/officeDocument/2006/relationships/tags" Target="../tags/tag404.xml"/><Relationship Id="rId34" Type="http://schemas.openxmlformats.org/officeDocument/2006/relationships/tags" Target="../tags/tag417.xml"/><Relationship Id="rId42" Type="http://schemas.openxmlformats.org/officeDocument/2006/relationships/image" Target="../media/image36.emf"/><Relationship Id="rId7" Type="http://schemas.openxmlformats.org/officeDocument/2006/relationships/tags" Target="../tags/tag390.xml"/><Relationship Id="rId2" Type="http://schemas.openxmlformats.org/officeDocument/2006/relationships/tags" Target="../tags/tag385.xml"/><Relationship Id="rId16" Type="http://schemas.openxmlformats.org/officeDocument/2006/relationships/tags" Target="../tags/tag399.xml"/><Relationship Id="rId20" Type="http://schemas.openxmlformats.org/officeDocument/2006/relationships/tags" Target="../tags/tag403.xml"/><Relationship Id="rId29" Type="http://schemas.openxmlformats.org/officeDocument/2006/relationships/tags" Target="../tags/tag412.xml"/><Relationship Id="rId41" Type="http://schemas.openxmlformats.org/officeDocument/2006/relationships/image" Target="../media/image35.emf"/><Relationship Id="rId1" Type="http://schemas.openxmlformats.org/officeDocument/2006/relationships/tags" Target="../tags/tag384.xml"/><Relationship Id="rId6" Type="http://schemas.openxmlformats.org/officeDocument/2006/relationships/tags" Target="../tags/tag389.xml"/><Relationship Id="rId11" Type="http://schemas.openxmlformats.org/officeDocument/2006/relationships/tags" Target="../tags/tag394.xml"/><Relationship Id="rId24" Type="http://schemas.openxmlformats.org/officeDocument/2006/relationships/tags" Target="../tags/tag407.xml"/><Relationship Id="rId32" Type="http://schemas.openxmlformats.org/officeDocument/2006/relationships/tags" Target="../tags/tag415.xml"/><Relationship Id="rId37" Type="http://schemas.openxmlformats.org/officeDocument/2006/relationships/tags" Target="../tags/tag420.xml"/><Relationship Id="rId40" Type="http://schemas.openxmlformats.org/officeDocument/2006/relationships/image" Target="../media/image34.emf"/><Relationship Id="rId5" Type="http://schemas.openxmlformats.org/officeDocument/2006/relationships/tags" Target="../tags/tag388.xml"/><Relationship Id="rId15" Type="http://schemas.openxmlformats.org/officeDocument/2006/relationships/tags" Target="../tags/tag398.xml"/><Relationship Id="rId23" Type="http://schemas.openxmlformats.org/officeDocument/2006/relationships/tags" Target="../tags/tag406.xml"/><Relationship Id="rId28" Type="http://schemas.openxmlformats.org/officeDocument/2006/relationships/tags" Target="../tags/tag411.xml"/><Relationship Id="rId36" Type="http://schemas.openxmlformats.org/officeDocument/2006/relationships/tags" Target="../tags/tag419.xml"/><Relationship Id="rId10" Type="http://schemas.openxmlformats.org/officeDocument/2006/relationships/tags" Target="../tags/tag393.xml"/><Relationship Id="rId19" Type="http://schemas.openxmlformats.org/officeDocument/2006/relationships/tags" Target="../tags/tag402.xml"/><Relationship Id="rId31" Type="http://schemas.openxmlformats.org/officeDocument/2006/relationships/tags" Target="../tags/tag414.xml"/><Relationship Id="rId4" Type="http://schemas.openxmlformats.org/officeDocument/2006/relationships/tags" Target="../tags/tag387.xml"/><Relationship Id="rId9" Type="http://schemas.openxmlformats.org/officeDocument/2006/relationships/tags" Target="../tags/tag392.xml"/><Relationship Id="rId14" Type="http://schemas.openxmlformats.org/officeDocument/2006/relationships/tags" Target="../tags/tag397.xml"/><Relationship Id="rId22" Type="http://schemas.openxmlformats.org/officeDocument/2006/relationships/tags" Target="../tags/tag405.xml"/><Relationship Id="rId27" Type="http://schemas.openxmlformats.org/officeDocument/2006/relationships/tags" Target="../tags/tag410.xml"/><Relationship Id="rId30" Type="http://schemas.openxmlformats.org/officeDocument/2006/relationships/tags" Target="../tags/tag413.xml"/><Relationship Id="rId35" Type="http://schemas.openxmlformats.org/officeDocument/2006/relationships/tags" Target="../tags/tag418.xml"/><Relationship Id="rId8" Type="http://schemas.openxmlformats.org/officeDocument/2006/relationships/tags" Target="../tags/tag391.xml"/><Relationship Id="rId3" Type="http://schemas.openxmlformats.org/officeDocument/2006/relationships/tags" Target="../tags/tag386.xml"/><Relationship Id="rId12" Type="http://schemas.openxmlformats.org/officeDocument/2006/relationships/tags" Target="../tags/tag395.xml"/><Relationship Id="rId17" Type="http://schemas.openxmlformats.org/officeDocument/2006/relationships/tags" Target="../tags/tag400.xml"/><Relationship Id="rId25" Type="http://schemas.openxmlformats.org/officeDocument/2006/relationships/tags" Target="../tags/tag408.xml"/><Relationship Id="rId33" Type="http://schemas.openxmlformats.org/officeDocument/2006/relationships/tags" Target="../tags/tag416.xml"/><Relationship Id="rId38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tags" Target="../tags/tag433.xml"/><Relationship Id="rId18" Type="http://schemas.openxmlformats.org/officeDocument/2006/relationships/tags" Target="../tags/tag438.xml"/><Relationship Id="rId26" Type="http://schemas.openxmlformats.org/officeDocument/2006/relationships/tags" Target="../tags/tag446.xml"/><Relationship Id="rId39" Type="http://schemas.openxmlformats.org/officeDocument/2006/relationships/notesSlide" Target="../notesSlides/notesSlide24.xml"/><Relationship Id="rId21" Type="http://schemas.openxmlformats.org/officeDocument/2006/relationships/tags" Target="../tags/tag441.xml"/><Relationship Id="rId34" Type="http://schemas.openxmlformats.org/officeDocument/2006/relationships/tags" Target="../tags/tag454.xml"/><Relationship Id="rId42" Type="http://schemas.openxmlformats.org/officeDocument/2006/relationships/image" Target="../media/image39.emf"/><Relationship Id="rId7" Type="http://schemas.openxmlformats.org/officeDocument/2006/relationships/tags" Target="../tags/tag427.xml"/><Relationship Id="rId2" Type="http://schemas.openxmlformats.org/officeDocument/2006/relationships/tags" Target="../tags/tag422.xml"/><Relationship Id="rId16" Type="http://schemas.openxmlformats.org/officeDocument/2006/relationships/tags" Target="../tags/tag436.xml"/><Relationship Id="rId20" Type="http://schemas.openxmlformats.org/officeDocument/2006/relationships/tags" Target="../tags/tag440.xml"/><Relationship Id="rId29" Type="http://schemas.openxmlformats.org/officeDocument/2006/relationships/tags" Target="../tags/tag449.xml"/><Relationship Id="rId41" Type="http://schemas.openxmlformats.org/officeDocument/2006/relationships/image" Target="../media/image38.emf"/><Relationship Id="rId1" Type="http://schemas.openxmlformats.org/officeDocument/2006/relationships/tags" Target="../tags/tag421.xml"/><Relationship Id="rId6" Type="http://schemas.openxmlformats.org/officeDocument/2006/relationships/tags" Target="../tags/tag426.xml"/><Relationship Id="rId11" Type="http://schemas.openxmlformats.org/officeDocument/2006/relationships/tags" Target="../tags/tag431.xml"/><Relationship Id="rId24" Type="http://schemas.openxmlformats.org/officeDocument/2006/relationships/tags" Target="../tags/tag444.xml"/><Relationship Id="rId32" Type="http://schemas.openxmlformats.org/officeDocument/2006/relationships/tags" Target="../tags/tag452.xml"/><Relationship Id="rId37" Type="http://schemas.openxmlformats.org/officeDocument/2006/relationships/tags" Target="../tags/tag457.xml"/><Relationship Id="rId40" Type="http://schemas.openxmlformats.org/officeDocument/2006/relationships/image" Target="../media/image37.emf"/><Relationship Id="rId5" Type="http://schemas.openxmlformats.org/officeDocument/2006/relationships/tags" Target="../tags/tag425.xml"/><Relationship Id="rId15" Type="http://schemas.openxmlformats.org/officeDocument/2006/relationships/tags" Target="../tags/tag435.xml"/><Relationship Id="rId23" Type="http://schemas.openxmlformats.org/officeDocument/2006/relationships/tags" Target="../tags/tag443.xml"/><Relationship Id="rId28" Type="http://schemas.openxmlformats.org/officeDocument/2006/relationships/tags" Target="../tags/tag448.xml"/><Relationship Id="rId36" Type="http://schemas.openxmlformats.org/officeDocument/2006/relationships/tags" Target="../tags/tag456.xml"/><Relationship Id="rId10" Type="http://schemas.openxmlformats.org/officeDocument/2006/relationships/tags" Target="../tags/tag430.xml"/><Relationship Id="rId19" Type="http://schemas.openxmlformats.org/officeDocument/2006/relationships/tags" Target="../tags/tag439.xml"/><Relationship Id="rId31" Type="http://schemas.openxmlformats.org/officeDocument/2006/relationships/tags" Target="../tags/tag451.xml"/><Relationship Id="rId4" Type="http://schemas.openxmlformats.org/officeDocument/2006/relationships/tags" Target="../tags/tag424.xml"/><Relationship Id="rId9" Type="http://schemas.openxmlformats.org/officeDocument/2006/relationships/tags" Target="../tags/tag429.xml"/><Relationship Id="rId14" Type="http://schemas.openxmlformats.org/officeDocument/2006/relationships/tags" Target="../tags/tag434.xml"/><Relationship Id="rId22" Type="http://schemas.openxmlformats.org/officeDocument/2006/relationships/tags" Target="../tags/tag442.xml"/><Relationship Id="rId27" Type="http://schemas.openxmlformats.org/officeDocument/2006/relationships/tags" Target="../tags/tag447.xml"/><Relationship Id="rId30" Type="http://schemas.openxmlformats.org/officeDocument/2006/relationships/tags" Target="../tags/tag450.xml"/><Relationship Id="rId35" Type="http://schemas.openxmlformats.org/officeDocument/2006/relationships/tags" Target="../tags/tag455.xml"/><Relationship Id="rId43" Type="http://schemas.openxmlformats.org/officeDocument/2006/relationships/image" Target="../media/image40.emf"/><Relationship Id="rId8" Type="http://schemas.openxmlformats.org/officeDocument/2006/relationships/tags" Target="../tags/tag428.xml"/><Relationship Id="rId3" Type="http://schemas.openxmlformats.org/officeDocument/2006/relationships/tags" Target="../tags/tag423.xml"/><Relationship Id="rId12" Type="http://schemas.openxmlformats.org/officeDocument/2006/relationships/tags" Target="../tags/tag432.xml"/><Relationship Id="rId17" Type="http://schemas.openxmlformats.org/officeDocument/2006/relationships/tags" Target="../tags/tag437.xml"/><Relationship Id="rId25" Type="http://schemas.openxmlformats.org/officeDocument/2006/relationships/tags" Target="../tags/tag445.xml"/><Relationship Id="rId33" Type="http://schemas.openxmlformats.org/officeDocument/2006/relationships/tags" Target="../tags/tag453.xml"/><Relationship Id="rId38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tags" Target="../tags/tag470.xml"/><Relationship Id="rId18" Type="http://schemas.openxmlformats.org/officeDocument/2006/relationships/tags" Target="../tags/tag475.xml"/><Relationship Id="rId26" Type="http://schemas.openxmlformats.org/officeDocument/2006/relationships/tags" Target="../tags/tag483.xml"/><Relationship Id="rId39" Type="http://schemas.openxmlformats.org/officeDocument/2006/relationships/tags" Target="../tags/tag496.xml"/><Relationship Id="rId21" Type="http://schemas.openxmlformats.org/officeDocument/2006/relationships/tags" Target="../tags/tag478.xml"/><Relationship Id="rId34" Type="http://schemas.openxmlformats.org/officeDocument/2006/relationships/tags" Target="../tags/tag491.xml"/><Relationship Id="rId42" Type="http://schemas.openxmlformats.org/officeDocument/2006/relationships/image" Target="../media/image41.emf"/><Relationship Id="rId7" Type="http://schemas.openxmlformats.org/officeDocument/2006/relationships/tags" Target="../tags/tag464.xml"/><Relationship Id="rId2" Type="http://schemas.openxmlformats.org/officeDocument/2006/relationships/tags" Target="../tags/tag459.xml"/><Relationship Id="rId16" Type="http://schemas.openxmlformats.org/officeDocument/2006/relationships/tags" Target="../tags/tag473.xml"/><Relationship Id="rId29" Type="http://schemas.openxmlformats.org/officeDocument/2006/relationships/tags" Target="../tags/tag486.xml"/><Relationship Id="rId1" Type="http://schemas.openxmlformats.org/officeDocument/2006/relationships/tags" Target="../tags/tag458.xml"/><Relationship Id="rId6" Type="http://schemas.openxmlformats.org/officeDocument/2006/relationships/tags" Target="../tags/tag463.xml"/><Relationship Id="rId11" Type="http://schemas.openxmlformats.org/officeDocument/2006/relationships/tags" Target="../tags/tag468.xml"/><Relationship Id="rId24" Type="http://schemas.openxmlformats.org/officeDocument/2006/relationships/tags" Target="../tags/tag481.xml"/><Relationship Id="rId32" Type="http://schemas.openxmlformats.org/officeDocument/2006/relationships/tags" Target="../tags/tag489.xml"/><Relationship Id="rId37" Type="http://schemas.openxmlformats.org/officeDocument/2006/relationships/tags" Target="../tags/tag494.xml"/><Relationship Id="rId40" Type="http://schemas.openxmlformats.org/officeDocument/2006/relationships/slideLayout" Target="../slideLayouts/slideLayout2.xml"/><Relationship Id="rId45" Type="http://schemas.openxmlformats.org/officeDocument/2006/relationships/image" Target="../media/image44.emf"/><Relationship Id="rId5" Type="http://schemas.openxmlformats.org/officeDocument/2006/relationships/tags" Target="../tags/tag462.xml"/><Relationship Id="rId15" Type="http://schemas.openxmlformats.org/officeDocument/2006/relationships/tags" Target="../tags/tag472.xml"/><Relationship Id="rId23" Type="http://schemas.openxmlformats.org/officeDocument/2006/relationships/tags" Target="../tags/tag480.xml"/><Relationship Id="rId28" Type="http://schemas.openxmlformats.org/officeDocument/2006/relationships/tags" Target="../tags/tag485.xml"/><Relationship Id="rId36" Type="http://schemas.openxmlformats.org/officeDocument/2006/relationships/tags" Target="../tags/tag493.xml"/><Relationship Id="rId10" Type="http://schemas.openxmlformats.org/officeDocument/2006/relationships/tags" Target="../tags/tag467.xml"/><Relationship Id="rId19" Type="http://schemas.openxmlformats.org/officeDocument/2006/relationships/tags" Target="../tags/tag476.xml"/><Relationship Id="rId31" Type="http://schemas.openxmlformats.org/officeDocument/2006/relationships/tags" Target="../tags/tag488.xml"/><Relationship Id="rId44" Type="http://schemas.openxmlformats.org/officeDocument/2006/relationships/image" Target="../media/image43.emf"/><Relationship Id="rId4" Type="http://schemas.openxmlformats.org/officeDocument/2006/relationships/tags" Target="../tags/tag461.xml"/><Relationship Id="rId9" Type="http://schemas.openxmlformats.org/officeDocument/2006/relationships/tags" Target="../tags/tag466.xml"/><Relationship Id="rId14" Type="http://schemas.openxmlformats.org/officeDocument/2006/relationships/tags" Target="../tags/tag471.xml"/><Relationship Id="rId22" Type="http://schemas.openxmlformats.org/officeDocument/2006/relationships/tags" Target="../tags/tag479.xml"/><Relationship Id="rId27" Type="http://schemas.openxmlformats.org/officeDocument/2006/relationships/tags" Target="../tags/tag484.xml"/><Relationship Id="rId30" Type="http://schemas.openxmlformats.org/officeDocument/2006/relationships/tags" Target="../tags/tag487.xml"/><Relationship Id="rId35" Type="http://schemas.openxmlformats.org/officeDocument/2006/relationships/tags" Target="../tags/tag492.xml"/><Relationship Id="rId43" Type="http://schemas.openxmlformats.org/officeDocument/2006/relationships/image" Target="../media/image42.emf"/><Relationship Id="rId8" Type="http://schemas.openxmlformats.org/officeDocument/2006/relationships/tags" Target="../tags/tag465.xml"/><Relationship Id="rId3" Type="http://schemas.openxmlformats.org/officeDocument/2006/relationships/tags" Target="../tags/tag460.xml"/><Relationship Id="rId12" Type="http://schemas.openxmlformats.org/officeDocument/2006/relationships/tags" Target="../tags/tag469.xml"/><Relationship Id="rId17" Type="http://schemas.openxmlformats.org/officeDocument/2006/relationships/tags" Target="../tags/tag474.xml"/><Relationship Id="rId25" Type="http://schemas.openxmlformats.org/officeDocument/2006/relationships/tags" Target="../tags/tag482.xml"/><Relationship Id="rId33" Type="http://schemas.openxmlformats.org/officeDocument/2006/relationships/tags" Target="../tags/tag490.xml"/><Relationship Id="rId38" Type="http://schemas.openxmlformats.org/officeDocument/2006/relationships/tags" Target="../tags/tag495.xml"/><Relationship Id="rId20" Type="http://schemas.openxmlformats.org/officeDocument/2006/relationships/tags" Target="../tags/tag477.xml"/><Relationship Id="rId41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6" Type="http://schemas.openxmlformats.org/officeDocument/2006/relationships/tags" Target="../tags/tag521.xml"/><Relationship Id="rId21" Type="http://schemas.openxmlformats.org/officeDocument/2006/relationships/tags" Target="../tags/tag516.xml"/><Relationship Id="rId42" Type="http://schemas.openxmlformats.org/officeDocument/2006/relationships/tags" Target="../tags/tag537.xml"/><Relationship Id="rId47" Type="http://schemas.openxmlformats.org/officeDocument/2006/relationships/tags" Target="../tags/tag542.xml"/><Relationship Id="rId63" Type="http://schemas.openxmlformats.org/officeDocument/2006/relationships/tags" Target="../tags/tag558.xml"/><Relationship Id="rId68" Type="http://schemas.openxmlformats.org/officeDocument/2006/relationships/tags" Target="../tags/tag563.xml"/><Relationship Id="rId16" Type="http://schemas.openxmlformats.org/officeDocument/2006/relationships/tags" Target="../tags/tag511.xml"/><Relationship Id="rId11" Type="http://schemas.openxmlformats.org/officeDocument/2006/relationships/tags" Target="../tags/tag506.xml"/><Relationship Id="rId32" Type="http://schemas.openxmlformats.org/officeDocument/2006/relationships/tags" Target="../tags/tag527.xml"/><Relationship Id="rId37" Type="http://schemas.openxmlformats.org/officeDocument/2006/relationships/tags" Target="../tags/tag532.xml"/><Relationship Id="rId53" Type="http://schemas.openxmlformats.org/officeDocument/2006/relationships/tags" Target="../tags/tag548.xml"/><Relationship Id="rId58" Type="http://schemas.openxmlformats.org/officeDocument/2006/relationships/tags" Target="../tags/tag553.xml"/><Relationship Id="rId74" Type="http://schemas.openxmlformats.org/officeDocument/2006/relationships/tags" Target="../tags/tag569.xml"/><Relationship Id="rId79" Type="http://schemas.openxmlformats.org/officeDocument/2006/relationships/notesSlide" Target="../notesSlides/notesSlide26.xml"/><Relationship Id="rId5" Type="http://schemas.openxmlformats.org/officeDocument/2006/relationships/tags" Target="../tags/tag500.xml"/><Relationship Id="rId61" Type="http://schemas.openxmlformats.org/officeDocument/2006/relationships/tags" Target="../tags/tag556.xml"/><Relationship Id="rId19" Type="http://schemas.openxmlformats.org/officeDocument/2006/relationships/tags" Target="../tags/tag514.xml"/><Relationship Id="rId14" Type="http://schemas.openxmlformats.org/officeDocument/2006/relationships/tags" Target="../tags/tag509.xml"/><Relationship Id="rId22" Type="http://schemas.openxmlformats.org/officeDocument/2006/relationships/tags" Target="../tags/tag517.xml"/><Relationship Id="rId27" Type="http://schemas.openxmlformats.org/officeDocument/2006/relationships/tags" Target="../tags/tag522.xml"/><Relationship Id="rId30" Type="http://schemas.openxmlformats.org/officeDocument/2006/relationships/tags" Target="../tags/tag525.xml"/><Relationship Id="rId35" Type="http://schemas.openxmlformats.org/officeDocument/2006/relationships/tags" Target="../tags/tag530.xml"/><Relationship Id="rId43" Type="http://schemas.openxmlformats.org/officeDocument/2006/relationships/tags" Target="../tags/tag538.xml"/><Relationship Id="rId48" Type="http://schemas.openxmlformats.org/officeDocument/2006/relationships/tags" Target="../tags/tag543.xml"/><Relationship Id="rId56" Type="http://schemas.openxmlformats.org/officeDocument/2006/relationships/tags" Target="../tags/tag551.xml"/><Relationship Id="rId64" Type="http://schemas.openxmlformats.org/officeDocument/2006/relationships/tags" Target="../tags/tag559.xml"/><Relationship Id="rId69" Type="http://schemas.openxmlformats.org/officeDocument/2006/relationships/tags" Target="../tags/tag564.xml"/><Relationship Id="rId77" Type="http://schemas.openxmlformats.org/officeDocument/2006/relationships/tags" Target="../tags/tag572.xml"/><Relationship Id="rId8" Type="http://schemas.openxmlformats.org/officeDocument/2006/relationships/tags" Target="../tags/tag503.xml"/><Relationship Id="rId51" Type="http://schemas.openxmlformats.org/officeDocument/2006/relationships/tags" Target="../tags/tag546.xml"/><Relationship Id="rId72" Type="http://schemas.openxmlformats.org/officeDocument/2006/relationships/tags" Target="../tags/tag567.xml"/><Relationship Id="rId80" Type="http://schemas.openxmlformats.org/officeDocument/2006/relationships/image" Target="../media/image45.wmf"/><Relationship Id="rId3" Type="http://schemas.openxmlformats.org/officeDocument/2006/relationships/tags" Target="../tags/tag498.xml"/><Relationship Id="rId12" Type="http://schemas.openxmlformats.org/officeDocument/2006/relationships/tags" Target="../tags/tag507.xml"/><Relationship Id="rId17" Type="http://schemas.openxmlformats.org/officeDocument/2006/relationships/tags" Target="../tags/tag512.xml"/><Relationship Id="rId25" Type="http://schemas.openxmlformats.org/officeDocument/2006/relationships/tags" Target="../tags/tag520.xml"/><Relationship Id="rId33" Type="http://schemas.openxmlformats.org/officeDocument/2006/relationships/tags" Target="../tags/tag528.xml"/><Relationship Id="rId38" Type="http://schemas.openxmlformats.org/officeDocument/2006/relationships/tags" Target="../tags/tag533.xml"/><Relationship Id="rId46" Type="http://schemas.openxmlformats.org/officeDocument/2006/relationships/tags" Target="../tags/tag541.xml"/><Relationship Id="rId59" Type="http://schemas.openxmlformats.org/officeDocument/2006/relationships/tags" Target="../tags/tag554.xml"/><Relationship Id="rId67" Type="http://schemas.openxmlformats.org/officeDocument/2006/relationships/tags" Target="../tags/tag562.xml"/><Relationship Id="rId20" Type="http://schemas.openxmlformats.org/officeDocument/2006/relationships/tags" Target="../tags/tag515.xml"/><Relationship Id="rId41" Type="http://schemas.openxmlformats.org/officeDocument/2006/relationships/tags" Target="../tags/tag536.xml"/><Relationship Id="rId54" Type="http://schemas.openxmlformats.org/officeDocument/2006/relationships/tags" Target="../tags/tag549.xml"/><Relationship Id="rId62" Type="http://schemas.openxmlformats.org/officeDocument/2006/relationships/tags" Target="../tags/tag557.xml"/><Relationship Id="rId70" Type="http://schemas.openxmlformats.org/officeDocument/2006/relationships/tags" Target="../tags/tag565.xml"/><Relationship Id="rId75" Type="http://schemas.openxmlformats.org/officeDocument/2006/relationships/tags" Target="../tags/tag570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501.xml"/><Relationship Id="rId15" Type="http://schemas.openxmlformats.org/officeDocument/2006/relationships/tags" Target="../tags/tag510.xml"/><Relationship Id="rId23" Type="http://schemas.openxmlformats.org/officeDocument/2006/relationships/tags" Target="../tags/tag518.xml"/><Relationship Id="rId28" Type="http://schemas.openxmlformats.org/officeDocument/2006/relationships/tags" Target="../tags/tag523.xml"/><Relationship Id="rId36" Type="http://schemas.openxmlformats.org/officeDocument/2006/relationships/tags" Target="../tags/tag531.xml"/><Relationship Id="rId49" Type="http://schemas.openxmlformats.org/officeDocument/2006/relationships/tags" Target="../tags/tag544.xml"/><Relationship Id="rId57" Type="http://schemas.openxmlformats.org/officeDocument/2006/relationships/tags" Target="../tags/tag552.xml"/><Relationship Id="rId10" Type="http://schemas.openxmlformats.org/officeDocument/2006/relationships/tags" Target="../tags/tag505.xml"/><Relationship Id="rId31" Type="http://schemas.openxmlformats.org/officeDocument/2006/relationships/tags" Target="../tags/tag526.xml"/><Relationship Id="rId44" Type="http://schemas.openxmlformats.org/officeDocument/2006/relationships/tags" Target="../tags/tag539.xml"/><Relationship Id="rId52" Type="http://schemas.openxmlformats.org/officeDocument/2006/relationships/tags" Target="../tags/tag547.xml"/><Relationship Id="rId60" Type="http://schemas.openxmlformats.org/officeDocument/2006/relationships/tags" Target="../tags/tag555.xml"/><Relationship Id="rId65" Type="http://schemas.openxmlformats.org/officeDocument/2006/relationships/tags" Target="../tags/tag560.xml"/><Relationship Id="rId73" Type="http://schemas.openxmlformats.org/officeDocument/2006/relationships/tags" Target="../tags/tag568.xml"/><Relationship Id="rId78" Type="http://schemas.openxmlformats.org/officeDocument/2006/relationships/slideLayout" Target="../slideLayouts/slideLayout2.xml"/><Relationship Id="rId81" Type="http://schemas.openxmlformats.org/officeDocument/2006/relationships/image" Target="../media/image46.emf"/><Relationship Id="rId4" Type="http://schemas.openxmlformats.org/officeDocument/2006/relationships/tags" Target="../tags/tag499.xml"/><Relationship Id="rId9" Type="http://schemas.openxmlformats.org/officeDocument/2006/relationships/tags" Target="../tags/tag504.xml"/><Relationship Id="rId13" Type="http://schemas.openxmlformats.org/officeDocument/2006/relationships/tags" Target="../tags/tag508.xml"/><Relationship Id="rId18" Type="http://schemas.openxmlformats.org/officeDocument/2006/relationships/tags" Target="../tags/tag513.xml"/><Relationship Id="rId39" Type="http://schemas.openxmlformats.org/officeDocument/2006/relationships/tags" Target="../tags/tag534.xml"/><Relationship Id="rId34" Type="http://schemas.openxmlformats.org/officeDocument/2006/relationships/tags" Target="../tags/tag529.xml"/><Relationship Id="rId50" Type="http://schemas.openxmlformats.org/officeDocument/2006/relationships/tags" Target="../tags/tag545.xml"/><Relationship Id="rId55" Type="http://schemas.openxmlformats.org/officeDocument/2006/relationships/tags" Target="../tags/tag550.xml"/><Relationship Id="rId76" Type="http://schemas.openxmlformats.org/officeDocument/2006/relationships/tags" Target="../tags/tag571.xml"/><Relationship Id="rId7" Type="http://schemas.openxmlformats.org/officeDocument/2006/relationships/tags" Target="../tags/tag502.xml"/><Relationship Id="rId71" Type="http://schemas.openxmlformats.org/officeDocument/2006/relationships/tags" Target="../tags/tag566.xml"/><Relationship Id="rId2" Type="http://schemas.openxmlformats.org/officeDocument/2006/relationships/tags" Target="../tags/tag497.xml"/><Relationship Id="rId29" Type="http://schemas.openxmlformats.org/officeDocument/2006/relationships/tags" Target="../tags/tag524.xml"/><Relationship Id="rId24" Type="http://schemas.openxmlformats.org/officeDocument/2006/relationships/tags" Target="../tags/tag519.xml"/><Relationship Id="rId40" Type="http://schemas.openxmlformats.org/officeDocument/2006/relationships/tags" Target="../tags/tag535.xml"/><Relationship Id="rId45" Type="http://schemas.openxmlformats.org/officeDocument/2006/relationships/tags" Target="../tags/tag540.xml"/><Relationship Id="rId66" Type="http://schemas.openxmlformats.org/officeDocument/2006/relationships/tags" Target="../tags/tag561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tags" Target="../tags/tag585.xml"/><Relationship Id="rId18" Type="http://schemas.openxmlformats.org/officeDocument/2006/relationships/tags" Target="../tags/tag590.xml"/><Relationship Id="rId26" Type="http://schemas.openxmlformats.org/officeDocument/2006/relationships/tags" Target="../tags/tag598.xml"/><Relationship Id="rId39" Type="http://schemas.openxmlformats.org/officeDocument/2006/relationships/hyperlink" Target="http://www-2.cs.cmu.edu/afs/cs/user/rcollins/www/home.html" TargetMode="External"/><Relationship Id="rId21" Type="http://schemas.openxmlformats.org/officeDocument/2006/relationships/tags" Target="../tags/tag593.xml"/><Relationship Id="rId34" Type="http://schemas.openxmlformats.org/officeDocument/2006/relationships/tags" Target="../tags/tag606.xml"/><Relationship Id="rId7" Type="http://schemas.openxmlformats.org/officeDocument/2006/relationships/tags" Target="../tags/tag579.xml"/><Relationship Id="rId12" Type="http://schemas.openxmlformats.org/officeDocument/2006/relationships/tags" Target="../tags/tag584.xml"/><Relationship Id="rId17" Type="http://schemas.openxmlformats.org/officeDocument/2006/relationships/tags" Target="../tags/tag589.xml"/><Relationship Id="rId25" Type="http://schemas.openxmlformats.org/officeDocument/2006/relationships/tags" Target="../tags/tag597.xml"/><Relationship Id="rId33" Type="http://schemas.openxmlformats.org/officeDocument/2006/relationships/tags" Target="../tags/tag605.xml"/><Relationship Id="rId38" Type="http://schemas.openxmlformats.org/officeDocument/2006/relationships/image" Target="../media/image47.png"/><Relationship Id="rId2" Type="http://schemas.openxmlformats.org/officeDocument/2006/relationships/tags" Target="../tags/tag574.xml"/><Relationship Id="rId16" Type="http://schemas.openxmlformats.org/officeDocument/2006/relationships/tags" Target="../tags/tag588.xml"/><Relationship Id="rId20" Type="http://schemas.openxmlformats.org/officeDocument/2006/relationships/tags" Target="../tags/tag592.xml"/><Relationship Id="rId29" Type="http://schemas.openxmlformats.org/officeDocument/2006/relationships/tags" Target="../tags/tag601.xml"/><Relationship Id="rId1" Type="http://schemas.openxmlformats.org/officeDocument/2006/relationships/tags" Target="../tags/tag573.xml"/><Relationship Id="rId6" Type="http://schemas.openxmlformats.org/officeDocument/2006/relationships/tags" Target="../tags/tag578.xml"/><Relationship Id="rId11" Type="http://schemas.openxmlformats.org/officeDocument/2006/relationships/tags" Target="../tags/tag583.xml"/><Relationship Id="rId24" Type="http://schemas.openxmlformats.org/officeDocument/2006/relationships/tags" Target="../tags/tag596.xml"/><Relationship Id="rId32" Type="http://schemas.openxmlformats.org/officeDocument/2006/relationships/tags" Target="../tags/tag604.xml"/><Relationship Id="rId37" Type="http://schemas.openxmlformats.org/officeDocument/2006/relationships/notesSlide" Target="../notesSlides/notesSlide27.xml"/><Relationship Id="rId40" Type="http://schemas.openxmlformats.org/officeDocument/2006/relationships/hyperlink" Target="http://www-2.cs.cmu.edu/~ph/869/www/notes/vanishing.txt" TargetMode="External"/><Relationship Id="rId5" Type="http://schemas.openxmlformats.org/officeDocument/2006/relationships/tags" Target="../tags/tag577.xml"/><Relationship Id="rId15" Type="http://schemas.openxmlformats.org/officeDocument/2006/relationships/tags" Target="../tags/tag587.xml"/><Relationship Id="rId23" Type="http://schemas.openxmlformats.org/officeDocument/2006/relationships/tags" Target="../tags/tag595.xml"/><Relationship Id="rId28" Type="http://schemas.openxmlformats.org/officeDocument/2006/relationships/tags" Target="../tags/tag600.xml"/><Relationship Id="rId36" Type="http://schemas.openxmlformats.org/officeDocument/2006/relationships/slideLayout" Target="../slideLayouts/slideLayout2.xml"/><Relationship Id="rId10" Type="http://schemas.openxmlformats.org/officeDocument/2006/relationships/tags" Target="../tags/tag582.xml"/><Relationship Id="rId19" Type="http://schemas.openxmlformats.org/officeDocument/2006/relationships/tags" Target="../tags/tag591.xml"/><Relationship Id="rId31" Type="http://schemas.openxmlformats.org/officeDocument/2006/relationships/tags" Target="../tags/tag603.xml"/><Relationship Id="rId4" Type="http://schemas.openxmlformats.org/officeDocument/2006/relationships/tags" Target="../tags/tag576.xml"/><Relationship Id="rId9" Type="http://schemas.openxmlformats.org/officeDocument/2006/relationships/tags" Target="../tags/tag581.xml"/><Relationship Id="rId14" Type="http://schemas.openxmlformats.org/officeDocument/2006/relationships/tags" Target="../tags/tag586.xml"/><Relationship Id="rId22" Type="http://schemas.openxmlformats.org/officeDocument/2006/relationships/tags" Target="../tags/tag594.xml"/><Relationship Id="rId27" Type="http://schemas.openxmlformats.org/officeDocument/2006/relationships/tags" Target="../tags/tag599.xml"/><Relationship Id="rId30" Type="http://schemas.openxmlformats.org/officeDocument/2006/relationships/tags" Target="../tags/tag602.xml"/><Relationship Id="rId35" Type="http://schemas.openxmlformats.org/officeDocument/2006/relationships/tags" Target="../tags/tag607.xml"/><Relationship Id="rId8" Type="http://schemas.openxmlformats.org/officeDocument/2006/relationships/tags" Target="../tags/tag580.xml"/><Relationship Id="rId3" Type="http://schemas.openxmlformats.org/officeDocument/2006/relationships/tags" Target="../tags/tag575.xm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tags" Target="../tags/tag620.xml"/><Relationship Id="rId18" Type="http://schemas.openxmlformats.org/officeDocument/2006/relationships/tags" Target="../tags/tag625.xml"/><Relationship Id="rId26" Type="http://schemas.openxmlformats.org/officeDocument/2006/relationships/tags" Target="../tags/tag633.xml"/><Relationship Id="rId39" Type="http://schemas.openxmlformats.org/officeDocument/2006/relationships/image" Target="../media/image49.png"/><Relationship Id="rId21" Type="http://schemas.openxmlformats.org/officeDocument/2006/relationships/tags" Target="../tags/tag628.xml"/><Relationship Id="rId34" Type="http://schemas.openxmlformats.org/officeDocument/2006/relationships/tags" Target="../tags/tag641.xml"/><Relationship Id="rId7" Type="http://schemas.openxmlformats.org/officeDocument/2006/relationships/tags" Target="../tags/tag614.xml"/><Relationship Id="rId12" Type="http://schemas.openxmlformats.org/officeDocument/2006/relationships/tags" Target="../tags/tag619.xml"/><Relationship Id="rId17" Type="http://schemas.openxmlformats.org/officeDocument/2006/relationships/tags" Target="../tags/tag624.xml"/><Relationship Id="rId25" Type="http://schemas.openxmlformats.org/officeDocument/2006/relationships/tags" Target="../tags/tag632.xml"/><Relationship Id="rId33" Type="http://schemas.openxmlformats.org/officeDocument/2006/relationships/tags" Target="../tags/tag640.xml"/><Relationship Id="rId38" Type="http://schemas.openxmlformats.org/officeDocument/2006/relationships/image" Target="../media/image48.png"/><Relationship Id="rId2" Type="http://schemas.openxmlformats.org/officeDocument/2006/relationships/tags" Target="../tags/tag609.xml"/><Relationship Id="rId16" Type="http://schemas.openxmlformats.org/officeDocument/2006/relationships/tags" Target="../tags/tag623.xml"/><Relationship Id="rId20" Type="http://schemas.openxmlformats.org/officeDocument/2006/relationships/tags" Target="../tags/tag627.xml"/><Relationship Id="rId29" Type="http://schemas.openxmlformats.org/officeDocument/2006/relationships/tags" Target="../tags/tag636.xml"/><Relationship Id="rId1" Type="http://schemas.openxmlformats.org/officeDocument/2006/relationships/tags" Target="../tags/tag608.xml"/><Relationship Id="rId6" Type="http://schemas.openxmlformats.org/officeDocument/2006/relationships/tags" Target="../tags/tag613.xml"/><Relationship Id="rId11" Type="http://schemas.openxmlformats.org/officeDocument/2006/relationships/tags" Target="../tags/tag618.xml"/><Relationship Id="rId24" Type="http://schemas.openxmlformats.org/officeDocument/2006/relationships/tags" Target="../tags/tag631.xml"/><Relationship Id="rId32" Type="http://schemas.openxmlformats.org/officeDocument/2006/relationships/tags" Target="../tags/tag639.xml"/><Relationship Id="rId37" Type="http://schemas.openxmlformats.org/officeDocument/2006/relationships/notesSlide" Target="../notesSlides/notesSlide28.xml"/><Relationship Id="rId5" Type="http://schemas.openxmlformats.org/officeDocument/2006/relationships/tags" Target="../tags/tag612.xml"/><Relationship Id="rId15" Type="http://schemas.openxmlformats.org/officeDocument/2006/relationships/tags" Target="../tags/tag622.xml"/><Relationship Id="rId23" Type="http://schemas.openxmlformats.org/officeDocument/2006/relationships/tags" Target="../tags/tag630.xml"/><Relationship Id="rId28" Type="http://schemas.openxmlformats.org/officeDocument/2006/relationships/tags" Target="../tags/tag635.xml"/><Relationship Id="rId36" Type="http://schemas.openxmlformats.org/officeDocument/2006/relationships/slideLayout" Target="../slideLayouts/slideLayout2.xml"/><Relationship Id="rId10" Type="http://schemas.openxmlformats.org/officeDocument/2006/relationships/tags" Target="../tags/tag617.xml"/><Relationship Id="rId19" Type="http://schemas.openxmlformats.org/officeDocument/2006/relationships/tags" Target="../tags/tag626.xml"/><Relationship Id="rId31" Type="http://schemas.openxmlformats.org/officeDocument/2006/relationships/tags" Target="../tags/tag638.xml"/><Relationship Id="rId4" Type="http://schemas.openxmlformats.org/officeDocument/2006/relationships/tags" Target="../tags/tag611.xml"/><Relationship Id="rId9" Type="http://schemas.openxmlformats.org/officeDocument/2006/relationships/tags" Target="../tags/tag616.xml"/><Relationship Id="rId14" Type="http://schemas.openxmlformats.org/officeDocument/2006/relationships/tags" Target="../tags/tag621.xml"/><Relationship Id="rId22" Type="http://schemas.openxmlformats.org/officeDocument/2006/relationships/tags" Target="../tags/tag629.xml"/><Relationship Id="rId27" Type="http://schemas.openxmlformats.org/officeDocument/2006/relationships/tags" Target="../tags/tag634.xml"/><Relationship Id="rId30" Type="http://schemas.openxmlformats.org/officeDocument/2006/relationships/tags" Target="../tags/tag637.xml"/><Relationship Id="rId35" Type="http://schemas.openxmlformats.org/officeDocument/2006/relationships/tags" Target="../tags/tag642.xml"/><Relationship Id="rId8" Type="http://schemas.openxmlformats.org/officeDocument/2006/relationships/tags" Target="../tags/tag615.xml"/><Relationship Id="rId3" Type="http://schemas.openxmlformats.org/officeDocument/2006/relationships/tags" Target="../tags/tag61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650.xml"/><Relationship Id="rId13" Type="http://schemas.openxmlformats.org/officeDocument/2006/relationships/tags" Target="../tags/tag655.xml"/><Relationship Id="rId18" Type="http://schemas.openxmlformats.org/officeDocument/2006/relationships/tags" Target="../tags/tag660.xml"/><Relationship Id="rId26" Type="http://schemas.openxmlformats.org/officeDocument/2006/relationships/notesSlide" Target="../notesSlides/notesSlide29.xml"/><Relationship Id="rId3" Type="http://schemas.openxmlformats.org/officeDocument/2006/relationships/tags" Target="../tags/tag645.xml"/><Relationship Id="rId21" Type="http://schemas.openxmlformats.org/officeDocument/2006/relationships/tags" Target="../tags/tag663.xml"/><Relationship Id="rId7" Type="http://schemas.openxmlformats.org/officeDocument/2006/relationships/tags" Target="../tags/tag649.xml"/><Relationship Id="rId12" Type="http://schemas.openxmlformats.org/officeDocument/2006/relationships/tags" Target="../tags/tag654.xml"/><Relationship Id="rId17" Type="http://schemas.openxmlformats.org/officeDocument/2006/relationships/tags" Target="../tags/tag659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644.xml"/><Relationship Id="rId16" Type="http://schemas.openxmlformats.org/officeDocument/2006/relationships/tags" Target="../tags/tag658.xml"/><Relationship Id="rId20" Type="http://schemas.openxmlformats.org/officeDocument/2006/relationships/tags" Target="../tags/tag662.xml"/><Relationship Id="rId1" Type="http://schemas.openxmlformats.org/officeDocument/2006/relationships/tags" Target="../tags/tag643.xml"/><Relationship Id="rId6" Type="http://schemas.openxmlformats.org/officeDocument/2006/relationships/tags" Target="../tags/tag648.xml"/><Relationship Id="rId11" Type="http://schemas.openxmlformats.org/officeDocument/2006/relationships/tags" Target="../tags/tag653.xml"/><Relationship Id="rId24" Type="http://schemas.openxmlformats.org/officeDocument/2006/relationships/tags" Target="../tags/tag666.xml"/><Relationship Id="rId5" Type="http://schemas.openxmlformats.org/officeDocument/2006/relationships/tags" Target="../tags/tag647.xml"/><Relationship Id="rId15" Type="http://schemas.openxmlformats.org/officeDocument/2006/relationships/tags" Target="../tags/tag657.xml"/><Relationship Id="rId23" Type="http://schemas.openxmlformats.org/officeDocument/2006/relationships/tags" Target="../tags/tag665.xml"/><Relationship Id="rId10" Type="http://schemas.openxmlformats.org/officeDocument/2006/relationships/tags" Target="../tags/tag652.xml"/><Relationship Id="rId19" Type="http://schemas.openxmlformats.org/officeDocument/2006/relationships/tags" Target="../tags/tag661.xml"/><Relationship Id="rId4" Type="http://schemas.openxmlformats.org/officeDocument/2006/relationships/tags" Target="../tags/tag646.xml"/><Relationship Id="rId9" Type="http://schemas.openxmlformats.org/officeDocument/2006/relationships/tags" Target="../tags/tag651.xml"/><Relationship Id="rId14" Type="http://schemas.openxmlformats.org/officeDocument/2006/relationships/tags" Target="../tags/tag656.xml"/><Relationship Id="rId22" Type="http://schemas.openxmlformats.org/officeDocument/2006/relationships/tags" Target="../tags/tag66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674.xml"/><Relationship Id="rId13" Type="http://schemas.openxmlformats.org/officeDocument/2006/relationships/tags" Target="../tags/tag679.xml"/><Relationship Id="rId18" Type="http://schemas.openxmlformats.org/officeDocument/2006/relationships/notesSlide" Target="../notesSlides/notesSlide30.xml"/><Relationship Id="rId3" Type="http://schemas.openxmlformats.org/officeDocument/2006/relationships/tags" Target="../tags/tag669.xml"/><Relationship Id="rId21" Type="http://schemas.openxmlformats.org/officeDocument/2006/relationships/oleObject" Target="../embeddings/oleObject11.bin"/><Relationship Id="rId7" Type="http://schemas.openxmlformats.org/officeDocument/2006/relationships/tags" Target="../tags/tag673.xml"/><Relationship Id="rId12" Type="http://schemas.openxmlformats.org/officeDocument/2006/relationships/tags" Target="../tags/tag678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668.xml"/><Relationship Id="rId16" Type="http://schemas.openxmlformats.org/officeDocument/2006/relationships/tags" Target="../tags/tag682.xml"/><Relationship Id="rId20" Type="http://schemas.openxmlformats.org/officeDocument/2006/relationships/image" Target="../media/image50.wmf"/><Relationship Id="rId1" Type="http://schemas.openxmlformats.org/officeDocument/2006/relationships/tags" Target="../tags/tag667.xml"/><Relationship Id="rId6" Type="http://schemas.openxmlformats.org/officeDocument/2006/relationships/tags" Target="../tags/tag672.xml"/><Relationship Id="rId11" Type="http://schemas.openxmlformats.org/officeDocument/2006/relationships/tags" Target="../tags/tag677.xml"/><Relationship Id="rId24" Type="http://schemas.openxmlformats.org/officeDocument/2006/relationships/image" Target="../media/image52.wmf"/><Relationship Id="rId5" Type="http://schemas.openxmlformats.org/officeDocument/2006/relationships/tags" Target="../tags/tag671.xml"/><Relationship Id="rId15" Type="http://schemas.openxmlformats.org/officeDocument/2006/relationships/tags" Target="../tags/tag681.xml"/><Relationship Id="rId23" Type="http://schemas.openxmlformats.org/officeDocument/2006/relationships/oleObject" Target="../embeddings/oleObject12.bin"/><Relationship Id="rId10" Type="http://schemas.openxmlformats.org/officeDocument/2006/relationships/tags" Target="../tags/tag676.xml"/><Relationship Id="rId19" Type="http://schemas.openxmlformats.org/officeDocument/2006/relationships/oleObject" Target="../embeddings/oleObject10.bin"/><Relationship Id="rId4" Type="http://schemas.openxmlformats.org/officeDocument/2006/relationships/tags" Target="../tags/tag670.xml"/><Relationship Id="rId9" Type="http://schemas.openxmlformats.org/officeDocument/2006/relationships/tags" Target="../tags/tag675.xml"/><Relationship Id="rId14" Type="http://schemas.openxmlformats.org/officeDocument/2006/relationships/tags" Target="../tags/tag680.xml"/><Relationship Id="rId22" Type="http://schemas.openxmlformats.org/officeDocument/2006/relationships/image" Target="../media/image51.wmf"/></Relationships>
</file>

<file path=ppt/slides/_rels/slide45.xml.rels><?xml version="1.0" encoding="UTF-8" standalone="yes"?>
<Relationships xmlns="http://schemas.openxmlformats.org/package/2006/relationships"><Relationship Id="rId26" Type="http://schemas.openxmlformats.org/officeDocument/2006/relationships/tags" Target="../tags/tag708.xml"/><Relationship Id="rId21" Type="http://schemas.openxmlformats.org/officeDocument/2006/relationships/tags" Target="../tags/tag703.xml"/><Relationship Id="rId34" Type="http://schemas.openxmlformats.org/officeDocument/2006/relationships/tags" Target="../tags/tag716.xml"/><Relationship Id="rId42" Type="http://schemas.openxmlformats.org/officeDocument/2006/relationships/tags" Target="../tags/tag724.xml"/><Relationship Id="rId47" Type="http://schemas.openxmlformats.org/officeDocument/2006/relationships/tags" Target="../tags/tag729.xml"/><Relationship Id="rId50" Type="http://schemas.openxmlformats.org/officeDocument/2006/relationships/tags" Target="../tags/tag732.xml"/><Relationship Id="rId55" Type="http://schemas.openxmlformats.org/officeDocument/2006/relationships/oleObject" Target="../embeddings/oleObject13.bin"/><Relationship Id="rId63" Type="http://schemas.openxmlformats.org/officeDocument/2006/relationships/oleObject" Target="../embeddings/oleObject17.bin"/><Relationship Id="rId7" Type="http://schemas.openxmlformats.org/officeDocument/2006/relationships/tags" Target="../tags/tag689.xml"/><Relationship Id="rId2" Type="http://schemas.openxmlformats.org/officeDocument/2006/relationships/tags" Target="../tags/tag684.xml"/><Relationship Id="rId16" Type="http://schemas.openxmlformats.org/officeDocument/2006/relationships/tags" Target="../tags/tag698.xml"/><Relationship Id="rId29" Type="http://schemas.openxmlformats.org/officeDocument/2006/relationships/tags" Target="../tags/tag711.xml"/><Relationship Id="rId11" Type="http://schemas.openxmlformats.org/officeDocument/2006/relationships/tags" Target="../tags/tag693.xml"/><Relationship Id="rId24" Type="http://schemas.openxmlformats.org/officeDocument/2006/relationships/tags" Target="../tags/tag706.xml"/><Relationship Id="rId32" Type="http://schemas.openxmlformats.org/officeDocument/2006/relationships/tags" Target="../tags/tag714.xml"/><Relationship Id="rId37" Type="http://schemas.openxmlformats.org/officeDocument/2006/relationships/tags" Target="../tags/tag719.xml"/><Relationship Id="rId40" Type="http://schemas.openxmlformats.org/officeDocument/2006/relationships/tags" Target="../tags/tag722.xml"/><Relationship Id="rId45" Type="http://schemas.openxmlformats.org/officeDocument/2006/relationships/tags" Target="../tags/tag727.xml"/><Relationship Id="rId53" Type="http://schemas.openxmlformats.org/officeDocument/2006/relationships/slideLayout" Target="../slideLayouts/slideLayout2.xml"/><Relationship Id="rId58" Type="http://schemas.openxmlformats.org/officeDocument/2006/relationships/image" Target="../media/image54.wmf"/><Relationship Id="rId66" Type="http://schemas.openxmlformats.org/officeDocument/2006/relationships/image" Target="../media/image58.wmf"/><Relationship Id="rId5" Type="http://schemas.openxmlformats.org/officeDocument/2006/relationships/tags" Target="../tags/tag687.xml"/><Relationship Id="rId61" Type="http://schemas.openxmlformats.org/officeDocument/2006/relationships/oleObject" Target="../embeddings/oleObject16.bin"/><Relationship Id="rId19" Type="http://schemas.openxmlformats.org/officeDocument/2006/relationships/tags" Target="../tags/tag701.xml"/><Relationship Id="rId14" Type="http://schemas.openxmlformats.org/officeDocument/2006/relationships/tags" Target="../tags/tag696.xml"/><Relationship Id="rId22" Type="http://schemas.openxmlformats.org/officeDocument/2006/relationships/tags" Target="../tags/tag704.xml"/><Relationship Id="rId27" Type="http://schemas.openxmlformats.org/officeDocument/2006/relationships/tags" Target="../tags/tag709.xml"/><Relationship Id="rId30" Type="http://schemas.openxmlformats.org/officeDocument/2006/relationships/tags" Target="../tags/tag712.xml"/><Relationship Id="rId35" Type="http://schemas.openxmlformats.org/officeDocument/2006/relationships/tags" Target="../tags/tag717.xml"/><Relationship Id="rId43" Type="http://schemas.openxmlformats.org/officeDocument/2006/relationships/tags" Target="../tags/tag725.xml"/><Relationship Id="rId48" Type="http://schemas.openxmlformats.org/officeDocument/2006/relationships/tags" Target="../tags/tag730.xml"/><Relationship Id="rId56" Type="http://schemas.openxmlformats.org/officeDocument/2006/relationships/image" Target="../media/image53.wmf"/><Relationship Id="rId64" Type="http://schemas.openxmlformats.org/officeDocument/2006/relationships/image" Target="../media/image57.wmf"/><Relationship Id="rId8" Type="http://schemas.openxmlformats.org/officeDocument/2006/relationships/tags" Target="../tags/tag690.xml"/><Relationship Id="rId51" Type="http://schemas.openxmlformats.org/officeDocument/2006/relationships/tags" Target="../tags/tag733.xml"/><Relationship Id="rId3" Type="http://schemas.openxmlformats.org/officeDocument/2006/relationships/tags" Target="../tags/tag685.xml"/><Relationship Id="rId12" Type="http://schemas.openxmlformats.org/officeDocument/2006/relationships/tags" Target="../tags/tag694.xml"/><Relationship Id="rId17" Type="http://schemas.openxmlformats.org/officeDocument/2006/relationships/tags" Target="../tags/tag699.xml"/><Relationship Id="rId25" Type="http://schemas.openxmlformats.org/officeDocument/2006/relationships/tags" Target="../tags/tag707.xml"/><Relationship Id="rId33" Type="http://schemas.openxmlformats.org/officeDocument/2006/relationships/tags" Target="../tags/tag715.xml"/><Relationship Id="rId38" Type="http://schemas.openxmlformats.org/officeDocument/2006/relationships/tags" Target="../tags/tag720.xml"/><Relationship Id="rId46" Type="http://schemas.openxmlformats.org/officeDocument/2006/relationships/tags" Target="../tags/tag728.xml"/><Relationship Id="rId59" Type="http://schemas.openxmlformats.org/officeDocument/2006/relationships/oleObject" Target="../embeddings/oleObject15.bin"/><Relationship Id="rId20" Type="http://schemas.openxmlformats.org/officeDocument/2006/relationships/tags" Target="../tags/tag702.xml"/><Relationship Id="rId41" Type="http://schemas.openxmlformats.org/officeDocument/2006/relationships/tags" Target="../tags/tag723.xml"/><Relationship Id="rId54" Type="http://schemas.openxmlformats.org/officeDocument/2006/relationships/notesSlide" Target="../notesSlides/notesSlide31.xml"/><Relationship Id="rId62" Type="http://schemas.openxmlformats.org/officeDocument/2006/relationships/image" Target="../media/image56.wmf"/><Relationship Id="rId1" Type="http://schemas.openxmlformats.org/officeDocument/2006/relationships/tags" Target="../tags/tag683.xml"/><Relationship Id="rId6" Type="http://schemas.openxmlformats.org/officeDocument/2006/relationships/tags" Target="../tags/tag688.xml"/><Relationship Id="rId15" Type="http://schemas.openxmlformats.org/officeDocument/2006/relationships/tags" Target="../tags/tag697.xml"/><Relationship Id="rId23" Type="http://schemas.openxmlformats.org/officeDocument/2006/relationships/tags" Target="../tags/tag705.xml"/><Relationship Id="rId28" Type="http://schemas.openxmlformats.org/officeDocument/2006/relationships/tags" Target="../tags/tag710.xml"/><Relationship Id="rId36" Type="http://schemas.openxmlformats.org/officeDocument/2006/relationships/tags" Target="../tags/tag718.xml"/><Relationship Id="rId49" Type="http://schemas.openxmlformats.org/officeDocument/2006/relationships/tags" Target="../tags/tag731.xml"/><Relationship Id="rId57" Type="http://schemas.openxmlformats.org/officeDocument/2006/relationships/oleObject" Target="../embeddings/oleObject14.bin"/><Relationship Id="rId10" Type="http://schemas.openxmlformats.org/officeDocument/2006/relationships/tags" Target="../tags/tag692.xml"/><Relationship Id="rId31" Type="http://schemas.openxmlformats.org/officeDocument/2006/relationships/tags" Target="../tags/tag713.xml"/><Relationship Id="rId44" Type="http://schemas.openxmlformats.org/officeDocument/2006/relationships/tags" Target="../tags/tag726.xml"/><Relationship Id="rId52" Type="http://schemas.openxmlformats.org/officeDocument/2006/relationships/tags" Target="../tags/tag734.xml"/><Relationship Id="rId60" Type="http://schemas.openxmlformats.org/officeDocument/2006/relationships/image" Target="../media/image55.wmf"/><Relationship Id="rId65" Type="http://schemas.openxmlformats.org/officeDocument/2006/relationships/oleObject" Target="../embeddings/oleObject18.bin"/><Relationship Id="rId4" Type="http://schemas.openxmlformats.org/officeDocument/2006/relationships/tags" Target="../tags/tag686.xml"/><Relationship Id="rId9" Type="http://schemas.openxmlformats.org/officeDocument/2006/relationships/tags" Target="../tags/tag691.xml"/><Relationship Id="rId13" Type="http://schemas.openxmlformats.org/officeDocument/2006/relationships/tags" Target="../tags/tag695.xml"/><Relationship Id="rId18" Type="http://schemas.openxmlformats.org/officeDocument/2006/relationships/tags" Target="../tags/tag700.xml"/><Relationship Id="rId39" Type="http://schemas.openxmlformats.org/officeDocument/2006/relationships/tags" Target="../tags/tag72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6" Type="http://schemas.openxmlformats.org/officeDocument/2006/relationships/tags" Target="../tags/tag760.xml"/><Relationship Id="rId21" Type="http://schemas.openxmlformats.org/officeDocument/2006/relationships/tags" Target="../tags/tag755.xml"/><Relationship Id="rId42" Type="http://schemas.openxmlformats.org/officeDocument/2006/relationships/tags" Target="../tags/tag776.xml"/><Relationship Id="rId47" Type="http://schemas.openxmlformats.org/officeDocument/2006/relationships/tags" Target="../tags/tag781.xml"/><Relationship Id="rId63" Type="http://schemas.openxmlformats.org/officeDocument/2006/relationships/tags" Target="../tags/tag797.xml"/><Relationship Id="rId68" Type="http://schemas.openxmlformats.org/officeDocument/2006/relationships/tags" Target="../tags/tag802.xml"/><Relationship Id="rId16" Type="http://schemas.openxmlformats.org/officeDocument/2006/relationships/tags" Target="../tags/tag750.xml"/><Relationship Id="rId11" Type="http://schemas.openxmlformats.org/officeDocument/2006/relationships/tags" Target="../tags/tag745.xml"/><Relationship Id="rId24" Type="http://schemas.openxmlformats.org/officeDocument/2006/relationships/tags" Target="../tags/tag758.xml"/><Relationship Id="rId32" Type="http://schemas.openxmlformats.org/officeDocument/2006/relationships/tags" Target="../tags/tag766.xml"/><Relationship Id="rId37" Type="http://schemas.openxmlformats.org/officeDocument/2006/relationships/tags" Target="../tags/tag771.xml"/><Relationship Id="rId40" Type="http://schemas.openxmlformats.org/officeDocument/2006/relationships/tags" Target="../tags/tag774.xml"/><Relationship Id="rId45" Type="http://schemas.openxmlformats.org/officeDocument/2006/relationships/tags" Target="../tags/tag779.xml"/><Relationship Id="rId53" Type="http://schemas.openxmlformats.org/officeDocument/2006/relationships/tags" Target="../tags/tag787.xml"/><Relationship Id="rId58" Type="http://schemas.openxmlformats.org/officeDocument/2006/relationships/tags" Target="../tags/tag792.xml"/><Relationship Id="rId66" Type="http://schemas.openxmlformats.org/officeDocument/2006/relationships/tags" Target="../tags/tag800.xml"/><Relationship Id="rId74" Type="http://schemas.openxmlformats.org/officeDocument/2006/relationships/image" Target="../media/image60.emf"/><Relationship Id="rId5" Type="http://schemas.openxmlformats.org/officeDocument/2006/relationships/tags" Target="../tags/tag739.xml"/><Relationship Id="rId61" Type="http://schemas.openxmlformats.org/officeDocument/2006/relationships/tags" Target="../tags/tag795.xml"/><Relationship Id="rId19" Type="http://schemas.openxmlformats.org/officeDocument/2006/relationships/tags" Target="../tags/tag753.xml"/><Relationship Id="rId14" Type="http://schemas.openxmlformats.org/officeDocument/2006/relationships/tags" Target="../tags/tag748.xml"/><Relationship Id="rId22" Type="http://schemas.openxmlformats.org/officeDocument/2006/relationships/tags" Target="../tags/tag756.xml"/><Relationship Id="rId27" Type="http://schemas.openxmlformats.org/officeDocument/2006/relationships/tags" Target="../tags/tag761.xml"/><Relationship Id="rId30" Type="http://schemas.openxmlformats.org/officeDocument/2006/relationships/tags" Target="../tags/tag764.xml"/><Relationship Id="rId35" Type="http://schemas.openxmlformats.org/officeDocument/2006/relationships/tags" Target="../tags/tag769.xml"/><Relationship Id="rId43" Type="http://schemas.openxmlformats.org/officeDocument/2006/relationships/tags" Target="../tags/tag777.xml"/><Relationship Id="rId48" Type="http://schemas.openxmlformats.org/officeDocument/2006/relationships/tags" Target="../tags/tag782.xml"/><Relationship Id="rId56" Type="http://schemas.openxmlformats.org/officeDocument/2006/relationships/tags" Target="../tags/tag790.xml"/><Relationship Id="rId64" Type="http://schemas.openxmlformats.org/officeDocument/2006/relationships/tags" Target="../tags/tag798.xml"/><Relationship Id="rId69" Type="http://schemas.openxmlformats.org/officeDocument/2006/relationships/tags" Target="../tags/tag803.xml"/><Relationship Id="rId77" Type="http://schemas.openxmlformats.org/officeDocument/2006/relationships/image" Target="../media/image49.png"/><Relationship Id="rId8" Type="http://schemas.openxmlformats.org/officeDocument/2006/relationships/tags" Target="../tags/tag742.xml"/><Relationship Id="rId51" Type="http://schemas.openxmlformats.org/officeDocument/2006/relationships/tags" Target="../tags/tag785.xml"/><Relationship Id="rId72" Type="http://schemas.openxmlformats.org/officeDocument/2006/relationships/image" Target="../media/image48.png"/><Relationship Id="rId3" Type="http://schemas.openxmlformats.org/officeDocument/2006/relationships/tags" Target="../tags/tag737.xml"/><Relationship Id="rId12" Type="http://schemas.openxmlformats.org/officeDocument/2006/relationships/tags" Target="../tags/tag746.xml"/><Relationship Id="rId17" Type="http://schemas.openxmlformats.org/officeDocument/2006/relationships/tags" Target="../tags/tag751.xml"/><Relationship Id="rId25" Type="http://schemas.openxmlformats.org/officeDocument/2006/relationships/tags" Target="../tags/tag759.xml"/><Relationship Id="rId33" Type="http://schemas.openxmlformats.org/officeDocument/2006/relationships/tags" Target="../tags/tag767.xml"/><Relationship Id="rId38" Type="http://schemas.openxmlformats.org/officeDocument/2006/relationships/tags" Target="../tags/tag772.xml"/><Relationship Id="rId46" Type="http://schemas.openxmlformats.org/officeDocument/2006/relationships/tags" Target="../tags/tag780.xml"/><Relationship Id="rId59" Type="http://schemas.openxmlformats.org/officeDocument/2006/relationships/tags" Target="../tags/tag793.xml"/><Relationship Id="rId67" Type="http://schemas.openxmlformats.org/officeDocument/2006/relationships/tags" Target="../tags/tag801.xml"/><Relationship Id="rId20" Type="http://schemas.openxmlformats.org/officeDocument/2006/relationships/tags" Target="../tags/tag754.xml"/><Relationship Id="rId41" Type="http://schemas.openxmlformats.org/officeDocument/2006/relationships/tags" Target="../tags/tag775.xml"/><Relationship Id="rId54" Type="http://schemas.openxmlformats.org/officeDocument/2006/relationships/tags" Target="../tags/tag788.xml"/><Relationship Id="rId62" Type="http://schemas.openxmlformats.org/officeDocument/2006/relationships/tags" Target="../tags/tag796.xml"/><Relationship Id="rId70" Type="http://schemas.openxmlformats.org/officeDocument/2006/relationships/slideLayout" Target="../slideLayouts/slideLayout7.xml"/><Relationship Id="rId75" Type="http://schemas.openxmlformats.org/officeDocument/2006/relationships/image" Target="../media/image61.png"/><Relationship Id="rId1" Type="http://schemas.openxmlformats.org/officeDocument/2006/relationships/tags" Target="../tags/tag735.xml"/><Relationship Id="rId6" Type="http://schemas.openxmlformats.org/officeDocument/2006/relationships/tags" Target="../tags/tag740.xml"/><Relationship Id="rId15" Type="http://schemas.openxmlformats.org/officeDocument/2006/relationships/tags" Target="../tags/tag749.xml"/><Relationship Id="rId23" Type="http://schemas.openxmlformats.org/officeDocument/2006/relationships/tags" Target="../tags/tag757.xml"/><Relationship Id="rId28" Type="http://schemas.openxmlformats.org/officeDocument/2006/relationships/tags" Target="../tags/tag762.xml"/><Relationship Id="rId36" Type="http://schemas.openxmlformats.org/officeDocument/2006/relationships/tags" Target="../tags/tag770.xml"/><Relationship Id="rId49" Type="http://schemas.openxmlformats.org/officeDocument/2006/relationships/tags" Target="../tags/tag783.xml"/><Relationship Id="rId57" Type="http://schemas.openxmlformats.org/officeDocument/2006/relationships/tags" Target="../tags/tag791.xml"/><Relationship Id="rId10" Type="http://schemas.openxmlformats.org/officeDocument/2006/relationships/tags" Target="../tags/tag744.xml"/><Relationship Id="rId31" Type="http://schemas.openxmlformats.org/officeDocument/2006/relationships/tags" Target="../tags/tag765.xml"/><Relationship Id="rId44" Type="http://schemas.openxmlformats.org/officeDocument/2006/relationships/tags" Target="../tags/tag778.xml"/><Relationship Id="rId52" Type="http://schemas.openxmlformats.org/officeDocument/2006/relationships/tags" Target="../tags/tag786.xml"/><Relationship Id="rId60" Type="http://schemas.openxmlformats.org/officeDocument/2006/relationships/tags" Target="../tags/tag794.xml"/><Relationship Id="rId65" Type="http://schemas.openxmlformats.org/officeDocument/2006/relationships/tags" Target="../tags/tag799.xml"/><Relationship Id="rId73" Type="http://schemas.openxmlformats.org/officeDocument/2006/relationships/oleObject" Target="../embeddings/oleObject19.bin"/><Relationship Id="rId4" Type="http://schemas.openxmlformats.org/officeDocument/2006/relationships/tags" Target="../tags/tag738.xml"/><Relationship Id="rId9" Type="http://schemas.openxmlformats.org/officeDocument/2006/relationships/tags" Target="../tags/tag743.xml"/><Relationship Id="rId13" Type="http://schemas.openxmlformats.org/officeDocument/2006/relationships/tags" Target="../tags/tag747.xml"/><Relationship Id="rId18" Type="http://schemas.openxmlformats.org/officeDocument/2006/relationships/tags" Target="../tags/tag752.xml"/><Relationship Id="rId39" Type="http://schemas.openxmlformats.org/officeDocument/2006/relationships/tags" Target="../tags/tag773.xml"/><Relationship Id="rId34" Type="http://schemas.openxmlformats.org/officeDocument/2006/relationships/tags" Target="../tags/tag768.xml"/><Relationship Id="rId50" Type="http://schemas.openxmlformats.org/officeDocument/2006/relationships/tags" Target="../tags/tag784.xml"/><Relationship Id="rId55" Type="http://schemas.openxmlformats.org/officeDocument/2006/relationships/tags" Target="../tags/tag789.xml"/><Relationship Id="rId76" Type="http://schemas.openxmlformats.org/officeDocument/2006/relationships/image" Target="../media/image62.png"/><Relationship Id="rId7" Type="http://schemas.openxmlformats.org/officeDocument/2006/relationships/tags" Target="../tags/tag741.xml"/><Relationship Id="rId71" Type="http://schemas.openxmlformats.org/officeDocument/2006/relationships/notesSlide" Target="../notesSlides/notesSlide32.xml"/><Relationship Id="rId2" Type="http://schemas.openxmlformats.org/officeDocument/2006/relationships/tags" Target="../tags/tag736.xml"/><Relationship Id="rId29" Type="http://schemas.openxmlformats.org/officeDocument/2006/relationships/tags" Target="../tags/tag763.xml"/></Relationships>
</file>

<file path=ppt/slides/_rels/slide48.xml.rels><?xml version="1.0" encoding="UTF-8" standalone="yes"?>
<Relationships xmlns="http://schemas.openxmlformats.org/package/2006/relationships"><Relationship Id="rId26" Type="http://schemas.openxmlformats.org/officeDocument/2006/relationships/tags" Target="../tags/tag829.xml"/><Relationship Id="rId21" Type="http://schemas.openxmlformats.org/officeDocument/2006/relationships/tags" Target="../tags/tag824.xml"/><Relationship Id="rId42" Type="http://schemas.openxmlformats.org/officeDocument/2006/relationships/tags" Target="../tags/tag845.xml"/><Relationship Id="rId47" Type="http://schemas.openxmlformats.org/officeDocument/2006/relationships/tags" Target="../tags/tag850.xml"/><Relationship Id="rId63" Type="http://schemas.openxmlformats.org/officeDocument/2006/relationships/tags" Target="../tags/tag866.xml"/><Relationship Id="rId68" Type="http://schemas.openxmlformats.org/officeDocument/2006/relationships/tags" Target="../tags/tag871.xml"/><Relationship Id="rId16" Type="http://schemas.openxmlformats.org/officeDocument/2006/relationships/tags" Target="../tags/tag819.xml"/><Relationship Id="rId11" Type="http://schemas.openxmlformats.org/officeDocument/2006/relationships/tags" Target="../tags/tag814.xml"/><Relationship Id="rId24" Type="http://schemas.openxmlformats.org/officeDocument/2006/relationships/tags" Target="../tags/tag827.xml"/><Relationship Id="rId32" Type="http://schemas.openxmlformats.org/officeDocument/2006/relationships/tags" Target="../tags/tag835.xml"/><Relationship Id="rId37" Type="http://schemas.openxmlformats.org/officeDocument/2006/relationships/tags" Target="../tags/tag840.xml"/><Relationship Id="rId40" Type="http://schemas.openxmlformats.org/officeDocument/2006/relationships/tags" Target="../tags/tag843.xml"/><Relationship Id="rId45" Type="http://schemas.openxmlformats.org/officeDocument/2006/relationships/tags" Target="../tags/tag848.xml"/><Relationship Id="rId53" Type="http://schemas.openxmlformats.org/officeDocument/2006/relationships/tags" Target="../tags/tag856.xml"/><Relationship Id="rId58" Type="http://schemas.openxmlformats.org/officeDocument/2006/relationships/tags" Target="../tags/tag861.xml"/><Relationship Id="rId66" Type="http://schemas.openxmlformats.org/officeDocument/2006/relationships/tags" Target="../tags/tag869.xml"/><Relationship Id="rId74" Type="http://schemas.openxmlformats.org/officeDocument/2006/relationships/slideLayout" Target="../slideLayouts/slideLayout7.xml"/><Relationship Id="rId5" Type="http://schemas.openxmlformats.org/officeDocument/2006/relationships/tags" Target="../tags/tag808.xml"/><Relationship Id="rId61" Type="http://schemas.openxmlformats.org/officeDocument/2006/relationships/tags" Target="../tags/tag864.xml"/><Relationship Id="rId19" Type="http://schemas.openxmlformats.org/officeDocument/2006/relationships/tags" Target="../tags/tag822.xml"/><Relationship Id="rId14" Type="http://schemas.openxmlformats.org/officeDocument/2006/relationships/tags" Target="../tags/tag817.xml"/><Relationship Id="rId22" Type="http://schemas.openxmlformats.org/officeDocument/2006/relationships/tags" Target="../tags/tag825.xml"/><Relationship Id="rId27" Type="http://schemas.openxmlformats.org/officeDocument/2006/relationships/tags" Target="../tags/tag830.xml"/><Relationship Id="rId30" Type="http://schemas.openxmlformats.org/officeDocument/2006/relationships/tags" Target="../tags/tag833.xml"/><Relationship Id="rId35" Type="http://schemas.openxmlformats.org/officeDocument/2006/relationships/tags" Target="../tags/tag838.xml"/><Relationship Id="rId43" Type="http://schemas.openxmlformats.org/officeDocument/2006/relationships/tags" Target="../tags/tag846.xml"/><Relationship Id="rId48" Type="http://schemas.openxmlformats.org/officeDocument/2006/relationships/tags" Target="../tags/tag851.xml"/><Relationship Id="rId56" Type="http://schemas.openxmlformats.org/officeDocument/2006/relationships/tags" Target="../tags/tag859.xml"/><Relationship Id="rId64" Type="http://schemas.openxmlformats.org/officeDocument/2006/relationships/tags" Target="../tags/tag867.xml"/><Relationship Id="rId69" Type="http://schemas.openxmlformats.org/officeDocument/2006/relationships/tags" Target="../tags/tag872.xml"/><Relationship Id="rId77" Type="http://schemas.openxmlformats.org/officeDocument/2006/relationships/image" Target="../media/image49.png"/><Relationship Id="rId8" Type="http://schemas.openxmlformats.org/officeDocument/2006/relationships/tags" Target="../tags/tag811.xml"/><Relationship Id="rId51" Type="http://schemas.openxmlformats.org/officeDocument/2006/relationships/tags" Target="../tags/tag854.xml"/><Relationship Id="rId72" Type="http://schemas.openxmlformats.org/officeDocument/2006/relationships/tags" Target="../tags/tag875.xml"/><Relationship Id="rId3" Type="http://schemas.openxmlformats.org/officeDocument/2006/relationships/tags" Target="../tags/tag806.xml"/><Relationship Id="rId12" Type="http://schemas.openxmlformats.org/officeDocument/2006/relationships/tags" Target="../tags/tag815.xml"/><Relationship Id="rId17" Type="http://schemas.openxmlformats.org/officeDocument/2006/relationships/tags" Target="../tags/tag820.xml"/><Relationship Id="rId25" Type="http://schemas.openxmlformats.org/officeDocument/2006/relationships/tags" Target="../tags/tag828.xml"/><Relationship Id="rId33" Type="http://schemas.openxmlformats.org/officeDocument/2006/relationships/tags" Target="../tags/tag836.xml"/><Relationship Id="rId38" Type="http://schemas.openxmlformats.org/officeDocument/2006/relationships/tags" Target="../tags/tag841.xml"/><Relationship Id="rId46" Type="http://schemas.openxmlformats.org/officeDocument/2006/relationships/tags" Target="../tags/tag849.xml"/><Relationship Id="rId59" Type="http://schemas.openxmlformats.org/officeDocument/2006/relationships/tags" Target="../tags/tag862.xml"/><Relationship Id="rId67" Type="http://schemas.openxmlformats.org/officeDocument/2006/relationships/tags" Target="../tags/tag870.xml"/><Relationship Id="rId20" Type="http://schemas.openxmlformats.org/officeDocument/2006/relationships/tags" Target="../tags/tag823.xml"/><Relationship Id="rId41" Type="http://schemas.openxmlformats.org/officeDocument/2006/relationships/tags" Target="../tags/tag844.xml"/><Relationship Id="rId54" Type="http://schemas.openxmlformats.org/officeDocument/2006/relationships/tags" Target="../tags/tag857.xml"/><Relationship Id="rId62" Type="http://schemas.openxmlformats.org/officeDocument/2006/relationships/tags" Target="../tags/tag865.xml"/><Relationship Id="rId70" Type="http://schemas.openxmlformats.org/officeDocument/2006/relationships/tags" Target="../tags/tag873.xml"/><Relationship Id="rId75" Type="http://schemas.openxmlformats.org/officeDocument/2006/relationships/notesSlide" Target="../notesSlides/notesSlide33.xml"/><Relationship Id="rId1" Type="http://schemas.openxmlformats.org/officeDocument/2006/relationships/tags" Target="../tags/tag804.xml"/><Relationship Id="rId6" Type="http://schemas.openxmlformats.org/officeDocument/2006/relationships/tags" Target="../tags/tag809.xml"/><Relationship Id="rId15" Type="http://schemas.openxmlformats.org/officeDocument/2006/relationships/tags" Target="../tags/tag818.xml"/><Relationship Id="rId23" Type="http://schemas.openxmlformats.org/officeDocument/2006/relationships/tags" Target="../tags/tag826.xml"/><Relationship Id="rId28" Type="http://schemas.openxmlformats.org/officeDocument/2006/relationships/tags" Target="../tags/tag831.xml"/><Relationship Id="rId36" Type="http://schemas.openxmlformats.org/officeDocument/2006/relationships/tags" Target="../tags/tag839.xml"/><Relationship Id="rId49" Type="http://schemas.openxmlformats.org/officeDocument/2006/relationships/tags" Target="../tags/tag852.xml"/><Relationship Id="rId57" Type="http://schemas.openxmlformats.org/officeDocument/2006/relationships/tags" Target="../tags/tag860.xml"/><Relationship Id="rId10" Type="http://schemas.openxmlformats.org/officeDocument/2006/relationships/tags" Target="../tags/tag813.xml"/><Relationship Id="rId31" Type="http://schemas.openxmlformats.org/officeDocument/2006/relationships/tags" Target="../tags/tag834.xml"/><Relationship Id="rId44" Type="http://schemas.openxmlformats.org/officeDocument/2006/relationships/tags" Target="../tags/tag847.xml"/><Relationship Id="rId52" Type="http://schemas.openxmlformats.org/officeDocument/2006/relationships/tags" Target="../tags/tag855.xml"/><Relationship Id="rId60" Type="http://schemas.openxmlformats.org/officeDocument/2006/relationships/tags" Target="../tags/tag863.xml"/><Relationship Id="rId65" Type="http://schemas.openxmlformats.org/officeDocument/2006/relationships/tags" Target="../tags/tag868.xml"/><Relationship Id="rId73" Type="http://schemas.openxmlformats.org/officeDocument/2006/relationships/tags" Target="../tags/tag876.xml"/><Relationship Id="rId4" Type="http://schemas.openxmlformats.org/officeDocument/2006/relationships/tags" Target="../tags/tag807.xml"/><Relationship Id="rId9" Type="http://schemas.openxmlformats.org/officeDocument/2006/relationships/tags" Target="../tags/tag812.xml"/><Relationship Id="rId13" Type="http://schemas.openxmlformats.org/officeDocument/2006/relationships/tags" Target="../tags/tag816.xml"/><Relationship Id="rId18" Type="http://schemas.openxmlformats.org/officeDocument/2006/relationships/tags" Target="../tags/tag821.xml"/><Relationship Id="rId39" Type="http://schemas.openxmlformats.org/officeDocument/2006/relationships/tags" Target="../tags/tag842.xml"/><Relationship Id="rId34" Type="http://schemas.openxmlformats.org/officeDocument/2006/relationships/tags" Target="../tags/tag837.xml"/><Relationship Id="rId50" Type="http://schemas.openxmlformats.org/officeDocument/2006/relationships/tags" Target="../tags/tag853.xml"/><Relationship Id="rId55" Type="http://schemas.openxmlformats.org/officeDocument/2006/relationships/tags" Target="../tags/tag858.xml"/><Relationship Id="rId76" Type="http://schemas.openxmlformats.org/officeDocument/2006/relationships/image" Target="../media/image48.png"/><Relationship Id="rId7" Type="http://schemas.openxmlformats.org/officeDocument/2006/relationships/tags" Target="../tags/tag810.xml"/><Relationship Id="rId71" Type="http://schemas.openxmlformats.org/officeDocument/2006/relationships/tags" Target="../tags/tag874.xml"/><Relationship Id="rId2" Type="http://schemas.openxmlformats.org/officeDocument/2006/relationships/tags" Target="../tags/tag805.xml"/><Relationship Id="rId29" Type="http://schemas.openxmlformats.org/officeDocument/2006/relationships/tags" Target="../tags/tag83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7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8.xml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879.xml"/><Relationship Id="rId6" Type="http://schemas.openxmlformats.org/officeDocument/2006/relationships/image" Target="../media/image66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tags" Target="../tags/tag882.xml"/><Relationship Id="rId7" Type="http://schemas.openxmlformats.org/officeDocument/2006/relationships/image" Target="../media/image68.wmf"/><Relationship Id="rId2" Type="http://schemas.openxmlformats.org/officeDocument/2006/relationships/tags" Target="../tags/tag881.xml"/><Relationship Id="rId1" Type="http://schemas.openxmlformats.org/officeDocument/2006/relationships/tags" Target="../tags/tag880.xml"/><Relationship Id="rId6" Type="http://schemas.openxmlformats.org/officeDocument/2006/relationships/oleObject" Target="../embeddings/oleObject20.bin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3" Type="http://schemas.openxmlformats.org/officeDocument/2006/relationships/tags" Target="../tags/tag895.xml"/><Relationship Id="rId18" Type="http://schemas.openxmlformats.org/officeDocument/2006/relationships/tags" Target="../tags/tag900.xml"/><Relationship Id="rId26" Type="http://schemas.openxmlformats.org/officeDocument/2006/relationships/tags" Target="../tags/tag908.xml"/><Relationship Id="rId39" Type="http://schemas.openxmlformats.org/officeDocument/2006/relationships/tags" Target="../tags/tag921.xml"/><Relationship Id="rId21" Type="http://schemas.openxmlformats.org/officeDocument/2006/relationships/tags" Target="../tags/tag903.xml"/><Relationship Id="rId34" Type="http://schemas.openxmlformats.org/officeDocument/2006/relationships/tags" Target="../tags/tag916.xml"/><Relationship Id="rId42" Type="http://schemas.openxmlformats.org/officeDocument/2006/relationships/oleObject" Target="../embeddings/oleObject21.bin"/><Relationship Id="rId47" Type="http://schemas.openxmlformats.org/officeDocument/2006/relationships/image" Target="../media/image71.wmf"/><Relationship Id="rId50" Type="http://schemas.openxmlformats.org/officeDocument/2006/relationships/oleObject" Target="../embeddings/oleObject25.bin"/><Relationship Id="rId55" Type="http://schemas.openxmlformats.org/officeDocument/2006/relationships/image" Target="../media/image75.wmf"/><Relationship Id="rId7" Type="http://schemas.openxmlformats.org/officeDocument/2006/relationships/tags" Target="../tags/tag889.xml"/><Relationship Id="rId2" Type="http://schemas.openxmlformats.org/officeDocument/2006/relationships/tags" Target="../tags/tag884.xml"/><Relationship Id="rId16" Type="http://schemas.openxmlformats.org/officeDocument/2006/relationships/tags" Target="../tags/tag898.xml"/><Relationship Id="rId29" Type="http://schemas.openxmlformats.org/officeDocument/2006/relationships/tags" Target="../tags/tag911.xml"/><Relationship Id="rId11" Type="http://schemas.openxmlformats.org/officeDocument/2006/relationships/tags" Target="../tags/tag893.xml"/><Relationship Id="rId24" Type="http://schemas.openxmlformats.org/officeDocument/2006/relationships/tags" Target="../tags/tag906.xml"/><Relationship Id="rId32" Type="http://schemas.openxmlformats.org/officeDocument/2006/relationships/tags" Target="../tags/tag914.xml"/><Relationship Id="rId37" Type="http://schemas.openxmlformats.org/officeDocument/2006/relationships/tags" Target="../tags/tag919.xml"/><Relationship Id="rId40" Type="http://schemas.openxmlformats.org/officeDocument/2006/relationships/slideLayout" Target="../slideLayouts/slideLayout2.xml"/><Relationship Id="rId45" Type="http://schemas.openxmlformats.org/officeDocument/2006/relationships/image" Target="../media/image70.wmf"/><Relationship Id="rId53" Type="http://schemas.openxmlformats.org/officeDocument/2006/relationships/image" Target="../media/image74.wmf"/><Relationship Id="rId58" Type="http://schemas.openxmlformats.org/officeDocument/2006/relationships/oleObject" Target="../embeddings/oleObject29.bin"/><Relationship Id="rId5" Type="http://schemas.openxmlformats.org/officeDocument/2006/relationships/tags" Target="../tags/tag887.xml"/><Relationship Id="rId61" Type="http://schemas.openxmlformats.org/officeDocument/2006/relationships/image" Target="../media/image78.wmf"/><Relationship Id="rId19" Type="http://schemas.openxmlformats.org/officeDocument/2006/relationships/tags" Target="../tags/tag901.xml"/><Relationship Id="rId14" Type="http://schemas.openxmlformats.org/officeDocument/2006/relationships/tags" Target="../tags/tag896.xml"/><Relationship Id="rId22" Type="http://schemas.openxmlformats.org/officeDocument/2006/relationships/tags" Target="../tags/tag904.xml"/><Relationship Id="rId27" Type="http://schemas.openxmlformats.org/officeDocument/2006/relationships/tags" Target="../tags/tag909.xml"/><Relationship Id="rId30" Type="http://schemas.openxmlformats.org/officeDocument/2006/relationships/tags" Target="../tags/tag912.xml"/><Relationship Id="rId35" Type="http://schemas.openxmlformats.org/officeDocument/2006/relationships/tags" Target="../tags/tag917.xml"/><Relationship Id="rId43" Type="http://schemas.openxmlformats.org/officeDocument/2006/relationships/image" Target="../media/image69.wmf"/><Relationship Id="rId48" Type="http://schemas.openxmlformats.org/officeDocument/2006/relationships/oleObject" Target="../embeddings/oleObject24.bin"/><Relationship Id="rId56" Type="http://schemas.openxmlformats.org/officeDocument/2006/relationships/oleObject" Target="../embeddings/oleObject28.bin"/><Relationship Id="rId8" Type="http://schemas.openxmlformats.org/officeDocument/2006/relationships/tags" Target="../tags/tag890.xml"/><Relationship Id="rId51" Type="http://schemas.openxmlformats.org/officeDocument/2006/relationships/image" Target="../media/image73.wmf"/><Relationship Id="rId3" Type="http://schemas.openxmlformats.org/officeDocument/2006/relationships/tags" Target="../tags/tag885.xml"/><Relationship Id="rId12" Type="http://schemas.openxmlformats.org/officeDocument/2006/relationships/tags" Target="../tags/tag894.xml"/><Relationship Id="rId17" Type="http://schemas.openxmlformats.org/officeDocument/2006/relationships/tags" Target="../tags/tag899.xml"/><Relationship Id="rId25" Type="http://schemas.openxmlformats.org/officeDocument/2006/relationships/tags" Target="../tags/tag907.xml"/><Relationship Id="rId33" Type="http://schemas.openxmlformats.org/officeDocument/2006/relationships/tags" Target="../tags/tag915.xml"/><Relationship Id="rId38" Type="http://schemas.openxmlformats.org/officeDocument/2006/relationships/tags" Target="../tags/tag920.xml"/><Relationship Id="rId46" Type="http://schemas.openxmlformats.org/officeDocument/2006/relationships/oleObject" Target="../embeddings/oleObject23.bin"/><Relationship Id="rId59" Type="http://schemas.openxmlformats.org/officeDocument/2006/relationships/image" Target="../media/image77.wmf"/><Relationship Id="rId20" Type="http://schemas.openxmlformats.org/officeDocument/2006/relationships/tags" Target="../tags/tag902.xml"/><Relationship Id="rId41" Type="http://schemas.openxmlformats.org/officeDocument/2006/relationships/notesSlide" Target="../notesSlides/notesSlide38.xml"/><Relationship Id="rId54" Type="http://schemas.openxmlformats.org/officeDocument/2006/relationships/oleObject" Target="../embeddings/oleObject27.bin"/><Relationship Id="rId1" Type="http://schemas.openxmlformats.org/officeDocument/2006/relationships/tags" Target="../tags/tag883.xml"/><Relationship Id="rId6" Type="http://schemas.openxmlformats.org/officeDocument/2006/relationships/tags" Target="../tags/tag888.xml"/><Relationship Id="rId15" Type="http://schemas.openxmlformats.org/officeDocument/2006/relationships/tags" Target="../tags/tag897.xml"/><Relationship Id="rId23" Type="http://schemas.openxmlformats.org/officeDocument/2006/relationships/tags" Target="../tags/tag905.xml"/><Relationship Id="rId28" Type="http://schemas.openxmlformats.org/officeDocument/2006/relationships/tags" Target="../tags/tag910.xml"/><Relationship Id="rId36" Type="http://schemas.openxmlformats.org/officeDocument/2006/relationships/tags" Target="../tags/tag918.xml"/><Relationship Id="rId49" Type="http://schemas.openxmlformats.org/officeDocument/2006/relationships/image" Target="../media/image72.wmf"/><Relationship Id="rId57" Type="http://schemas.openxmlformats.org/officeDocument/2006/relationships/image" Target="../media/image76.wmf"/><Relationship Id="rId10" Type="http://schemas.openxmlformats.org/officeDocument/2006/relationships/tags" Target="../tags/tag892.xml"/><Relationship Id="rId31" Type="http://schemas.openxmlformats.org/officeDocument/2006/relationships/tags" Target="../tags/tag913.xml"/><Relationship Id="rId44" Type="http://schemas.openxmlformats.org/officeDocument/2006/relationships/oleObject" Target="../embeddings/oleObject22.bin"/><Relationship Id="rId52" Type="http://schemas.openxmlformats.org/officeDocument/2006/relationships/oleObject" Target="../embeddings/oleObject26.bin"/><Relationship Id="rId60" Type="http://schemas.openxmlformats.org/officeDocument/2006/relationships/oleObject" Target="../embeddings/oleObject30.bin"/><Relationship Id="rId4" Type="http://schemas.openxmlformats.org/officeDocument/2006/relationships/tags" Target="../tags/tag886.xml"/><Relationship Id="rId9" Type="http://schemas.openxmlformats.org/officeDocument/2006/relationships/tags" Target="../tags/tag89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924.xml"/><Relationship Id="rId7" Type="http://schemas.openxmlformats.org/officeDocument/2006/relationships/image" Target="../media/image79.png"/><Relationship Id="rId2" Type="http://schemas.openxmlformats.org/officeDocument/2006/relationships/tags" Target="../tags/tag923.xml"/><Relationship Id="rId1" Type="http://schemas.openxmlformats.org/officeDocument/2006/relationships/tags" Target="../tags/tag922.xml"/><Relationship Id="rId6" Type="http://schemas.openxmlformats.org/officeDocument/2006/relationships/notesSlide" Target="../notesSlides/notesSlide3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2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tags" Target="../tags/tag928.xml"/><Relationship Id="rId7" Type="http://schemas.openxmlformats.org/officeDocument/2006/relationships/image" Target="../media/image79.png"/><Relationship Id="rId2" Type="http://schemas.openxmlformats.org/officeDocument/2006/relationships/tags" Target="../tags/tag927.xml"/><Relationship Id="rId1" Type="http://schemas.openxmlformats.org/officeDocument/2006/relationships/tags" Target="../tags/tag926.xml"/><Relationship Id="rId6" Type="http://schemas.openxmlformats.org/officeDocument/2006/relationships/notesSlide" Target="../notesSlides/notesSlide4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29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hyperlink" Target="https://github.com/amy-tabb/basic-camera-calibration" TargetMode="External"/><Relationship Id="rId3" Type="http://schemas.openxmlformats.org/officeDocument/2006/relationships/tags" Target="../tags/tag932.xml"/><Relationship Id="rId7" Type="http://schemas.openxmlformats.org/officeDocument/2006/relationships/tags" Target="../tags/tag936.xml"/><Relationship Id="rId12" Type="http://schemas.openxmlformats.org/officeDocument/2006/relationships/hyperlink" Target="http://www.vision.caltech.edu/bouguetj/calib_doc/index.html" TargetMode="External"/><Relationship Id="rId2" Type="http://schemas.openxmlformats.org/officeDocument/2006/relationships/tags" Target="../tags/tag931.xml"/><Relationship Id="rId1" Type="http://schemas.openxmlformats.org/officeDocument/2006/relationships/tags" Target="../tags/tag930.xml"/><Relationship Id="rId6" Type="http://schemas.openxmlformats.org/officeDocument/2006/relationships/tags" Target="../tags/tag935.xml"/><Relationship Id="rId11" Type="http://schemas.openxmlformats.org/officeDocument/2006/relationships/image" Target="../media/image82.png"/><Relationship Id="rId5" Type="http://schemas.openxmlformats.org/officeDocument/2006/relationships/tags" Target="../tags/tag934.xml"/><Relationship Id="rId10" Type="http://schemas.openxmlformats.org/officeDocument/2006/relationships/hyperlink" Target="http://www.vision.caltech.edu/bouguetj/calib_doc/htmls/example.html" TargetMode="External"/><Relationship Id="rId4" Type="http://schemas.openxmlformats.org/officeDocument/2006/relationships/tags" Target="../tags/tag933.xml"/><Relationship Id="rId9" Type="http://schemas.openxmlformats.org/officeDocument/2006/relationships/notesSlide" Target="../notesSlides/notesSlide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WMFpxkGO_s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gradio.app/g/AK391/MiDaS" TargetMode="External"/><Relationship Id="rId2" Type="http://schemas.openxmlformats.org/officeDocument/2006/relationships/hyperlink" Target="https://github.com/intel-isl/MiDa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hyperlink" Target="http://en.wikipedia.org/wiki/Paolo_Uccello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1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oleObject" Target="../embeddings/oleObject1.bin"/><Relationship Id="rId5" Type="http://schemas.openxmlformats.org/officeDocument/2006/relationships/tags" Target="../tags/tag14.xml"/><Relationship Id="rId10" Type="http://schemas.openxmlformats.org/officeDocument/2006/relationships/image" Target="../media/image6.png"/><Relationship Id="rId4" Type="http://schemas.openxmlformats.org/officeDocument/2006/relationships/tags" Target="../tags/tag13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34439"/>
            <a:ext cx="8679600" cy="1469571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Single-View Modeling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164275"/>
            <a:ext cx="9525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228600" y="1600200"/>
            <a:ext cx="126492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286000"/>
            <a:ext cx="5867400" cy="45130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0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408614" y="1524000"/>
            <a:ext cx="3735387" cy="3810000"/>
            <a:chOff x="2447" y="624"/>
            <a:chExt cx="2353" cy="2400"/>
          </a:xfrm>
        </p:grpSpPr>
        <p:grpSp>
          <p:nvGrpSpPr>
            <p:cNvPr id="3" name="Group 119"/>
            <p:cNvGrpSpPr>
              <a:grpSpLocks/>
            </p:cNvGrpSpPr>
            <p:nvPr/>
          </p:nvGrpSpPr>
          <p:grpSpPr bwMode="auto">
            <a:xfrm>
              <a:off x="2447" y="2590"/>
              <a:ext cx="1921" cy="434"/>
              <a:chOff x="2447" y="2590"/>
              <a:chExt cx="1921" cy="434"/>
            </a:xfrm>
          </p:grpSpPr>
          <p:sp>
            <p:nvSpPr>
              <p:cNvPr id="327761" name="Rectangle 81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 rot="5400000">
                <a:off x="3215" y="1823"/>
                <a:ext cx="385" cy="192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" name="Group 114"/>
              <p:cNvGrpSpPr>
                <a:grpSpLocks/>
              </p:cNvGrpSpPr>
              <p:nvPr/>
            </p:nvGrpSpPr>
            <p:grpSpPr bwMode="auto">
              <a:xfrm>
                <a:off x="2542" y="2590"/>
                <a:ext cx="1824" cy="192"/>
                <a:chOff x="2542" y="2590"/>
                <a:chExt cx="1824" cy="192"/>
              </a:xfrm>
            </p:grpSpPr>
            <p:sp>
              <p:nvSpPr>
                <p:cNvPr id="327769" name="Line 89"/>
                <p:cNvSpPr>
                  <a:spLocks noChangeShapeType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 rot="5400000">
                  <a:off x="2494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0" name="Line 90"/>
                <p:cNvSpPr>
                  <a:spLocks noChangeShapeType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 rot="5400000">
                  <a:off x="2590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1" name="Line 91"/>
                <p:cNvSpPr>
                  <a:spLocks noChangeShapeType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 rot="5400000">
                  <a:off x="2686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2" name="Line 92"/>
                <p:cNvSpPr>
                  <a:spLocks noChangeShapeType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 rot="5400000">
                  <a:off x="2734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3" name="Line 93"/>
                <p:cNvSpPr>
                  <a:spLocks noChangeShapeType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 rot="5400000">
                  <a:off x="2878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4" name="Line 94"/>
                <p:cNvSpPr>
                  <a:spLocks noChangeShapeType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 rot="5400000">
                  <a:off x="2974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5" name="Line 95"/>
                <p:cNvSpPr>
                  <a:spLocks noChangeShapeType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 rot="5400000">
                  <a:off x="3070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6" name="Line 96"/>
                <p:cNvSpPr>
                  <a:spLocks noChangeShapeType="1"/>
                </p:cNvSpPr>
                <p:nvPr>
                  <p:custDataLst>
                    <p:tags r:id="rId51"/>
                  </p:custDataLst>
                </p:nvPr>
              </p:nvSpPr>
              <p:spPr bwMode="auto">
                <a:xfrm rot="5400000">
                  <a:off x="3118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7" name="Line 97"/>
                <p:cNvSpPr>
                  <a:spLocks noChangeShapeType="1"/>
                </p:cNvSpPr>
                <p:nvPr>
                  <p:custDataLst>
                    <p:tags r:id="rId52"/>
                  </p:custDataLst>
                </p:nvPr>
              </p:nvSpPr>
              <p:spPr bwMode="auto">
                <a:xfrm rot="5400000">
                  <a:off x="3262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8" name="Line 98"/>
                <p:cNvSpPr>
                  <a:spLocks noChangeShapeType="1"/>
                </p:cNvSpPr>
                <p:nvPr>
                  <p:custDataLst>
                    <p:tags r:id="rId53"/>
                  </p:custDataLst>
                </p:nvPr>
              </p:nvSpPr>
              <p:spPr bwMode="auto">
                <a:xfrm rot="5400000">
                  <a:off x="3358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9" name="Line 99"/>
                <p:cNvSpPr>
                  <a:spLocks noChangeShapeType="1"/>
                </p:cNvSpPr>
                <p:nvPr>
                  <p:custDataLst>
                    <p:tags r:id="rId54"/>
                  </p:custDataLst>
                </p:nvPr>
              </p:nvSpPr>
              <p:spPr bwMode="auto">
                <a:xfrm rot="5400000">
                  <a:off x="3454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0" name="Line 100"/>
                <p:cNvSpPr>
                  <a:spLocks noChangeShapeType="1"/>
                </p:cNvSpPr>
                <p:nvPr>
                  <p:custDataLst>
                    <p:tags r:id="rId55"/>
                  </p:custDataLst>
                </p:nvPr>
              </p:nvSpPr>
              <p:spPr bwMode="auto">
                <a:xfrm rot="5400000">
                  <a:off x="3502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1" name="Line 101"/>
                <p:cNvSpPr>
                  <a:spLocks noChangeShapeType="1"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 rot="5400000">
                  <a:off x="3646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2" name="Line 102"/>
                <p:cNvSpPr>
                  <a:spLocks noChangeShapeType="1"/>
                </p:cNvSpPr>
                <p:nvPr>
                  <p:custDataLst>
                    <p:tags r:id="rId57"/>
                  </p:custDataLst>
                </p:nvPr>
              </p:nvSpPr>
              <p:spPr bwMode="auto">
                <a:xfrm rot="5400000">
                  <a:off x="3742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3" name="Line 103"/>
                <p:cNvSpPr>
                  <a:spLocks noChangeShapeType="1"/>
                </p:cNvSpPr>
                <p:nvPr>
                  <p:custDataLst>
                    <p:tags r:id="rId58"/>
                  </p:custDataLst>
                </p:nvPr>
              </p:nvSpPr>
              <p:spPr bwMode="auto">
                <a:xfrm rot="5400000">
                  <a:off x="3838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4" name="Line 104"/>
                <p:cNvSpPr>
                  <a:spLocks noChangeShapeType="1"/>
                </p:cNvSpPr>
                <p:nvPr>
                  <p:custDataLst>
                    <p:tags r:id="rId59"/>
                  </p:custDataLst>
                </p:nvPr>
              </p:nvSpPr>
              <p:spPr bwMode="auto">
                <a:xfrm rot="5400000">
                  <a:off x="3886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5" name="Line 105"/>
                <p:cNvSpPr>
                  <a:spLocks noChangeShapeType="1"/>
                </p:cNvSpPr>
                <p:nvPr>
                  <p:custDataLst>
                    <p:tags r:id="rId60"/>
                  </p:custDataLst>
                </p:nvPr>
              </p:nvSpPr>
              <p:spPr bwMode="auto">
                <a:xfrm rot="5400000">
                  <a:off x="4030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6" name="Line 106"/>
                <p:cNvSpPr>
                  <a:spLocks noChangeShapeType="1"/>
                </p:cNvSpPr>
                <p:nvPr>
                  <p:custDataLst>
                    <p:tags r:id="rId61"/>
                  </p:custDataLst>
                </p:nvPr>
              </p:nvSpPr>
              <p:spPr bwMode="auto">
                <a:xfrm rot="5400000">
                  <a:off x="4126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7" name="Line 107"/>
                <p:cNvSpPr>
                  <a:spLocks noChangeShapeType="1"/>
                </p:cNvSpPr>
                <p:nvPr>
                  <p:custDataLst>
                    <p:tags r:id="rId62"/>
                  </p:custDataLst>
                </p:nvPr>
              </p:nvSpPr>
              <p:spPr bwMode="auto">
                <a:xfrm rot="5400000">
                  <a:off x="4222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8" name="Line 108"/>
                <p:cNvSpPr>
                  <a:spLocks noChangeShapeType="1"/>
                </p:cNvSpPr>
                <p:nvPr>
                  <p:custDataLst>
                    <p:tags r:id="rId63"/>
                  </p:custDataLst>
                </p:nvPr>
              </p:nvSpPr>
              <p:spPr bwMode="auto">
                <a:xfrm rot="5400000">
                  <a:off x="4270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5" name="Group 118"/>
              <p:cNvGrpSpPr>
                <a:grpSpLocks/>
              </p:cNvGrpSpPr>
              <p:nvPr/>
            </p:nvGrpSpPr>
            <p:grpSpPr bwMode="auto">
              <a:xfrm>
                <a:off x="2723" y="2736"/>
                <a:ext cx="1405" cy="288"/>
                <a:chOff x="2723" y="2736"/>
                <a:chExt cx="1405" cy="288"/>
              </a:xfrm>
            </p:grpSpPr>
            <p:sp>
              <p:nvSpPr>
                <p:cNvPr id="327763" name="Text Box 83"/>
                <p:cNvSpPr txBox="1">
                  <a:spLocks noChangeArrowhead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2723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327791" name="Text Box 111"/>
                <p:cNvSpPr txBox="1"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3120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327792" name="Text Box 112"/>
                <p:cNvSpPr txBox="1"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504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327793" name="Text Box 113"/>
                <p:cNvSpPr txBox="1">
                  <a:spLocks noChangeArrowheads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3888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4</a:t>
                  </a:r>
                </a:p>
              </p:txBody>
            </p:sp>
          </p:grpSp>
        </p:grpSp>
        <p:grpSp>
          <p:nvGrpSpPr>
            <p:cNvPr id="6" name="Group 117"/>
            <p:cNvGrpSpPr>
              <a:grpSpLocks/>
            </p:cNvGrpSpPr>
            <p:nvPr/>
          </p:nvGrpSpPr>
          <p:grpSpPr bwMode="auto">
            <a:xfrm>
              <a:off x="4368" y="624"/>
              <a:ext cx="432" cy="1920"/>
              <a:chOff x="4368" y="624"/>
              <a:chExt cx="432" cy="1920"/>
            </a:xfrm>
          </p:grpSpPr>
          <p:sp>
            <p:nvSpPr>
              <p:cNvPr id="327697" name="Rectangle 17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368" y="624"/>
                <a:ext cx="384" cy="19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7" name="Group 115"/>
              <p:cNvGrpSpPr>
                <a:grpSpLocks/>
              </p:cNvGrpSpPr>
              <p:nvPr/>
            </p:nvGrpSpPr>
            <p:grpSpPr bwMode="auto">
              <a:xfrm>
                <a:off x="4560" y="864"/>
                <a:ext cx="240" cy="1440"/>
                <a:chOff x="4560" y="864"/>
                <a:chExt cx="240" cy="1440"/>
              </a:xfrm>
            </p:grpSpPr>
            <p:sp>
              <p:nvSpPr>
                <p:cNvPr id="327699" name="Text Box 19"/>
                <p:cNvSpPr txBox="1">
                  <a:spLocks noChangeArrowheads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4560" y="201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327700" name="Text Box 20"/>
                <p:cNvSpPr txBox="1">
                  <a:spLocks noChangeArrowheads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4560" y="1632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327701" name="Text Box 21"/>
                <p:cNvSpPr txBox="1">
                  <a:spLocks noChangeArrowheads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4560" y="1248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327702" name="Text Box 22"/>
                <p:cNvSpPr txBox="1">
                  <a:spLocks noChangeArrowheads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4560" y="864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4</a:t>
                  </a:r>
                </a:p>
              </p:txBody>
            </p:sp>
          </p:grpSp>
          <p:grpSp>
            <p:nvGrpSpPr>
              <p:cNvPr id="8" name="Group 116"/>
              <p:cNvGrpSpPr>
                <a:grpSpLocks/>
              </p:cNvGrpSpPr>
              <p:nvPr/>
            </p:nvGrpSpPr>
            <p:grpSpPr bwMode="auto">
              <a:xfrm>
                <a:off x="4368" y="624"/>
                <a:ext cx="192" cy="1824"/>
                <a:chOff x="4368" y="624"/>
                <a:chExt cx="192" cy="1824"/>
              </a:xfrm>
            </p:grpSpPr>
            <p:sp>
              <p:nvSpPr>
                <p:cNvPr id="327705" name="Line 25"/>
                <p:cNvSpPr>
                  <a:spLocks noChangeShapeType="1"/>
                </p:cNvSpPr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4368" y="244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6" name="Line 26"/>
                <p:cNvSpPr>
                  <a:spLocks noChangeShapeType="1"/>
                </p:cNvSpPr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4368" y="235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7" name="Line 27"/>
                <p:cNvSpPr>
                  <a:spLocks noChangeShapeType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4368" y="225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8" name="Line 28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4368" y="2160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9" name="Line 29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4368" y="206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0" name="Line 30"/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4368" y="196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1" name="Line 31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4368" y="187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2" name="Line 32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4368" y="177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3" name="Line 33"/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4368" y="168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4" name="Line 34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4368" y="158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5" name="Line 35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4368" y="148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6" name="Line 36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4368" y="13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7" name="Line 37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4368" y="129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8" name="Line 38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4368" y="120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9" name="Line 39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4368" y="110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0" name="Line 40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4368" y="100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1" name="Line 41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4368" y="91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2" name="Line 42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4368" y="81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3" name="Line 43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4368" y="72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4" name="Line 44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4368" y="62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327682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Measurements on planes</a:t>
            </a:r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981200" y="2133601"/>
            <a:ext cx="8229600" cy="4525963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graphicFrame>
        <p:nvGraphicFramePr>
          <p:cNvPr id="327684" name="Object 4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33601" y="14478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6" imgW="5106113" imgH="5172797" progId="">
                  <p:embed/>
                </p:oleObj>
              </mc:Choice>
              <mc:Fallback>
                <p:oleObj name="Photo Editor Photo" r:id="rId66" imgW="5106113" imgH="517279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1" y="14478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687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895600" y="3810000"/>
            <a:ext cx="5334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9" name="Group 14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334001" y="1447800"/>
            <a:ext cx="3082925" cy="3124200"/>
            <a:chOff x="2400" y="576"/>
            <a:chExt cx="1942" cy="1968"/>
          </a:xfrm>
        </p:grpSpPr>
        <p:graphicFrame>
          <p:nvGraphicFramePr>
            <p:cNvPr id="327685" name="Object 5"/>
            <p:cNvGraphicFramePr>
              <a:graphicFrameLocks noChangeAspect="1"/>
            </p:cNvGraphicFramePr>
            <p:nvPr>
              <p:custDataLst>
                <p:tags r:id="rId12"/>
              </p:custDataLst>
            </p:nvPr>
          </p:nvGraphicFramePr>
          <p:xfrm>
            <a:off x="2400" y="576"/>
            <a:ext cx="1942" cy="19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68" imgW="5106113" imgH="5172797" progId="">
                    <p:embed/>
                  </p:oleObj>
                </mc:Choice>
                <mc:Fallback>
                  <p:oleObj name="Photo Editor Photo" r:id="rId68" imgW="5106113" imgH="5172797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0" y="576"/>
                          <a:ext cx="1942" cy="19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688" name="Line 8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488"/>
              <a:ext cx="432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7689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3581400" y="1828800"/>
            <a:ext cx="533400" cy="11430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0" name="Group 1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7315200" y="3733800"/>
            <a:ext cx="2933700" cy="2971800"/>
            <a:chOff x="3648" y="2016"/>
            <a:chExt cx="1848" cy="1872"/>
          </a:xfrm>
        </p:grpSpPr>
        <p:graphicFrame>
          <p:nvGraphicFramePr>
            <p:cNvPr id="327686" name="Object 6"/>
            <p:cNvGraphicFramePr>
              <a:graphicFrameLocks noChangeAspect="1"/>
            </p:cNvGraphicFramePr>
            <p:nvPr>
              <p:custDataLst>
                <p:tags r:id="rId10"/>
              </p:custDataLst>
            </p:nvPr>
          </p:nvGraphicFramePr>
          <p:xfrm>
            <a:off x="3648" y="2016"/>
            <a:ext cx="1848" cy="18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70" imgW="5125165" imgH="5191850" progId="">
                    <p:embed/>
                  </p:oleObj>
                </mc:Choice>
                <mc:Fallback>
                  <p:oleObj name="Photo Editor Photo" r:id="rId70" imgW="5125165" imgH="519185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2016"/>
                          <a:ext cx="1848" cy="18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690" name="Line 10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4368" y="2448"/>
              <a:ext cx="720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7693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193926" y="6019801"/>
            <a:ext cx="4368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Approach:  unwarp then measure</a:t>
            </a:r>
          </a:p>
        </p:txBody>
      </p:sp>
    </p:spTree>
    <p:extLst>
      <p:ext uri="{BB962C8B-B14F-4D97-AF65-F5344CB8AC3E}">
        <p14:creationId xmlns:p14="http://schemas.microsoft.com/office/powerpoint/2010/main" val="38429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87" grpId="0" animBg="1"/>
      <p:bldP spid="327689" grpId="0" animBg="1"/>
      <p:bldP spid="327693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1844934" y="2438400"/>
            <a:ext cx="2209800" cy="1447800"/>
            <a:chOff x="1296" y="1200"/>
            <a:chExt cx="1392" cy="912"/>
          </a:xfrm>
        </p:grpSpPr>
        <p:sp>
          <p:nvSpPr>
            <p:cNvPr id="299038" name="Freeform 30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1536" y="1200"/>
              <a:ext cx="1152" cy="912"/>
            </a:xfrm>
            <a:custGeom>
              <a:avLst/>
              <a:gdLst/>
              <a:ahLst/>
              <a:cxnLst>
                <a:cxn ang="0">
                  <a:pos x="0" y="912"/>
                </a:cxn>
                <a:cxn ang="0">
                  <a:pos x="528" y="0"/>
                </a:cxn>
                <a:cxn ang="0">
                  <a:pos x="1152" y="192"/>
                </a:cxn>
                <a:cxn ang="0">
                  <a:pos x="0" y="912"/>
                </a:cxn>
              </a:cxnLst>
              <a:rect l="0" t="0" r="r" b="b"/>
              <a:pathLst>
                <a:path w="1152" h="912">
                  <a:moveTo>
                    <a:pt x="0" y="912"/>
                  </a:moveTo>
                  <a:lnTo>
                    <a:pt x="528" y="0"/>
                  </a:lnTo>
                  <a:lnTo>
                    <a:pt x="1152" y="192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296" y="1632"/>
              <a:ext cx="240" cy="480"/>
              <a:chOff x="1296" y="1632"/>
              <a:chExt cx="240" cy="480"/>
            </a:xfrm>
          </p:grpSpPr>
          <p:sp>
            <p:nvSpPr>
              <p:cNvPr id="299020" name="Line 12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 flipH="1" flipV="1">
                <a:off x="1296" y="1632"/>
                <a:ext cx="240" cy="48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21" name="Text Box 13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296" y="1824"/>
                <a:ext cx="156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  <a:flatTx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3333CC"/>
                    </a:solidFill>
                  </a:rPr>
                  <a:t>l</a:t>
                </a:r>
              </a:p>
            </p:txBody>
          </p:sp>
        </p:grpSp>
      </p:grpSp>
      <p:sp>
        <p:nvSpPr>
          <p:cNvPr id="29901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Point and line duality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90600" y="1225550"/>
            <a:ext cx="8991600" cy="121285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A line </a:t>
            </a:r>
            <a:r>
              <a:rPr lang="en-US" b="1" dirty="0"/>
              <a:t>l</a:t>
            </a:r>
            <a:r>
              <a:rPr lang="en-US" dirty="0"/>
              <a:t> is a homogeneous 3-vector</a:t>
            </a:r>
          </a:p>
          <a:p>
            <a:pPr lvl="1"/>
            <a:r>
              <a:rPr lang="en-US" dirty="0"/>
              <a:t>It is </a:t>
            </a:r>
            <a:r>
              <a:rPr lang="en-US" dirty="0">
                <a:sym typeface="Symbol" pitchFamily="18" charset="2"/>
              </a:rPr>
              <a:t></a:t>
            </a:r>
            <a:r>
              <a:rPr lang="en-US" dirty="0"/>
              <a:t> to every point (ray) </a:t>
            </a:r>
            <a:r>
              <a:rPr lang="en-US" b="1" dirty="0"/>
              <a:t>p</a:t>
            </a:r>
            <a:r>
              <a:rPr lang="en-US" dirty="0"/>
              <a:t> on the line:  </a:t>
            </a:r>
            <a:r>
              <a:rPr lang="en-US" b="1" dirty="0" err="1"/>
              <a:t>l</a:t>
            </a:r>
            <a:r>
              <a:rPr lang="en-US" sz="3200" b="1" baseline="30000" dirty="0" err="1">
                <a:cs typeface="Arial" charset="0"/>
              </a:rPr>
              <a:t>.</a:t>
            </a:r>
            <a:r>
              <a:rPr lang="en-US" b="1" dirty="0" err="1"/>
              <a:t>p</a:t>
            </a:r>
            <a:r>
              <a:rPr lang="en-US" dirty="0"/>
              <a:t>=0</a:t>
            </a:r>
          </a:p>
          <a:p>
            <a:endParaRPr lang="en-US" dirty="0"/>
          </a:p>
        </p:txBody>
      </p:sp>
      <p:sp>
        <p:nvSpPr>
          <p:cNvPr id="299012" name="Freeform 4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2378334" y="2438400"/>
            <a:ext cx="1219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768" y="1104"/>
              </a:cxn>
              <a:cxn ang="0">
                <a:pos x="768" y="384"/>
              </a:cxn>
              <a:cxn ang="0">
                <a:pos x="0" y="0"/>
              </a:cxn>
            </a:cxnLst>
            <a:rect l="0" t="0" r="r" b="b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3" name="Oval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186247" y="3852863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4" name="Line 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248160" y="2438401"/>
            <a:ext cx="815975" cy="14144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5" name="Line 7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2378334" y="3200400"/>
            <a:ext cx="1219200" cy="228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6" name="Line 8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2225934" y="2743200"/>
            <a:ext cx="18288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7" name="Oval 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151447" y="3233738"/>
            <a:ext cx="76200" cy="762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8" name="Oval 1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454534" y="3352800"/>
            <a:ext cx="76200" cy="762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22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465206" y="3275291"/>
            <a:ext cx="38664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CC"/>
                </a:solidFill>
              </a:rPr>
              <a:t>p</a:t>
            </a:r>
            <a:r>
              <a:rPr lang="en-US" b="1" baseline="-25000" dirty="0">
                <a:solidFill>
                  <a:srgbClr val="3333CC"/>
                </a:solidFill>
              </a:rPr>
              <a:t>1</a:t>
            </a:r>
          </a:p>
        </p:txBody>
      </p:sp>
      <p:sp>
        <p:nvSpPr>
          <p:cNvPr id="299023" name="Rectangle 1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064134" y="3200401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CC"/>
                </a:solidFill>
              </a:rPr>
              <a:t>p</a:t>
            </a:r>
            <a:r>
              <a:rPr lang="en-US" b="1" baseline="-25000">
                <a:solidFill>
                  <a:srgbClr val="3333CC"/>
                </a:solidFill>
              </a:rPr>
              <a:t>2</a:t>
            </a:r>
          </a:p>
        </p:txBody>
      </p:sp>
      <p:sp>
        <p:nvSpPr>
          <p:cNvPr id="299024" name="Rectangle 16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308466" y="4316413"/>
            <a:ext cx="5410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What is the intersection of two lines </a:t>
            </a:r>
            <a:r>
              <a:rPr lang="en-US" sz="2400" b="1" dirty="0">
                <a:solidFill>
                  <a:srgbClr val="000000"/>
                </a:solidFill>
              </a:rPr>
              <a:t>l</a:t>
            </a:r>
            <a:r>
              <a:rPr lang="en-US" sz="2400" b="1" baseline="-25000" dirty="0">
                <a:solidFill>
                  <a:srgbClr val="000000"/>
                </a:solidFill>
              </a:rPr>
              <a:t>1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b="1" dirty="0">
                <a:solidFill>
                  <a:srgbClr val="000000"/>
                </a:solidFill>
              </a:rPr>
              <a:t>l</a:t>
            </a:r>
            <a:r>
              <a:rPr lang="en-US" sz="2400" b="1" baseline="-25000" dirty="0">
                <a:solidFill>
                  <a:srgbClr val="000000"/>
                </a:solidFill>
              </a:rPr>
              <a:t>2 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</a:p>
          <a:p>
            <a:pPr marL="685800" lvl="1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p </a:t>
            </a:r>
            <a:r>
              <a:rPr lang="en-US" sz="2000" dirty="0">
                <a:solidFill>
                  <a:srgbClr val="000000"/>
                </a:solidFill>
              </a:rPr>
              <a:t>is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</a:t>
            </a:r>
            <a:r>
              <a:rPr lang="en-US" sz="2000" dirty="0">
                <a:solidFill>
                  <a:srgbClr val="000000"/>
                </a:solidFill>
              </a:rPr>
              <a:t> to </a:t>
            </a: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and </a:t>
            </a: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</a:rPr>
              <a:t>2 </a:t>
            </a:r>
            <a:r>
              <a:rPr lang="en-US" sz="2000" dirty="0">
                <a:solidFill>
                  <a:srgbClr val="000000"/>
                </a:solidFill>
              </a:rPr>
              <a:t> 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   </a:t>
            </a:r>
            <a:r>
              <a:rPr lang="en-US" sz="2000" b="1" dirty="0">
                <a:solidFill>
                  <a:srgbClr val="000000"/>
                </a:solidFill>
              </a:rPr>
              <a:t>p </a:t>
            </a:r>
            <a:r>
              <a:rPr lang="en-US" sz="2000" dirty="0">
                <a:solidFill>
                  <a:srgbClr val="000000"/>
                </a:solidFill>
              </a:rPr>
              <a:t>= </a:t>
            </a: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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99037" name="Rectangle 29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6200" y="4352927"/>
            <a:ext cx="5410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What is the line </a:t>
            </a:r>
            <a:r>
              <a:rPr lang="en-US" sz="2400" b="1" dirty="0">
                <a:solidFill>
                  <a:srgbClr val="000000"/>
                </a:solidFill>
              </a:rPr>
              <a:t>l</a:t>
            </a:r>
            <a:r>
              <a:rPr lang="en-US" sz="2400" dirty="0">
                <a:solidFill>
                  <a:srgbClr val="000000"/>
                </a:solidFill>
              </a:rPr>
              <a:t> spanned by points </a:t>
            </a:r>
            <a:r>
              <a:rPr lang="en-US" sz="2400" b="1" dirty="0">
                <a:solidFill>
                  <a:srgbClr val="000000"/>
                </a:solidFill>
              </a:rPr>
              <a:t>p</a:t>
            </a:r>
            <a:r>
              <a:rPr lang="en-US" sz="2400" b="1" baseline="-25000" dirty="0">
                <a:solidFill>
                  <a:srgbClr val="000000"/>
                </a:solidFill>
              </a:rPr>
              <a:t>1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b="1" dirty="0">
                <a:solidFill>
                  <a:srgbClr val="000000"/>
                </a:solidFill>
              </a:rPr>
              <a:t>p</a:t>
            </a:r>
            <a:r>
              <a:rPr lang="en-US" sz="2400" b="1" baseline="-25000" dirty="0">
                <a:solidFill>
                  <a:srgbClr val="000000"/>
                </a:solidFill>
              </a:rPr>
              <a:t>2 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</a:p>
          <a:p>
            <a:pPr marL="685800" lvl="1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l </a:t>
            </a:r>
            <a:r>
              <a:rPr lang="en-US" sz="2000" dirty="0">
                <a:solidFill>
                  <a:srgbClr val="000000"/>
                </a:solidFill>
              </a:rPr>
              <a:t>is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</a:t>
            </a:r>
            <a:r>
              <a:rPr lang="en-US" sz="2000" dirty="0">
                <a:solidFill>
                  <a:srgbClr val="000000"/>
                </a:solidFill>
              </a:rPr>
              <a:t> to 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and 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2 </a:t>
            </a:r>
            <a:r>
              <a:rPr lang="en-US" sz="2000" dirty="0">
                <a:solidFill>
                  <a:srgbClr val="000000"/>
                </a:solidFill>
              </a:rPr>
              <a:t> 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   </a:t>
            </a:r>
            <a:r>
              <a:rPr lang="en-US" sz="2000" b="1" dirty="0">
                <a:solidFill>
                  <a:srgbClr val="000000"/>
                </a:solidFill>
              </a:rPr>
              <a:t>l </a:t>
            </a:r>
            <a:r>
              <a:rPr lang="en-US" sz="2000" dirty="0">
                <a:solidFill>
                  <a:srgbClr val="000000"/>
                </a:solidFill>
              </a:rPr>
              <a:t>= 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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2 </a:t>
            </a:r>
            <a:endParaRPr lang="en-US" sz="2000" dirty="0">
              <a:solidFill>
                <a:srgbClr val="000000"/>
              </a:solidFill>
            </a:endParaRPr>
          </a:p>
          <a:p>
            <a:pPr marL="685800" lvl="1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dirty="0">
                <a:solidFill>
                  <a:srgbClr val="000000"/>
                </a:solidFill>
              </a:rPr>
              <a:t> can be interpreted as a </a:t>
            </a:r>
            <a:r>
              <a:rPr lang="en-US" sz="2000" i="1" dirty="0">
                <a:solidFill>
                  <a:srgbClr val="000000"/>
                </a:solidFill>
              </a:rPr>
              <a:t>plane normal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57E0B-9F87-4C14-B82F-50AE389721CA}"/>
              </a:ext>
            </a:extLst>
          </p:cNvPr>
          <p:cNvSpPr txBox="1"/>
          <p:nvPr/>
        </p:nvSpPr>
        <p:spPr>
          <a:xfrm>
            <a:off x="1676400" y="3901380"/>
            <a:ext cx="541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COP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F7C93B-DA6D-4CB5-823A-1955A703D063}"/>
              </a:ext>
            </a:extLst>
          </p:cNvPr>
          <p:cNvGrpSpPr/>
          <p:nvPr/>
        </p:nvGrpSpPr>
        <p:grpSpPr>
          <a:xfrm>
            <a:off x="7527666" y="2438400"/>
            <a:ext cx="2286000" cy="1830288"/>
            <a:chOff x="6400800" y="2438400"/>
            <a:chExt cx="2286000" cy="1830288"/>
          </a:xfrm>
        </p:grpSpPr>
        <p:grpSp>
          <p:nvGrpSpPr>
            <p:cNvPr id="4" name="Group 17"/>
            <p:cNvGrpSpPr>
              <a:grpSpLocks/>
            </p:cNvGrpSpPr>
            <p:nvPr>
              <p:custDataLst>
                <p:tags r:id="rId15"/>
              </p:custDataLst>
            </p:nvPr>
          </p:nvGrpSpPr>
          <p:grpSpPr bwMode="auto">
            <a:xfrm>
              <a:off x="6400800" y="2438400"/>
              <a:ext cx="2286000" cy="1752600"/>
              <a:chOff x="3072" y="1200"/>
              <a:chExt cx="1440" cy="1104"/>
            </a:xfrm>
          </p:grpSpPr>
          <p:sp>
            <p:nvSpPr>
              <p:cNvPr id="299026" name="Line 18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 flipH="1">
                <a:off x="3936" y="1392"/>
                <a:ext cx="48" cy="7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27" name="Freeform 19"/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3600" y="1200"/>
                <a:ext cx="768" cy="11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768" y="1104"/>
                  </a:cxn>
                  <a:cxn ang="0">
                    <a:pos x="768" y="384"/>
                  </a:cxn>
                  <a:cxn ang="0">
                    <a:pos x="0" y="0"/>
                  </a:cxn>
                </a:cxnLst>
                <a:rect l="0" t="0" r="r" b="b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28" name="Oval 20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479" y="2091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29" name="Line 21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3600" y="1680"/>
                <a:ext cx="768" cy="144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30" name="Line 22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 flipV="1">
                <a:off x="3504" y="1344"/>
                <a:ext cx="1008" cy="768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31" name="Oval 23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936" y="1728"/>
                <a:ext cx="48" cy="48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rgbClr val="33CC3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32" name="Line 24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flipH="1" flipV="1">
                <a:off x="3264" y="1632"/>
                <a:ext cx="240" cy="48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33" name="Text Box 25"/>
              <p:cNvSpPr txBox="1"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3168" y="1680"/>
                <a:ext cx="267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  <a:flatTx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3333CC"/>
                    </a:solidFill>
                  </a:rPr>
                  <a:t>l</a:t>
                </a:r>
                <a:r>
                  <a:rPr lang="en-US" b="1" baseline="-25000">
                    <a:solidFill>
                      <a:srgbClr val="3333CC"/>
                    </a:solidFill>
                  </a:rPr>
                  <a:t>1</a:t>
                </a:r>
              </a:p>
            </p:txBody>
          </p:sp>
          <p:sp>
            <p:nvSpPr>
              <p:cNvPr id="299034" name="Line 26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 flipH="1" flipV="1">
                <a:off x="3072" y="1920"/>
                <a:ext cx="432" cy="19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35" name="Text Box 27"/>
              <p:cNvSpPr txBox="1"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072" y="1929"/>
                <a:ext cx="267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  <a:flatTx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FF0000"/>
                    </a:solidFill>
                  </a:rPr>
                  <a:t>l</a:t>
                </a:r>
                <a:r>
                  <a:rPr lang="en-US" b="1" baseline="-25000">
                    <a:solidFill>
                      <a:srgbClr val="FF0000"/>
                    </a:solidFill>
                  </a:rPr>
                  <a:t>2</a:t>
                </a:r>
              </a:p>
            </p:txBody>
          </p:sp>
          <p:sp>
            <p:nvSpPr>
              <p:cNvPr id="299036" name="Rectangle 28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936" y="1680"/>
                <a:ext cx="2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33CC33"/>
                    </a:solidFill>
                  </a:rPr>
                  <a:t>p</a:t>
                </a:r>
                <a:endParaRPr lang="en-US" b="1" baseline="-25000">
                  <a:solidFill>
                    <a:srgbClr val="33CC33"/>
                  </a:solidFill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25742E3-15A6-4F94-A87C-5E4DF869BB04}"/>
                </a:ext>
              </a:extLst>
            </p:cNvPr>
            <p:cNvSpPr txBox="1"/>
            <p:nvPr/>
          </p:nvSpPr>
          <p:spPr>
            <a:xfrm>
              <a:off x="6774324" y="3960911"/>
              <a:ext cx="5415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COP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E6AEAC8-CE78-4AEF-B58B-B304E17DC320}"/>
              </a:ext>
            </a:extLst>
          </p:cNvPr>
          <p:cNvSpPr txBox="1"/>
          <p:nvPr/>
        </p:nvSpPr>
        <p:spPr>
          <a:xfrm>
            <a:off x="2286000" y="6235700"/>
            <a:ext cx="762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Points and lines are </a:t>
            </a:r>
            <a:r>
              <a:rPr lang="en-US" sz="2400" i="1" dirty="0">
                <a:solidFill>
                  <a:srgbClr val="000000"/>
                </a:solidFill>
              </a:rPr>
              <a:t>dual</a:t>
            </a:r>
            <a:r>
              <a:rPr lang="en-US" sz="2400" dirty="0">
                <a:solidFill>
                  <a:srgbClr val="000000"/>
                </a:solidFill>
              </a:rPr>
              <a:t> in projective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24" grpId="0" build="p" bldLvl="3" autoUpdateAnimBg="0"/>
      <p:bldP spid="299037" grpId="0" build="p" bldLvl="3" autoUpdateAnimBg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53264-B263-4D9F-B01A-F4C5285C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5BDBF3-6A2A-4E73-B4B0-F4FA5520F1A6}"/>
              </a:ext>
            </a:extLst>
          </p:cNvPr>
          <p:cNvSpPr/>
          <p:nvPr/>
        </p:nvSpPr>
        <p:spPr>
          <a:xfrm>
            <a:off x="4495800" y="1524000"/>
            <a:ext cx="3657600" cy="2667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54DE1D-AA6C-40B8-852A-17225E71D1B4}"/>
              </a:ext>
            </a:extLst>
          </p:cNvPr>
          <p:cNvCxnSpPr>
            <a:cxnSpLocks/>
          </p:cNvCxnSpPr>
          <p:nvPr/>
        </p:nvCxnSpPr>
        <p:spPr>
          <a:xfrm>
            <a:off x="5638800" y="31242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923713-1B8A-44B7-B5AC-C6AE4564BAB6}"/>
              </a:ext>
            </a:extLst>
          </p:cNvPr>
          <p:cNvCxnSpPr>
            <a:cxnSpLocks/>
          </p:cNvCxnSpPr>
          <p:nvPr/>
        </p:nvCxnSpPr>
        <p:spPr>
          <a:xfrm>
            <a:off x="7010400" y="3124200"/>
            <a:ext cx="0" cy="5334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1E2B0C-BA2A-49D4-BFAF-BBFAC74498DA}"/>
              </a:ext>
            </a:extLst>
          </p:cNvPr>
          <p:cNvCxnSpPr>
            <a:cxnSpLocks/>
          </p:cNvCxnSpPr>
          <p:nvPr/>
        </p:nvCxnSpPr>
        <p:spPr>
          <a:xfrm>
            <a:off x="5943600" y="26670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D118A4-262F-4CFB-BA71-BE66467E4850}"/>
              </a:ext>
            </a:extLst>
          </p:cNvPr>
          <p:cNvCxnSpPr>
            <a:cxnSpLocks/>
          </p:cNvCxnSpPr>
          <p:nvPr/>
        </p:nvCxnSpPr>
        <p:spPr>
          <a:xfrm>
            <a:off x="6705600" y="26670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1A5E20-00E4-4576-81BE-CEC2ADEBCBD5}"/>
              </a:ext>
            </a:extLst>
          </p:cNvPr>
          <p:cNvGrpSpPr/>
          <p:nvPr/>
        </p:nvGrpSpPr>
        <p:grpSpPr>
          <a:xfrm>
            <a:off x="5562600" y="2590800"/>
            <a:ext cx="1524000" cy="609600"/>
            <a:chOff x="4953000" y="2590800"/>
            <a:chExt cx="1524000" cy="609600"/>
          </a:xfrm>
        </p:grpSpPr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id="{1E037D7F-0C87-4AEC-A83F-B65707D0D614}"/>
                </a:ext>
              </a:extLst>
            </p:cNvPr>
            <p:cNvSpPr/>
            <p:nvPr/>
          </p:nvSpPr>
          <p:spPr>
            <a:xfrm>
              <a:off x="5029200" y="2667000"/>
              <a:ext cx="1371600" cy="457200"/>
            </a:xfrm>
            <a:prstGeom prst="trapezoid">
              <a:avLst>
                <a:gd name="adj" fmla="val 70455"/>
              </a:avLst>
            </a:prstGeom>
            <a:solidFill>
              <a:srgbClr val="6633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0DC6BB3-B9B6-40D4-9880-611B1766EC42}"/>
                </a:ext>
              </a:extLst>
            </p:cNvPr>
            <p:cNvSpPr/>
            <p:nvPr/>
          </p:nvSpPr>
          <p:spPr>
            <a:xfrm>
              <a:off x="5257800" y="2590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447606-68AF-41C3-9A0D-241B5BB99522}"/>
                </a:ext>
              </a:extLst>
            </p:cNvPr>
            <p:cNvSpPr/>
            <p:nvPr/>
          </p:nvSpPr>
          <p:spPr>
            <a:xfrm>
              <a:off x="4953000" y="3048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477486F-DF3A-4E7C-9867-BEF020A09160}"/>
                </a:ext>
              </a:extLst>
            </p:cNvPr>
            <p:cNvSpPr/>
            <p:nvPr/>
          </p:nvSpPr>
          <p:spPr>
            <a:xfrm>
              <a:off x="6019800" y="2590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4B316EA-D04D-4567-85A1-615E18C3472E}"/>
                </a:ext>
              </a:extLst>
            </p:cNvPr>
            <p:cNvSpPr/>
            <p:nvPr/>
          </p:nvSpPr>
          <p:spPr>
            <a:xfrm>
              <a:off x="6324600" y="3048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EE60E83-B050-430E-8E90-852501566ED4}"/>
              </a:ext>
            </a:extLst>
          </p:cNvPr>
          <p:cNvSpPr txBox="1"/>
          <p:nvPr/>
        </p:nvSpPr>
        <p:spPr>
          <a:xfrm>
            <a:off x="4172590" y="2743200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US" dirty="0"/>
              <a:t> =(100, 200)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973C73-96DA-4A4B-902E-59ECBFCA92C6}"/>
              </a:ext>
            </a:extLst>
          </p:cNvPr>
          <p:cNvSpPr txBox="1"/>
          <p:nvPr/>
        </p:nvSpPr>
        <p:spPr>
          <a:xfrm>
            <a:off x="6853273" y="2678668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</a:t>
            </a:r>
            <a:r>
              <a:rPr lang="en-US" dirty="0"/>
              <a:t> = (300, 200)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7740A4-BB32-4F0E-90B6-30859AC479FF}"/>
              </a:ext>
            </a:extLst>
          </p:cNvPr>
          <p:cNvSpPr txBox="1"/>
          <p:nvPr/>
        </p:nvSpPr>
        <p:spPr>
          <a:xfrm>
            <a:off x="4648200" y="2198255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  <a:r>
              <a:rPr lang="en-US" dirty="0"/>
              <a:t> = (150, 150)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1D7EF0-B2FE-4C0D-AF99-C73E22152AA7}"/>
              </a:ext>
            </a:extLst>
          </p:cNvPr>
          <p:cNvSpPr txBox="1"/>
          <p:nvPr/>
        </p:nvSpPr>
        <p:spPr>
          <a:xfrm>
            <a:off x="6553200" y="219825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  <a:r>
              <a:rPr lang="en-US" dirty="0"/>
              <a:t> = (250, 150)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313E0FF-A7C9-4E91-8C6D-217ED9570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029863"/>
            <a:ext cx="10363200" cy="114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991EB33-5E5C-4923-8D49-5A3EAF6BC788}"/>
              </a:ext>
            </a:extLst>
          </p:cNvPr>
          <p:cNvSpPr txBox="1"/>
          <p:nvPr/>
        </p:nvSpPr>
        <p:spPr>
          <a:xfrm>
            <a:off x="1866900" y="4279135"/>
            <a:ext cx="8915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What is the line passing through points </a:t>
            </a:r>
            <a:r>
              <a:rPr lang="en-US" sz="2400" b="1" dirty="0">
                <a:solidFill>
                  <a:srgbClr val="000000"/>
                </a:solidFill>
              </a:rPr>
              <a:t>p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b="1" dirty="0">
                <a:solidFill>
                  <a:srgbClr val="000000"/>
                </a:solidFill>
              </a:rPr>
              <a:t>q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A3A0618-7D4F-40F5-BA2C-E3A1BC2041C9}"/>
              </a:ext>
            </a:extLst>
          </p:cNvPr>
          <p:cNvCxnSpPr/>
          <p:nvPr/>
        </p:nvCxnSpPr>
        <p:spPr>
          <a:xfrm>
            <a:off x="4038600" y="3124200"/>
            <a:ext cx="4648200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6B055166-5B67-4C00-8DCF-8A45FCD30B05}"/>
              </a:ext>
            </a:extLst>
          </p:cNvPr>
          <p:cNvSpPr/>
          <p:nvPr/>
        </p:nvSpPr>
        <p:spPr>
          <a:xfrm>
            <a:off x="1600200" y="4812534"/>
            <a:ext cx="2590800" cy="1740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FBBF27D-53F5-4162-A71D-1ABCF5F36E7A}"/>
              </a:ext>
            </a:extLst>
          </p:cNvPr>
          <p:cNvSpPr/>
          <p:nvPr/>
        </p:nvSpPr>
        <p:spPr>
          <a:xfrm>
            <a:off x="4234764" y="4854241"/>
            <a:ext cx="3537636" cy="1740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A08F4DD-9A75-4A4D-B40D-E99FB9B3E202}"/>
              </a:ext>
            </a:extLst>
          </p:cNvPr>
          <p:cNvSpPr/>
          <p:nvPr/>
        </p:nvSpPr>
        <p:spPr>
          <a:xfrm>
            <a:off x="7848600" y="4824223"/>
            <a:ext cx="1828800" cy="1740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F6A9730-FEA4-4ABA-839A-4C2FF643ADD4}"/>
              </a:ext>
            </a:extLst>
          </p:cNvPr>
          <p:cNvSpPr/>
          <p:nvPr/>
        </p:nvSpPr>
        <p:spPr>
          <a:xfrm>
            <a:off x="9746673" y="4648200"/>
            <a:ext cx="1828800" cy="1740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7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1695D-99A4-46AE-B579-13195BE65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2E77D5-2A1A-4E83-8335-9B283F047D47}"/>
              </a:ext>
            </a:extLst>
          </p:cNvPr>
          <p:cNvSpPr/>
          <p:nvPr/>
        </p:nvSpPr>
        <p:spPr>
          <a:xfrm>
            <a:off x="4495800" y="1524000"/>
            <a:ext cx="3657600" cy="2667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3996EB-5541-464F-8246-AFC4BA6E103C}"/>
              </a:ext>
            </a:extLst>
          </p:cNvPr>
          <p:cNvCxnSpPr>
            <a:cxnSpLocks/>
          </p:cNvCxnSpPr>
          <p:nvPr/>
        </p:nvCxnSpPr>
        <p:spPr>
          <a:xfrm>
            <a:off x="5638800" y="31242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0A5CEB-151F-4084-A8C8-4001EC80C425}"/>
              </a:ext>
            </a:extLst>
          </p:cNvPr>
          <p:cNvCxnSpPr>
            <a:cxnSpLocks/>
          </p:cNvCxnSpPr>
          <p:nvPr/>
        </p:nvCxnSpPr>
        <p:spPr>
          <a:xfrm>
            <a:off x="7010400" y="3124200"/>
            <a:ext cx="0" cy="5334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D88E4E-D19B-459D-A1E6-539D71C4892F}"/>
              </a:ext>
            </a:extLst>
          </p:cNvPr>
          <p:cNvCxnSpPr>
            <a:cxnSpLocks/>
          </p:cNvCxnSpPr>
          <p:nvPr/>
        </p:nvCxnSpPr>
        <p:spPr>
          <a:xfrm>
            <a:off x="5943600" y="26670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E25AB8-8E9C-44A4-824D-E74708647012}"/>
              </a:ext>
            </a:extLst>
          </p:cNvPr>
          <p:cNvCxnSpPr>
            <a:cxnSpLocks/>
          </p:cNvCxnSpPr>
          <p:nvPr/>
        </p:nvCxnSpPr>
        <p:spPr>
          <a:xfrm>
            <a:off x="6705600" y="26670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1D52060F-0D66-456B-8E34-53925651A521}"/>
              </a:ext>
            </a:extLst>
          </p:cNvPr>
          <p:cNvGrpSpPr/>
          <p:nvPr/>
        </p:nvGrpSpPr>
        <p:grpSpPr>
          <a:xfrm>
            <a:off x="5562600" y="2590800"/>
            <a:ext cx="1524000" cy="609600"/>
            <a:chOff x="4953000" y="2590800"/>
            <a:chExt cx="1524000" cy="609600"/>
          </a:xfrm>
        </p:grpSpPr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A2F58189-CB69-4109-BE0D-10BEF7088BB9}"/>
                </a:ext>
              </a:extLst>
            </p:cNvPr>
            <p:cNvSpPr/>
            <p:nvPr/>
          </p:nvSpPr>
          <p:spPr>
            <a:xfrm>
              <a:off x="5029200" y="2667000"/>
              <a:ext cx="1371600" cy="457200"/>
            </a:xfrm>
            <a:prstGeom prst="trapezoid">
              <a:avLst>
                <a:gd name="adj" fmla="val 70455"/>
              </a:avLst>
            </a:prstGeom>
            <a:solidFill>
              <a:srgbClr val="6633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5B45CED-1572-4C70-AA75-611610EF0002}"/>
                </a:ext>
              </a:extLst>
            </p:cNvPr>
            <p:cNvSpPr/>
            <p:nvPr/>
          </p:nvSpPr>
          <p:spPr>
            <a:xfrm>
              <a:off x="5257800" y="2590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F1BEE2F-806C-44A0-97B1-6BF9230217F5}"/>
                </a:ext>
              </a:extLst>
            </p:cNvPr>
            <p:cNvSpPr/>
            <p:nvPr/>
          </p:nvSpPr>
          <p:spPr>
            <a:xfrm>
              <a:off x="4953000" y="3048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CB65F61-0820-41CD-8A6C-664F6D831610}"/>
                </a:ext>
              </a:extLst>
            </p:cNvPr>
            <p:cNvSpPr/>
            <p:nvPr/>
          </p:nvSpPr>
          <p:spPr>
            <a:xfrm>
              <a:off x="6019800" y="2590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DB893BD-6E52-4A7F-BBE8-B813F7204950}"/>
                </a:ext>
              </a:extLst>
            </p:cNvPr>
            <p:cNvSpPr/>
            <p:nvPr/>
          </p:nvSpPr>
          <p:spPr>
            <a:xfrm>
              <a:off x="6324600" y="3048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E05C315-DA3E-4F10-8436-4071FBFC9045}"/>
              </a:ext>
            </a:extLst>
          </p:cNvPr>
          <p:cNvSpPr txBox="1"/>
          <p:nvPr/>
        </p:nvSpPr>
        <p:spPr>
          <a:xfrm>
            <a:off x="4172590" y="2743200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US" dirty="0"/>
              <a:t> =(100, 200)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89121F-50CC-4355-A6CC-3315E796117C}"/>
              </a:ext>
            </a:extLst>
          </p:cNvPr>
          <p:cNvSpPr txBox="1"/>
          <p:nvPr/>
        </p:nvSpPr>
        <p:spPr>
          <a:xfrm>
            <a:off x="6853273" y="2678668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</a:t>
            </a:r>
            <a:r>
              <a:rPr lang="en-US" dirty="0"/>
              <a:t> = (300, 200)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43B0EB-0C0F-4359-8323-BFF6F29707B7}"/>
              </a:ext>
            </a:extLst>
          </p:cNvPr>
          <p:cNvSpPr txBox="1"/>
          <p:nvPr/>
        </p:nvSpPr>
        <p:spPr>
          <a:xfrm>
            <a:off x="4648200" y="2198255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  <a:r>
              <a:rPr lang="en-US" dirty="0"/>
              <a:t> = (150, 150)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7EA439-A0B1-423C-ACCE-38D581E46FEA}"/>
              </a:ext>
            </a:extLst>
          </p:cNvPr>
          <p:cNvSpPr txBox="1"/>
          <p:nvPr/>
        </p:nvSpPr>
        <p:spPr>
          <a:xfrm>
            <a:off x="6553200" y="219825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  <a:r>
              <a:rPr lang="en-US" dirty="0"/>
              <a:t> = (250, 150)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6395F28-5CCC-4175-B935-94A2A524578C}"/>
              </a:ext>
            </a:extLst>
          </p:cNvPr>
          <p:cNvCxnSpPr/>
          <p:nvPr/>
        </p:nvCxnSpPr>
        <p:spPr>
          <a:xfrm>
            <a:off x="4038600" y="3124200"/>
            <a:ext cx="4648200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97FD01B-07E4-45FA-BF7A-3C8F69D09ACE}"/>
              </a:ext>
            </a:extLst>
          </p:cNvPr>
          <p:cNvSpPr txBox="1"/>
          <p:nvPr/>
        </p:nvSpPr>
        <p:spPr>
          <a:xfrm>
            <a:off x="1828800" y="4691969"/>
            <a:ext cx="6629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How do we interpret the line                    ?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67255A5-97DF-4772-8776-BA9345D80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965" y="4449762"/>
            <a:ext cx="1394235" cy="99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2A67F30-DD68-4173-957D-D35EF3442FCC}"/>
              </a:ext>
            </a:extLst>
          </p:cNvPr>
          <p:cNvGrpSpPr/>
          <p:nvPr/>
        </p:nvGrpSpPr>
        <p:grpSpPr>
          <a:xfrm>
            <a:off x="609600" y="5614045"/>
            <a:ext cx="9209742" cy="1028698"/>
            <a:chOff x="609600" y="5614045"/>
            <a:chExt cx="9209742" cy="102869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D61EBD1-FF11-44DE-B356-E2117DAD7486}"/>
                </a:ext>
              </a:extLst>
            </p:cNvPr>
            <p:cNvSpPr txBox="1"/>
            <p:nvPr/>
          </p:nvSpPr>
          <p:spPr>
            <a:xfrm>
              <a:off x="609600" y="5867400"/>
              <a:ext cx="8001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</a:rPr>
                <a:t>Answer, the set of points (</a:t>
              </a:r>
              <a:r>
                <a:rPr lang="en-US" sz="2400" i="1" dirty="0">
                  <a:solidFill>
                    <a:srgbClr val="000000"/>
                  </a:solidFill>
                </a:rPr>
                <a:t>x</a:t>
              </a:r>
              <a:r>
                <a:rPr lang="en-US" sz="2400" dirty="0">
                  <a:solidFill>
                    <a:srgbClr val="000000"/>
                  </a:solidFill>
                </a:rPr>
                <a:t>, </a:t>
              </a:r>
              <a:r>
                <a:rPr lang="en-US" sz="2400" i="1" dirty="0">
                  <a:solidFill>
                    <a:srgbClr val="000000"/>
                  </a:solidFill>
                </a:rPr>
                <a:t>y</a:t>
              </a:r>
              <a:r>
                <a:rPr lang="en-US" sz="2400" dirty="0">
                  <a:solidFill>
                    <a:srgbClr val="000000"/>
                  </a:solidFill>
                </a:rPr>
                <a:t>) such that                    , i.e., </a:t>
              </a:r>
            </a:p>
          </p:txBody>
        </p:sp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2D49CE15-4F0C-4C5A-BC98-66529DB6DB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4753" y="5614045"/>
              <a:ext cx="1378893" cy="1028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AEB3FAFA-FD42-4915-AD4A-A4BB067255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0118" y="6006047"/>
              <a:ext cx="1419224" cy="244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115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53264-B263-4D9F-B01A-F4C5285C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5BDBF3-6A2A-4E73-B4B0-F4FA5520F1A6}"/>
              </a:ext>
            </a:extLst>
          </p:cNvPr>
          <p:cNvSpPr/>
          <p:nvPr/>
        </p:nvSpPr>
        <p:spPr>
          <a:xfrm>
            <a:off x="4495800" y="1524000"/>
            <a:ext cx="3657600" cy="2667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54DE1D-AA6C-40B8-852A-17225E71D1B4}"/>
              </a:ext>
            </a:extLst>
          </p:cNvPr>
          <p:cNvCxnSpPr>
            <a:cxnSpLocks/>
          </p:cNvCxnSpPr>
          <p:nvPr/>
        </p:nvCxnSpPr>
        <p:spPr>
          <a:xfrm>
            <a:off x="5638800" y="31242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923713-1B8A-44B7-B5AC-C6AE4564BAB6}"/>
              </a:ext>
            </a:extLst>
          </p:cNvPr>
          <p:cNvCxnSpPr>
            <a:cxnSpLocks/>
          </p:cNvCxnSpPr>
          <p:nvPr/>
        </p:nvCxnSpPr>
        <p:spPr>
          <a:xfrm>
            <a:off x="7010400" y="3124200"/>
            <a:ext cx="0" cy="5334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1E2B0C-BA2A-49D4-BFAF-BBFAC74498DA}"/>
              </a:ext>
            </a:extLst>
          </p:cNvPr>
          <p:cNvCxnSpPr>
            <a:cxnSpLocks/>
          </p:cNvCxnSpPr>
          <p:nvPr/>
        </p:nvCxnSpPr>
        <p:spPr>
          <a:xfrm>
            <a:off x="5943600" y="26670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D118A4-262F-4CFB-BA71-BE66467E4850}"/>
              </a:ext>
            </a:extLst>
          </p:cNvPr>
          <p:cNvCxnSpPr>
            <a:cxnSpLocks/>
          </p:cNvCxnSpPr>
          <p:nvPr/>
        </p:nvCxnSpPr>
        <p:spPr>
          <a:xfrm>
            <a:off x="6705600" y="26670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1A5E20-00E4-4576-81BE-CEC2ADEBCBD5}"/>
              </a:ext>
            </a:extLst>
          </p:cNvPr>
          <p:cNvGrpSpPr/>
          <p:nvPr/>
        </p:nvGrpSpPr>
        <p:grpSpPr>
          <a:xfrm>
            <a:off x="5562600" y="2590800"/>
            <a:ext cx="1524000" cy="609600"/>
            <a:chOff x="4953000" y="2590800"/>
            <a:chExt cx="1524000" cy="609600"/>
          </a:xfrm>
        </p:grpSpPr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id="{1E037D7F-0C87-4AEC-A83F-B65707D0D614}"/>
                </a:ext>
              </a:extLst>
            </p:cNvPr>
            <p:cNvSpPr/>
            <p:nvPr/>
          </p:nvSpPr>
          <p:spPr>
            <a:xfrm>
              <a:off x="5029200" y="2667000"/>
              <a:ext cx="1371600" cy="457200"/>
            </a:xfrm>
            <a:prstGeom prst="trapezoid">
              <a:avLst>
                <a:gd name="adj" fmla="val 70455"/>
              </a:avLst>
            </a:prstGeom>
            <a:solidFill>
              <a:srgbClr val="6633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0DC6BB3-B9B6-40D4-9880-611B1766EC42}"/>
                </a:ext>
              </a:extLst>
            </p:cNvPr>
            <p:cNvSpPr/>
            <p:nvPr/>
          </p:nvSpPr>
          <p:spPr>
            <a:xfrm>
              <a:off x="5257800" y="2590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447606-68AF-41C3-9A0D-241B5BB99522}"/>
                </a:ext>
              </a:extLst>
            </p:cNvPr>
            <p:cNvSpPr/>
            <p:nvPr/>
          </p:nvSpPr>
          <p:spPr>
            <a:xfrm>
              <a:off x="4953000" y="3048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477486F-DF3A-4E7C-9867-BEF020A09160}"/>
                </a:ext>
              </a:extLst>
            </p:cNvPr>
            <p:cNvSpPr/>
            <p:nvPr/>
          </p:nvSpPr>
          <p:spPr>
            <a:xfrm>
              <a:off x="6019800" y="2590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4B316EA-D04D-4567-85A1-615E18C3472E}"/>
                </a:ext>
              </a:extLst>
            </p:cNvPr>
            <p:cNvSpPr/>
            <p:nvPr/>
          </p:nvSpPr>
          <p:spPr>
            <a:xfrm>
              <a:off x="6324600" y="3048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EE60E83-B050-430E-8E90-852501566ED4}"/>
              </a:ext>
            </a:extLst>
          </p:cNvPr>
          <p:cNvSpPr txBox="1"/>
          <p:nvPr/>
        </p:nvSpPr>
        <p:spPr>
          <a:xfrm>
            <a:off x="4172590" y="2743200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US" dirty="0"/>
              <a:t> =(100, 200)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973C73-96DA-4A4B-902E-59ECBFCA92C6}"/>
              </a:ext>
            </a:extLst>
          </p:cNvPr>
          <p:cNvSpPr txBox="1"/>
          <p:nvPr/>
        </p:nvSpPr>
        <p:spPr>
          <a:xfrm>
            <a:off x="6853273" y="2678668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</a:t>
            </a:r>
            <a:r>
              <a:rPr lang="en-US" dirty="0"/>
              <a:t> = (300, 200)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7740A4-BB32-4F0E-90B6-30859AC479FF}"/>
              </a:ext>
            </a:extLst>
          </p:cNvPr>
          <p:cNvSpPr txBox="1"/>
          <p:nvPr/>
        </p:nvSpPr>
        <p:spPr>
          <a:xfrm>
            <a:off x="4648200" y="2198255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  <a:r>
              <a:rPr lang="en-US" dirty="0"/>
              <a:t> = (150, 150)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1D7EF0-B2FE-4C0D-AF99-C73E22152AA7}"/>
              </a:ext>
            </a:extLst>
          </p:cNvPr>
          <p:cNvSpPr txBox="1"/>
          <p:nvPr/>
        </p:nvSpPr>
        <p:spPr>
          <a:xfrm>
            <a:off x="6553200" y="219825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  <a:r>
              <a:rPr lang="en-US" dirty="0"/>
              <a:t> = (250, 150)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91EB33-5E5C-4923-8D49-5A3EAF6BC788}"/>
              </a:ext>
            </a:extLst>
          </p:cNvPr>
          <p:cNvSpPr txBox="1"/>
          <p:nvPr/>
        </p:nvSpPr>
        <p:spPr>
          <a:xfrm>
            <a:off x="1866900" y="4279135"/>
            <a:ext cx="8915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What is the line passing through points </a:t>
            </a:r>
            <a:r>
              <a:rPr lang="en-US" sz="2400" b="1" dirty="0">
                <a:solidFill>
                  <a:srgbClr val="000000"/>
                </a:solidFill>
              </a:rPr>
              <a:t>p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b="1" dirty="0">
                <a:solidFill>
                  <a:srgbClr val="000000"/>
                </a:solidFill>
              </a:rPr>
              <a:t>r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A3A0618-7D4F-40F5-BA2C-E3A1BC2041C9}"/>
              </a:ext>
            </a:extLst>
          </p:cNvPr>
          <p:cNvCxnSpPr>
            <a:cxnSpLocks/>
          </p:cNvCxnSpPr>
          <p:nvPr/>
        </p:nvCxnSpPr>
        <p:spPr>
          <a:xfrm flipV="1">
            <a:off x="4851541" y="1219200"/>
            <a:ext cx="2082659" cy="303461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2DE34D01-E21B-49DF-81F6-90C520EF6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74" y="4863250"/>
            <a:ext cx="10936851" cy="121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D806C6B-EE95-442E-AAD5-46FFAA10A32B}"/>
              </a:ext>
            </a:extLst>
          </p:cNvPr>
          <p:cNvGrpSpPr/>
          <p:nvPr/>
        </p:nvGrpSpPr>
        <p:grpSpPr>
          <a:xfrm>
            <a:off x="3124200" y="6257106"/>
            <a:ext cx="6105518" cy="461665"/>
            <a:chOff x="3124200" y="6257106"/>
            <a:chExt cx="6105518" cy="46166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ACDFCF8-8CA5-4BF0-88F4-DC8E7FF99FE1}"/>
                </a:ext>
              </a:extLst>
            </p:cNvPr>
            <p:cNvSpPr txBox="1"/>
            <p:nvPr/>
          </p:nvSpPr>
          <p:spPr>
            <a:xfrm>
              <a:off x="3124200" y="6257106"/>
              <a:ext cx="44196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</a:rPr>
                <a:t>i.e., all points (x, y) such that </a:t>
              </a:r>
            </a:p>
          </p:txBody>
        </p:sp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57D68E1E-5AC5-438E-8161-810CC928DB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6338324"/>
              <a:ext cx="1762118" cy="29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969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F303E-81D6-4A2F-977F-BC2AE71FF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5087DE-F18B-442F-AA0A-E4A50BC7B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752600"/>
            <a:ext cx="3620725" cy="27795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2DBB61-0211-44A4-AB89-E6F67B142340}"/>
              </a:ext>
            </a:extLst>
          </p:cNvPr>
          <p:cNvSpPr txBox="1"/>
          <p:nvPr/>
        </p:nvSpPr>
        <p:spPr>
          <a:xfrm>
            <a:off x="2038962" y="4724400"/>
            <a:ext cx="81140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latin typeface="+mj-lt"/>
              </a:rPr>
              <a:t>Consider the above image, with four points </a:t>
            </a:r>
            <a:r>
              <a:rPr lang="en-US" sz="2000" b="1" i="0" u="none" strike="noStrike" baseline="0" dirty="0">
                <a:latin typeface="+mj-lt"/>
              </a:rPr>
              <a:t>p</a:t>
            </a:r>
            <a:r>
              <a:rPr lang="en-US" sz="2000" b="0" i="0" u="none" strike="noStrike" baseline="0" dirty="0">
                <a:latin typeface="+mj-lt"/>
              </a:rPr>
              <a:t>, </a:t>
            </a:r>
            <a:r>
              <a:rPr lang="en-US" sz="2000" b="1" i="0" u="none" strike="noStrike" baseline="0" dirty="0">
                <a:latin typeface="+mj-lt"/>
              </a:rPr>
              <a:t>q</a:t>
            </a:r>
            <a:r>
              <a:rPr lang="en-US" sz="2000" b="0" i="0" u="none" strike="noStrike" baseline="0" dirty="0">
                <a:latin typeface="+mj-lt"/>
              </a:rPr>
              <a:t>, </a:t>
            </a:r>
            <a:r>
              <a:rPr lang="en-US" sz="2000" b="1" i="0" u="none" strike="noStrike" baseline="0" dirty="0">
                <a:latin typeface="+mj-lt"/>
              </a:rPr>
              <a:t>r</a:t>
            </a:r>
            <a:r>
              <a:rPr lang="en-US" sz="2000" b="0" i="0" u="none" strike="noStrike" baseline="0" dirty="0">
                <a:latin typeface="+mj-lt"/>
              </a:rPr>
              <a:t>, </a:t>
            </a:r>
            <a:r>
              <a:rPr lang="en-US" sz="2000" b="1" i="0" u="none" strike="noStrike" baseline="0" dirty="0">
                <a:latin typeface="+mj-lt"/>
              </a:rPr>
              <a:t>s</a:t>
            </a:r>
            <a:r>
              <a:rPr lang="en-US" sz="2000" b="0" i="0" u="none" strike="noStrike" baseline="0" dirty="0">
                <a:latin typeface="+mj-lt"/>
              </a:rPr>
              <a:t>, labeled (assume these are 2D homogeneous points). What is a simple expression for the point of intersection between the lines </a:t>
            </a:r>
            <a:r>
              <a:rPr lang="en-US" sz="2000" b="1" i="0" u="none" strike="noStrike" baseline="0" dirty="0">
                <a:latin typeface="+mj-lt"/>
              </a:rPr>
              <a:t>pr</a:t>
            </a:r>
            <a:r>
              <a:rPr lang="en-US" sz="2000" b="0" i="0" u="none" strike="noStrike" baseline="0" dirty="0">
                <a:latin typeface="+mj-lt"/>
              </a:rPr>
              <a:t> and </a:t>
            </a:r>
            <a:r>
              <a:rPr lang="en-US" sz="2000" b="1" i="0" u="none" strike="noStrike" baseline="0" dirty="0" err="1">
                <a:latin typeface="+mj-lt"/>
              </a:rPr>
              <a:t>qs</a:t>
            </a:r>
            <a:r>
              <a:rPr lang="en-US" sz="2000" dirty="0">
                <a:latin typeface="+mj-lt"/>
              </a:rPr>
              <a:t>?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1435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F303E-81D6-4A2F-977F-BC2AE71FF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5087DE-F18B-442F-AA0A-E4A50BC7B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752600"/>
            <a:ext cx="3620725" cy="27795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2DBB61-0211-44A4-AB89-E6F67B142340}"/>
              </a:ext>
            </a:extLst>
          </p:cNvPr>
          <p:cNvSpPr txBox="1"/>
          <p:nvPr/>
        </p:nvSpPr>
        <p:spPr>
          <a:xfrm>
            <a:off x="2038962" y="4724400"/>
            <a:ext cx="81140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latin typeface="+mj-lt"/>
              </a:rPr>
              <a:t>Consider the above image, with four points </a:t>
            </a:r>
            <a:r>
              <a:rPr lang="en-US" sz="2000" b="1" i="0" u="none" strike="noStrike" baseline="0" dirty="0">
                <a:latin typeface="+mj-lt"/>
              </a:rPr>
              <a:t>p</a:t>
            </a:r>
            <a:r>
              <a:rPr lang="en-US" sz="2000" b="0" i="0" u="none" strike="noStrike" baseline="0" dirty="0">
                <a:latin typeface="+mj-lt"/>
              </a:rPr>
              <a:t>, </a:t>
            </a:r>
            <a:r>
              <a:rPr lang="en-US" sz="2000" b="1" i="0" u="none" strike="noStrike" baseline="0" dirty="0">
                <a:latin typeface="+mj-lt"/>
              </a:rPr>
              <a:t>q</a:t>
            </a:r>
            <a:r>
              <a:rPr lang="en-US" sz="2000" b="0" i="0" u="none" strike="noStrike" baseline="0" dirty="0">
                <a:latin typeface="+mj-lt"/>
              </a:rPr>
              <a:t>, </a:t>
            </a:r>
            <a:r>
              <a:rPr lang="en-US" sz="2000" b="1" i="0" u="none" strike="noStrike" baseline="0" dirty="0">
                <a:latin typeface="+mj-lt"/>
              </a:rPr>
              <a:t>r</a:t>
            </a:r>
            <a:r>
              <a:rPr lang="en-US" sz="2000" b="0" i="0" u="none" strike="noStrike" baseline="0" dirty="0">
                <a:latin typeface="+mj-lt"/>
              </a:rPr>
              <a:t>, </a:t>
            </a:r>
            <a:r>
              <a:rPr lang="en-US" sz="2000" b="1" i="0" u="none" strike="noStrike" baseline="0" dirty="0">
                <a:latin typeface="+mj-lt"/>
              </a:rPr>
              <a:t>s</a:t>
            </a:r>
            <a:r>
              <a:rPr lang="en-US" sz="2000" b="0" i="0" u="none" strike="noStrike" baseline="0" dirty="0">
                <a:latin typeface="+mj-lt"/>
              </a:rPr>
              <a:t>, labeled (assume these are 2D homogeneous points). What is a simple expression for the point of intersection between the lines </a:t>
            </a:r>
            <a:r>
              <a:rPr lang="en-US" sz="2000" b="1" i="0" u="none" strike="noStrike" baseline="0" dirty="0">
                <a:latin typeface="+mj-lt"/>
              </a:rPr>
              <a:t>pr</a:t>
            </a:r>
            <a:r>
              <a:rPr lang="en-US" sz="2000" b="0" i="0" u="none" strike="noStrike" baseline="0" dirty="0">
                <a:latin typeface="+mj-lt"/>
              </a:rPr>
              <a:t> and </a:t>
            </a:r>
            <a:r>
              <a:rPr lang="en-US" sz="2000" b="1" i="0" u="none" strike="noStrike" baseline="0" dirty="0" err="1">
                <a:latin typeface="+mj-lt"/>
              </a:rPr>
              <a:t>qs</a:t>
            </a:r>
            <a:r>
              <a:rPr lang="en-US" sz="2000" dirty="0">
                <a:latin typeface="+mj-lt"/>
              </a:rPr>
              <a:t>?</a:t>
            </a:r>
            <a:endParaRPr lang="en-US" sz="32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7F8BDF-EB7F-4914-9D5A-4EEA3582EA97}"/>
              </a:ext>
            </a:extLst>
          </p:cNvPr>
          <p:cNvSpPr txBox="1"/>
          <p:nvPr/>
        </p:nvSpPr>
        <p:spPr>
          <a:xfrm>
            <a:off x="2038962" y="5932317"/>
            <a:ext cx="81140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latin typeface="+mj-lt"/>
              </a:rPr>
              <a:t>Answer: (</a:t>
            </a:r>
            <a:r>
              <a:rPr lang="en-US" sz="2000" b="1" i="0" u="none" strike="noStrike" baseline="0" dirty="0">
                <a:latin typeface="+mj-lt"/>
              </a:rPr>
              <a:t>p</a:t>
            </a:r>
            <a:r>
              <a:rPr lang="en-US" sz="2000" dirty="0">
                <a:latin typeface="+mj-lt"/>
              </a:rPr>
              <a:t> x</a:t>
            </a:r>
            <a:r>
              <a:rPr lang="en-US" sz="2000" b="0" i="0" u="none" strike="noStrike" baseline="0" dirty="0"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r</a:t>
            </a:r>
            <a:r>
              <a:rPr lang="en-US" sz="2000" dirty="0">
                <a:latin typeface="+mj-lt"/>
              </a:rPr>
              <a:t>) x (</a:t>
            </a:r>
            <a:r>
              <a:rPr lang="en-US" sz="2000" b="1" dirty="0">
                <a:latin typeface="+mj-lt"/>
              </a:rPr>
              <a:t>q</a:t>
            </a:r>
            <a:r>
              <a:rPr lang="en-US" sz="2000" dirty="0">
                <a:latin typeface="+mj-lt"/>
              </a:rPr>
              <a:t> x</a:t>
            </a:r>
            <a:r>
              <a:rPr lang="en-US" sz="2000" b="0" i="0" u="none" strike="noStrike" baseline="0" dirty="0">
                <a:latin typeface="+mj-lt"/>
              </a:rPr>
              <a:t> </a:t>
            </a:r>
            <a:r>
              <a:rPr lang="en-US" sz="2000" b="1" i="0" u="none" strike="noStrike" baseline="0" dirty="0">
                <a:latin typeface="+mj-lt"/>
              </a:rPr>
              <a:t>s</a:t>
            </a:r>
            <a:r>
              <a:rPr lang="en-US" sz="2000" i="0" u="none" strike="noStrike" baseline="0" dirty="0">
                <a:latin typeface="+mj-lt"/>
              </a:rPr>
              <a:t>)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9060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Freeform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7315200" y="1600200"/>
            <a:ext cx="1905000" cy="12954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528" y="0"/>
              </a:cxn>
              <a:cxn ang="0">
                <a:pos x="1200" y="816"/>
              </a:cxn>
              <a:cxn ang="0">
                <a:pos x="0" y="672"/>
              </a:cxn>
            </a:cxnLst>
            <a:rect l="0" t="0" r="r" b="b"/>
            <a:pathLst>
              <a:path w="1200" h="816">
                <a:moveTo>
                  <a:pt x="0" y="672"/>
                </a:moveTo>
                <a:lnTo>
                  <a:pt x="528" y="0"/>
                </a:lnTo>
                <a:lnTo>
                  <a:pt x="1200" y="816"/>
                </a:lnTo>
                <a:lnTo>
                  <a:pt x="0" y="672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Ideal points and lines</a:t>
            </a:r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209800" y="3581400"/>
            <a:ext cx="7772400" cy="1447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Ideal point (“point at infinity”)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p </a:t>
            </a:r>
            <a:r>
              <a:rPr lang="en-US" dirty="0">
                <a:solidFill>
                  <a:schemeClr val="accent2"/>
                </a:solidFill>
                <a:sym typeface="Symbol" pitchFamily="18" charset="2"/>
              </a:rPr>
              <a:t></a:t>
            </a:r>
            <a:r>
              <a:rPr lang="en-US" dirty="0">
                <a:solidFill>
                  <a:schemeClr val="accent2"/>
                </a:solidFill>
              </a:rPr>
              <a:t> (x, y, 0)</a:t>
            </a:r>
            <a:r>
              <a:rPr lang="en-US" dirty="0"/>
              <a:t> – parallel to image plane</a:t>
            </a:r>
          </a:p>
          <a:p>
            <a:pPr lvl="1"/>
            <a:r>
              <a:rPr lang="en-US" dirty="0"/>
              <a:t>It has infinite image coordinates</a:t>
            </a:r>
          </a:p>
        </p:txBody>
      </p:sp>
      <p:sp>
        <p:nvSpPr>
          <p:cNvPr id="401414" name="Freeform 6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3962400" y="1219200"/>
            <a:ext cx="1219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768" y="1104"/>
              </a:cxn>
              <a:cxn ang="0">
                <a:pos x="768" y="384"/>
              </a:cxn>
              <a:cxn ang="0">
                <a:pos x="0" y="0"/>
              </a:cxn>
            </a:cxnLst>
            <a:rect l="0" t="0" r="r" b="b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50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5" name="Freeform 7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3124200" y="1524000"/>
            <a:ext cx="1219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768" y="1104"/>
              </a:cxn>
              <a:cxn ang="0">
                <a:pos x="768" y="384"/>
              </a:cxn>
              <a:cxn ang="0">
                <a:pos x="0" y="0"/>
              </a:cxn>
            </a:cxnLst>
            <a:rect l="0" t="0" r="r" b="b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50" cap="flat" cmpd="sng">
            <a:solidFill>
              <a:schemeClr val="tx2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6" name="Line 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124200" y="2362200"/>
            <a:ext cx="838200" cy="304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7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124200" y="21336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8" name="Line 1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3124200" y="2667000"/>
            <a:ext cx="4572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9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2743200" y="2667000"/>
            <a:ext cx="3810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20" name="Oval 1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086100" y="263525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21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360457" y="2056091"/>
            <a:ext cx="91813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3333CC"/>
                </a:solidFill>
              </a:rPr>
              <a:t>(sx,sy,0)</a:t>
            </a:r>
          </a:p>
        </p:txBody>
      </p:sp>
      <p:sp>
        <p:nvSpPr>
          <p:cNvPr id="401422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764806" y="1981200"/>
            <a:ext cx="3593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-y</a:t>
            </a:r>
          </a:p>
        </p:txBody>
      </p:sp>
      <p:sp>
        <p:nvSpPr>
          <p:cNvPr id="401423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352800" y="2819400"/>
            <a:ext cx="2840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401424" name="Text Box 1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743200" y="2833688"/>
            <a:ext cx="444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-w</a:t>
            </a:r>
          </a:p>
        </p:txBody>
      </p:sp>
      <p:sp>
        <p:nvSpPr>
          <p:cNvPr id="401425" name="Text Box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540250" y="2895600"/>
            <a:ext cx="13304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image plane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8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2209801" y="1219200"/>
            <a:ext cx="7826375" cy="5181600"/>
            <a:chOff x="432" y="768"/>
            <a:chExt cx="4930" cy="3264"/>
          </a:xfrm>
        </p:grpSpPr>
        <p:sp>
          <p:nvSpPr>
            <p:cNvPr id="401427" name="Rectangle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32" y="3120"/>
              <a:ext cx="4896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3000" dirty="0">
                  <a:solidFill>
                    <a:srgbClr val="000000"/>
                  </a:solidFill>
                </a:rPr>
                <a:t>Ideal line</a:t>
              </a:r>
            </a:p>
            <a:p>
              <a:pPr marL="742950" lvl="1" indent="-28575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sz="2600" dirty="0">
                  <a:solidFill>
                    <a:srgbClr val="3333CC"/>
                  </a:solidFill>
                </a:rPr>
                <a:t>l </a:t>
              </a:r>
              <a:r>
                <a:rPr lang="en-US" sz="2600" dirty="0">
                  <a:solidFill>
                    <a:srgbClr val="3333CC"/>
                  </a:solidFill>
                  <a:sym typeface="Symbol" pitchFamily="18" charset="2"/>
                </a:rPr>
                <a:t></a:t>
              </a:r>
              <a:r>
                <a:rPr lang="en-US" sz="2600" dirty="0">
                  <a:solidFill>
                    <a:srgbClr val="3333CC"/>
                  </a:solidFill>
                </a:rPr>
                <a:t> (a, b, 0)</a:t>
              </a:r>
              <a:r>
                <a:rPr lang="en-US" sz="2600" dirty="0">
                  <a:solidFill>
                    <a:srgbClr val="000000"/>
                  </a:solidFill>
                </a:rPr>
                <a:t> – parallel to image plane</a:t>
              </a:r>
            </a:p>
          </p:txBody>
        </p:sp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3374" y="768"/>
              <a:ext cx="1988" cy="1296"/>
              <a:chOff x="3374" y="768"/>
              <a:chExt cx="1988" cy="1296"/>
            </a:xfrm>
          </p:grpSpPr>
          <p:sp>
            <p:nvSpPr>
              <p:cNvPr id="401429" name="Freeform 21"/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160" y="768"/>
                <a:ext cx="768" cy="11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768" y="1104"/>
                  </a:cxn>
                  <a:cxn ang="0">
                    <a:pos x="768" y="384"/>
                  </a:cxn>
                  <a:cxn ang="0">
                    <a:pos x="0" y="0"/>
                  </a:cxn>
                </a:cxnLst>
                <a:rect l="0" t="0" r="r" b="b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0" name="Freeform 22"/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632" y="960"/>
                <a:ext cx="768" cy="11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768" y="1104"/>
                  </a:cxn>
                  <a:cxn ang="0">
                    <a:pos x="768" y="384"/>
                  </a:cxn>
                  <a:cxn ang="0">
                    <a:pos x="0" y="0"/>
                  </a:cxn>
                </a:cxnLst>
                <a:rect l="0" t="0" r="r" b="b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tx2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1" name="Line 23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flipV="1">
                <a:off x="3632" y="1248"/>
                <a:ext cx="208" cy="43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2" name="Line 24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 flipV="1">
                <a:off x="3632" y="1344"/>
                <a:ext cx="0" cy="3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3" name="Line 25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32" y="1680"/>
                <a:ext cx="288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4" name="Line 26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>
                <a:off x="3392" y="1680"/>
                <a:ext cx="24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5" name="Oval 27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08" y="166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6" name="Text Box 28"/>
              <p:cNvSpPr txBox="1"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585" y="1064"/>
                <a:ext cx="498" cy="23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  <a:flatTx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3333CC"/>
                    </a:solidFill>
                  </a:rPr>
                  <a:t>(a,b,0)</a:t>
                </a:r>
              </a:p>
            </p:txBody>
          </p:sp>
          <p:sp>
            <p:nvSpPr>
              <p:cNvPr id="401437" name="Text Box 29"/>
              <p:cNvSpPr txBox="1"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374" y="1248"/>
                <a:ext cx="22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0000"/>
                    </a:solidFill>
                  </a:rPr>
                  <a:t>-y</a:t>
                </a:r>
              </a:p>
            </p:txBody>
          </p:sp>
          <p:sp>
            <p:nvSpPr>
              <p:cNvPr id="401438" name="Text Box 30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792" y="1776"/>
                <a:ext cx="17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0000"/>
                    </a:solidFill>
                  </a:rPr>
                  <a:t>x</a:t>
                </a:r>
              </a:p>
            </p:txBody>
          </p:sp>
          <p:sp>
            <p:nvSpPr>
              <p:cNvPr id="401439" name="Text Box 31"/>
              <p:cNvSpPr txBox="1"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392" y="1785"/>
                <a:ext cx="28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0000"/>
                    </a:solidFill>
                  </a:rPr>
                  <a:t>-w</a:t>
                </a:r>
              </a:p>
            </p:txBody>
          </p:sp>
          <p:sp>
            <p:nvSpPr>
              <p:cNvPr id="401440" name="Text Box 32"/>
              <p:cNvSpPr txBox="1"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4524" y="1824"/>
                <a:ext cx="83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</a:rPr>
                  <a:t>image plane</a:t>
                </a: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401441" name="Rectangle 33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209800" y="5943600"/>
            <a:ext cx="9448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600" dirty="0">
                <a:solidFill>
                  <a:srgbClr val="000000"/>
                </a:solidFill>
              </a:rPr>
              <a:t>Corresponds to a line in the image (finite coordinates)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US" sz="2000" dirty="0">
                <a:solidFill>
                  <a:srgbClr val="000000"/>
                </a:solidFill>
              </a:rPr>
              <a:t>goes through image origin (</a:t>
            </a:r>
            <a:r>
              <a:rPr lang="en-US" sz="2000" i="1" dirty="0">
                <a:solidFill>
                  <a:srgbClr val="000000"/>
                </a:solidFill>
              </a:rPr>
              <a:t>principal point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01442" name="Line 34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7829550" y="2000250"/>
            <a:ext cx="704850" cy="8191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410" grpId="0" animBg="1"/>
      <p:bldP spid="401412" grpId="0" build="p" autoUpdateAnimBg="0"/>
      <p:bldP spid="401441" grpId="0" build="p" autoUpdateAnimBg="0"/>
      <p:bldP spid="4014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3D projective geometry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14400" y="1600200"/>
            <a:ext cx="10363200" cy="4114800"/>
          </a:xfrm>
        </p:spPr>
        <p:txBody>
          <a:bodyPr/>
          <a:lstStyle/>
          <a:p>
            <a:r>
              <a:rPr lang="en-US" sz="2800" dirty="0"/>
              <a:t>These concepts generalize naturally to 3D</a:t>
            </a:r>
          </a:p>
          <a:p>
            <a:pPr lvl="1"/>
            <a:r>
              <a:rPr lang="en-US" sz="2400" dirty="0"/>
              <a:t>Homogeneous coordinates</a:t>
            </a:r>
          </a:p>
          <a:p>
            <a:pPr lvl="2"/>
            <a:r>
              <a:rPr lang="en-US" sz="2000" dirty="0"/>
              <a:t>Projective 3D points have four </a:t>
            </a:r>
            <a:r>
              <a:rPr lang="en-US" sz="2000" dirty="0" err="1"/>
              <a:t>coords</a:t>
            </a:r>
            <a:r>
              <a:rPr lang="en-US" sz="2000" dirty="0"/>
              <a:t>:  </a:t>
            </a:r>
            <a:r>
              <a:rPr lang="en-US" sz="2000" b="1" dirty="0"/>
              <a:t>P</a:t>
            </a:r>
            <a:r>
              <a:rPr lang="en-US" sz="2000" dirty="0"/>
              <a:t> = (X,Y,Z,W)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Duality</a:t>
            </a:r>
          </a:p>
          <a:p>
            <a:pPr lvl="2"/>
            <a:r>
              <a:rPr lang="en-US" sz="2000" dirty="0"/>
              <a:t>A plane </a:t>
            </a:r>
            <a:r>
              <a:rPr lang="en-US" sz="2000" b="1" dirty="0">
                <a:sym typeface="Symbol" pitchFamily="18" charset="2"/>
              </a:rPr>
              <a:t>N</a:t>
            </a:r>
            <a:r>
              <a:rPr lang="en-US" sz="2000" dirty="0"/>
              <a:t> is also represented by a 4-vector</a:t>
            </a:r>
          </a:p>
          <a:p>
            <a:pPr lvl="2"/>
            <a:r>
              <a:rPr lang="en-US" sz="2000" dirty="0"/>
              <a:t>Points and planes are dual in 3D: </a:t>
            </a:r>
            <a:r>
              <a:rPr lang="en-US" sz="2000" b="1" dirty="0">
                <a:sym typeface="Symbol" pitchFamily="18" charset="2"/>
              </a:rPr>
              <a:t>N </a:t>
            </a:r>
            <a:r>
              <a:rPr lang="en-US" sz="2000" b="1" dirty="0"/>
              <a:t>P</a:t>
            </a:r>
            <a:r>
              <a:rPr lang="en-US" sz="2000" dirty="0"/>
              <a:t>=0</a:t>
            </a:r>
          </a:p>
          <a:p>
            <a:pPr lvl="2"/>
            <a:r>
              <a:rPr lang="en-US" sz="2000" dirty="0"/>
              <a:t>Three points define a plane, three planes define a point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3D to 2D:  perspective projection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883220" y="3287534"/>
            <a:ext cx="7772400" cy="1066800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	Projection:</a:t>
            </a:r>
            <a:endParaRPr lang="en-US" dirty="0"/>
          </a:p>
        </p:txBody>
      </p:sp>
      <p:graphicFrame>
        <p:nvGraphicFramePr>
          <p:cNvPr id="305156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5006902" y="2874833"/>
          <a:ext cx="4754064" cy="1381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361960" imgH="685800" progId="Equation.3">
                  <p:embed/>
                </p:oleObj>
              </mc:Choice>
              <mc:Fallback>
                <p:oleObj name="Equation" r:id="rId6" imgW="2361960" imgH="685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6902" y="2874833"/>
                        <a:ext cx="4754064" cy="13814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Single-View Modeling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09600" y="5257800"/>
            <a:ext cx="10972800" cy="1676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Myriad Pro"/>
              </a:rPr>
              <a:t>Readings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Myriad Pro"/>
              </a:rPr>
              <a:t>Mundy and Zisserman. </a:t>
            </a:r>
            <a:r>
              <a:rPr lang="en-US" sz="2000" i="1" dirty="0">
                <a:latin typeface="Myriad Pro"/>
              </a:rPr>
              <a:t>Geometric Invariance in Computer Vision</a:t>
            </a:r>
            <a:r>
              <a:rPr lang="en-US" sz="2000" dirty="0">
                <a:latin typeface="Myriad Pro"/>
              </a:rPr>
              <a:t>, Appendix: Projective Geometry for Machine Vision, MIT Press, 1992, </a:t>
            </a:r>
            <a:r>
              <a:rPr lang="en-US" sz="2000" b="1" dirty="0">
                <a:latin typeface="Myriad Pro"/>
              </a:rPr>
              <a:t>(read 23.1-23.5, 23.10)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latin typeface="Myriad Pro"/>
              </a:rPr>
              <a:t>available online: </a:t>
            </a:r>
            <a:r>
              <a:rPr lang="en-US" sz="1800" dirty="0">
                <a:latin typeface="Myriad Pro"/>
                <a:hlinkClick r:id="rId7"/>
              </a:rPr>
              <a:t>http://www.cs.cmu.edu/~ph/869/papers/zisser-mundy.pdf</a:t>
            </a:r>
            <a:endParaRPr lang="en-US" sz="1800" dirty="0">
              <a:latin typeface="Myriad Pro"/>
            </a:endParaRPr>
          </a:p>
        </p:txBody>
      </p:sp>
      <p:pic>
        <p:nvPicPr>
          <p:cNvPr id="254981" name="Picture 5" descr="Ames-twi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1447800"/>
            <a:ext cx="4800600" cy="3692525"/>
          </a:xfrm>
          <a:prstGeom prst="rect">
            <a:avLst/>
          </a:prstGeom>
          <a:noFill/>
        </p:spPr>
      </p:pic>
      <p:sp>
        <p:nvSpPr>
          <p:cNvPr id="254982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657600" y="5135563"/>
            <a:ext cx="47386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hlinkClick r:id="rId9"/>
              </a:rPr>
              <a:t>Ames Room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61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3-21 at 10.40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4958"/>
            <a:ext cx="9144000" cy="657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24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Vanishing points (1D)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828800" y="3429001"/>
            <a:ext cx="7990114" cy="2427287"/>
          </a:xfrm>
        </p:spPr>
        <p:txBody>
          <a:bodyPr/>
          <a:lstStyle/>
          <a:p>
            <a:r>
              <a:rPr lang="en-US" dirty="0"/>
              <a:t>Vanishing point</a:t>
            </a:r>
          </a:p>
          <a:p>
            <a:pPr lvl="1"/>
            <a:r>
              <a:rPr lang="en-US" dirty="0"/>
              <a:t>projection of a point at infinity</a:t>
            </a:r>
          </a:p>
          <a:p>
            <a:pPr lvl="1"/>
            <a:r>
              <a:rPr lang="en-US" dirty="0"/>
              <a:t>can often (but not always) project to a finite point in the image</a:t>
            </a:r>
          </a:p>
        </p:txBody>
      </p:sp>
      <p:sp>
        <p:nvSpPr>
          <p:cNvPr id="30925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114800" y="1371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648200" y="3124200"/>
            <a:ext cx="3048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4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671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5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971800" y="1219201"/>
            <a:ext cx="10760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image plane</a:t>
            </a:r>
          </a:p>
        </p:txBody>
      </p:sp>
      <p:sp>
        <p:nvSpPr>
          <p:cNvPr id="309256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035773" y="2192338"/>
            <a:ext cx="722955" cy="48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center</a:t>
            </a:r>
          </a:p>
        </p:txBody>
      </p:sp>
      <p:sp>
        <p:nvSpPr>
          <p:cNvPr id="309257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3657600" y="15240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8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105401" y="3200401"/>
            <a:ext cx="11548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ground plane</a:t>
            </a: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3733800" y="2133601"/>
            <a:ext cx="1371600" cy="1019175"/>
            <a:chOff x="1392" y="1344"/>
            <a:chExt cx="864" cy="642"/>
          </a:xfrm>
        </p:grpSpPr>
        <p:sp>
          <p:nvSpPr>
            <p:cNvPr id="309260" name="Line 12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1" name="Oval 13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208" y="193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2" name="Oval 14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602" y="148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3733800" y="2133600"/>
            <a:ext cx="2286000" cy="1022350"/>
            <a:chOff x="1392" y="1344"/>
            <a:chExt cx="1440" cy="644"/>
          </a:xfrm>
        </p:grpSpPr>
        <p:sp>
          <p:nvSpPr>
            <p:cNvPr id="309264" name="Line 16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5" name="Oval 17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1602" y="1422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6" name="Oval 18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78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3733800" y="2133600"/>
            <a:ext cx="3810000" cy="1022350"/>
            <a:chOff x="1392" y="1344"/>
            <a:chExt cx="2400" cy="644"/>
          </a:xfrm>
        </p:grpSpPr>
        <p:sp>
          <p:nvSpPr>
            <p:cNvPr id="309268" name="Line 20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9" name="Oval 21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1602" y="137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70" name="Oval 22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374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3733800" y="1625600"/>
            <a:ext cx="3886200" cy="539750"/>
            <a:chOff x="1392" y="1024"/>
            <a:chExt cx="2448" cy="340"/>
          </a:xfrm>
        </p:grpSpPr>
        <p:grpSp>
          <p:nvGrpSpPr>
            <p:cNvPr id="6" name="Group 24"/>
            <p:cNvGrpSpPr>
              <a:grpSpLocks/>
            </p:cNvGrpSpPr>
            <p:nvPr/>
          </p:nvGrpSpPr>
          <p:grpSpPr bwMode="auto">
            <a:xfrm>
              <a:off x="1392" y="1316"/>
              <a:ext cx="2448" cy="48"/>
              <a:chOff x="1392" y="1316"/>
              <a:chExt cx="2448" cy="48"/>
            </a:xfrm>
          </p:grpSpPr>
          <p:sp>
            <p:nvSpPr>
              <p:cNvPr id="309273" name="Line 25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392" y="1344"/>
                <a:ext cx="24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274" name="Oval 26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1604" y="1316"/>
                <a:ext cx="48" cy="48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09275" name="Text Box 27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1680" y="1024"/>
              <a:ext cx="81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</a:rPr>
                <a:t>vanishing point</a:t>
              </a:r>
            </a:p>
          </p:txBody>
        </p:sp>
        <p:sp>
          <p:nvSpPr>
            <p:cNvPr id="309276" name="Line 28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H="1">
              <a:off x="1656" y="1176"/>
              <a:ext cx="24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29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733800" y="2133600"/>
            <a:ext cx="3886200" cy="990600"/>
            <a:chOff x="1392" y="1344"/>
            <a:chExt cx="2448" cy="624"/>
          </a:xfrm>
        </p:grpSpPr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1392" y="1344"/>
              <a:ext cx="2448" cy="432"/>
              <a:chOff x="1392" y="1344"/>
              <a:chExt cx="2448" cy="432"/>
            </a:xfrm>
          </p:grpSpPr>
          <p:sp>
            <p:nvSpPr>
              <p:cNvPr id="309279" name="Line 31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392" y="1344"/>
                <a:ext cx="240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280" name="Line 32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392" y="1344"/>
                <a:ext cx="2448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281" name="Line 33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392" y="1344"/>
                <a:ext cx="244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09282" name="Line 3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83" name="Line 35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84" name="Line 36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" name="Group 38"/>
          <p:cNvGrpSpPr/>
          <p:nvPr/>
        </p:nvGrpSpPr>
        <p:grpSpPr>
          <a:xfrm rot="5400000">
            <a:off x="7677829" y="4767943"/>
            <a:ext cx="442912" cy="1524000"/>
            <a:chOff x="3813402" y="4909458"/>
            <a:chExt cx="442912" cy="1524000"/>
          </a:xfrm>
        </p:grpSpPr>
        <p:sp>
          <p:nvSpPr>
            <p:cNvPr id="37" name="Line 4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4256314" y="4909458"/>
              <a:ext cx="0" cy="152400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" name="Oval 6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813402" y="5628596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" name="Text Box 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128800" y="5098823"/>
            <a:ext cx="722955" cy="48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center</a:t>
            </a:r>
          </a:p>
        </p:txBody>
      </p:sp>
      <p:sp>
        <p:nvSpPr>
          <p:cNvPr id="41" name="Text Box 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008913" y="5595257"/>
            <a:ext cx="10760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image plane</a:t>
            </a:r>
          </a:p>
        </p:txBody>
      </p:sp>
      <p:sp>
        <p:nvSpPr>
          <p:cNvPr id="42" name="Line 5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400800" y="6553200"/>
            <a:ext cx="3048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" name="Text Box 10">
            <a:extLst>
              <a:ext uri="{FF2B5EF4-FFF2-40B4-BE49-F238E27FC236}">
                <a16:creationId xmlns:a16="http://schemas.microsoft.com/office/drawing/2014/main" id="{74A47567-25F3-4DD6-AC1C-762BBD962E79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333341" y="6583363"/>
            <a:ext cx="11548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ground plane</a:t>
            </a: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1" grpId="0" build="p" autoUpdateAnimBg="0"/>
      <p:bldP spid="40" grpId="0"/>
      <p:bldP spid="41" grpId="0"/>
      <p:bldP spid="42" grpId="0" animBg="1"/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points (2D)</a:t>
            </a:r>
          </a:p>
        </p:txBody>
      </p:sp>
      <p:sp>
        <p:nvSpPr>
          <p:cNvPr id="310275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00600" y="12954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27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191000" y="34290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277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71800" y="1524000"/>
            <a:ext cx="1049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image plane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45232" y="2497139"/>
            <a:ext cx="704039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center</a:t>
            </a:r>
          </a:p>
        </p:txBody>
      </p:sp>
      <p:sp>
        <p:nvSpPr>
          <p:cNvPr id="31027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657600" y="18288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280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105400" y="3505200"/>
            <a:ext cx="165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line on ground plane</a:t>
            </a:r>
          </a:p>
        </p:txBody>
      </p:sp>
      <p:grpSp>
        <p:nvGrpSpPr>
          <p:cNvPr id="2" name="Group 9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3733800" y="2438401"/>
            <a:ext cx="1371600" cy="1019175"/>
            <a:chOff x="1392" y="1344"/>
            <a:chExt cx="864" cy="642"/>
          </a:xfrm>
        </p:grpSpPr>
        <p:sp>
          <p:nvSpPr>
            <p:cNvPr id="310282" name="Line 10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3" name="Oval 1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208" y="193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4" name="Oval 1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737" y="1584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3733800" y="2438400"/>
            <a:ext cx="2286000" cy="1022350"/>
            <a:chOff x="1392" y="1344"/>
            <a:chExt cx="1440" cy="644"/>
          </a:xfrm>
        </p:grpSpPr>
        <p:sp>
          <p:nvSpPr>
            <p:cNvPr id="310286" name="Line 14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7" name="Oval 15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759" y="1485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8" name="Oval 16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78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3733800" y="2438400"/>
            <a:ext cx="3810000" cy="1022350"/>
            <a:chOff x="1392" y="1344"/>
            <a:chExt cx="2400" cy="644"/>
          </a:xfrm>
        </p:grpSpPr>
        <p:sp>
          <p:nvSpPr>
            <p:cNvPr id="310290" name="Line 18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91" name="Oval 19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774" y="14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92" name="Oval 20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74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21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3733800" y="1955800"/>
            <a:ext cx="3886200" cy="1473200"/>
            <a:chOff x="1392" y="1040"/>
            <a:chExt cx="2448" cy="928"/>
          </a:xfrm>
        </p:grpSpPr>
        <p:sp>
          <p:nvSpPr>
            <p:cNvPr id="310294" name="Line 22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680" y="1344"/>
              <a:ext cx="144" cy="624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23"/>
            <p:cNvGrpSpPr>
              <a:grpSpLocks/>
            </p:cNvGrpSpPr>
            <p:nvPr/>
          </p:nvGrpSpPr>
          <p:grpSpPr bwMode="auto">
            <a:xfrm>
              <a:off x="1392" y="1316"/>
              <a:ext cx="2448" cy="48"/>
              <a:chOff x="1392" y="1316"/>
              <a:chExt cx="2448" cy="48"/>
            </a:xfrm>
          </p:grpSpPr>
          <p:sp>
            <p:nvSpPr>
              <p:cNvPr id="310296" name="Line 24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392" y="1344"/>
                <a:ext cx="24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0297" name="Oval 25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803" y="1316"/>
                <a:ext cx="48" cy="48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0298" name="Text Box 26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070" y="1040"/>
              <a:ext cx="81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vanishing point</a:t>
              </a:r>
              <a:endParaRPr lang="en-US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99" name="Line 27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876" y="1188"/>
              <a:ext cx="24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0300" name="Line 28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962400" y="2133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301" name="Line 29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3962400" y="28194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302" name="Line 30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3962400" y="12954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303" name="Oval 31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671888" y="23955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points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8203" y="3810000"/>
            <a:ext cx="11048994" cy="2286000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Properties</a:t>
            </a:r>
          </a:p>
          <a:p>
            <a:pPr lvl="1"/>
            <a:r>
              <a:rPr lang="en-US" dirty="0"/>
              <a:t>Any two parallel lines (in 3D) have the same vanishing point </a:t>
            </a:r>
            <a:r>
              <a:rPr lang="en-US" b="1" dirty="0"/>
              <a:t>v</a:t>
            </a:r>
            <a:endParaRPr lang="en-US" dirty="0"/>
          </a:p>
          <a:p>
            <a:pPr lvl="1"/>
            <a:r>
              <a:rPr lang="en-US" dirty="0"/>
              <a:t>The ray from </a:t>
            </a:r>
            <a:r>
              <a:rPr lang="en-US" b="1" dirty="0"/>
              <a:t>C</a:t>
            </a:r>
            <a:r>
              <a:rPr lang="en-US" dirty="0"/>
              <a:t> through </a:t>
            </a:r>
            <a:r>
              <a:rPr lang="en-US" b="1" dirty="0"/>
              <a:t>v</a:t>
            </a:r>
            <a:r>
              <a:rPr lang="en-US" dirty="0"/>
              <a:t> is parallel to the lines</a:t>
            </a:r>
          </a:p>
          <a:p>
            <a:pPr lvl="1"/>
            <a:r>
              <a:rPr lang="en-US" dirty="0"/>
              <a:t>An image may have more than one vanishing point</a:t>
            </a:r>
          </a:p>
          <a:p>
            <a:pPr lvl="2"/>
            <a:r>
              <a:rPr lang="en-US" dirty="0"/>
              <a:t>in fact, every image point is a potential vanishing point</a:t>
            </a:r>
          </a:p>
        </p:txBody>
      </p:sp>
      <p:sp>
        <p:nvSpPr>
          <p:cNvPr id="311300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800600" y="12954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1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191000" y="34290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2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71800" y="1524000"/>
            <a:ext cx="1049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image plane</a:t>
            </a:r>
          </a:p>
        </p:txBody>
      </p:sp>
      <p:sp>
        <p:nvSpPr>
          <p:cNvPr id="311303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45232" y="2497138"/>
            <a:ext cx="704039" cy="6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center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3657600" y="18288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5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105400" y="3505200"/>
            <a:ext cx="165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line on ground plane</a:t>
            </a:r>
          </a:p>
        </p:txBody>
      </p:sp>
      <p:sp>
        <p:nvSpPr>
          <p:cNvPr id="31130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4191000" y="2438400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3733800" y="2393950"/>
            <a:ext cx="3886200" cy="76200"/>
            <a:chOff x="1392" y="1316"/>
            <a:chExt cx="2448" cy="48"/>
          </a:xfrm>
        </p:grpSpPr>
        <p:sp>
          <p:nvSpPr>
            <p:cNvPr id="311308" name="Line 1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09" name="Oval 13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1310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810126" y="1955800"/>
            <a:ext cx="1458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vanishing point </a:t>
            </a: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311311" name="Line 15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H="1">
            <a:off x="4502150" y="2190750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2" name="Line 1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962400" y="2133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3" name="Line 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3962400" y="28194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4" name="Line 18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3962400" y="12954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5" name="Oval 19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671888" y="23955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4419600" y="2438400"/>
            <a:ext cx="4038600" cy="838200"/>
            <a:chOff x="1824" y="1344"/>
            <a:chExt cx="2544" cy="528"/>
          </a:xfrm>
        </p:grpSpPr>
        <p:sp>
          <p:nvSpPr>
            <p:cNvPr id="311317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1824" y="1344"/>
              <a:ext cx="144" cy="336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18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1968" y="1680"/>
              <a:ext cx="2400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19" name="Text Box 23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352" y="1680"/>
              <a:ext cx="10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line on ground plane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99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One-point perspective</a:t>
            </a:r>
          </a:p>
        </p:txBody>
      </p:sp>
      <p:pic>
        <p:nvPicPr>
          <p:cNvPr id="589826" name="Picture 2" descr="One point perspecti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52600"/>
            <a:ext cx="5943600" cy="426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676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Two-point perspective</a:t>
            </a:r>
          </a:p>
        </p:txBody>
      </p:sp>
      <p:pic>
        <p:nvPicPr>
          <p:cNvPr id="65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7434" y="1545116"/>
            <a:ext cx="7152358" cy="422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 bwMode="auto">
          <a:xfrm>
            <a:off x="9546769" y="3722913"/>
            <a:ext cx="163286" cy="16328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0054" y="3592278"/>
            <a:ext cx="385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v</a:t>
            </a:r>
            <a:r>
              <a:rPr lang="en-US" sz="2000" b="1" baseline="-25000" dirty="0" err="1"/>
              <a:t>x</a:t>
            </a:r>
            <a:endParaRPr lang="en-US" sz="2000" b="1" dirty="0"/>
          </a:p>
        </p:txBody>
      </p:sp>
      <p:sp>
        <p:nvSpPr>
          <p:cNvPr id="7" name="Oval 6"/>
          <p:cNvSpPr/>
          <p:nvPr/>
        </p:nvSpPr>
        <p:spPr bwMode="auto">
          <a:xfrm>
            <a:off x="2394855" y="3733799"/>
            <a:ext cx="163286" cy="163286"/>
          </a:xfrm>
          <a:prstGeom prst="ellipse">
            <a:avLst/>
          </a:prstGeom>
          <a:solidFill>
            <a:srgbClr val="3333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6514" y="3603163"/>
            <a:ext cx="390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v</a:t>
            </a:r>
            <a:r>
              <a:rPr lang="en-US" sz="2000" b="1" baseline="-25000" dirty="0" err="1"/>
              <a:t>y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Three-point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3350" y="1600201"/>
            <a:ext cx="428625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98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lines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8831" y="4114800"/>
            <a:ext cx="10384970" cy="259080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Multiple Vanishing Points</a:t>
            </a:r>
          </a:p>
          <a:p>
            <a:pPr lvl="1"/>
            <a:r>
              <a:rPr lang="en-US" dirty="0"/>
              <a:t>Any set of parallel lines on the plane define a vanishing point</a:t>
            </a:r>
          </a:p>
          <a:p>
            <a:pPr lvl="1"/>
            <a:r>
              <a:rPr lang="en-US" dirty="0"/>
              <a:t>The union of all of these vanishing points is the </a:t>
            </a:r>
            <a:r>
              <a:rPr lang="en-US" i="1" dirty="0"/>
              <a:t>horizon line</a:t>
            </a:r>
            <a:endParaRPr lang="en-US" dirty="0"/>
          </a:p>
          <a:p>
            <a:pPr lvl="2"/>
            <a:r>
              <a:rPr lang="en-US" sz="2000" dirty="0"/>
              <a:t>also called </a:t>
            </a:r>
            <a:r>
              <a:rPr lang="en-US" sz="2000" i="1" dirty="0"/>
              <a:t>vanishing line</a:t>
            </a:r>
            <a:endParaRPr lang="en-US" sz="2000" dirty="0"/>
          </a:p>
          <a:p>
            <a:pPr lvl="1"/>
            <a:r>
              <a:rPr lang="en-US" dirty="0"/>
              <a:t>Note that different planes (can) define different vanishing lines</a:t>
            </a:r>
            <a:endParaRPr lang="en-US" sz="2400" dirty="0"/>
          </a:p>
        </p:txBody>
      </p:sp>
      <p:sp>
        <p:nvSpPr>
          <p:cNvPr id="312324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86200" y="12954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886200" y="1676400"/>
            <a:ext cx="4191000" cy="1981200"/>
            <a:chOff x="1488" y="1056"/>
            <a:chExt cx="2640" cy="1248"/>
          </a:xfrm>
        </p:grpSpPr>
        <p:sp>
          <p:nvSpPr>
            <p:cNvPr id="312326" name="Line 6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1488" y="1296"/>
              <a:ext cx="26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27" name="Line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1776" y="1296"/>
              <a:ext cx="1008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28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2784" y="1296"/>
              <a:ext cx="1008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29" name="Line 9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1776" y="1296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0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776" y="1296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1" name="Line 1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1776" y="1296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2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1776" y="1296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3" name="Line 1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776" y="1296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 flipH="1">
              <a:off x="2004" y="1296"/>
              <a:ext cx="1788" cy="720"/>
              <a:chOff x="1872" y="1392"/>
              <a:chExt cx="1788" cy="720"/>
            </a:xfrm>
          </p:grpSpPr>
          <p:sp>
            <p:nvSpPr>
              <p:cNvPr id="312335" name="Line 15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872" y="1392"/>
                <a:ext cx="1296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6" name="Line 16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872" y="1392"/>
                <a:ext cx="1488" cy="5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7" name="Line 1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872" y="1392"/>
                <a:ext cx="1632" cy="3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8" name="Line 1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872" y="1392"/>
                <a:ext cx="1728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9" name="Line 19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872" y="1392"/>
                <a:ext cx="1788" cy="2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2340" name="Oval 2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768" y="1272"/>
              <a:ext cx="48" cy="48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41" name="Oval 2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758" y="1270"/>
              <a:ext cx="48" cy="48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42" name="Text Box 22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632" y="1056"/>
              <a:ext cx="2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43" name="Text Box 23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744" y="1056"/>
              <a:ext cx="2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898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lines</a:t>
            </a:r>
          </a:p>
        </p:txBody>
      </p:sp>
      <p:sp>
        <p:nvSpPr>
          <p:cNvPr id="313348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86200" y="12954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49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rot="-2629389">
            <a:off x="3892550" y="2571751"/>
            <a:ext cx="3843338" cy="47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0" name="Line 6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rot="-2629389">
            <a:off x="5089525" y="2813050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1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rot="18970611" flipV="1">
            <a:off x="6243638" y="1704975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2" name="Line 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rot="-2629389">
            <a:off x="4867275" y="2717800"/>
            <a:ext cx="20574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3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rot="-2629389">
            <a:off x="4719638" y="2654300"/>
            <a:ext cx="23622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4" name="Line 1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rot="-2629389">
            <a:off x="4608513" y="2608263"/>
            <a:ext cx="25908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5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rot="-2629389">
            <a:off x="4533900" y="2576513"/>
            <a:ext cx="27432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6" name="Line 12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rot="-2629389">
            <a:off x="4484688" y="2557464"/>
            <a:ext cx="2838450" cy="352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3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 rot="18970611" flipH="1">
            <a:off x="5019675" y="2197100"/>
            <a:ext cx="2838450" cy="1143000"/>
            <a:chOff x="1872" y="1392"/>
            <a:chExt cx="1788" cy="720"/>
          </a:xfrm>
        </p:grpSpPr>
        <p:sp>
          <p:nvSpPr>
            <p:cNvPr id="313358" name="Line 1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59" name="Line 15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60" name="Line 16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61" name="Line 17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62" name="Line 18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3363" name="Oval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-2629389">
            <a:off x="7029450" y="1335088"/>
            <a:ext cx="76200" cy="76200"/>
          </a:xfrm>
          <a:prstGeom prst="ellipse">
            <a:avLst/>
          </a:prstGeom>
          <a:solidFill>
            <a:srgbClr val="0066F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64" name="Oval 2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-2629389">
            <a:off x="4724400" y="3541713"/>
            <a:ext cx="76200" cy="76200"/>
          </a:xfrm>
          <a:prstGeom prst="ellipse">
            <a:avLst/>
          </a:prstGeom>
          <a:solidFill>
            <a:srgbClr val="0066F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253466C8-1BDE-4B26-B174-157B6FB20E67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>
          <a:xfrm>
            <a:off x="968831" y="4114800"/>
            <a:ext cx="10384970" cy="2590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Multiple Vanishing Points</a:t>
            </a:r>
          </a:p>
          <a:p>
            <a:pPr lvl="1"/>
            <a:r>
              <a:rPr lang="en-US"/>
              <a:t>Any set of parallel lines on the plane define a vanishing point</a:t>
            </a:r>
          </a:p>
          <a:p>
            <a:pPr lvl="1"/>
            <a:r>
              <a:rPr lang="en-US"/>
              <a:t>The union of all of these vanishing points is the </a:t>
            </a:r>
            <a:r>
              <a:rPr lang="en-US" i="1"/>
              <a:t>horizon line</a:t>
            </a:r>
            <a:endParaRPr lang="en-US"/>
          </a:p>
          <a:p>
            <a:pPr lvl="2"/>
            <a:r>
              <a:rPr lang="en-US" sz="2000"/>
              <a:t>also called </a:t>
            </a:r>
            <a:r>
              <a:rPr lang="en-US" sz="2000" i="1"/>
              <a:t>vanishing line</a:t>
            </a:r>
            <a:endParaRPr lang="en-US" sz="2000"/>
          </a:p>
          <a:p>
            <a:pPr lvl="1"/>
            <a:r>
              <a:rPr lang="en-US"/>
              <a:t>Note that different planes (can) define different vanishing lines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6280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20E97-5CFD-48FC-ADF6-4BB5A9A00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use sli.do </a:t>
            </a:r>
            <a:r>
              <a:rPr lang="en-US"/>
              <a:t>for questions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669E1-BB47-4AB3-8EA3-41C9FA8DF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Navigate to </a:t>
            </a:r>
            <a:r>
              <a:rPr lang="en-US" dirty="0">
                <a:hlinkClick r:id="rId2" action="ppaction://hlinkfile"/>
              </a:rPr>
              <a:t>sli.do</a:t>
            </a:r>
            <a:r>
              <a:rPr lang="en-US" dirty="0"/>
              <a:t>, enter code cs5670</a:t>
            </a:r>
          </a:p>
        </p:txBody>
      </p:sp>
    </p:spTree>
    <p:extLst>
      <p:ext uri="{BB962C8B-B14F-4D97-AF65-F5344CB8AC3E}">
        <p14:creationId xmlns:p14="http://schemas.microsoft.com/office/powerpoint/2010/main" val="253748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Computing vanishing points</a:t>
            </a:r>
          </a:p>
        </p:txBody>
      </p:sp>
      <p:sp>
        <p:nvSpPr>
          <p:cNvPr id="314372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00600" y="1157286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73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191000" y="3290886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74" name="Line 6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91000" y="2300286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3733800" y="2255836"/>
            <a:ext cx="3886200" cy="76200"/>
            <a:chOff x="1392" y="1316"/>
            <a:chExt cx="2448" cy="48"/>
          </a:xfrm>
        </p:grpSpPr>
        <p:sp>
          <p:nvSpPr>
            <p:cNvPr id="314376" name="Line 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4377" name="Oval 9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4378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10125" y="1817686"/>
            <a:ext cx="312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V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79" name="Line 11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4502150" y="2052636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0" name="Line 12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3962400" y="1995486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1" name="Line 13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962400" y="2681286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2" name="Line 14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3962400" y="1157286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3" name="Oval 15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671888" y="225742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14384" name="Object 16"/>
          <p:cNvGraphicFramePr>
            <a:graphicFrameLocks noChangeAspect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3911127747"/>
              </p:ext>
            </p:extLst>
          </p:nvPr>
        </p:nvGraphicFramePr>
        <p:xfrm>
          <a:off x="8121651" y="3111500"/>
          <a:ext cx="1287463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723600" imgH="228600" progId="Equation.3">
                  <p:embed/>
                </p:oleObj>
              </mc:Choice>
              <mc:Fallback>
                <p:oleObj name="Equation" r:id="rId21" imgW="723600" imgH="228600" progId="Equation.3">
                  <p:embed/>
                  <p:pic>
                    <p:nvPicPr>
                      <p:cNvPr id="31438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1651" y="3111500"/>
                        <a:ext cx="1287463" cy="407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4387" name="Line 19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H="1">
            <a:off x="4343400" y="3062286"/>
            <a:ext cx="3810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8" name="Text Box 2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724400" y="2833687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314389" name="Oval 21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143375" y="3252786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91" name="Text Box 23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315200" y="3214687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D</a:t>
            </a:r>
            <a:endParaRPr lang="en-US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919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Computing vanishing points</a:t>
            </a: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5105400"/>
            <a:ext cx="8153400" cy="1828800"/>
          </a:xfrm>
        </p:spPr>
        <p:txBody>
          <a:bodyPr/>
          <a:lstStyle/>
          <a:p>
            <a:r>
              <a:rPr lang="en-US" dirty="0"/>
              <a:t>Properties</a:t>
            </a:r>
          </a:p>
          <a:p>
            <a:pPr lvl="1"/>
            <a:r>
              <a:rPr lang="en-US" sz="1800" b="1" dirty="0"/>
              <a:t>P</a:t>
            </a:r>
            <a:r>
              <a:rPr lang="en-US" sz="1800" baseline="-25000" dirty="0">
                <a:sym typeface="Symbol" pitchFamily="18" charset="2"/>
              </a:rPr>
              <a:t></a:t>
            </a:r>
            <a:r>
              <a:rPr lang="en-US" sz="1800" b="1" dirty="0"/>
              <a:t> </a:t>
            </a:r>
            <a:r>
              <a:rPr lang="en-US" sz="1800" dirty="0"/>
              <a:t>is a point at </a:t>
            </a:r>
            <a:r>
              <a:rPr lang="en-US" sz="1800" i="1" dirty="0"/>
              <a:t>infinity</a:t>
            </a:r>
            <a:r>
              <a:rPr lang="en-US" sz="1800" dirty="0"/>
              <a:t>, </a:t>
            </a:r>
            <a:r>
              <a:rPr lang="en-US" sz="1800" b="1" dirty="0"/>
              <a:t>v</a:t>
            </a:r>
            <a:r>
              <a:rPr lang="en-US" sz="1800" dirty="0"/>
              <a:t> is its projection</a:t>
            </a:r>
            <a:endParaRPr lang="en-US" sz="1800" i="1" dirty="0"/>
          </a:p>
          <a:p>
            <a:pPr lvl="1"/>
            <a:r>
              <a:rPr lang="en-US" sz="1800" dirty="0"/>
              <a:t>Depends only on line </a:t>
            </a:r>
            <a:r>
              <a:rPr lang="en-US" sz="1800" i="1" dirty="0"/>
              <a:t>direction</a:t>
            </a:r>
          </a:p>
          <a:p>
            <a:pPr lvl="1"/>
            <a:r>
              <a:rPr lang="en-US" sz="1800" dirty="0"/>
              <a:t>Parallel lines </a:t>
            </a:r>
            <a:r>
              <a:rPr lang="en-US" sz="1800" b="1" dirty="0"/>
              <a:t>P</a:t>
            </a:r>
            <a:r>
              <a:rPr lang="en-US" sz="1800" baseline="-25000" dirty="0"/>
              <a:t>0</a:t>
            </a:r>
            <a:r>
              <a:rPr lang="en-US" sz="1800" dirty="0"/>
              <a:t> + </a:t>
            </a:r>
            <a:r>
              <a:rPr lang="en-US" sz="1800" dirty="0" err="1"/>
              <a:t>t</a:t>
            </a:r>
            <a:r>
              <a:rPr lang="en-US" sz="1800" b="1" dirty="0" err="1"/>
              <a:t>D</a:t>
            </a:r>
            <a:r>
              <a:rPr lang="en-US" sz="1800" dirty="0"/>
              <a:t>, </a:t>
            </a:r>
            <a:r>
              <a:rPr lang="en-US" sz="1800" b="1" dirty="0"/>
              <a:t>P</a:t>
            </a:r>
            <a:r>
              <a:rPr lang="en-US" sz="1800" baseline="-25000" dirty="0"/>
              <a:t>1</a:t>
            </a:r>
            <a:r>
              <a:rPr lang="en-US" sz="1800" dirty="0"/>
              <a:t> + </a:t>
            </a:r>
            <a:r>
              <a:rPr lang="en-US" sz="1800" dirty="0" err="1"/>
              <a:t>t</a:t>
            </a:r>
            <a:r>
              <a:rPr lang="en-US" sz="1800" b="1" dirty="0" err="1"/>
              <a:t>D</a:t>
            </a:r>
            <a:r>
              <a:rPr lang="en-US" sz="1800" b="1" dirty="0"/>
              <a:t> </a:t>
            </a:r>
            <a:r>
              <a:rPr lang="en-US" sz="1800" dirty="0"/>
              <a:t>intersect at </a:t>
            </a:r>
            <a:r>
              <a:rPr lang="en-US" sz="1800" b="1" dirty="0"/>
              <a:t>P</a:t>
            </a:r>
            <a:r>
              <a:rPr lang="en-US" sz="1800" baseline="-25000" dirty="0">
                <a:sym typeface="Symbol" pitchFamily="18" charset="2"/>
              </a:rPr>
              <a:t></a:t>
            </a:r>
          </a:p>
        </p:txBody>
      </p:sp>
      <p:sp>
        <p:nvSpPr>
          <p:cNvPr id="40653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800600" y="1165224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191000" y="3298824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4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91000" y="2308224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3733800" y="2263774"/>
            <a:ext cx="3886200" cy="76200"/>
            <a:chOff x="1392" y="1316"/>
            <a:chExt cx="2448" cy="48"/>
          </a:xfrm>
        </p:grpSpPr>
        <p:sp>
          <p:nvSpPr>
            <p:cNvPr id="406536" name="Line 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537" name="Oval 9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6538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810125" y="1825624"/>
            <a:ext cx="312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V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9" name="Line 11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4502150" y="2060574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0" name="Line 12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3962400" y="2003424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1" name="Line 13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3962400" y="2689224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2" name="Line 14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3962400" y="1165224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3" name="Oval 1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671888" y="2265362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406544" name="Object 16"/>
          <p:cNvGraphicFramePr>
            <a:graphicFrameLocks noChangeAspect="1"/>
          </p:cNvGraphicFramePr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856303949"/>
              </p:ext>
            </p:extLst>
          </p:nvPr>
        </p:nvGraphicFramePr>
        <p:xfrm>
          <a:off x="8121651" y="3119438"/>
          <a:ext cx="1287463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723600" imgH="228600" progId="Equation.3">
                  <p:embed/>
                </p:oleObj>
              </mc:Choice>
              <mc:Fallback>
                <p:oleObj name="Equation" r:id="rId24" imgW="723600" imgH="228600" progId="Equation.3">
                  <p:embed/>
                  <p:pic>
                    <p:nvPicPr>
                      <p:cNvPr id="40654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1651" y="3119438"/>
                        <a:ext cx="1287463" cy="407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6545" name="Object 17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345488946"/>
              </p:ext>
            </p:extLst>
          </p:nvPr>
        </p:nvGraphicFramePr>
        <p:xfrm>
          <a:off x="3052763" y="3648075"/>
          <a:ext cx="6310312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3962160" imgH="914400" progId="Equation.3">
                  <p:embed/>
                </p:oleObj>
              </mc:Choice>
              <mc:Fallback>
                <p:oleObj name="Equation" r:id="rId26" imgW="3962160" imgH="914400" progId="Equation.3">
                  <p:embed/>
                  <p:pic>
                    <p:nvPicPr>
                      <p:cNvPr id="40654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2763" y="3648075"/>
                        <a:ext cx="6310312" cy="1457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6546" name="Object 18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4724401" y="5213874"/>
          <a:ext cx="993775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558720" imgH="215640" progId="Equation.3">
                  <p:embed/>
                </p:oleObj>
              </mc:Choice>
              <mc:Fallback>
                <p:oleObj name="Equation" r:id="rId28" imgW="558720" imgH="215640" progId="Equation.3">
                  <p:embed/>
                  <p:pic>
                    <p:nvPicPr>
                      <p:cNvPr id="406546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1" y="5213874"/>
                        <a:ext cx="993775" cy="382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6547" name="Line 19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flipH="1">
            <a:off x="4343400" y="3070224"/>
            <a:ext cx="3810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8" name="Text Box 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724400" y="284162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406549" name="Oval 2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143375" y="3260724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50" name="Text Box 2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315200" y="32226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D</a:t>
            </a:r>
            <a:endParaRPr lang="en-US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433458" y="3647167"/>
            <a:ext cx="3396343" cy="14369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43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1" grpId="0" build="p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2351280" y="2198920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395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351280" y="257992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396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Computing vanishing lines</a:t>
            </a:r>
          </a:p>
        </p:txBody>
      </p:sp>
      <p:sp>
        <p:nvSpPr>
          <p:cNvPr id="315397" name="Rectangle 5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2209800" y="4169240"/>
            <a:ext cx="8153400" cy="3048000"/>
          </a:xfrm>
        </p:spPr>
        <p:txBody>
          <a:bodyPr/>
          <a:lstStyle/>
          <a:p>
            <a:r>
              <a:rPr lang="en-US" dirty="0"/>
              <a:t>Properties</a:t>
            </a:r>
          </a:p>
          <a:p>
            <a:pPr lvl="1"/>
            <a:r>
              <a:rPr lang="en-US" sz="1800" b="1" dirty="0"/>
              <a:t>l</a:t>
            </a:r>
            <a:r>
              <a:rPr lang="en-US" sz="1800" dirty="0"/>
              <a:t> is intersection of horizontal plane through </a:t>
            </a:r>
            <a:r>
              <a:rPr lang="en-US" sz="1800" b="1" dirty="0"/>
              <a:t>C</a:t>
            </a:r>
            <a:r>
              <a:rPr lang="en-US" sz="1800" dirty="0"/>
              <a:t> with image plane</a:t>
            </a:r>
          </a:p>
          <a:p>
            <a:pPr lvl="1"/>
            <a:r>
              <a:rPr lang="en-US" sz="1800" dirty="0"/>
              <a:t>Compute </a:t>
            </a:r>
            <a:r>
              <a:rPr lang="en-US" sz="1800" b="1" dirty="0"/>
              <a:t>l</a:t>
            </a:r>
            <a:r>
              <a:rPr lang="en-US" sz="1800" dirty="0"/>
              <a:t> from two sets of parallel lines on ground plane</a:t>
            </a:r>
            <a:endParaRPr lang="en-US" sz="1800" i="1" dirty="0"/>
          </a:p>
          <a:p>
            <a:pPr lvl="1"/>
            <a:r>
              <a:rPr lang="en-US" sz="1800" dirty="0"/>
              <a:t>All points at same height as </a:t>
            </a:r>
            <a:r>
              <a:rPr lang="en-US" sz="1800" b="1" dirty="0"/>
              <a:t>C</a:t>
            </a:r>
            <a:r>
              <a:rPr lang="en-US" sz="1800" dirty="0"/>
              <a:t> project to </a:t>
            </a:r>
            <a:r>
              <a:rPr lang="en-US" sz="1800" b="1" dirty="0"/>
              <a:t>l</a:t>
            </a:r>
          </a:p>
          <a:p>
            <a:pPr lvl="2"/>
            <a:r>
              <a:rPr lang="en-US" sz="1600" dirty="0"/>
              <a:t>points higher than C project above l</a:t>
            </a:r>
          </a:p>
          <a:p>
            <a:pPr lvl="1"/>
            <a:r>
              <a:rPr lang="en-US" sz="1800" dirty="0"/>
              <a:t>Provides way of comparing height of objects in the scene</a:t>
            </a:r>
            <a:endParaRPr lang="en-US" sz="1800" baseline="-25000" dirty="0">
              <a:sym typeface="Symbol" pitchFamily="18" charset="2"/>
            </a:endParaRPr>
          </a:p>
        </p:txBody>
      </p:sp>
      <p:sp>
        <p:nvSpPr>
          <p:cNvPr id="3153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3494280" y="143692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3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656080" y="227512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2656080" y="296092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2656080" y="143692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2" name="Oval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365568" y="253705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2656080" y="219892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2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2656080" y="2960920"/>
            <a:ext cx="2286000" cy="838200"/>
            <a:chOff x="1536" y="1584"/>
            <a:chExt cx="1440" cy="528"/>
          </a:xfrm>
        </p:grpSpPr>
        <p:sp>
          <p:nvSpPr>
            <p:cNvPr id="315405" name="Line 13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06" name="Line 14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07" name="Line 15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2656080" y="2198920"/>
            <a:ext cx="2286000" cy="838200"/>
            <a:chOff x="1536" y="1584"/>
            <a:chExt cx="1440" cy="528"/>
          </a:xfrm>
        </p:grpSpPr>
        <p:sp>
          <p:nvSpPr>
            <p:cNvPr id="315409" name="Line 17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10" name="Line 18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11" name="Line 19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5412" name="Line 20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427480" y="2579920"/>
            <a:ext cx="2057400" cy="0"/>
          </a:xfrm>
          <a:prstGeom prst="line">
            <a:avLst/>
          </a:prstGeom>
          <a:noFill/>
          <a:ln w="12700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13" name="Text Box 2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04797" y="3639012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ground plane</a:t>
            </a:r>
          </a:p>
        </p:txBody>
      </p:sp>
      <p:sp>
        <p:nvSpPr>
          <p:cNvPr id="315414" name="Text Box 22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935480" y="2637071"/>
            <a:ext cx="25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l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15415" name="Text Box 23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046480" y="2503721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44"/>
          <p:cNvGrpSpPr/>
          <p:nvPr/>
        </p:nvGrpSpPr>
        <p:grpSpPr>
          <a:xfrm>
            <a:off x="6095990" y="1447800"/>
            <a:ext cx="4191000" cy="2590800"/>
            <a:chOff x="4778824" y="1230086"/>
            <a:chExt cx="4191000" cy="2590800"/>
          </a:xfrm>
        </p:grpSpPr>
        <p:sp>
          <p:nvSpPr>
            <p:cNvPr id="24" name="Rectangle 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778824" y="1230086"/>
              <a:ext cx="4191000" cy="2590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" name="Line 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778824" y="1992086"/>
              <a:ext cx="4191000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Line 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5236024" y="1992086"/>
              <a:ext cx="1600200" cy="1600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" name="Line 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6836224" y="1992086"/>
              <a:ext cx="1600200" cy="1600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" name="Line 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5236024" y="1992086"/>
              <a:ext cx="2057400" cy="1143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5236024" y="1992086"/>
              <a:ext cx="2362200" cy="838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5236024" y="1992086"/>
              <a:ext cx="259080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5236024" y="1992086"/>
              <a:ext cx="2743200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Line 1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5236024" y="1992086"/>
              <a:ext cx="2838450" cy="3524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flipH="1">
              <a:off x="5597974" y="1992086"/>
              <a:ext cx="2838450" cy="1143000"/>
              <a:chOff x="1872" y="1392"/>
              <a:chExt cx="1788" cy="720"/>
            </a:xfrm>
          </p:grpSpPr>
          <p:sp>
            <p:nvSpPr>
              <p:cNvPr id="39" name="Line 15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1872" y="1392"/>
                <a:ext cx="1296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1872" y="1392"/>
                <a:ext cx="1488" cy="5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" name="Line 17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1872" y="1392"/>
                <a:ext cx="1632" cy="3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" name="Line 18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1872" y="1392"/>
                <a:ext cx="1728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" name="Line 19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1872" y="1392"/>
                <a:ext cx="1788" cy="2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5" name="Oval 20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8398324" y="1953986"/>
              <a:ext cx="76200" cy="76200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" name="Oval 21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5207449" y="1950811"/>
              <a:ext cx="76200" cy="76200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" name="Text Box 22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5007424" y="1611086"/>
              <a:ext cx="381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" name="Text Box 23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8360224" y="1611086"/>
              <a:ext cx="381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" name="Text Box 22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647515" y="1602921"/>
              <a:ext cx="2540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</a:rPr>
                <a:t>l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758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50" name="Rectangle 6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0149" name="Picture 5" descr="The%20Blue%20Horizon%20of%20the%20Mid%20North%20Coast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209800" y="963614"/>
            <a:ext cx="7772400" cy="515778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7209247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Fun with vanishing points</a:t>
            </a:r>
          </a:p>
        </p:txBody>
      </p:sp>
      <p:pic>
        <p:nvPicPr>
          <p:cNvPr id="335877" name="Picture 5" descr="Pictur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1" y="1371600"/>
            <a:ext cx="3343275" cy="4419600"/>
          </a:xfrm>
          <a:prstGeom prst="rect">
            <a:avLst/>
          </a:prstGeom>
          <a:noFill/>
        </p:spPr>
      </p:pic>
      <p:pic>
        <p:nvPicPr>
          <p:cNvPr id="335879" name="Picture 7" descr="Pictur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2600" y="1371600"/>
            <a:ext cx="44958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836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1BC270-36B9-4390-8861-03B7E4173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873" y="1600201"/>
            <a:ext cx="6904255" cy="4525963"/>
          </a:xfr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FE069687-7DE1-47FA-8572-6CB9BFE8165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Lots of fun with vanishing points</a:t>
            </a:r>
          </a:p>
        </p:txBody>
      </p:sp>
    </p:spTree>
    <p:extLst>
      <p:ext uri="{BB962C8B-B14F-4D97-AF65-F5344CB8AC3E}">
        <p14:creationId xmlns:p14="http://schemas.microsoft.com/office/powerpoint/2010/main" val="33481424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09876" y="1819275"/>
            <a:ext cx="6181725" cy="3867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38948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2819400" y="35814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4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914901" y="4743450"/>
            <a:ext cx="2752725" cy="9334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819400" y="31242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819400" y="26670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2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2819400" y="22098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3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2819400" y="1828800"/>
            <a:ext cx="5943600" cy="1676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4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2819400" y="1828800"/>
            <a:ext cx="4343400" cy="12192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5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2819400" y="1828800"/>
            <a:ext cx="2667000" cy="762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6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2819400" y="1828800"/>
            <a:ext cx="1066800" cy="3048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7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248150" y="4933950"/>
            <a:ext cx="2266950" cy="7429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8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571875" y="5114926"/>
            <a:ext cx="1695450" cy="561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9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971801" y="5305425"/>
            <a:ext cx="1152525" cy="381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0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5467351" y="4572001"/>
            <a:ext cx="3267075" cy="10953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1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6096000" y="4410076"/>
            <a:ext cx="2876550" cy="9620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2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696075" y="4229100"/>
            <a:ext cx="2286000" cy="762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3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7305676" y="4067176"/>
            <a:ext cx="1666875" cy="561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4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7886700" y="3895725"/>
            <a:ext cx="1085850" cy="3619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5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8401051" y="3752851"/>
            <a:ext cx="581025" cy="180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6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8839200" y="3619500"/>
            <a:ext cx="152400" cy="381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38967" name="Picture 23" descr="j0078717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7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645150" y="2428875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8" name="Picture 24" descr="j0078717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8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144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9" name="Picture 25" descr="j0078717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9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669213" y="18780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10525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09876" y="1819275"/>
            <a:ext cx="6181725" cy="3867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819401" y="1819276"/>
            <a:ext cx="6181725" cy="3876675"/>
            <a:chOff x="816" y="1146"/>
            <a:chExt cx="3894" cy="2442"/>
          </a:xfrm>
        </p:grpSpPr>
        <p:sp>
          <p:nvSpPr>
            <p:cNvPr id="339973" name="Line 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816" y="2256"/>
              <a:ext cx="3888" cy="110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4" name="Line 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816" y="2196"/>
              <a:ext cx="3894" cy="78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5" name="Line 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816" y="2118"/>
              <a:ext cx="3888" cy="54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6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816" y="2040"/>
              <a:ext cx="3888" cy="24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7" name="Line 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816" y="1950"/>
              <a:ext cx="3888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8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816" y="1584"/>
              <a:ext cx="3888" cy="28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9" name="Line 1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816" y="1248"/>
              <a:ext cx="3888" cy="57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0" name="Line 1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10" y="3192"/>
              <a:ext cx="771" cy="38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1" name="Line 1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052" y="3006"/>
              <a:ext cx="1740" cy="58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2" name="Line 1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574" y="2868"/>
              <a:ext cx="2124" cy="55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3" name="Line 1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2970" y="2748"/>
              <a:ext cx="1734" cy="41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4" name="Line 1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3270" y="2676"/>
              <a:ext cx="1428" cy="29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5" name="Line 1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474" y="2608"/>
              <a:ext cx="1224" cy="20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6" name="Line 1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660" y="2568"/>
              <a:ext cx="1038" cy="13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7" name="Line 1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804" y="2514"/>
              <a:ext cx="894" cy="11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8" name="Line 2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942" y="2478"/>
              <a:ext cx="762" cy="8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9" name="Line 2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4086" y="2436"/>
              <a:ext cx="612" cy="6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0" name="Line 2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4224" y="2400"/>
              <a:ext cx="474" cy="5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1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4374" y="2358"/>
              <a:ext cx="330" cy="4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2" name="Line 2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470" y="2334"/>
              <a:ext cx="234" cy="2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3" name="Line 2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572" y="2304"/>
              <a:ext cx="132" cy="1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4" name="Line 2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4668" y="2274"/>
              <a:ext cx="36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5" name="Line 2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2070" y="1152"/>
              <a:ext cx="2634" cy="58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6" name="Line 2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2976" y="1146"/>
              <a:ext cx="1722" cy="52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7" name="Line 2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3456" y="1152"/>
              <a:ext cx="1254" cy="46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8" name="Line 3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822" y="1152"/>
              <a:ext cx="882" cy="39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9" name="Line 3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062" y="1152"/>
              <a:ext cx="642" cy="33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0" name="Line 3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272" y="1152"/>
              <a:ext cx="426" cy="25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1" name="Line 3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4434" y="1152"/>
              <a:ext cx="270" cy="19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2" name="Line 3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4548" y="1152"/>
              <a:ext cx="156" cy="1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3" name="Line 3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644" y="1146"/>
              <a:ext cx="54" cy="6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40004" name="Picture 36" descr="j007871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0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669213" y="1875547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0005" name="Picture 37" descr="j007871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1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144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0006" name="Picture 38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645150" y="2428875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79055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09876" y="1819275"/>
            <a:ext cx="6181725" cy="3867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4099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2819400" y="35814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2819401" y="3486151"/>
            <a:ext cx="6181725" cy="12477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819400" y="3362325"/>
            <a:ext cx="6172200" cy="8572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819400" y="3238500"/>
            <a:ext cx="6172200" cy="381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819400" y="3095625"/>
            <a:ext cx="61722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819400" y="2514600"/>
            <a:ext cx="6172200" cy="4572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819400" y="1981200"/>
            <a:ext cx="6172200" cy="914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762376" y="5067300"/>
            <a:ext cx="1223963" cy="60483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4781550" y="4772026"/>
            <a:ext cx="2762250" cy="9239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5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5610225" y="4552950"/>
            <a:ext cx="3371850" cy="8763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6238876" y="4362451"/>
            <a:ext cx="2752725" cy="6572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7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6715125" y="4248151"/>
            <a:ext cx="2266950" cy="4667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8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7038975" y="4140200"/>
            <a:ext cx="1943100" cy="3238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9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7334251" y="4076701"/>
            <a:ext cx="1647825" cy="2190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0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7562851" y="3990976"/>
            <a:ext cx="1419225" cy="180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7781926" y="3933825"/>
            <a:ext cx="1209675" cy="1333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2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8010525" y="3867151"/>
            <a:ext cx="971550" cy="1047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3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8229601" y="3810001"/>
            <a:ext cx="752475" cy="857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4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8467726" y="3743326"/>
            <a:ext cx="523875" cy="666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5" name="Line 23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8620126" y="3705225"/>
            <a:ext cx="371475" cy="381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6" name="Line 24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8782050" y="3657600"/>
            <a:ext cx="209550" cy="190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7" name="Line 25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8934450" y="3609975"/>
            <a:ext cx="5715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8" name="Line 26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4810126" y="1828800"/>
            <a:ext cx="4181475" cy="9334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9" name="Line 27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6248401" y="1819275"/>
            <a:ext cx="2733675" cy="8382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0" name="Line 28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7010401" y="1828801"/>
            <a:ext cx="1990725" cy="7334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1" name="Line 2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7591426" y="1828801"/>
            <a:ext cx="1400175" cy="6191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2" name="Line 3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7972426" y="1828800"/>
            <a:ext cx="1019175" cy="533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3" name="Line 3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8305801" y="1828801"/>
            <a:ext cx="676275" cy="4095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4" name="Line 32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8562976" y="1828800"/>
            <a:ext cx="428625" cy="3048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5" name="Line 33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8743950" y="1828800"/>
            <a:ext cx="247650" cy="190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6" name="Line 34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8896351" y="1819276"/>
            <a:ext cx="85725" cy="1047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1027" name="Picture 35" descr="j0078717"/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40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231063" y="3113089"/>
            <a:ext cx="4318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8" name="Picture 36" descr="j0078717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41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621338" y="3106739"/>
            <a:ext cx="6334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9" name="Picture 37" descr="j0078717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4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144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30" name="Picture 38" descr="j0078717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4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308975" y="3100389"/>
            <a:ext cx="306388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95636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342020" name="Line 4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1" name="Line 5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2" name="Line 6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3" name="Line 7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4" name="Line 8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5" name="Line 9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6" name="Line 10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7" name="Line 11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8" name="Line 12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9" name="Line 13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0" name="Line 14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1" name="Line 15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2" name="Line 16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342034" name="Line 1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5" name="Line 1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6" name="Line 20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7" name="Line 21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8" name="Line 22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9" name="Line 23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0" name="Line 24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1" name="Line 25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2" name="Line 26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3" name="Line 27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4" name="Line 28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5" name="Line 2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6" name="Line 3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2047" name="Rectangle 31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/>
              <a:t>Comparing heights</a:t>
            </a:r>
          </a:p>
        </p:txBody>
      </p:sp>
      <p:grpSp>
        <p:nvGrpSpPr>
          <p:cNvPr id="4" name="Group 32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1524001" y="1971675"/>
            <a:ext cx="8239125" cy="3443288"/>
            <a:chOff x="0" y="1242"/>
            <a:chExt cx="5190" cy="2169"/>
          </a:xfrm>
        </p:grpSpPr>
        <p:sp>
          <p:nvSpPr>
            <p:cNvPr id="342049" name="Line 3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0" y="1705"/>
              <a:ext cx="5190" cy="17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50" name="Line 3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0" y="1242"/>
              <a:ext cx="5190" cy="4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42051" name="Picture 35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219950" y="2438400"/>
            <a:ext cx="3238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52" name="Picture 36" descr="j007871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325688" y="2097088"/>
            <a:ext cx="90805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53" name="Picture 37" descr="j007871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67300" y="2308226"/>
            <a:ext cx="573088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54" name="Picture 38" descr="j007871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662988" y="2595564"/>
            <a:ext cx="1397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2055" name="Text Box 3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711431" y="1583424"/>
            <a:ext cx="116358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Vanishing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Point</a:t>
            </a:r>
          </a:p>
        </p:txBody>
      </p:sp>
      <p:sp>
        <p:nvSpPr>
          <p:cNvPr id="342056" name="Line 40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9448800" y="2209800"/>
            <a:ext cx="304800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851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4131A-9D3B-4620-A92B-4E40CDB7C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A1945-8617-4A66-B666-3D39345A4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3</a:t>
            </a:r>
          </a:p>
          <a:p>
            <a:pPr lvl="1"/>
            <a:r>
              <a:rPr lang="en-US" dirty="0"/>
              <a:t>Code due Friday, April 2, by 7pm to </a:t>
            </a:r>
            <a:r>
              <a:rPr lang="en-US" dirty="0" err="1"/>
              <a:t>Github</a:t>
            </a:r>
            <a:r>
              <a:rPr lang="en-US" dirty="0"/>
              <a:t> Classrooms</a:t>
            </a:r>
          </a:p>
          <a:p>
            <a:pPr lvl="1"/>
            <a:r>
              <a:rPr lang="en-US" dirty="0"/>
              <a:t>Artifact due Monday, April 5, by 7pm</a:t>
            </a:r>
          </a:p>
          <a:p>
            <a:pPr lvl="1"/>
            <a:r>
              <a:rPr lang="en-US" dirty="0"/>
              <a:t>To be done in groups of 2 – please let us know if you need </a:t>
            </a:r>
            <a:r>
              <a:rPr lang="en-US"/>
              <a:t>help finding a partner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7480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Line 2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358404" name="Line 4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5" name="Line 5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6" name="Line 6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7" name="Line 7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8" name="Line 8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9" name="Line 9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0" name="Line 10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1" name="Line 11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2" name="Line 12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3" name="Line 13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4" name="Line 14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5" name="Line 15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6" name="Line 16"/>
            <p:cNvSpPr>
              <a:spLocks noChangeShapeType="1"/>
            </p:cNvSpPr>
            <p:nvPr>
              <p:custDataLst>
                <p:tags r:id="rId77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358418" name="Line 18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9" name="Line 19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0" name="Line 20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1" name="Line 21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2" name="Line 22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3" name="Line 23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4" name="Line 24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5" name="Line 25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6" name="Line 26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7" name="Line 27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8" name="Line 28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9" name="Line 29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30" name="Line 30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58431" name="Rectangle 31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 flipV="1">
            <a:off x="4867276" y="2695576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33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7391400" y="1219200"/>
            <a:ext cx="685800" cy="3505200"/>
            <a:chOff x="3696" y="768"/>
            <a:chExt cx="432" cy="2208"/>
          </a:xfrm>
        </p:grpSpPr>
        <p:sp>
          <p:nvSpPr>
            <p:cNvPr id="358434" name="Rectangle 34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358436" name="Text Box 36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58437" name="Text Box 37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58438" name="Text Box 38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358439" name="Text Box 39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358440" name="Text Box 40"/>
              <p:cNvSpPr txBox="1">
                <a:spLocks noChangeArrowheads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358442" name="Line 42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3" name="Line 43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4" name="Line 44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5" name="Line 45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6" name="Line 46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7" name="Line 47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8" name="Line 48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9" name="Line 49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0" name="Line 50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1" name="Line 51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2" name="Line 52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3" name="Line 53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4" name="Line 54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5" name="Line 55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6" name="Line 56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7" name="Line 57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8" name="Line 58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9" name="Line 59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0" name="Line 60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1" name="Line 61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2" name="Line 62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3" name="Line 63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4867276" y="1428750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7391400" y="1200150"/>
            <a:ext cx="1752600" cy="457200"/>
            <a:chOff x="3696" y="756"/>
            <a:chExt cx="1104" cy="288"/>
          </a:xfrm>
        </p:grpSpPr>
        <p:sp>
          <p:nvSpPr>
            <p:cNvPr id="358466" name="Line 66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67" name="Text Box 67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5.4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181226" y="2686050"/>
            <a:ext cx="6962775" cy="2038350"/>
            <a:chOff x="414" y="1692"/>
            <a:chExt cx="4386" cy="1284"/>
          </a:xfrm>
        </p:grpSpPr>
        <p:sp>
          <p:nvSpPr>
            <p:cNvPr id="358469" name="Line 69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0" name="Line 7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1" name="Line 71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2" name="Text Box 72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3276600" y="2784475"/>
            <a:ext cx="1371600" cy="730250"/>
          </a:xfrm>
          <a:prstGeom prst="rect">
            <a:avLst/>
          </a:prstGeom>
          <a:noFill/>
        </p:spPr>
      </p:pic>
      <p:pic>
        <p:nvPicPr>
          <p:cNvPr id="358474" name="Picture 74" descr="j0078717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81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15000" y="2057401"/>
            <a:ext cx="573088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75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1524000" y="1901826"/>
            <a:ext cx="9144000" cy="841375"/>
            <a:chOff x="0" y="1198"/>
            <a:chExt cx="5760" cy="530"/>
          </a:xfrm>
        </p:grpSpPr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358477" name="Line 77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78" name="Text Box 78"/>
              <p:cNvSpPr txBox="1"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</a:rPr>
                  <a:t>3.3</a:t>
                </a:r>
              </a:p>
            </p:txBody>
          </p:sp>
        </p:grpSp>
        <p:grpSp>
          <p:nvGrpSpPr>
            <p:cNvPr id="11" name="Group 79"/>
            <p:cNvGrpSpPr>
              <a:grpSpLocks/>
            </p:cNvGrpSpPr>
            <p:nvPr/>
          </p:nvGrpSpPr>
          <p:grpSpPr bwMode="auto">
            <a:xfrm>
              <a:off x="4383" y="1198"/>
              <a:ext cx="978" cy="338"/>
              <a:chOff x="4383" y="1198"/>
              <a:chExt cx="978" cy="338"/>
            </a:xfrm>
          </p:grpSpPr>
          <p:sp>
            <p:nvSpPr>
              <p:cNvPr id="358480" name="Text Box 80"/>
              <p:cNvSpPr txBox="1"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383" y="1198"/>
                <a:ext cx="97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</a:rPr>
                  <a:t>Camera height</a:t>
                </a:r>
              </a:p>
            </p:txBody>
          </p:sp>
          <p:sp>
            <p:nvSpPr>
              <p:cNvPr id="358481" name="Line 8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83" name="TextBox 82"/>
          <p:cNvSpPr txBox="1"/>
          <p:nvPr/>
        </p:nvSpPr>
        <p:spPr>
          <a:xfrm>
            <a:off x="2090055" y="1719947"/>
            <a:ext cx="248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</a:t>
            </a:r>
            <a:r>
              <a:rPr lang="en-US"/>
              <a:t>high is the camera?</a:t>
            </a:r>
          </a:p>
        </p:txBody>
      </p:sp>
    </p:spTree>
    <p:extLst>
      <p:ext uri="{BB962C8B-B14F-4D97-AF65-F5344CB8AC3E}">
        <p14:creationId xmlns:p14="http://schemas.microsoft.com/office/powerpoint/2010/main" val="57297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8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2" grpId="0" animBg="1"/>
      <p:bldP spid="358464" grpId="0" animBg="1"/>
      <p:bldP spid="8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64" name="Text Box 4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029200" y="2874962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q</a:t>
            </a:r>
            <a:r>
              <a:rPr lang="en-US" sz="1600" b="1" baseline="-25000">
                <a:solidFill>
                  <a:srgbClr val="000000"/>
                </a:solidFill>
              </a:rPr>
              <a:t>1</a:t>
            </a:r>
          </a:p>
        </p:txBody>
      </p:sp>
      <p:grpSp>
        <p:nvGrpSpPr>
          <p:cNvPr id="2" name="Group 39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495800" y="2189162"/>
            <a:ext cx="2838450" cy="838200"/>
            <a:chOff x="1872" y="1104"/>
            <a:chExt cx="1788" cy="528"/>
          </a:xfrm>
        </p:grpSpPr>
        <p:sp>
          <p:nvSpPr>
            <p:cNvPr id="316456" name="Line 4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1872" y="1104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7" name="Line 4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1872" y="1104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8" name="Line 4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872" y="1104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9" name="Line 4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1872" y="1104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20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Computing vanishing points (from lines)</a:t>
            </a:r>
          </a:p>
        </p:txBody>
      </p:sp>
      <p:sp>
        <p:nvSpPr>
          <p:cNvPr id="316421" name="Rectangle 5"/>
          <p:cNvSpPr>
            <a:spLocks noGrp="1" noChangeArrowheads="1"/>
          </p:cNvSpPr>
          <p:nvPr>
            <p:ph idx="1"/>
            <p:custDataLst>
              <p:tags r:id="rId4"/>
            </p:custDataLst>
          </p:nvPr>
        </p:nvSpPr>
        <p:spPr>
          <a:xfrm>
            <a:off x="1354138" y="4038600"/>
            <a:ext cx="5541962" cy="16002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Intersect p</a:t>
            </a:r>
            <a:r>
              <a:rPr lang="en-US" baseline="-25000" dirty="0"/>
              <a:t>1</a:t>
            </a:r>
            <a:r>
              <a:rPr lang="en-US" dirty="0"/>
              <a:t>q</a:t>
            </a:r>
            <a:r>
              <a:rPr lang="en-US" baseline="-25000" dirty="0"/>
              <a:t>1</a:t>
            </a:r>
            <a:r>
              <a:rPr lang="en-US" dirty="0"/>
              <a:t> with p</a:t>
            </a:r>
            <a:r>
              <a:rPr lang="en-US" baseline="-25000" dirty="0"/>
              <a:t>2</a:t>
            </a:r>
            <a:r>
              <a:rPr lang="en-US" dirty="0"/>
              <a:t>q</a:t>
            </a:r>
            <a:r>
              <a:rPr lang="en-US" baseline="-25000" dirty="0"/>
              <a:t>2</a:t>
            </a:r>
            <a:r>
              <a:rPr lang="en-US" sz="2000" dirty="0"/>
              <a:t> </a:t>
            </a:r>
            <a:endParaRPr lang="en-US" dirty="0"/>
          </a:p>
        </p:txBody>
      </p:sp>
      <p:sp>
        <p:nvSpPr>
          <p:cNvPr id="31642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38600" y="1427162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4038600" y="2189162"/>
            <a:ext cx="4191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4495800" y="2189162"/>
            <a:ext cx="1600200" cy="1600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6096000" y="2189162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4495800" y="2189162"/>
            <a:ext cx="2057400" cy="11430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15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 flipH="1">
            <a:off x="4857750" y="2189162"/>
            <a:ext cx="2838450" cy="1143000"/>
            <a:chOff x="1872" y="1392"/>
            <a:chExt cx="1788" cy="720"/>
          </a:xfrm>
        </p:grpSpPr>
        <p:sp>
          <p:nvSpPr>
            <p:cNvPr id="316432" name="Line 16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3" name="Line 17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4" name="Line 18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5" name="Line 19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6" name="Line 20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37" name="Oval 2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467225" y="2147887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38" name="Text Box 2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267200" y="1884362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316460" name="Text Box 4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19800" y="3681412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p</a:t>
            </a:r>
            <a:r>
              <a:rPr lang="en-US" sz="1600" b="1" baseline="-25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16462" name="Oval 4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053138" y="3735387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3" name="Oval 4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257800" y="2951162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5" name="Text Box 4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553200" y="3179762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p</a:t>
            </a:r>
            <a:r>
              <a:rPr lang="en-US" sz="1600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16466" name="Oval 50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508750" y="3287712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7" name="Oval 5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638800" y="2798762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8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638800" y="2570162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q</a:t>
            </a:r>
            <a:r>
              <a:rPr lang="en-US" sz="1600" b="1" baseline="-25000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316470" name="Picture 54" descr="Edittex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3021014" y="4746625"/>
            <a:ext cx="339248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56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1290638" y="2189162"/>
            <a:ext cx="9677400" cy="4668838"/>
            <a:chOff x="-147" y="1104"/>
            <a:chExt cx="6096" cy="2941"/>
          </a:xfrm>
        </p:grpSpPr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1872" y="1104"/>
              <a:ext cx="1788" cy="528"/>
              <a:chOff x="1872" y="1104"/>
              <a:chExt cx="1788" cy="528"/>
            </a:xfrm>
          </p:grpSpPr>
          <p:sp>
            <p:nvSpPr>
              <p:cNvPr id="316427" name="Line 11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872" y="1104"/>
                <a:ext cx="1488" cy="52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8" name="Line 1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872" y="1104"/>
                <a:ext cx="1632" cy="384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9" name="Line 1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872" y="1104"/>
                <a:ext cx="1728" cy="28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30" name="Line 1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872" y="1104"/>
                <a:ext cx="1788" cy="222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6471" name="Rectangle 5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-147" y="3037"/>
              <a:ext cx="6096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</a:rPr>
                <a:t>Least squares version</a:t>
              </a:r>
              <a:endParaRPr lang="en-US" sz="2400" baseline="-25000" dirty="0">
                <a:solidFill>
                  <a:srgbClr val="000000"/>
                </a:solidFill>
              </a:endParaRPr>
            </a:p>
            <a:p>
              <a:pPr marL="742950" lvl="1" indent="-28575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dirty="0">
                  <a:solidFill>
                    <a:srgbClr val="000000"/>
                  </a:solidFill>
                </a:rPr>
                <a:t>Better to use more than two lines and compute the “closest” point of intersection</a:t>
              </a:r>
            </a:p>
            <a:p>
              <a:pPr marL="742950" lvl="1" indent="-28575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dirty="0">
                  <a:solidFill>
                    <a:srgbClr val="000000"/>
                  </a:solidFill>
                </a:rPr>
                <a:t>See notes by </a:t>
              </a:r>
              <a:r>
                <a:rPr lang="en-US" dirty="0">
                  <a:solidFill>
                    <a:srgbClr val="000000"/>
                  </a:solidFill>
                  <a:hlinkClick r:id="rId39"/>
                </a:rPr>
                <a:t>Bob Collins </a:t>
              </a:r>
              <a:r>
                <a:rPr lang="en-US" dirty="0">
                  <a:solidFill>
                    <a:srgbClr val="000000"/>
                  </a:solidFill>
                </a:rPr>
                <a:t>for one good way of doing this:</a:t>
              </a:r>
            </a:p>
            <a:p>
              <a:pPr marL="1143000" lvl="2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–"/>
              </a:pPr>
              <a:r>
                <a:rPr lang="en-US" sz="1600" dirty="0">
                  <a:solidFill>
                    <a:srgbClr val="000000"/>
                  </a:solidFill>
                  <a:hlinkClick r:id="rId40"/>
                </a:rPr>
                <a:t>http://www-2.cs.cmu.edu/~ph/869/www/notes/vanishing.txt</a:t>
              </a:r>
              <a:endParaRPr lang="en-US" sz="1600" dirty="0">
                <a:solidFill>
                  <a:srgbClr val="000000"/>
                </a:solidFill>
              </a:endParaRPr>
            </a:p>
            <a:p>
              <a:pPr marL="1143000" lvl="2" indent="-2286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195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>
          <a:xfrm>
            <a:off x="609600" y="274637"/>
            <a:ext cx="6435598" cy="1760489"/>
          </a:xfrm>
        </p:spPr>
        <p:txBody>
          <a:bodyPr>
            <a:normAutofit/>
          </a:bodyPr>
          <a:lstStyle/>
          <a:p>
            <a:r>
              <a:rPr lang="en-US" dirty="0"/>
              <a:t>Measuring height without a ruler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7086601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9" name="Line 99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8153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943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2667001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194801" y="2600980"/>
            <a:ext cx="533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R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pic>
        <p:nvPicPr>
          <p:cNvPr id="598018" name="Picture 2" descr="Image result for person silhouette png"/>
          <p:cNvPicPr>
            <a:picLocks noChangeAspect="1" noChangeArrowheads="1"/>
          </p:cNvPicPr>
          <p:nvPr/>
        </p:nvPicPr>
        <p:blipFill>
          <a:blip r:embed="rId3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62623" y="2362200"/>
            <a:ext cx="70936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7009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1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4152900" y="1797050"/>
            <a:ext cx="304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2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3733800" y="1447800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3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352800" y="2057401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4" name="Rectangle 6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 without a ruler</a:t>
            </a:r>
          </a:p>
        </p:txBody>
      </p:sp>
      <p:sp>
        <p:nvSpPr>
          <p:cNvPr id="319495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3962400" y="251460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6" name="Oval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671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3962400" y="2514600"/>
            <a:ext cx="2286000" cy="838200"/>
            <a:chOff x="1536" y="1584"/>
            <a:chExt cx="1440" cy="528"/>
          </a:xfrm>
        </p:grpSpPr>
        <p:sp>
          <p:nvSpPr>
            <p:cNvPr id="319498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499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00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01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630863" y="3127376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ground plane</a:t>
            </a:r>
          </a:p>
        </p:txBody>
      </p:sp>
      <p:sp>
        <p:nvSpPr>
          <p:cNvPr id="319502" name="Line 1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5334000" y="1524000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3" name="Oval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99075" y="28194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4" name="Oval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299075" y="144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7" name="Rectangle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203450" y="3657600"/>
            <a:ext cx="82359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Compute Z from image measurements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Need more than vanishing points to do this</a:t>
            </a: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3733800" y="1447800"/>
            <a:ext cx="1066800" cy="1143000"/>
            <a:chOff x="1392" y="912"/>
            <a:chExt cx="672" cy="720"/>
          </a:xfrm>
        </p:grpSpPr>
        <p:sp>
          <p:nvSpPr>
            <p:cNvPr id="319509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392" y="1104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0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872" y="912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1" name="Line 2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392" y="1440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2" name="Line 2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584" y="912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13" name="Line 2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733800" y="21336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4" name="Oval 2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419600" y="1752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5" name="Oval 2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14800" y="22860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7" name="Text Box 2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334001" y="1981201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Z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55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The cross ratio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A Projective Invariant</a:t>
            </a:r>
          </a:p>
          <a:p>
            <a:pPr lvl="1"/>
            <a:r>
              <a:rPr lang="en-US" dirty="0"/>
              <a:t>Something that does not change under projective transformations (including perspective projection)</a:t>
            </a:r>
          </a:p>
        </p:txBody>
      </p:sp>
      <p:sp>
        <p:nvSpPr>
          <p:cNvPr id="318469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311524" y="3777340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0" name="Oval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3174" y="503464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1" name="Oval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378324" y="469174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2" name="Oval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216524" y="416469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3" name="Oval 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573712" y="3947203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4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857624" y="507274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5" name="Text 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454524" y="469174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6" name="Text Box 1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92724" y="415834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3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7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659438" y="3929740"/>
            <a:ext cx="47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18478" name="Object 14"/>
          <p:cNvGraphicFramePr>
            <a:graphicFrameLocks noChangeAspect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1574827840"/>
              </p:ext>
            </p:extLst>
          </p:nvPr>
        </p:nvGraphicFramePr>
        <p:xfrm>
          <a:off x="6588124" y="4102778"/>
          <a:ext cx="2819400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104840" imgH="469800" progId="Equation.3">
                  <p:embed/>
                </p:oleObj>
              </mc:Choice>
              <mc:Fallback>
                <p:oleObj name="Equation" r:id="rId19" imgW="1104840" imgH="469800" progId="Equation.3">
                  <p:embed/>
                  <p:pic>
                    <p:nvPicPr>
                      <p:cNvPr id="31847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4" y="4102778"/>
                        <a:ext cx="2819400" cy="1198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79" name="Rectangle 1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387724" y="32004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The </a:t>
            </a:r>
            <a:r>
              <a:rPr lang="en-US" sz="2400" i="1" dirty="0">
                <a:solidFill>
                  <a:srgbClr val="000000"/>
                </a:solidFill>
              </a:rPr>
              <a:t>cross-ratio</a:t>
            </a:r>
            <a:r>
              <a:rPr lang="en-US" sz="2400" dirty="0">
                <a:solidFill>
                  <a:srgbClr val="000000"/>
                </a:solidFill>
              </a:rPr>
              <a:t> of 4 collinear points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8480" name="Rectangle 1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59557" y="5579830"/>
            <a:ext cx="8458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Can permute the point ordering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4! = 24 different orders (but only 6 distinct values)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This is the fundamental invariant of projective geometry</a:t>
            </a:r>
          </a:p>
        </p:txBody>
      </p:sp>
      <p:graphicFrame>
        <p:nvGraphicFramePr>
          <p:cNvPr id="318486" name="Object 22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196737895"/>
              </p:ext>
            </p:extLst>
          </p:nvPr>
        </p:nvGraphicFramePr>
        <p:xfrm>
          <a:off x="10169525" y="3929740"/>
          <a:ext cx="103187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622080" imgH="914400" progId="Equation.3">
                  <p:embed/>
                </p:oleObj>
              </mc:Choice>
              <mc:Fallback>
                <p:oleObj name="Equation" r:id="rId21" imgW="622080" imgH="914400" progId="Equation.3">
                  <p:embed/>
                  <p:pic>
                    <p:nvPicPr>
                      <p:cNvPr id="318486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9525" y="3929740"/>
                        <a:ext cx="1031875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8487" name="Object 23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1206770193"/>
              </p:ext>
            </p:extLst>
          </p:nvPr>
        </p:nvGraphicFramePr>
        <p:xfrm>
          <a:off x="7654924" y="5753778"/>
          <a:ext cx="198120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104840" imgH="469800" progId="Equation.3">
                  <p:embed/>
                </p:oleObj>
              </mc:Choice>
              <mc:Fallback>
                <p:oleObj name="Equation" r:id="rId23" imgW="1104840" imgH="469800" progId="Equation.3">
                  <p:embed/>
                  <p:pic>
                    <p:nvPicPr>
                      <p:cNvPr id="318487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4924" y="5753778"/>
                        <a:ext cx="1981200" cy="842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659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69" grpId="0" animBg="1"/>
      <p:bldP spid="318470" grpId="0" animBg="1"/>
      <p:bldP spid="318471" grpId="0" animBg="1"/>
      <p:bldP spid="318472" grpId="0" animBg="1"/>
      <p:bldP spid="318473" grpId="0" animBg="1"/>
      <p:bldP spid="318474" grpId="0"/>
      <p:bldP spid="318475" grpId="0"/>
      <p:bldP spid="318476" grpId="0"/>
      <p:bldP spid="318477" grpId="0"/>
      <p:bldP spid="31847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2867025" y="4051300"/>
            <a:ext cx="3035300" cy="1112838"/>
            <a:chOff x="1536" y="1584"/>
            <a:chExt cx="1440" cy="528"/>
          </a:xfrm>
        </p:grpSpPr>
        <p:sp>
          <p:nvSpPr>
            <p:cNvPr id="320540" name="Line 28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1" name="Line 29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2" name="Line 30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0518" name="Line 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H="1">
            <a:off x="2586039" y="3111501"/>
            <a:ext cx="911225" cy="1719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23" name="Line 11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2555876" y="3563939"/>
            <a:ext cx="7938" cy="13128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59"/>
          <p:cNvGrpSpPr/>
          <p:nvPr/>
        </p:nvGrpSpPr>
        <p:grpSpPr>
          <a:xfrm>
            <a:off x="2514602" y="2635250"/>
            <a:ext cx="2173287" cy="1920876"/>
            <a:chOff x="990601" y="2635250"/>
            <a:chExt cx="2173287" cy="1920876"/>
          </a:xfrm>
        </p:grpSpPr>
        <p:sp>
          <p:nvSpPr>
            <p:cNvPr id="320516" name="Line 4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>
              <a:off x="990601" y="3536950"/>
              <a:ext cx="213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17" name="Line 5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>
              <a:off x="1039813" y="3544888"/>
              <a:ext cx="2124075" cy="1011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0" name="Line 8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1039813" y="2635250"/>
              <a:ext cx="2124075" cy="909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1" name="Oval 9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1927226" y="3073400"/>
              <a:ext cx="101600" cy="1000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2" name="Oval 10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1544638" y="3748088"/>
              <a:ext cx="101600" cy="100013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4" name="Oval 12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1700213" y="3482975"/>
              <a:ext cx="101600" cy="10160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0525" name="Oval 1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13013" y="4784726"/>
            <a:ext cx="101600" cy="1000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28" name="Text Box 1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152651" y="4560889"/>
            <a:ext cx="708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v</a:t>
            </a:r>
            <a:r>
              <a:rPr lang="en-US" sz="2000" b="1" baseline="-25000" dirty="0" err="1">
                <a:solidFill>
                  <a:srgbClr val="000000"/>
                </a:solidFill>
                <a:latin typeface="Times New Roman" pitchFamily="18" charset="0"/>
              </a:rPr>
              <a:t>Z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60"/>
          <p:cNvGrpSpPr/>
          <p:nvPr/>
        </p:nvGrpSpPr>
        <p:grpSpPr>
          <a:xfrm>
            <a:off x="2762251" y="2816226"/>
            <a:ext cx="841375" cy="1222375"/>
            <a:chOff x="1238250" y="2816225"/>
            <a:chExt cx="841375" cy="1222375"/>
          </a:xfrm>
        </p:grpSpPr>
        <p:sp>
          <p:nvSpPr>
            <p:cNvPr id="59" name="Line 6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H="1">
              <a:off x="1600199" y="3133269"/>
              <a:ext cx="362173" cy="6767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6" name="Text Box 14"/>
            <p:cNvSpPr txBox="1"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1371600" y="3184525"/>
              <a:ext cx="7080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Times New Roman" pitchFamily="18" charset="0"/>
                </a:rPr>
                <a:t>  r</a:t>
              </a:r>
              <a:endParaRPr lang="en-US" sz="2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19" name="Text Box 7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1717675" y="2816225"/>
              <a:ext cx="2682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endParaRPr lang="en-US" sz="2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7" name="Text Box 15"/>
            <p:cNvSpPr txBox="1"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1238250" y="3641725"/>
              <a:ext cx="7080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latin typeface="Times New Roman" pitchFamily="18" charset="0"/>
                </a:rPr>
                <a:t>b</a:t>
              </a: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78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6857999" y="2743200"/>
            <a:ext cx="2063750" cy="1284288"/>
            <a:chOff x="3360" y="1728"/>
            <a:chExt cx="1300" cy="809"/>
          </a:xfrm>
        </p:grpSpPr>
        <p:graphicFrame>
          <p:nvGraphicFramePr>
            <p:cNvPr id="320530" name="Object 18"/>
            <p:cNvGraphicFramePr>
              <a:graphicFrameLocks noChangeAspect="1"/>
            </p:cNvGraphicFramePr>
            <p:nvPr>
              <p:custDataLst>
                <p:tags r:id="rId38"/>
              </p:custData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5" imgW="927000" imgH="469800" progId="Equation.3">
                    <p:embed/>
                  </p:oleObj>
                </mc:Choice>
                <mc:Fallback>
                  <p:oleObj name="Equation" r:id="rId55" imgW="927000" imgH="469800" progId="Equation.3">
                    <p:embed/>
                    <p:pic>
                      <p:nvPicPr>
                        <p:cNvPr id="32053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31" name="Text Box 19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3360" y="2285"/>
              <a:ext cx="125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sp>
        <p:nvSpPr>
          <p:cNvPr id="320532" name="Rectangle 20"/>
          <p:cNvSpPr>
            <a:spLocks noGrp="1" noChangeArrowheads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20533" name="Text Box 2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572000" y="4556126"/>
            <a:ext cx="2058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B </a:t>
            </a:r>
            <a:r>
              <a:rPr lang="en-US" sz="1600">
                <a:solidFill>
                  <a:srgbClr val="000000"/>
                </a:solidFill>
              </a:rPr>
              <a:t> (bottom of object)</a:t>
            </a:r>
          </a:p>
        </p:txBody>
      </p:sp>
      <p:sp>
        <p:nvSpPr>
          <p:cNvPr id="320534" name="Text Box 2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737101" y="2362201"/>
            <a:ext cx="1725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T  </a:t>
            </a:r>
            <a:r>
              <a:rPr lang="en-US" sz="1600">
                <a:solidFill>
                  <a:srgbClr val="000000"/>
                </a:solidFill>
              </a:rPr>
              <a:t>(top of object)</a:t>
            </a:r>
          </a:p>
        </p:txBody>
      </p:sp>
      <p:sp>
        <p:nvSpPr>
          <p:cNvPr id="320535" name="Text Box 2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758584" y="3184525"/>
            <a:ext cx="19064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R  </a:t>
            </a:r>
            <a:r>
              <a:rPr lang="en-US" sz="1600">
                <a:solidFill>
                  <a:srgbClr val="000000"/>
                </a:solidFill>
              </a:rPr>
              <a:t>(reference point)</a:t>
            </a:r>
          </a:p>
        </p:txBody>
      </p:sp>
      <p:sp>
        <p:nvSpPr>
          <p:cNvPr id="320536" name="Line 24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4687888" y="1649413"/>
            <a:ext cx="0" cy="283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38" name="Line 26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2867025" y="4051300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3" name="Text Box 3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352800" y="5162550"/>
            <a:ext cx="15671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320544" name="Line 32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4495800" y="2667001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5" name="Oval 33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616450" y="4456114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6" name="Oval 34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616450" y="2597150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52" name="Text Box 4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114800" y="3565526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320559" name="Oval 47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608514" y="3467100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" name="Group 58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2057401" y="2635250"/>
            <a:ext cx="1922463" cy="1517650"/>
            <a:chOff x="336" y="1660"/>
            <a:chExt cx="1211" cy="956"/>
          </a:xfrm>
        </p:grpSpPr>
        <p:sp>
          <p:nvSpPr>
            <p:cNvPr id="320537" name="Text Box 25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336" y="2170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8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320548" name="Line 36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49" name="Line 37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0" name="Line 38"/>
                <p:cNvSpPr>
                  <a:spLocks noChangeShapeType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1" name="Line 39"/>
                <p:cNvSpPr>
                  <a:spLocks noChangeShapeType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20560" name="Oval 48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9" name="Group 77"/>
          <p:cNvGrpSpPr>
            <a:grpSpLocks/>
          </p:cNvGrpSpPr>
          <p:nvPr>
            <p:custDataLst>
              <p:tags r:id="rId20"/>
            </p:custDataLst>
          </p:nvPr>
        </p:nvGrpSpPr>
        <p:grpSpPr bwMode="auto">
          <a:xfrm>
            <a:off x="6872289" y="1219201"/>
            <a:ext cx="2051050" cy="1298575"/>
            <a:chOff x="3369" y="768"/>
            <a:chExt cx="1292" cy="818"/>
          </a:xfrm>
        </p:grpSpPr>
        <p:graphicFrame>
          <p:nvGraphicFramePr>
            <p:cNvPr id="320562" name="Object 50"/>
            <p:cNvGraphicFramePr>
              <a:graphicFrameLocks noChangeAspect="1"/>
            </p:cNvGraphicFramePr>
            <p:nvPr>
              <p:custDataLst>
                <p:tags r:id="rId30"/>
              </p:custDataLst>
            </p:nvPr>
          </p:nvGraphicFramePr>
          <p:xfrm>
            <a:off x="3448" y="768"/>
            <a:ext cx="1213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7" imgW="977760" imgH="469800" progId="Equation.3">
                    <p:embed/>
                  </p:oleObj>
                </mc:Choice>
                <mc:Fallback>
                  <p:oleObj name="Equation" r:id="rId57" imgW="977760" imgH="469800" progId="Equation.3">
                    <p:embed/>
                    <p:pic>
                      <p:nvPicPr>
                        <p:cNvPr id="320562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8" y="768"/>
                          <a:ext cx="1213" cy="5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63" name="Text Box 51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3369" y="1334"/>
              <a:ext cx="122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scene cross ratio</a:t>
              </a:r>
            </a:p>
          </p:txBody>
        </p:sp>
      </p:grpSp>
      <p:sp>
        <p:nvSpPr>
          <p:cNvPr id="320564" name="Text Box 52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495800" y="1163638"/>
            <a:ext cx="401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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20578" name="Object 66"/>
          <p:cNvGraphicFramePr>
            <a:graphicFrameLocks noChangeAspect="1"/>
          </p:cNvGraphicFramePr>
          <p:nvPr>
            <p:custDataLst>
              <p:tags r:id="rId22"/>
            </p:custDataLst>
          </p:nvPr>
        </p:nvGraphicFramePr>
        <p:xfrm>
          <a:off x="5562601" y="5257800"/>
          <a:ext cx="925513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9" imgW="558720" imgH="914400" progId="Equation.3">
                  <p:embed/>
                </p:oleObj>
              </mc:Choice>
              <mc:Fallback>
                <p:oleObj name="Equation" r:id="rId59" imgW="558720" imgH="914400" progId="Equation.3">
                  <p:embed/>
                  <p:pic>
                    <p:nvPicPr>
                      <p:cNvPr id="320578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1" y="5257800"/>
                        <a:ext cx="925513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79" name="Object 67"/>
          <p:cNvGraphicFramePr>
            <a:graphicFrameLocks noChangeAspect="1"/>
          </p:cNvGraphicFramePr>
          <p:nvPr>
            <p:custDataLst>
              <p:tags r:id="rId23"/>
            </p:custDataLst>
          </p:nvPr>
        </p:nvGraphicFramePr>
        <p:xfrm>
          <a:off x="8686801" y="5410201"/>
          <a:ext cx="842963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1" imgW="507960" imgH="711000" progId="Equation.3">
                  <p:embed/>
                </p:oleObj>
              </mc:Choice>
              <mc:Fallback>
                <p:oleObj name="Equation" r:id="rId61" imgW="507960" imgH="711000" progId="Equation.3">
                  <p:embed/>
                  <p:pic>
                    <p:nvPicPr>
                      <p:cNvPr id="320579" name="Object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6801" y="5410201"/>
                        <a:ext cx="842963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80" name="Text Box 68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133601" y="5775325"/>
            <a:ext cx="31038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scene points represented as</a:t>
            </a:r>
          </a:p>
        </p:txBody>
      </p:sp>
      <p:sp>
        <p:nvSpPr>
          <p:cNvPr id="320581" name="Text Box 69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686550" y="5791200"/>
            <a:ext cx="18072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points as</a:t>
            </a:r>
          </a:p>
        </p:txBody>
      </p:sp>
      <p:graphicFrame>
        <p:nvGraphicFramePr>
          <p:cNvPr id="320582" name="Object 70"/>
          <p:cNvGraphicFramePr>
            <a:graphicFrameLocks noChangeAspect="1"/>
          </p:cNvGraphicFramePr>
          <p:nvPr>
            <p:custDataLst>
              <p:tags r:id="rId26"/>
            </p:custDataLst>
          </p:nvPr>
        </p:nvGraphicFramePr>
        <p:xfrm>
          <a:off x="9067801" y="1306514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3" imgW="330120" imgH="393480" progId="Equation.3">
                  <p:embed/>
                </p:oleObj>
              </mc:Choice>
              <mc:Fallback>
                <p:oleObj name="Equation" r:id="rId63" imgW="330120" imgH="393480" progId="Equation.3">
                  <p:embed/>
                  <p:pic>
                    <p:nvPicPr>
                      <p:cNvPr id="320582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7801" y="1306514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83" name="Object 71"/>
          <p:cNvGraphicFramePr>
            <a:graphicFrameLocks noChangeAspect="1"/>
          </p:cNvGraphicFramePr>
          <p:nvPr>
            <p:custDataLst>
              <p:tags r:id="rId27"/>
            </p:custDataLst>
          </p:nvPr>
        </p:nvGraphicFramePr>
        <p:xfrm>
          <a:off x="9102726" y="2830514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5" imgW="330120" imgH="393480" progId="Equation.3">
                  <p:embed/>
                </p:oleObj>
              </mc:Choice>
              <mc:Fallback>
                <p:oleObj name="Equation" r:id="rId65" imgW="330120" imgH="393480" progId="Equation.3">
                  <p:embed/>
                  <p:pic>
                    <p:nvPicPr>
                      <p:cNvPr id="320583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02726" y="2830514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92" name="Line 80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flipV="1">
            <a:off x="4876800" y="3581401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93" name="Text Box 81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876801" y="3733801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8799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8" grpId="0" animBg="1"/>
      <p:bldP spid="320523" grpId="0" animBg="1"/>
      <p:bldP spid="320525" grpId="0" animBg="1"/>
      <p:bldP spid="320528" grpId="0"/>
      <p:bldP spid="320580" grpId="0"/>
      <p:bldP spid="32058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EB65B-FA19-4195-B9E4-C27DE3DE1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Finding the vertical (z) vanishing point</a:t>
            </a:r>
          </a:p>
        </p:txBody>
      </p:sp>
      <p:pic>
        <p:nvPicPr>
          <p:cNvPr id="598018" name="Picture 2" descr="Related image">
            <a:extLst>
              <a:ext uri="{FF2B5EF4-FFF2-40B4-BE49-F238E27FC236}">
                <a16:creationId xmlns:a16="http://schemas.microsoft.com/office/drawing/2014/main" id="{5AB84DD8-8408-4D09-BAF9-185E10868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28800"/>
            <a:ext cx="4724400" cy="385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A4D356-2544-4D22-B35A-BC289DDA7751}"/>
              </a:ext>
            </a:extLst>
          </p:cNvPr>
          <p:cNvGrpSpPr/>
          <p:nvPr/>
        </p:nvGrpSpPr>
        <p:grpSpPr>
          <a:xfrm>
            <a:off x="6400800" y="5562600"/>
            <a:ext cx="3810000" cy="1046332"/>
            <a:chOff x="6400800" y="5562600"/>
            <a:chExt cx="3810000" cy="104633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75BCFA2-1B01-498A-A189-B4915B1BDDBF}"/>
                </a:ext>
              </a:extLst>
            </p:cNvPr>
            <p:cNvCxnSpPr/>
            <p:nvPr/>
          </p:nvCxnSpPr>
          <p:spPr>
            <a:xfrm flipH="1" flipV="1">
              <a:off x="6400800" y="5562600"/>
              <a:ext cx="190500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24E349F-0011-4781-9C45-D9CADDBC798F}"/>
                </a:ext>
              </a:extLst>
            </p:cNvPr>
            <p:cNvSpPr txBox="1"/>
            <p:nvPr/>
          </p:nvSpPr>
          <p:spPr>
            <a:xfrm>
              <a:off x="8305800" y="5685602"/>
              <a:ext cx="1905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Find intersection of projections of vertical lines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6EA9E10-A768-4A75-A2C5-33BA829E1F2B}"/>
              </a:ext>
            </a:extLst>
          </p:cNvPr>
          <p:cNvSpPr/>
          <p:nvPr/>
        </p:nvSpPr>
        <p:spPr>
          <a:xfrm>
            <a:off x="4267200" y="1819870"/>
            <a:ext cx="3886200" cy="2819400"/>
          </a:xfrm>
          <a:prstGeom prst="rect">
            <a:avLst/>
          </a:prstGeom>
          <a:solidFill>
            <a:srgbClr val="D9D9D9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4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85" name="Line 145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581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042" name="Line 2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562257" y="280678"/>
            <a:ext cx="5105400" cy="838200"/>
          </a:xfrm>
        </p:spPr>
        <p:txBody>
          <a:bodyPr/>
          <a:lstStyle/>
          <a:p>
            <a:r>
              <a:rPr lang="en-US" b="1" dirty="0"/>
              <a:t>Measuring height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2" cstate="print"/>
          <a:srcRect/>
          <a:stretch>
            <a:fillRect/>
          </a:stretch>
        </p:blipFill>
        <p:spPr bwMode="auto">
          <a:xfrm>
            <a:off x="7086601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5" name="Oval 9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467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39" name="Line 9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8153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6" name="Text Box 10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153400" y="2667001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5943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943600" y="2667001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7" name="Line 117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7543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58" name="Text Box 11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620000" y="1524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620000" y="685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r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43160" name="Text Box 12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772400" y="46482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2667000" y="1828800"/>
            <a:ext cx="5562600" cy="914400"/>
            <a:chOff x="720" y="1152"/>
            <a:chExt cx="3504" cy="576"/>
          </a:xfrm>
        </p:grpSpPr>
        <p:sp>
          <p:nvSpPr>
            <p:cNvPr id="343152" name="Line 112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54" name="Oval 114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1" name="Text Box 121"/>
            <p:cNvSpPr txBox="1"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132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2301876" y="4811713"/>
            <a:ext cx="3032125" cy="1516062"/>
            <a:chOff x="490" y="3031"/>
            <a:chExt cx="1910" cy="955"/>
          </a:xfrm>
        </p:grpSpPr>
        <p:graphicFrame>
          <p:nvGraphicFramePr>
            <p:cNvPr id="343163" name="Object 123"/>
            <p:cNvGraphicFramePr>
              <a:graphicFrameLocks noChangeAspect="1"/>
            </p:cNvGraphicFramePr>
            <p:nvPr>
              <p:custDataLst>
                <p:tags r:id="rId39"/>
              </p:custDataLst>
            </p:nvPr>
          </p:nvGraphicFramePr>
          <p:xfrm>
            <a:off x="490" y="3031"/>
            <a:ext cx="1910" cy="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3" imgW="1231560" imgH="469800" progId="Equation.3">
                    <p:embed/>
                  </p:oleObj>
                </mc:Choice>
                <mc:Fallback>
                  <p:oleObj name="Equation" r:id="rId73" imgW="1231560" imgH="469800" progId="Equation.3">
                    <p:embed/>
                    <p:pic>
                      <p:nvPicPr>
                        <p:cNvPr id="343163" name="Object 1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" y="3031"/>
                          <a:ext cx="1910" cy="72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3164" name="Text Box 124"/>
            <p:cNvSpPr txBox="1"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721" y="3734"/>
              <a:ext cx="125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8763000" y="2057400"/>
            <a:ext cx="457200" cy="2743200"/>
            <a:chOff x="4560" y="1296"/>
            <a:chExt cx="288" cy="1728"/>
          </a:xfrm>
        </p:grpSpPr>
        <p:sp>
          <p:nvSpPr>
            <p:cNvPr id="343166" name="Line 126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7" name="Text Box 127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9900"/>
                  </a:solidFill>
                </a:rPr>
                <a:t>H</a:t>
              </a:r>
            </a:p>
          </p:txBody>
        </p:sp>
      </p:grpSp>
      <p:grpSp>
        <p:nvGrpSpPr>
          <p:cNvPr id="7" name="Group 14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2624138" y="2224088"/>
            <a:ext cx="4919662" cy="2500312"/>
            <a:chOff x="693" y="1401"/>
            <a:chExt cx="3099" cy="1575"/>
          </a:xfrm>
        </p:grpSpPr>
        <p:grpSp>
          <p:nvGrpSpPr>
            <p:cNvPr id="8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343149" name="Line 109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3155" name="Oval 115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43175" name="Text Box 135"/>
            <p:cNvSpPr txBox="1"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00"/>
                  </a:solidFill>
                </a:rPr>
                <a:t>v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sp>
        <p:nvSpPr>
          <p:cNvPr id="343176" name="Oval 136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9677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8" name="Oval 138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386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9" name="Text Box 139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905000" y="2209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43180" name="Text Box 140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9677400" y="2209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43137" name="Oval 97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7467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84" name="Text Box 144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257295" y="1431925"/>
            <a:ext cx="26005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75" cstate="print"/>
          <a:srcRect/>
          <a:stretch>
            <a:fillRect/>
          </a:stretch>
        </p:blipFill>
        <p:spPr bwMode="auto">
          <a:xfrm>
            <a:off x="1822450" y="2049463"/>
            <a:ext cx="320833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7805739" y="1584326"/>
            <a:ext cx="28670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2624138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76200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74" name="Picture 2" descr="Image result for person silhouette png"/>
          <p:cNvPicPr>
            <a:picLocks noChangeAspect="1" noChangeArrowheads="1"/>
          </p:cNvPicPr>
          <p:nvPr/>
        </p:nvPicPr>
        <p:blipFill>
          <a:blip r:embed="rId7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5401" y="2286000"/>
            <a:ext cx="70936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3151" name="Oval 111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410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3" name="Text Box 133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410200" y="3900488"/>
            <a:ext cx="68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74" name="Text Box 134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5334000" y="17526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50" name="Oval 110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5410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90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581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2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363525" name="Line 5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6" name="Line 6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7" name="Line 7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8" name="Line 8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9" name="Line 9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0" name="Line 10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1" name="Line 11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2" name="Line 12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3" name="Line 13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4" name="Line 14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5" name="Line 15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6" name="Line 16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7" name="Line 17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363539" name="Line 19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0" name="Line 20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1" name="Line 21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2" name="Line 22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3" name="Line 23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4" name="Line 24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5" name="Line 25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6" name="Line 26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7" name="Line 27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8" name="Line 28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9" name="Line 29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0" name="Line 30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1" name="Line 31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63553" name="Picture 33" descr="column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7086601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54" name="Oval 3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467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0" name="Line 40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7543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1" name="Text Box 4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620000" y="1524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63562" name="Text Box 4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620000" y="685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r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63563" name="Text Box 4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772400" y="46482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63582" name="Oval 6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9677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3" name="Oval 6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386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4" name="Text Box 6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905000" y="2209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63585" name="Text Box 6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9677400" y="2209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63586" name="Oval 6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410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7" name="Oval 6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467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0" name="Text Box 7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257295" y="1431925"/>
            <a:ext cx="26005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  <p:sp>
        <p:nvSpPr>
          <p:cNvPr id="363604" name="Line 84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V="1">
            <a:off x="6172200" y="3276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5" name="Line 85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 flipV="1">
            <a:off x="51816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3" name="Freeform 93"/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5181600" y="3276600"/>
            <a:ext cx="990600" cy="10668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624" y="432"/>
              </a:cxn>
              <a:cxn ang="0">
                <a:pos x="624" y="0"/>
              </a:cxn>
              <a:cxn ang="0">
                <a:pos x="0" y="96"/>
              </a:cxn>
              <a:cxn ang="0">
                <a:pos x="0" y="672"/>
              </a:cxn>
            </a:cxnLst>
            <a:rect l="0" t="0" r="r" b="b"/>
            <a:pathLst>
              <a:path w="624" h="672">
                <a:moveTo>
                  <a:pt x="0" y="672"/>
                </a:moveTo>
                <a:lnTo>
                  <a:pt x="624" y="432"/>
                </a:lnTo>
                <a:lnTo>
                  <a:pt x="624" y="0"/>
                </a:lnTo>
                <a:lnTo>
                  <a:pt x="0" y="96"/>
                </a:lnTo>
                <a:lnTo>
                  <a:pt x="0" y="672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4" name="Freeform 94"/>
          <p:cNvSpPr>
            <a:spLocks/>
          </p:cNvSpPr>
          <p:nvPr>
            <p:custDataLst>
              <p:tags r:id="rId21"/>
            </p:custDataLst>
          </p:nvPr>
        </p:nvSpPr>
        <p:spPr bwMode="auto">
          <a:xfrm>
            <a:off x="4419600" y="3200400"/>
            <a:ext cx="762000" cy="1143000"/>
          </a:xfrm>
          <a:custGeom>
            <a:avLst/>
            <a:gdLst/>
            <a:ahLst/>
            <a:cxnLst>
              <a:cxn ang="0">
                <a:pos x="480" y="720"/>
              </a:cxn>
              <a:cxn ang="0">
                <a:pos x="0" y="432"/>
              </a:cxn>
              <a:cxn ang="0">
                <a:pos x="0" y="0"/>
              </a:cxn>
              <a:cxn ang="0">
                <a:pos x="480" y="144"/>
              </a:cxn>
              <a:cxn ang="0">
                <a:pos x="480" y="720"/>
              </a:cxn>
            </a:cxnLst>
            <a:rect l="0" t="0" r="r" b="b"/>
            <a:pathLst>
              <a:path w="480" h="720">
                <a:moveTo>
                  <a:pt x="480" y="720"/>
                </a:moveTo>
                <a:lnTo>
                  <a:pt x="0" y="432"/>
                </a:lnTo>
                <a:lnTo>
                  <a:pt x="0" y="0"/>
                </a:lnTo>
                <a:lnTo>
                  <a:pt x="480" y="144"/>
                </a:lnTo>
                <a:lnTo>
                  <a:pt x="480" y="72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5" name="Freeform 95"/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4419600" y="3124200"/>
            <a:ext cx="1752600" cy="304800"/>
          </a:xfrm>
          <a:custGeom>
            <a:avLst/>
            <a:gdLst/>
            <a:ahLst/>
            <a:cxnLst>
              <a:cxn ang="0">
                <a:pos x="480" y="192"/>
              </a:cxn>
              <a:cxn ang="0">
                <a:pos x="0" y="48"/>
              </a:cxn>
              <a:cxn ang="0">
                <a:pos x="528" y="0"/>
              </a:cxn>
              <a:cxn ang="0">
                <a:pos x="1104" y="96"/>
              </a:cxn>
              <a:cxn ang="0">
                <a:pos x="480" y="192"/>
              </a:cxn>
            </a:cxnLst>
            <a:rect l="0" t="0" r="r" b="b"/>
            <a:pathLst>
              <a:path w="1104" h="192">
                <a:moveTo>
                  <a:pt x="480" y="192"/>
                </a:moveTo>
                <a:lnTo>
                  <a:pt x="0" y="48"/>
                </a:lnTo>
                <a:lnTo>
                  <a:pt x="528" y="0"/>
                </a:lnTo>
                <a:lnTo>
                  <a:pt x="1104" y="96"/>
                </a:lnTo>
                <a:lnTo>
                  <a:pt x="480" y="192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100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5181600" y="2743200"/>
            <a:ext cx="990600" cy="1600200"/>
            <a:chOff x="2304" y="1728"/>
            <a:chExt cx="624" cy="1008"/>
          </a:xfrm>
        </p:grpSpPr>
        <p:sp>
          <p:nvSpPr>
            <p:cNvPr id="363565" name="Line 45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2724" y="1728"/>
              <a:ext cx="204" cy="30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98" name="Line 78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H="1">
              <a:off x="2304" y="2016"/>
              <a:ext cx="432" cy="72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63618" name="Text Box 98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410200" y="11430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7" name="Rectangle 107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1905000" y="5181600"/>
            <a:ext cx="84582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What if the point on the ground plane </a:t>
            </a:r>
            <a:r>
              <a:rPr lang="en-US" sz="2000" b="1" dirty="0">
                <a:solidFill>
                  <a:srgbClr val="000000"/>
                </a:solidFill>
              </a:rPr>
              <a:t>b</a:t>
            </a:r>
            <a:r>
              <a:rPr lang="en-US" sz="2000" b="1" baseline="-25000" dirty="0">
                <a:solidFill>
                  <a:srgbClr val="000000"/>
                </a:solidFill>
              </a:rPr>
              <a:t>0 </a:t>
            </a:r>
            <a:r>
              <a:rPr lang="en-US" sz="2000" dirty="0">
                <a:solidFill>
                  <a:srgbClr val="000000"/>
                </a:solidFill>
              </a:rPr>
              <a:t>is not known?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Here the person is standing on the box, height of box is known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Use one side of the box to help find </a:t>
            </a:r>
            <a:r>
              <a:rPr lang="en-US" b="1" dirty="0">
                <a:solidFill>
                  <a:srgbClr val="000000"/>
                </a:solidFill>
              </a:rPr>
              <a:t>b</a:t>
            </a:r>
            <a:r>
              <a:rPr lang="en-US" b="1" baseline="-25000" dirty="0">
                <a:solidFill>
                  <a:srgbClr val="000000"/>
                </a:solidFill>
              </a:rPr>
              <a:t>0 </a:t>
            </a:r>
            <a:r>
              <a:rPr lang="en-US" dirty="0">
                <a:solidFill>
                  <a:srgbClr val="000000"/>
                </a:solidFill>
              </a:rPr>
              <a:t>as shown above</a:t>
            </a:r>
          </a:p>
        </p:txBody>
      </p:sp>
      <p:grpSp>
        <p:nvGrpSpPr>
          <p:cNvPr id="8" name="Group 110"/>
          <p:cNvGrpSpPr>
            <a:grpSpLocks/>
          </p:cNvGrpSpPr>
          <p:nvPr>
            <p:custDataLst>
              <p:tags r:id="rId26"/>
            </p:custDataLst>
          </p:nvPr>
        </p:nvGrpSpPr>
        <p:grpSpPr bwMode="auto">
          <a:xfrm>
            <a:off x="5334000" y="1752601"/>
            <a:ext cx="838200" cy="2500313"/>
            <a:chOff x="2400" y="1104"/>
            <a:chExt cx="528" cy="1575"/>
          </a:xfrm>
        </p:grpSpPr>
        <p:grpSp>
          <p:nvGrpSpPr>
            <p:cNvPr id="9" name="Group 102"/>
            <p:cNvGrpSpPr>
              <a:grpSpLocks/>
            </p:cNvGrpSpPr>
            <p:nvPr/>
          </p:nvGrpSpPr>
          <p:grpSpPr bwMode="auto">
            <a:xfrm>
              <a:off x="2448" y="1104"/>
              <a:ext cx="0" cy="1392"/>
              <a:chOff x="2448" y="1104"/>
              <a:chExt cx="0" cy="1392"/>
            </a:xfrm>
          </p:grpSpPr>
          <p:sp>
            <p:nvSpPr>
              <p:cNvPr id="363597" name="Line 77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flipH="1">
                <a:off x="2448" y="1104"/>
                <a:ext cx="0" cy="96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9" name="Line 79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H="1">
                <a:off x="2448" y="2064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" name="Group 103"/>
            <p:cNvGrpSpPr>
              <a:grpSpLocks/>
            </p:cNvGrpSpPr>
            <p:nvPr/>
          </p:nvGrpSpPr>
          <p:grpSpPr bwMode="auto">
            <a:xfrm>
              <a:off x="2400" y="2352"/>
              <a:ext cx="528" cy="327"/>
              <a:chOff x="2400" y="2352"/>
              <a:chExt cx="528" cy="327"/>
            </a:xfrm>
          </p:grpSpPr>
          <p:sp>
            <p:nvSpPr>
              <p:cNvPr id="363619" name="Oval 99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2400" y="2448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75" name="Text Box 55"/>
              <p:cNvSpPr txBox="1"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2496" y="2352"/>
                <a:ext cx="43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FF0000"/>
                    </a:solidFill>
                  </a:rPr>
                  <a:t>b</a:t>
                </a:r>
                <a:r>
                  <a:rPr lang="en-US" sz="2800" b="1" baseline="-25000">
                    <a:solidFill>
                      <a:srgbClr val="FF0000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11" name="Group 112"/>
          <p:cNvGrpSpPr>
            <a:grpSpLocks/>
          </p:cNvGrpSpPr>
          <p:nvPr>
            <p:custDataLst>
              <p:tags r:id="rId27"/>
            </p:custDataLst>
          </p:nvPr>
        </p:nvGrpSpPr>
        <p:grpSpPr bwMode="auto">
          <a:xfrm>
            <a:off x="4648200" y="3214688"/>
            <a:ext cx="762000" cy="1357312"/>
            <a:chOff x="1968" y="2025"/>
            <a:chExt cx="480" cy="855"/>
          </a:xfrm>
        </p:grpSpPr>
        <p:grpSp>
          <p:nvGrpSpPr>
            <p:cNvPr id="12" name="Group 104"/>
            <p:cNvGrpSpPr>
              <a:grpSpLocks/>
            </p:cNvGrpSpPr>
            <p:nvPr/>
          </p:nvGrpSpPr>
          <p:grpSpPr bwMode="auto">
            <a:xfrm>
              <a:off x="2256" y="2112"/>
              <a:ext cx="96" cy="672"/>
              <a:chOff x="2256" y="2112"/>
              <a:chExt cx="96" cy="672"/>
            </a:xfrm>
          </p:grpSpPr>
          <p:sp>
            <p:nvSpPr>
              <p:cNvPr id="363594" name="Oval 74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256" y="211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5" name="Oval 75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256" y="268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63628" name="Text Box 108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016" y="2025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r>
                <a:rPr lang="en-US" sz="2800" b="1" baseline="-2500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63629" name="Text Box 109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968" y="2553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00"/>
                  </a:solidFill>
                </a:rPr>
                <a:t>b</a:t>
              </a:r>
              <a:r>
                <a:rPr lang="en-US" sz="2800" b="1" baseline="-25000">
                  <a:solidFill>
                    <a:srgbClr val="FF0000"/>
                  </a:solidFill>
                </a:rPr>
                <a:t>1</a:t>
              </a:r>
            </a:p>
          </p:txBody>
        </p:sp>
      </p:grpSp>
      <p:pic>
        <p:nvPicPr>
          <p:cNvPr id="83" name="Picture 2" descr="Image result for person silhouette png"/>
          <p:cNvPicPr>
            <a:picLocks noChangeAspect="1" noChangeArrowheads="1"/>
          </p:cNvPicPr>
          <p:nvPr/>
        </p:nvPicPr>
        <p:blipFill>
          <a:blip r:embed="rId7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99112" y="1634336"/>
            <a:ext cx="70936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06"/>
          <p:cNvGrpSpPr>
            <a:grpSpLocks/>
          </p:cNvGrpSpPr>
          <p:nvPr>
            <p:custDataLst>
              <p:tags r:id="rId28"/>
            </p:custDataLst>
          </p:nvPr>
        </p:nvGrpSpPr>
        <p:grpSpPr bwMode="auto">
          <a:xfrm>
            <a:off x="5181600" y="2224088"/>
            <a:ext cx="1371600" cy="1204912"/>
            <a:chOff x="2304" y="1401"/>
            <a:chExt cx="864" cy="759"/>
          </a:xfrm>
        </p:grpSpPr>
        <p:grpSp>
          <p:nvGrpSpPr>
            <p:cNvPr id="6" name="Group 58"/>
            <p:cNvGrpSpPr>
              <a:grpSpLocks/>
            </p:cNvGrpSpPr>
            <p:nvPr/>
          </p:nvGrpSpPr>
          <p:grpSpPr bwMode="auto">
            <a:xfrm flipH="1">
              <a:off x="2304" y="1680"/>
              <a:ext cx="624" cy="480"/>
              <a:chOff x="693" y="1667"/>
              <a:chExt cx="3099" cy="1309"/>
            </a:xfrm>
          </p:grpSpPr>
          <p:sp>
            <p:nvSpPr>
              <p:cNvPr id="363579" name="Line 59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80" name="Oval 60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05"/>
            <p:cNvGrpSpPr>
              <a:grpSpLocks/>
            </p:cNvGrpSpPr>
            <p:nvPr/>
          </p:nvGrpSpPr>
          <p:grpSpPr bwMode="auto">
            <a:xfrm>
              <a:off x="2880" y="1401"/>
              <a:ext cx="288" cy="348"/>
              <a:chOff x="2880" y="1401"/>
              <a:chExt cx="288" cy="348"/>
            </a:xfrm>
          </p:grpSpPr>
          <p:sp>
            <p:nvSpPr>
              <p:cNvPr id="363581" name="Text Box 61"/>
              <p:cNvSpPr txBox="1"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2928" y="1401"/>
                <a:ext cx="24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FF0000"/>
                    </a:solidFill>
                  </a:rPr>
                  <a:t>v</a:t>
                </a:r>
                <a:endParaRPr lang="en-US" sz="2800" b="1" baseline="-25000">
                  <a:solidFill>
                    <a:srgbClr val="FF0000"/>
                  </a:solidFill>
                </a:endParaRPr>
              </a:p>
            </p:txBody>
          </p:sp>
          <p:sp>
            <p:nvSpPr>
              <p:cNvPr id="363596" name="Oval 76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2880" y="1653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3621" name="Text Box 101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724400" y="27432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m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84" name="Line 77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 flipH="1">
            <a:off x="5410200" y="1676400"/>
            <a:ext cx="0" cy="1524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2" name="Oval 72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34000" y="1600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74" name="Oval 54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53340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" name="Rectangle 31">
            <a:extLst>
              <a:ext uri="{FF2B5EF4-FFF2-40B4-BE49-F238E27FC236}">
                <a16:creationId xmlns:a16="http://schemas.microsoft.com/office/drawing/2014/main" id="{C9809E68-4B82-49A6-A63F-F8EE852EA98D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>
          <a:xfrm>
            <a:off x="562257" y="280678"/>
            <a:ext cx="5105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Measuring height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7412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pic>
        <p:nvPicPr>
          <p:cNvPr id="65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7484" y="1665520"/>
            <a:ext cx="5377032" cy="385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56302" y="5551698"/>
            <a:ext cx="3580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St. Jerome in his Study</a:t>
            </a:r>
            <a:r>
              <a:rPr lang="en-US" dirty="0"/>
              <a:t>, H. </a:t>
            </a:r>
            <a:r>
              <a:rPr lang="en-US" dirty="0" err="1"/>
              <a:t>Steenwick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4544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Ames Room</a:t>
            </a:r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5759" y="1600201"/>
            <a:ext cx="4800600" cy="3692525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9955" y="1371600"/>
            <a:ext cx="4229805" cy="41910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8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pic>
        <p:nvPicPr>
          <p:cNvPr id="5" name="sjerome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429000" y="1600200"/>
            <a:ext cx="533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7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78074" y="5573470"/>
            <a:ext cx="3361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Flagellation, </a:t>
            </a:r>
            <a:r>
              <a:rPr lang="en-US" dirty="0" err="1"/>
              <a:t>Piero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Francesca</a:t>
            </a:r>
            <a:endParaRPr lang="en-US" i="1" dirty="0"/>
          </a:p>
        </p:txBody>
      </p:sp>
      <p:pic>
        <p:nvPicPr>
          <p:cNvPr id="65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9771" y="1306857"/>
            <a:ext cx="6052458" cy="424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93022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3514" y="6107668"/>
            <a:ext cx="2641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by Antonio </a:t>
            </a:r>
            <a:r>
              <a:rPr lang="en-US" dirty="0" err="1"/>
              <a:t>Criminisi</a:t>
            </a:r>
            <a:endParaRPr lang="en-US" dirty="0"/>
          </a:p>
        </p:txBody>
      </p:sp>
      <p:pic>
        <p:nvPicPr>
          <p:cNvPr id="6" name="flagella_camera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429000" y="1447800"/>
            <a:ext cx="533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8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48700" y="1643743"/>
            <a:ext cx="1295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3206" y="1665517"/>
            <a:ext cx="5402102" cy="378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81709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Related problem: camera calibration</a:t>
            </a:r>
          </a:p>
        </p:txBody>
      </p:sp>
      <p:sp>
        <p:nvSpPr>
          <p:cNvPr id="364547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Goal:  estimate the camera parameters</a:t>
            </a:r>
          </a:p>
          <a:p>
            <a:pPr lvl="1"/>
            <a:r>
              <a:rPr lang="en-US" dirty="0"/>
              <a:t>Version 1:  solve for 3x4 projection matrix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Version 2:  solve for camera parameters separately</a:t>
            </a:r>
          </a:p>
          <a:p>
            <a:pPr lvl="2"/>
            <a:r>
              <a:rPr lang="en-US" dirty="0" err="1"/>
              <a:t>intrinsics</a:t>
            </a:r>
            <a:r>
              <a:rPr lang="en-US" dirty="0"/>
              <a:t> (focal length, principal point, pixel size)</a:t>
            </a:r>
          </a:p>
          <a:p>
            <a:pPr lvl="2"/>
            <a:r>
              <a:rPr lang="en-US" dirty="0" err="1"/>
              <a:t>extrinsics</a:t>
            </a:r>
            <a:r>
              <a:rPr lang="en-US" dirty="0"/>
              <a:t> (rotation angles, translation)</a:t>
            </a:r>
          </a:p>
          <a:p>
            <a:pPr lvl="2"/>
            <a:r>
              <a:rPr lang="en-US" dirty="0"/>
              <a:t>radial distortion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364557" name="Object 13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210490618"/>
              </p:ext>
            </p:extLst>
          </p:nvPr>
        </p:nvGraphicFramePr>
        <p:xfrm>
          <a:off x="3352800" y="2821729"/>
          <a:ext cx="4205514" cy="1214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374560" imgH="685800" progId="Equation.3">
                  <p:embed/>
                </p:oleObj>
              </mc:Choice>
              <mc:Fallback>
                <p:oleObj name="Equation" r:id="rId6" imgW="2374560" imgH="685800" progId="Equation.3">
                  <p:embed/>
                  <p:pic>
                    <p:nvPicPr>
                      <p:cNvPr id="36455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821729"/>
                        <a:ext cx="4205514" cy="12145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202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Vanishing points and projection matrix</a:t>
            </a:r>
          </a:p>
        </p:txBody>
      </p:sp>
      <p:graphicFrame>
        <p:nvGraphicFramePr>
          <p:cNvPr id="317444" name="Object 4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66226191"/>
              </p:ext>
            </p:extLst>
          </p:nvPr>
        </p:nvGraphicFramePr>
        <p:xfrm>
          <a:off x="2667000" y="1428750"/>
          <a:ext cx="2514600" cy="125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2" imgW="1117440" imgH="558720" progId="Equation.3">
                  <p:embed/>
                </p:oleObj>
              </mc:Choice>
              <mc:Fallback>
                <p:oleObj name="Equation" r:id="rId42" imgW="1117440" imgH="558720" progId="Equation.3">
                  <p:embed/>
                  <p:pic>
                    <p:nvPicPr>
                      <p:cNvPr id="3174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428750"/>
                        <a:ext cx="2514600" cy="1258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2" name="Object 42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347876684"/>
              </p:ext>
            </p:extLst>
          </p:nvPr>
        </p:nvGraphicFramePr>
        <p:xfrm>
          <a:off x="5335588" y="1752600"/>
          <a:ext cx="3351212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4" imgW="1269720" imgH="228600" progId="Equation.3">
                  <p:embed/>
                </p:oleObj>
              </mc:Choice>
              <mc:Fallback>
                <p:oleObj name="Equation" r:id="rId44" imgW="1269720" imgH="228600" progId="Equation.3">
                  <p:embed/>
                  <p:pic>
                    <p:nvPicPr>
                      <p:cNvPr id="317482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5588" y="1752600"/>
                        <a:ext cx="3351212" cy="604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86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352801" y="1371600"/>
            <a:ext cx="1838325" cy="1676400"/>
            <a:chOff x="1152" y="624"/>
            <a:chExt cx="1158" cy="1056"/>
          </a:xfrm>
        </p:grpSpPr>
        <p:graphicFrame>
          <p:nvGraphicFramePr>
            <p:cNvPr id="317483" name="Object 43"/>
            <p:cNvGraphicFramePr>
              <a:graphicFrameLocks noChangeAspect="1"/>
            </p:cNvGraphicFramePr>
            <p:nvPr>
              <p:custDataLst>
                <p:tags r:id="rId32"/>
              </p:custDataLst>
            </p:nvPr>
          </p:nvGraphicFramePr>
          <p:xfrm>
            <a:off x="1152" y="1344"/>
            <a:ext cx="259" cy="3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6" imgW="177480" imgH="215640" progId="Equation.3">
                    <p:embed/>
                  </p:oleObj>
                </mc:Choice>
                <mc:Fallback>
                  <p:oleObj name="Equation" r:id="rId46" imgW="177480" imgH="215640" progId="Equation.3">
                    <p:embed/>
                    <p:pic>
                      <p:nvPicPr>
                        <p:cNvPr id="317483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1344"/>
                          <a:ext cx="259" cy="3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484" name="Object 44"/>
            <p:cNvGraphicFramePr>
              <a:graphicFrameLocks noChangeAspect="1"/>
            </p:cNvGraphicFramePr>
            <p:nvPr>
              <p:custDataLst>
                <p:tags r:id="rId33"/>
              </p:custDataLst>
            </p:nvPr>
          </p:nvGraphicFramePr>
          <p:xfrm>
            <a:off x="1430" y="1344"/>
            <a:ext cx="276" cy="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8" imgW="190440" imgH="215640" progId="Equation.3">
                    <p:embed/>
                  </p:oleObj>
                </mc:Choice>
                <mc:Fallback>
                  <p:oleObj name="Equation" r:id="rId48" imgW="190440" imgH="215640" progId="Equation.3">
                    <p:embed/>
                    <p:pic>
                      <p:nvPicPr>
                        <p:cNvPr id="317484" name="Object 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0" y="1344"/>
                          <a:ext cx="276" cy="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485" name="Object 45"/>
            <p:cNvGraphicFramePr>
              <a:graphicFrameLocks noChangeAspect="1"/>
            </p:cNvGraphicFramePr>
            <p:nvPr>
              <p:custDataLst>
                <p:tags r:id="rId34"/>
              </p:custDataLst>
            </p:nvPr>
          </p:nvGraphicFramePr>
          <p:xfrm>
            <a:off x="1728" y="1347"/>
            <a:ext cx="259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0" imgW="177480" imgH="228600" progId="Equation.3">
                    <p:embed/>
                  </p:oleObj>
                </mc:Choice>
                <mc:Fallback>
                  <p:oleObj name="Equation" r:id="rId50" imgW="177480" imgH="228600" progId="Equation.3">
                    <p:embed/>
                    <p:pic>
                      <p:nvPicPr>
                        <p:cNvPr id="317485" name="Object 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1347"/>
                          <a:ext cx="259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486" name="Object 46"/>
            <p:cNvGraphicFramePr>
              <a:graphicFrameLocks noChangeAspect="1"/>
            </p:cNvGraphicFramePr>
            <p:nvPr>
              <p:custDataLst>
                <p:tags r:id="rId35"/>
              </p:custDataLst>
            </p:nvPr>
          </p:nvGraphicFramePr>
          <p:xfrm>
            <a:off x="2034" y="1344"/>
            <a:ext cx="276" cy="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2" imgW="190440" imgH="215640" progId="Equation.3">
                    <p:embed/>
                  </p:oleObj>
                </mc:Choice>
                <mc:Fallback>
                  <p:oleObj name="Equation" r:id="rId52" imgW="190440" imgH="215640" progId="Equation.3">
                    <p:embed/>
                    <p:pic>
                      <p:nvPicPr>
                        <p:cNvPr id="317486" name="Object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34" y="1344"/>
                          <a:ext cx="276" cy="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489" name="Rectangle 49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1152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490" name="Rectangle 50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440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491" name="Rectangle 51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1728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492" name="Rectangle 52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2016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55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2667000" y="3200401"/>
            <a:ext cx="2667000" cy="428625"/>
            <a:chOff x="720" y="1170"/>
            <a:chExt cx="1680" cy="270"/>
          </a:xfrm>
        </p:grpSpPr>
        <p:graphicFrame>
          <p:nvGraphicFramePr>
            <p:cNvPr id="317496" name="Object 56"/>
            <p:cNvGraphicFramePr>
              <a:graphicFrameLocks noChangeAspect="1"/>
            </p:cNvGraphicFramePr>
            <p:nvPr>
              <p:custDataLst>
                <p:tags r:id="rId30"/>
              </p:custDataLst>
            </p:nvPr>
          </p:nvGraphicFramePr>
          <p:xfrm>
            <a:off x="904" y="1170"/>
            <a:ext cx="1496" cy="2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4" imgW="1333440" imgH="241200" progId="Equation.3">
                    <p:embed/>
                  </p:oleObj>
                </mc:Choice>
                <mc:Fallback>
                  <p:oleObj name="Equation" r:id="rId54" imgW="1333440" imgH="241200" progId="Equation.3">
                    <p:embed/>
                    <p:pic>
                      <p:nvPicPr>
                        <p:cNvPr id="317496" name="Object 5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4" y="1170"/>
                          <a:ext cx="1496" cy="27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497" name="Oval 57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720" y="129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7498" name="Text Box 5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410200" y="3217863"/>
            <a:ext cx="25557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= </a:t>
            </a:r>
            <a:r>
              <a:rPr lang="en-US" sz="2000" b="1">
                <a:solidFill>
                  <a:srgbClr val="000000"/>
                </a:solidFill>
              </a:rPr>
              <a:t>v</a:t>
            </a:r>
            <a:r>
              <a:rPr lang="en-US" sz="2000" baseline="-25000">
                <a:solidFill>
                  <a:srgbClr val="000000"/>
                </a:solidFill>
              </a:rPr>
              <a:t>x</a:t>
            </a:r>
            <a:r>
              <a:rPr lang="en-US" sz="2000">
                <a:solidFill>
                  <a:srgbClr val="000000"/>
                </a:solidFill>
              </a:rPr>
              <a:t> (X vanishing point)</a:t>
            </a:r>
          </a:p>
        </p:txBody>
      </p:sp>
      <p:grpSp>
        <p:nvGrpSpPr>
          <p:cNvPr id="4" name="Group 80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667001" y="3628523"/>
            <a:ext cx="3313113" cy="396875"/>
            <a:chOff x="720" y="2334"/>
            <a:chExt cx="2087" cy="250"/>
          </a:xfrm>
        </p:grpSpPr>
        <p:sp>
          <p:nvSpPr>
            <p:cNvPr id="317506" name="Rectangle 66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743" y="2459"/>
              <a:ext cx="6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Z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7" name="Rectangle 67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402" y="2459"/>
              <a:ext cx="5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8" name="Rectangle 68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090" y="2459"/>
              <a:ext cx="7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Y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9" name="Rectangle 69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1747" y="2459"/>
              <a:ext cx="5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0" name="Rectangle 70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216" y="2353"/>
              <a:ext cx="84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1" name="Rectangle 7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181" y="2353"/>
              <a:ext cx="4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2" name="Rectangle 72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558" y="2353"/>
              <a:ext cx="84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3" name="Rectangle 73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927" y="2353"/>
              <a:ext cx="619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</a:rPr>
                <a:t>similarly</a:t>
              </a: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4" name="Rectangle 7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644" y="2353"/>
              <a:ext cx="7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v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317515" name="Rectangle 75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302" y="2353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π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6" name="Rectangle 76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992" y="2353"/>
              <a:ext cx="7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v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317517" name="Rectangle 77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1644" y="2353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π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8" name="Rectangle 78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505" y="2334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9" name="Rectangle 79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1853" y="2334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1" name="Oval 61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720" y="2431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8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667000" y="4024561"/>
            <a:ext cx="5791200" cy="428625"/>
            <a:chOff x="720" y="2610"/>
            <a:chExt cx="3648" cy="270"/>
          </a:xfrm>
        </p:grpSpPr>
        <p:graphicFrame>
          <p:nvGraphicFramePr>
            <p:cNvPr id="317503" name="Object 63"/>
            <p:cNvGraphicFramePr>
              <a:graphicFrameLocks noChangeAspect="1"/>
            </p:cNvGraphicFramePr>
            <p:nvPr>
              <p:custDataLst>
                <p:tags r:id="rId13"/>
              </p:custDataLst>
            </p:nvPr>
          </p:nvGraphicFramePr>
          <p:xfrm>
            <a:off x="905" y="2610"/>
            <a:ext cx="3463" cy="2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6" imgW="3085920" imgH="241200" progId="Equation.3">
                    <p:embed/>
                  </p:oleObj>
                </mc:Choice>
                <mc:Fallback>
                  <p:oleObj name="Equation" r:id="rId56" imgW="3085920" imgH="241200" progId="Equation.3">
                    <p:embed/>
                    <p:pic>
                      <p:nvPicPr>
                        <p:cNvPr id="317503" name="Object 6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5" y="2610"/>
                          <a:ext cx="3463" cy="27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505" name="Oval 6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720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aphicFrame>
        <p:nvGraphicFramePr>
          <p:cNvPr id="317522" name="Object 82"/>
          <p:cNvGraphicFramePr>
            <a:graphicFrameLocks noChangeAspect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601013883"/>
              </p:ext>
            </p:extLst>
          </p:nvPr>
        </p:nvGraphicFramePr>
        <p:xfrm>
          <a:off x="3683000" y="4568467"/>
          <a:ext cx="3860800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8" imgW="1422360" imgH="215640" progId="Equation.3">
                  <p:embed/>
                </p:oleObj>
              </mc:Choice>
              <mc:Fallback>
                <p:oleObj name="Equation" r:id="rId58" imgW="1422360" imgH="215640" progId="Equation.3">
                  <p:embed/>
                  <p:pic>
                    <p:nvPicPr>
                      <p:cNvPr id="317522" name="Object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0" y="4568467"/>
                        <a:ext cx="3860800" cy="582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23" name="Rectangle 83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209800" y="5234071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</a:rPr>
              <a:t>Not So Fast!  We only know </a:t>
            </a:r>
            <a:r>
              <a:rPr lang="en-US" sz="2200" b="1">
                <a:solidFill>
                  <a:srgbClr val="000000"/>
                </a:solidFill>
              </a:rPr>
              <a:t>v</a:t>
            </a:r>
            <a:r>
              <a:rPr lang="en-US" sz="2200">
                <a:solidFill>
                  <a:srgbClr val="000000"/>
                </a:solidFill>
              </a:rPr>
              <a:t>’s up to a scale factor</a:t>
            </a:r>
          </a:p>
        </p:txBody>
      </p:sp>
      <p:graphicFrame>
        <p:nvGraphicFramePr>
          <p:cNvPr id="317524" name="Object 84"/>
          <p:cNvGraphicFramePr>
            <a:graphicFrameLocks noChangeAspect="1"/>
          </p:cNvGraphicFramePr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528084834"/>
              </p:ext>
            </p:extLst>
          </p:nvPr>
        </p:nvGraphicFramePr>
        <p:xfrm>
          <a:off x="3657601" y="5719847"/>
          <a:ext cx="4448175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0" imgW="1638000" imgH="215640" progId="Equation.3">
                  <p:embed/>
                </p:oleObj>
              </mc:Choice>
              <mc:Fallback>
                <p:oleObj name="Equation" r:id="rId60" imgW="1638000" imgH="215640" progId="Equation.3">
                  <p:embed/>
                  <p:pic>
                    <p:nvPicPr>
                      <p:cNvPr id="317524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1" y="5719847"/>
                        <a:ext cx="4448175" cy="582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25" name="Rectangle 8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676400" y="6400800"/>
            <a:ext cx="1005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Can fully specify by providing 3 reference points with known coordinates</a:t>
            </a:r>
          </a:p>
        </p:txBody>
      </p:sp>
    </p:spTree>
    <p:extLst>
      <p:ext uri="{BB962C8B-B14F-4D97-AF65-F5344CB8AC3E}">
        <p14:creationId xmlns:p14="http://schemas.microsoft.com/office/powerpoint/2010/main" val="341099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8" grpId="0" build="p" autoUpdateAnimBg="0"/>
      <p:bldP spid="317523" grpId="0" build="p" autoUpdateAnimBg="0"/>
      <p:bldP spid="317525" grpId="0" build="p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/>
              <a:t>Calibration using a reference object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/>
              <a:t>Place a known object in the scene</a:t>
            </a:r>
          </a:p>
          <a:p>
            <a:pPr lvl="1"/>
            <a:r>
              <a:rPr lang="en-US"/>
              <a:t>identify correspondence between image and scene</a:t>
            </a:r>
          </a:p>
          <a:p>
            <a:pPr lvl="1"/>
            <a:r>
              <a:rPr lang="en-US"/>
              <a:t>compute mapping from scene to image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368644" name="Picture 4" descr="CalCub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200" y="2819400"/>
            <a:ext cx="3810000" cy="3140075"/>
          </a:xfrm>
          <a:prstGeom prst="rect">
            <a:avLst/>
          </a:prstGeom>
          <a:noFill/>
        </p:spPr>
      </p:pic>
      <p:sp>
        <p:nvSpPr>
          <p:cNvPr id="368645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33600" y="4038599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Issues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must know geometry very accurately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must know 3D -&gt; 2D correspondence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2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4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 codes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46C63-FD1A-4DC5-BE1A-A677B785A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8018" name="Picture 2" descr="Image result for aru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95400"/>
            <a:ext cx="661987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10601" y="6400800"/>
            <a:ext cx="763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ArUco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6958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Estimating the projection matrix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/>
              <a:t>Place a known object in the scene</a:t>
            </a:r>
          </a:p>
          <a:p>
            <a:pPr lvl="1"/>
            <a:r>
              <a:rPr lang="en-US"/>
              <a:t>identify correspondence between image and scene</a:t>
            </a:r>
          </a:p>
          <a:p>
            <a:pPr lvl="1"/>
            <a:r>
              <a:rPr lang="en-US"/>
              <a:t>compute mapping from scene to image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365572" name="Picture 4" descr="CalCub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4800" y="2922588"/>
            <a:ext cx="3810000" cy="3140075"/>
          </a:xfrm>
          <a:prstGeom prst="rect">
            <a:avLst/>
          </a:prstGeom>
          <a:noFill/>
        </p:spPr>
      </p:pic>
      <p:pic>
        <p:nvPicPr>
          <p:cNvPr id="365577" name="Picture 9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0" y="3657600"/>
            <a:ext cx="5474154" cy="1302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5799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Alternative: multi-plane calibration 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90A07D-20AE-4968-B18E-CE651B00C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05001"/>
            <a:ext cx="10972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37273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0" y="717551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274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0" y="2362201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72741" name="Picture 5" descr="list_images">
            <a:hlinkClick r:id="rId10"/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92364" y="1295401"/>
            <a:ext cx="7361237" cy="5165725"/>
          </a:xfrm>
          <a:prstGeom prst="rect">
            <a:avLst/>
          </a:prstGeom>
          <a:noFill/>
        </p:spPr>
      </p:pic>
      <p:sp>
        <p:nvSpPr>
          <p:cNvPr id="37274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81200" y="3886200"/>
            <a:ext cx="7924800" cy="2819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2743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618401" y="3962401"/>
            <a:ext cx="27678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Images courtesy Jean-Yves </a:t>
            </a:r>
            <a:r>
              <a:rPr lang="en-US" sz="1400" dirty="0" err="1">
                <a:solidFill>
                  <a:srgbClr val="000000"/>
                </a:solidFill>
              </a:rPr>
              <a:t>Bouguet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72744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14400" y="4267200"/>
            <a:ext cx="11049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Advantage</a:t>
            </a:r>
          </a:p>
          <a:p>
            <a:pPr marL="838200" lvl="1" indent="-3810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Only requires a plane</a:t>
            </a:r>
          </a:p>
          <a:p>
            <a:pPr marL="838200" lvl="1" indent="-3810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Don’t have to know positions/orientations</a:t>
            </a:r>
          </a:p>
          <a:p>
            <a:pPr marL="838200" lvl="1" indent="-3810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Good code available online!  (including in </a:t>
            </a:r>
            <a:r>
              <a:rPr lang="en-US" sz="2000" dirty="0" err="1">
                <a:solidFill>
                  <a:srgbClr val="000000"/>
                </a:solidFill>
              </a:rPr>
              <a:t>OpenCV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</a:p>
          <a:p>
            <a:pPr marL="1257300" lvl="2" indent="-3429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 dirty="0" err="1">
                <a:solidFill>
                  <a:srgbClr val="000000"/>
                </a:solidFill>
                <a:cs typeface="Arial" charset="0"/>
              </a:rPr>
              <a:t>Matlab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 version by Jean-Yves </a:t>
            </a:r>
            <a:r>
              <a:rPr lang="en-US" sz="1600" dirty="0" err="1">
                <a:solidFill>
                  <a:srgbClr val="000000"/>
                </a:solidFill>
                <a:cs typeface="Arial" charset="0"/>
              </a:rPr>
              <a:t>Bouget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:  </a:t>
            </a:r>
            <a:r>
              <a:rPr lang="en-US" sz="1400" dirty="0">
                <a:solidFill>
                  <a:srgbClr val="000000"/>
                </a:solidFill>
                <a:cs typeface="Arial" charset="0"/>
                <a:hlinkClick r:id="rId12"/>
              </a:rPr>
              <a:t>http://www.vision.caltech.edu/bouguetj/calib_doc/index.html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marL="1257300" lvl="2" indent="-3429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 dirty="0">
                <a:solidFill>
                  <a:srgbClr val="000000"/>
                </a:solidFill>
                <a:cs typeface="Arial" charset="0"/>
              </a:rPr>
              <a:t>Amy Tabb’s camera calibration software: </a:t>
            </a:r>
            <a:r>
              <a:rPr lang="en-US" sz="1600" dirty="0">
                <a:solidFill>
                  <a:srgbClr val="000000"/>
                </a:solidFill>
                <a:cs typeface="Arial" charset="0"/>
                <a:hlinkClick r:id="rId13"/>
              </a:rPr>
              <a:t>https://github.com/amy-tabb/basic-camera-calibration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801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2E8A6-027E-4E4A-B7CE-595493F8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Forced perspective in film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2E2EBF-49FA-496A-9597-0DA6E1EC9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031" y="1752600"/>
            <a:ext cx="792994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141F52-D996-47B0-806C-60B8F938BBA9}"/>
              </a:ext>
            </a:extLst>
          </p:cNvPr>
          <p:cNvSpPr txBox="1"/>
          <p:nvPr/>
        </p:nvSpPr>
        <p:spPr>
          <a:xfrm>
            <a:off x="1752600" y="5440362"/>
            <a:ext cx="868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How Lord of the Rings used forced perspective shots with a moving camera</a:t>
            </a:r>
          </a:p>
          <a:p>
            <a:pPr algn="ctr"/>
            <a:r>
              <a:rPr lang="en-US" dirty="0">
                <a:hlinkClick r:id="rId3"/>
              </a:rPr>
              <a:t>https://www.youtube.com/watch?v=QWMFpxkGO_s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6777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923C-4BEA-49FD-893F-93D786F0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Single-image depth prediction using deep learning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7A08EF-F72C-4216-A50D-4016606804BB}"/>
              </a:ext>
            </a:extLst>
          </p:cNvPr>
          <p:cNvGrpSpPr/>
          <p:nvPr/>
        </p:nvGrpSpPr>
        <p:grpSpPr>
          <a:xfrm>
            <a:off x="1524000" y="1594228"/>
            <a:ext cx="4429416" cy="5177392"/>
            <a:chOff x="3733800" y="1158876"/>
            <a:chExt cx="4800600" cy="56112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85E6B3-8BEF-4B6E-A16F-F5AD6AA6C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33800" y="1235076"/>
              <a:ext cx="1746316" cy="51657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38416B-F1E5-4CBA-83D3-E4B8F889A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1268" y="1158876"/>
              <a:ext cx="1723132" cy="5165724"/>
            </a:xfrm>
            <a:prstGeom prst="rect">
              <a:avLst/>
            </a:prstGeom>
          </p:spPr>
        </p:pic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BA1501BC-0FBF-4027-9E49-D211378B49B0}"/>
                </a:ext>
              </a:extLst>
            </p:cNvPr>
            <p:cNvSpPr/>
            <p:nvPr/>
          </p:nvSpPr>
          <p:spPr>
            <a:xfrm>
              <a:off x="5764692" y="3358238"/>
              <a:ext cx="762000" cy="762000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56A723-3C2E-4E2E-B51A-BC48CB89E591}"/>
                </a:ext>
              </a:extLst>
            </p:cNvPr>
            <p:cNvSpPr txBox="1"/>
            <p:nvPr/>
          </p:nvSpPr>
          <p:spPr>
            <a:xfrm>
              <a:off x="4193178" y="6400800"/>
              <a:ext cx="759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Image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A34BF39-6D8F-4392-9A81-D1D938629265}"/>
                </a:ext>
              </a:extLst>
            </p:cNvPr>
            <p:cNvSpPr txBox="1"/>
            <p:nvPr/>
          </p:nvSpPr>
          <p:spPr>
            <a:xfrm>
              <a:off x="7086600" y="6400800"/>
              <a:ext cx="1232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Depth map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50D6F5-88E1-4E1E-9C63-38B258F0968E}"/>
                </a:ext>
              </a:extLst>
            </p:cNvPr>
            <p:cNvSpPr txBox="1"/>
            <p:nvPr/>
          </p:nvSpPr>
          <p:spPr>
            <a:xfrm>
              <a:off x="5442994" y="4191001"/>
              <a:ext cx="13388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Deep learning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D694E92-2280-4155-83FA-D4EA60BE4203}"/>
              </a:ext>
            </a:extLst>
          </p:cNvPr>
          <p:cNvSpPr txBox="1"/>
          <p:nvPr/>
        </p:nvSpPr>
        <p:spPr>
          <a:xfrm>
            <a:off x="7924800" y="6248400"/>
            <a:ext cx="426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rgbClr val="1A0DAB"/>
                </a:solidFill>
                <a:effectLst/>
                <a:latin typeface="+mj-lt"/>
              </a:rPr>
              <a:t>Li and Snavely. </a:t>
            </a:r>
            <a:r>
              <a:rPr lang="en-US" sz="1400" b="0" i="0" u="none" strike="noStrike" dirty="0" err="1">
                <a:solidFill>
                  <a:srgbClr val="1A0DAB"/>
                </a:solidFill>
                <a:effectLst/>
                <a:latin typeface="+mj-lt"/>
              </a:rPr>
              <a:t>Megadepth</a:t>
            </a:r>
            <a:r>
              <a:rPr lang="en-US" sz="1400" b="0" i="0" u="none" strike="noStrike" dirty="0">
                <a:solidFill>
                  <a:srgbClr val="1A0DAB"/>
                </a:solidFill>
                <a:effectLst/>
                <a:latin typeface="+mj-lt"/>
              </a:rPr>
              <a:t>: Learning single-view depth prediction from internet photos. CVPR 2018.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94091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F3A59-C418-416C-AA4E-7C7BE95F9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MiDaS</a:t>
            </a:r>
            <a:r>
              <a:rPr lang="en-US" dirty="0"/>
              <a:t> depth prediction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AB6ED6-3648-40F6-BA13-65E3AC999161}"/>
              </a:ext>
            </a:extLst>
          </p:cNvPr>
          <p:cNvSpPr txBox="1"/>
          <p:nvPr/>
        </p:nvSpPr>
        <p:spPr>
          <a:xfrm>
            <a:off x="8458200" y="6398696"/>
            <a:ext cx="388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https://github.com/intel-isl/MiDaS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3BEDD-2DC6-461F-9D74-4F27818F2F2E}"/>
              </a:ext>
            </a:extLst>
          </p:cNvPr>
          <p:cNvSpPr txBox="1"/>
          <p:nvPr/>
        </p:nvSpPr>
        <p:spPr>
          <a:xfrm>
            <a:off x="3997452" y="5621693"/>
            <a:ext cx="4197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https://gradio.app/g/AK391/MiDaS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492D1D-1378-4BE8-8BFC-4A729BC24A0A}"/>
              </a:ext>
            </a:extLst>
          </p:cNvPr>
          <p:cNvSpPr txBox="1"/>
          <p:nvPr/>
        </p:nvSpPr>
        <p:spPr>
          <a:xfrm>
            <a:off x="609600" y="1297837"/>
            <a:ext cx="1127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0" dirty="0" err="1">
                <a:solidFill>
                  <a:srgbClr val="000000"/>
                </a:solidFill>
                <a:effectLst/>
                <a:latin typeface="+mj-lt"/>
              </a:rPr>
              <a:t>Ranftl</a:t>
            </a:r>
            <a:r>
              <a:rPr lang="en-US" i="0" dirty="0">
                <a:solidFill>
                  <a:srgbClr val="000000"/>
                </a:solidFill>
                <a:effectLst/>
                <a:latin typeface="+mj-lt"/>
              </a:rPr>
              <a:t> et al. </a:t>
            </a:r>
            <a:r>
              <a:rPr lang="en-US" i="1" dirty="0">
                <a:solidFill>
                  <a:srgbClr val="000000"/>
                </a:solidFill>
                <a:effectLst/>
                <a:latin typeface="+mj-lt"/>
              </a:rPr>
              <a:t>Towards Robust Monocular Depth Estimation: Mixing Datasets for Zero-shot Cross-dataset Transfer</a:t>
            </a:r>
            <a:r>
              <a:rPr lang="en-US" dirty="0">
                <a:solidFill>
                  <a:srgbClr val="000000"/>
                </a:solidFill>
                <a:effectLst/>
                <a:latin typeface="+mj-lt"/>
              </a:rPr>
              <a:t>.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62FDD58B-FDC6-4298-87EA-D5846E849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8458200" cy="389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848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27B17-2863-41C9-AAFA-78ECB8676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geometry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A31E9-F010-47CC-B25A-686F31851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on this topic later!</a:t>
            </a:r>
          </a:p>
        </p:txBody>
      </p:sp>
    </p:spTree>
    <p:extLst>
      <p:ext uri="{BB962C8B-B14F-4D97-AF65-F5344CB8AC3E}">
        <p14:creationId xmlns:p14="http://schemas.microsoft.com/office/powerpoint/2010/main" val="947028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D1F1C-CD4F-4216-92E0-4892A38D6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F3F09-15D0-44A9-88DA-0651C6B44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63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Projective geometry—what’s it good for?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800" dirty="0"/>
              <a:t>Uses of projective geometry</a:t>
            </a:r>
          </a:p>
          <a:p>
            <a:pPr lvl="1"/>
            <a:r>
              <a:rPr lang="en-US" sz="2400" dirty="0"/>
              <a:t>Drawing</a:t>
            </a:r>
          </a:p>
          <a:p>
            <a:pPr lvl="1"/>
            <a:r>
              <a:rPr lang="en-US" sz="2400" dirty="0"/>
              <a:t>Measurements</a:t>
            </a:r>
          </a:p>
          <a:p>
            <a:pPr lvl="1"/>
            <a:r>
              <a:rPr lang="en-US" sz="2400" dirty="0"/>
              <a:t>Mathematics for projection</a:t>
            </a:r>
          </a:p>
          <a:p>
            <a:pPr lvl="1"/>
            <a:r>
              <a:rPr lang="en-US" sz="2400" dirty="0" err="1"/>
              <a:t>Undistorting</a:t>
            </a:r>
            <a:r>
              <a:rPr lang="en-US" sz="2400" dirty="0"/>
              <a:t> images</a:t>
            </a:r>
          </a:p>
          <a:p>
            <a:pPr lvl="1"/>
            <a:r>
              <a:rPr lang="en-US" sz="2400" dirty="0"/>
              <a:t>Camera pose estimation</a:t>
            </a:r>
          </a:p>
          <a:p>
            <a:pPr lvl="1"/>
            <a:r>
              <a:rPr lang="en-US" sz="2400" b="1" dirty="0"/>
              <a:t>Object recognition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B9B791-B7A0-4079-94D2-CBAD65D2240F}"/>
              </a:ext>
            </a:extLst>
          </p:cNvPr>
          <p:cNvGrpSpPr/>
          <p:nvPr/>
        </p:nvGrpSpPr>
        <p:grpSpPr>
          <a:xfrm>
            <a:off x="6755996" y="1364304"/>
            <a:ext cx="3505200" cy="5440867"/>
            <a:chOff x="6842293" y="1483102"/>
            <a:chExt cx="2133600" cy="3311831"/>
          </a:xfrm>
        </p:grpSpPr>
        <p:pic>
          <p:nvPicPr>
            <p:cNvPr id="581633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42293" y="1483102"/>
              <a:ext cx="2133600" cy="3087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7417534" y="4570122"/>
              <a:ext cx="983118" cy="2248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hlinkClick r:id="rId6" tooltip="Paolo Uccello"/>
                </a:rPr>
                <a:t>Paolo Uccello</a:t>
              </a:r>
              <a:r>
                <a:rPr lang="en-US" dirty="0">
                  <a:solidFill>
                    <a:prstClr val="black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7792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/>
              <a:t>Applications of projective geometry </a:t>
            </a:r>
            <a:endParaRPr lang="en-US" sz="2400"/>
          </a:p>
        </p:txBody>
      </p:sp>
      <p:pic>
        <p:nvPicPr>
          <p:cNvPr id="344149" name="Picture 85" descr="Picture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21364" y="1295400"/>
            <a:ext cx="2636837" cy="2455862"/>
          </a:xfrm>
          <a:prstGeom prst="rect">
            <a:avLst/>
          </a:prstGeom>
          <a:noFill/>
        </p:spPr>
      </p:pic>
      <p:pic>
        <p:nvPicPr>
          <p:cNvPr id="344150" name="Picture 86" descr="Picture1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88326" y="3733800"/>
            <a:ext cx="2327275" cy="2590800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2132012" y="1676401"/>
            <a:ext cx="3430588" cy="4163199"/>
            <a:chOff x="608012" y="1676400"/>
            <a:chExt cx="3430588" cy="4163199"/>
          </a:xfrm>
        </p:grpSpPr>
        <p:graphicFrame>
          <p:nvGraphicFramePr>
            <p:cNvPr id="344147" name="Object 83"/>
            <p:cNvGraphicFramePr>
              <a:graphicFrameLocks noChangeAspect="1"/>
            </p:cNvGraphicFramePr>
            <p:nvPr>
              <p:custDataLst>
                <p:tags r:id="rId5"/>
              </p:custDataLst>
            </p:nvPr>
          </p:nvGraphicFramePr>
          <p:xfrm>
            <a:off x="608012" y="1676400"/>
            <a:ext cx="3430588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11" imgW="5885714" imgH="6668431" progId="">
                    <p:embed/>
                  </p:oleObj>
                </mc:Choice>
                <mc:Fallback>
                  <p:oleObj name="Photo Editor Photo" r:id="rId11" imgW="5885714" imgH="666843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8012" y="1676400"/>
                          <a:ext cx="3430588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66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57150">
                              <a:solidFill>
                                <a:srgbClr val="EAEAEA"/>
                              </a:solidFill>
                              <a:prstDash val="sysDot"/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6B6B99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4151" name="Text Box 87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463647" y="5562600"/>
              <a:ext cx="1673279" cy="276999"/>
            </a:xfrm>
            <a:prstGeom prst="rect">
              <a:avLst/>
            </a:prstGeom>
            <a:noFill/>
            <a:ln w="57150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000000"/>
                  </a:solidFill>
                </a:rPr>
                <a:t>Vermeer’s </a:t>
              </a:r>
              <a:r>
                <a:rPr lang="en-GB" sz="1200" i="1">
                  <a:solidFill>
                    <a:srgbClr val="000000"/>
                  </a:solidFill>
                </a:rPr>
                <a:t>Music Lesson</a:t>
              </a:r>
              <a:endParaRPr lang="en-GB" sz="1200">
                <a:solidFill>
                  <a:srgbClr val="000000"/>
                </a:solidFill>
              </a:endParaRPr>
            </a:p>
          </p:txBody>
        </p:sp>
      </p:grpSp>
      <p:sp>
        <p:nvSpPr>
          <p:cNvPr id="344153" name="Text Box 8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169466" y="6507164"/>
            <a:ext cx="2291718" cy="276999"/>
          </a:xfrm>
          <a:prstGeom prst="rect">
            <a:avLst/>
          </a:prstGeom>
          <a:noFill/>
          <a:ln w="57150">
            <a:noFill/>
            <a:prstDash val="sysDot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0000"/>
                </a:solidFill>
              </a:rPr>
              <a:t>Reconstructions by Criminisi et al.</a:t>
            </a:r>
          </a:p>
        </p:txBody>
      </p:sp>
    </p:spTree>
    <p:extLst>
      <p:ext uri="{BB962C8B-B14F-4D97-AF65-F5344CB8AC3E}">
        <p14:creationId xmlns:p14="http://schemas.microsoft.com/office/powerpoint/2010/main" val="505850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71601"/>
            <a:ext cx="9144000" cy="52062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measurements in images</a:t>
            </a:r>
          </a:p>
        </p:txBody>
      </p:sp>
    </p:spTree>
    <p:extLst>
      <p:ext uri="{BB962C8B-B14F-4D97-AF65-F5344CB8AC3E}">
        <p14:creationId xmlns:p14="http://schemas.microsoft.com/office/powerpoint/2010/main" val="16846942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7.1.1417"/>
  <p:tag name="SLIDO_PRESENTATION_ID" val="00000000-0000-0000-0000-000000000000"/>
  <p:tag name="SLIDO_EVENT_UUID" val="7b9f824f-3771-447d-9eac-c5a047dfeff6"/>
  <p:tag name="SLIDO_EVENT_SECTION_UUID" val="a7e52121-7efa-408e-9ed2-1a07d05069f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= (p_1 \times q_1) \times (p_2 \times q_2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95.5"/>
  <p:tag name="_INSTRUCTOR VIEW19C14C36-AC8E-43BC-9DB6-C2AAF774C7DC|PANE__TAG" val="_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u_i \\ v_i \\ 1} \cong&#10; \matrx{cccc}{m_{00} &amp; m_{01} &amp; m_{02} &amp; m_{03} \\&#10;       m_{10} &amp; m_{11} &amp; m_{12} &amp; m_{13} \\&#10;       m_{20} &amp; m_{21} &amp; m_{22} &amp; m_{23}}&#10; \matrx{c}{X_i \\ Y_i \\ Z_i \\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18.75"/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12997</TotalTime>
  <Words>2119</Words>
  <Application>Microsoft Office PowerPoint</Application>
  <PresentationFormat>Widescreen</PresentationFormat>
  <Paragraphs>453</Paragraphs>
  <Slides>63</Slides>
  <Notes>41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Myriad Pro</vt:lpstr>
      <vt:lpstr>Symbol</vt:lpstr>
      <vt:lpstr>Times New Roman</vt:lpstr>
      <vt:lpstr>Office Theme</vt:lpstr>
      <vt:lpstr>Photo Editor Photo</vt:lpstr>
      <vt:lpstr>Equation</vt:lpstr>
      <vt:lpstr>Single-View Modeling</vt:lpstr>
      <vt:lpstr>Single-View Modeling</vt:lpstr>
      <vt:lpstr>Please use sli.do for questions</vt:lpstr>
      <vt:lpstr>Announcements</vt:lpstr>
      <vt:lpstr>Ames Room</vt:lpstr>
      <vt:lpstr>Forced perspective in film</vt:lpstr>
      <vt:lpstr>Projective geometry—what’s it good for?</vt:lpstr>
      <vt:lpstr>Applications of projective geometry </vt:lpstr>
      <vt:lpstr>Making measurements in images</vt:lpstr>
      <vt:lpstr>Measurements on planes</vt:lpstr>
      <vt:lpstr>Point and line duality</vt:lpstr>
      <vt:lpstr>Example</vt:lpstr>
      <vt:lpstr>Example</vt:lpstr>
      <vt:lpstr>Example</vt:lpstr>
      <vt:lpstr>Question time</vt:lpstr>
      <vt:lpstr>Question time</vt:lpstr>
      <vt:lpstr>Ideal points and lines</vt:lpstr>
      <vt:lpstr>3D projective geometry</vt:lpstr>
      <vt:lpstr>3D to 2D:  perspective projection</vt:lpstr>
      <vt:lpstr>PowerPoint Presentation</vt:lpstr>
      <vt:lpstr>Vanishing points (1D)</vt:lpstr>
      <vt:lpstr>Vanishing points (2D)</vt:lpstr>
      <vt:lpstr>Vanishing points</vt:lpstr>
      <vt:lpstr>One-point perspective</vt:lpstr>
      <vt:lpstr>Two-point perspective</vt:lpstr>
      <vt:lpstr>Three-point perspective</vt:lpstr>
      <vt:lpstr>Questions?</vt:lpstr>
      <vt:lpstr>Vanishing lines</vt:lpstr>
      <vt:lpstr>Vanishing lines</vt:lpstr>
      <vt:lpstr>Computing vanishing points</vt:lpstr>
      <vt:lpstr>Computing vanishing points</vt:lpstr>
      <vt:lpstr>Computing vanishing lines</vt:lpstr>
      <vt:lpstr>PowerPoint Presentation</vt:lpstr>
      <vt:lpstr>Fun with vanishing points</vt:lpstr>
      <vt:lpstr>Lots of fun with vanishing points</vt:lpstr>
      <vt:lpstr>Perspective cues</vt:lpstr>
      <vt:lpstr>Perspective cues</vt:lpstr>
      <vt:lpstr>Perspective cues</vt:lpstr>
      <vt:lpstr>Comparing heights</vt:lpstr>
      <vt:lpstr>Measuring height</vt:lpstr>
      <vt:lpstr>Computing vanishing points (from lines)</vt:lpstr>
      <vt:lpstr>Measuring height without a ruler</vt:lpstr>
      <vt:lpstr>Measuring height without a ruler</vt:lpstr>
      <vt:lpstr>The cross ratio</vt:lpstr>
      <vt:lpstr>Measuring height</vt:lpstr>
      <vt:lpstr>Finding the vertical (z) vanishing point</vt:lpstr>
      <vt:lpstr>Measuring height</vt:lpstr>
      <vt:lpstr>PowerPoint Presentation</vt:lpstr>
      <vt:lpstr>3D modeling from a photograph</vt:lpstr>
      <vt:lpstr>3D modeling from a photograph</vt:lpstr>
      <vt:lpstr>3D modeling from a photograph</vt:lpstr>
      <vt:lpstr>3D modeling from a photograph</vt:lpstr>
      <vt:lpstr>3D modeling from a photograph</vt:lpstr>
      <vt:lpstr>Related problem: camera calibration</vt:lpstr>
      <vt:lpstr>Vanishing points and projection matrix</vt:lpstr>
      <vt:lpstr>Calibration using a reference object</vt:lpstr>
      <vt:lpstr>AR codes</vt:lpstr>
      <vt:lpstr>Estimating the projection matrix</vt:lpstr>
      <vt:lpstr>Alternative: multi-plane calibration  </vt:lpstr>
      <vt:lpstr>Single-image depth prediction using deep learning</vt:lpstr>
      <vt:lpstr>MiDaS depth prediction</vt:lpstr>
      <vt:lpstr>Deep geometry prediction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804</cp:revision>
  <dcterms:created xsi:type="dcterms:W3CDTF">2009-08-25T02:47:59Z</dcterms:created>
  <dcterms:modified xsi:type="dcterms:W3CDTF">2021-03-29T20:23:22Z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0.17.1.1417</vt:lpwstr>
  </property>
</Properties>
</file>