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614" r:id="rId4"/>
    <p:sldId id="613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82" r:id="rId13"/>
    <p:sldId id="583" r:id="rId14"/>
    <p:sldId id="584" r:id="rId15"/>
    <p:sldId id="585" r:id="rId16"/>
    <p:sldId id="586" r:id="rId17"/>
    <p:sldId id="598" r:id="rId18"/>
    <p:sldId id="616" r:id="rId19"/>
    <p:sldId id="599" r:id="rId20"/>
    <p:sldId id="600" r:id="rId21"/>
    <p:sldId id="601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0" r:id="rId31"/>
    <p:sldId id="611" r:id="rId32"/>
  </p:sldIdLst>
  <p:sldSz cx="12192000" cy="6858000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7" autoAdjust="0"/>
    <p:restoredTop sz="94017" autoAdjust="0"/>
  </p:normalViewPr>
  <p:slideViewPr>
    <p:cSldViewPr>
      <p:cViewPr varScale="1">
        <p:scale>
          <a:sx n="66" d="100"/>
          <a:sy n="66" d="100"/>
        </p:scale>
        <p:origin x="5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13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14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26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red.com/gadgetlab/2010/07/camera-software-lets-you-see-into-the-pas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26670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RANSAC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1600200"/>
            <a:ext cx="123444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09800" y="5995037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993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0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638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9530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w/ some standard deviation (e.g.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at least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A1EC-D2C9-4D5A-8E44-37EB7CF8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10972800" cy="1143000"/>
          </a:xfrm>
        </p:spPr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0A5E-9559-4A1C-9FE5-573C78094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Probability of selecting an outlier on each round: 0.2</a:t>
            </a:r>
          </a:p>
          <a:p>
            <a:r>
              <a:rPr lang="en-US" dirty="0"/>
              <a:t>Probability of selecting an outline for N rounds: 0.2</a:t>
            </a:r>
            <a:r>
              <a:rPr lang="en-US" baseline="30000" dirty="0"/>
              <a:t>N</a:t>
            </a:r>
          </a:p>
          <a:p>
            <a:r>
              <a:rPr lang="en-US" dirty="0"/>
              <a:t>Want this probability to be &lt; 0.01 (1 %)</a:t>
            </a:r>
          </a:p>
          <a:p>
            <a:pPr marL="0" indent="0">
              <a:buNone/>
            </a:pPr>
            <a:r>
              <a:rPr lang="en-US" sz="2400" dirty="0"/>
              <a:t>            0.2</a:t>
            </a:r>
            <a:r>
              <a:rPr lang="en-US" sz="2400" baseline="30000" dirty="0"/>
              <a:t>N </a:t>
            </a:r>
            <a:r>
              <a:rPr lang="en-US" sz="2400" dirty="0"/>
              <a:t>&lt; 0.01   -- take a log on both sides</a:t>
            </a:r>
          </a:p>
          <a:p>
            <a:pPr marL="0" indent="0">
              <a:buNone/>
            </a:pPr>
            <a:r>
              <a:rPr lang="en-US" sz="2400" dirty="0"/>
              <a:t>   N log(0.2) &lt; log(0.01)</a:t>
            </a:r>
          </a:p>
          <a:p>
            <a:pPr marL="0" indent="0">
              <a:buNone/>
            </a:pPr>
            <a:r>
              <a:rPr lang="en-US" sz="2400" dirty="0"/>
              <a:t>                N &gt; log(0.01) / log(0.2)  -- sign flips b/c divide by negative number</a:t>
            </a:r>
          </a:p>
          <a:p>
            <a:pPr marL="0" indent="0">
              <a:buNone/>
            </a:pPr>
            <a:r>
              <a:rPr lang="en-US" sz="2400" dirty="0"/>
              <a:t>                N &gt; 2.86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 number of rounds must be &gt;= 3</a:t>
            </a:r>
          </a:p>
        </p:txBody>
      </p:sp>
    </p:spTree>
    <p:extLst>
      <p:ext uri="{BB962C8B-B14F-4D97-AF65-F5344CB8AC3E}">
        <p14:creationId xmlns:p14="http://schemas.microsoft.com/office/powerpoint/2010/main" val="201538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Another view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982615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0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715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5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74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18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94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6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3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89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0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73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48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(1</a:t>
            </a:r>
            <a:r>
              <a:rPr lang="en-US" baseline="30000" dirty="0"/>
              <a:t>st</a:t>
            </a:r>
            <a:r>
              <a:rPr lang="en-US" dirty="0"/>
              <a:t> edition): Chapter 6.1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4821350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4509664" y="3519065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945051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41093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8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21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5539807" y="47578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88150" y="4572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07893" y="4191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45350" y="39631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81801" y="37338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22093" y="51823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49950" y="5367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59550" y="4953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69150" y="4224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57801" y="32004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67401" y="11430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16001"/>
              </p:ext>
            </p:extLst>
          </p:nvPr>
        </p:nvGraphicFramePr>
        <p:xfrm>
          <a:off x="1981200" y="4278868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7161595" y="4203660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8780463" y="6553201"/>
            <a:ext cx="1652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64886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  <p:pic>
        <p:nvPicPr>
          <p:cNvPr id="1026" name="Picture 2" descr="https://quicklatex.com/cache3/8b/ql_1d4c3b3cb9b681451ca974f83f666d8b_l3.png">
            <a:extLst>
              <a:ext uri="{FF2B5EF4-FFF2-40B4-BE49-F238E27FC236}">
                <a16:creationId xmlns:a16="http://schemas.microsoft.com/office/drawing/2014/main" id="{5A59F1B4-EB68-4BA1-8E85-642CA643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21127"/>
            <a:ext cx="3352800" cy="8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11125200" cy="1295399"/>
          </a:xfrm>
        </p:spPr>
        <p:txBody>
          <a:bodyPr>
            <a:normAutofit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657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3505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9753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838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3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38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181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181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334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906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5359401"/>
            <a:ext cx="11125200" cy="715963"/>
          </a:xfrm>
        </p:spPr>
        <p:txBody>
          <a:bodyPr>
            <a:noAutofit/>
          </a:bodyPr>
          <a:lstStyle/>
          <a:p>
            <a:r>
              <a:rPr lang="en-US" dirty="0"/>
              <a:t>To figure this out, we need to know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2E19-D1FF-46A2-86BF-C550CCCF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95BA-AC78-4421-AB57-F8415070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00599"/>
          </a:xfrm>
        </p:spPr>
        <p:txBody>
          <a:bodyPr>
            <a:normAutofit/>
          </a:bodyPr>
          <a:lstStyle/>
          <a:p>
            <a:r>
              <a:rPr lang="en-US" dirty="0"/>
              <a:t>Project 2:</a:t>
            </a:r>
          </a:p>
          <a:p>
            <a:pPr lvl="1"/>
            <a:r>
              <a:rPr lang="en-US" dirty="0"/>
              <a:t>Report due today at 7pm to CMSX</a:t>
            </a:r>
          </a:p>
          <a:p>
            <a:r>
              <a:rPr lang="en-US" dirty="0"/>
              <a:t>Midterm</a:t>
            </a:r>
          </a:p>
          <a:p>
            <a:pPr lvl="1"/>
            <a:r>
              <a:rPr lang="en-US" dirty="0"/>
              <a:t>Will be released today after class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Due via </a:t>
            </a:r>
            <a:r>
              <a:rPr lang="en-US" dirty="0" err="1"/>
              <a:t>Gradescope</a:t>
            </a:r>
            <a:r>
              <a:rPr lang="en-US" dirty="0"/>
              <a:t> on Friday, March 19 by 7pm</a:t>
            </a:r>
          </a:p>
          <a:p>
            <a:pPr lvl="1"/>
            <a:r>
              <a:rPr lang="en-US" dirty="0"/>
              <a:t>No late exams accepted</a:t>
            </a:r>
          </a:p>
          <a:p>
            <a:pPr lvl="1"/>
            <a:r>
              <a:rPr lang="en-US" dirty="0"/>
              <a:t>We don’t expect the exam to take nearly the whole time</a:t>
            </a:r>
          </a:p>
          <a:p>
            <a:r>
              <a:rPr lang="en-US" dirty="0"/>
              <a:t>Project 3 (Panorama stitching) to be released next Monday, March 22</a:t>
            </a:r>
          </a:p>
        </p:txBody>
      </p:sp>
    </p:spTree>
    <p:extLst>
      <p:ext uri="{BB962C8B-B14F-4D97-AF65-F5344CB8AC3E}">
        <p14:creationId xmlns:p14="http://schemas.microsoft.com/office/powerpoint/2010/main" val="276987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8" y="1575252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16872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5334000"/>
          </a:xfrm>
        </p:spPr>
        <p:txBody>
          <a:bodyPr>
            <a:normAutofit/>
          </a:bodyPr>
          <a:lstStyle/>
          <a:p>
            <a:r>
              <a:rPr lang="en-US" dirty="0"/>
              <a:t>Let’s consider the problem of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4854" y="55626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867400" y="35814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05600" y="34290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8854" y="55626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20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d0c62bd0-c2ca-4c17-95e6-3185672ddf4e"/>
  <p:tag name="SLIDO_EVENT_SECTION_UUID" val="ff28e61c-d7fa-421d-ab81-34d592b01e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12983</TotalTime>
  <Words>912</Words>
  <Application>Microsoft Office PowerPoint</Application>
  <PresentationFormat>Widescreen</PresentationFormat>
  <Paragraphs>218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Myriad Pro</vt:lpstr>
      <vt:lpstr>Office Theme</vt:lpstr>
      <vt:lpstr>RANSAC</vt:lpstr>
      <vt:lpstr>Reading</vt:lpstr>
      <vt:lpstr>Announcements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Answer</vt:lpstr>
      <vt:lpstr>RANSAC: Another view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RANSAC</dc:title>
  <dc:creator>Noah Snavely</dc:creator>
  <cp:lastModifiedBy>Noah Snavely</cp:lastModifiedBy>
  <cp:revision>620</cp:revision>
  <dcterms:created xsi:type="dcterms:W3CDTF">2009-08-25T02:47:59Z</dcterms:created>
  <dcterms:modified xsi:type="dcterms:W3CDTF">2021-03-15T23:52:22Z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