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7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8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9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0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1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2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13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14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15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16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17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18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notesSlides/notesSlide19.xml" ContentType="application/vnd.openxmlformats-officedocument.presentationml.notesSlide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20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notesSlides/notesSlide21.xml" ContentType="application/vnd.openxmlformats-officedocument.presentationml.notesSlide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notesSlides/notesSlide22.xml" ContentType="application/vnd.openxmlformats-officedocument.presentationml.notesSlide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notesSlides/notesSlide23.xml" ContentType="application/vnd.openxmlformats-officedocument.presentationml.notesSlide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notesSlides/notesSlide24.xml" ContentType="application/vnd.openxmlformats-officedocument.presentationml.notesSlide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notesSlides/notesSlide25.xml" ContentType="application/vnd.openxmlformats-officedocument.presentationml.notesSlide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notesSlides/notesSlide26.xml" ContentType="application/vnd.openxmlformats-officedocument.presentationml.notesSlide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notesSlides/notesSlide27.xml" ContentType="application/vnd.openxmlformats-officedocument.presentationml.notesSlide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notesSlides/notesSlide28.xml" ContentType="application/vnd.openxmlformats-officedocument.presentationml.notesSlide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notesSlides/notesSlide29.xml" ContentType="application/vnd.openxmlformats-officedocument.presentationml.notesSlide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notesSlides/notesSlide30.xml" ContentType="application/vnd.openxmlformats-officedocument.presentationml.notesSlide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notesSlides/notesSlide31.xml" ContentType="application/vnd.openxmlformats-officedocument.presentationml.notesSlide+xml"/>
  <Override PartName="/ppt/tags/tag875.xml" ContentType="application/vnd.openxmlformats-officedocument.presentationml.tags+xml"/>
  <Override PartName="/ppt/notesSlides/notesSlide32.xml" ContentType="application/vnd.openxmlformats-officedocument.presentationml.notesSlide+xml"/>
  <Override PartName="/ppt/tags/tag876.xml" ContentType="application/vnd.openxmlformats-officedocument.presentationml.tags+xml"/>
  <Override PartName="/ppt/notesSlides/notesSlide33.xml" ContentType="application/vnd.openxmlformats-officedocument.presentationml.notesSlide+xml"/>
  <Override PartName="/ppt/tags/tag877.xml" ContentType="application/vnd.openxmlformats-officedocument.presentationml.tags+xml"/>
  <Override PartName="/ppt/notesSlides/notesSlide34.xml" ContentType="application/vnd.openxmlformats-officedocument.presentationml.notesSlide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notesSlides/notesSlide35.xml" ContentType="application/vnd.openxmlformats-officedocument.presentationml.notesSlide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notesSlides/notesSlide36.xml" ContentType="application/vnd.openxmlformats-officedocument.presentationml.notesSlide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notesSlides/notesSlide37.xml" ContentType="application/vnd.openxmlformats-officedocument.presentationml.notesSlide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notesSlides/notesSlide38.xml" ContentType="application/vnd.openxmlformats-officedocument.presentationml.notesSlide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notesSlides/notesSlide39.xml" ContentType="application/vnd.openxmlformats-officedocument.presentationml.notesSlide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notesSlides/notesSlide40.xml" ContentType="application/vnd.openxmlformats-officedocument.presentationml.notesSlide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notesSlides/notesSlide41.xml" ContentType="application/vnd.openxmlformats-officedocument.presentationml.notesSlide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notesSlides/notesSlide42.xml" ContentType="application/vnd.openxmlformats-officedocument.presentationml.notesSlide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notesSlides/notesSlide43.xml" ContentType="application/vnd.openxmlformats-officedocument.presentationml.notesSlide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notesSlides/notesSlide44.xml" ContentType="application/vnd.openxmlformats-officedocument.presentationml.notesSlide+xml"/>
  <Override PartName="/ppt/tags/tag952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70"/>
  </p:notesMasterIdLst>
  <p:sldIdLst>
    <p:sldId id="678" r:id="rId3"/>
    <p:sldId id="1583" r:id="rId4"/>
    <p:sldId id="1584" r:id="rId5"/>
    <p:sldId id="731" r:id="rId6"/>
    <p:sldId id="792" r:id="rId7"/>
    <p:sldId id="791" r:id="rId8"/>
    <p:sldId id="1585" r:id="rId9"/>
    <p:sldId id="1586" r:id="rId10"/>
    <p:sldId id="768" r:id="rId11"/>
    <p:sldId id="728" r:id="rId12"/>
    <p:sldId id="729" r:id="rId13"/>
    <p:sldId id="802" r:id="rId14"/>
    <p:sldId id="730" r:id="rId15"/>
    <p:sldId id="769" r:id="rId16"/>
    <p:sldId id="1588" r:id="rId17"/>
    <p:sldId id="683" r:id="rId18"/>
    <p:sldId id="684" r:id="rId19"/>
    <p:sldId id="685" r:id="rId20"/>
    <p:sldId id="686" r:id="rId21"/>
    <p:sldId id="770" r:id="rId22"/>
    <p:sldId id="687" r:id="rId23"/>
    <p:sldId id="688" r:id="rId24"/>
    <p:sldId id="689" r:id="rId25"/>
    <p:sldId id="733" r:id="rId26"/>
    <p:sldId id="690" r:id="rId27"/>
    <p:sldId id="691" r:id="rId28"/>
    <p:sldId id="732" r:id="rId29"/>
    <p:sldId id="734" r:id="rId30"/>
    <p:sldId id="735" r:id="rId31"/>
    <p:sldId id="736" r:id="rId32"/>
    <p:sldId id="737" r:id="rId33"/>
    <p:sldId id="738" r:id="rId34"/>
    <p:sldId id="739" r:id="rId35"/>
    <p:sldId id="740" r:id="rId36"/>
    <p:sldId id="790" r:id="rId37"/>
    <p:sldId id="741" r:id="rId38"/>
    <p:sldId id="742" r:id="rId39"/>
    <p:sldId id="743" r:id="rId40"/>
    <p:sldId id="744" r:id="rId41"/>
    <p:sldId id="803" r:id="rId42"/>
    <p:sldId id="804" r:id="rId43"/>
    <p:sldId id="805" r:id="rId44"/>
    <p:sldId id="806" r:id="rId45"/>
    <p:sldId id="807" r:id="rId46"/>
    <p:sldId id="808" r:id="rId47"/>
    <p:sldId id="827" r:id="rId48"/>
    <p:sldId id="809" r:id="rId49"/>
    <p:sldId id="810" r:id="rId50"/>
    <p:sldId id="811" r:id="rId51"/>
    <p:sldId id="812" r:id="rId52"/>
    <p:sldId id="813" r:id="rId53"/>
    <p:sldId id="814" r:id="rId54"/>
    <p:sldId id="815" r:id="rId55"/>
    <p:sldId id="816" r:id="rId56"/>
    <p:sldId id="817" r:id="rId57"/>
    <p:sldId id="818" r:id="rId58"/>
    <p:sldId id="819" r:id="rId59"/>
    <p:sldId id="820" r:id="rId60"/>
    <p:sldId id="821" r:id="rId61"/>
    <p:sldId id="822" r:id="rId62"/>
    <p:sldId id="823" r:id="rId63"/>
    <p:sldId id="824" r:id="rId64"/>
    <p:sldId id="825" r:id="rId65"/>
    <p:sldId id="826" r:id="rId66"/>
    <p:sldId id="828" r:id="rId67"/>
    <p:sldId id="1589" r:id="rId68"/>
    <p:sldId id="829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/>
    <p:restoredTop sz="70349"/>
  </p:normalViewPr>
  <p:slideViewPr>
    <p:cSldViewPr snapToGrid="0" snapToObjects="1">
      <p:cViewPr varScale="1">
        <p:scale>
          <a:sx n="127" d="100"/>
          <a:sy n="127" d="100"/>
        </p:scale>
        <p:origin x="2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7F29-C029-0A49-AEB2-4E163B48338B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CA6A4-D76F-804D-9E0A-7D6B0F4A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CV2Ba5wrc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B7C37-45CA-4BAD-A938-7922E85AE8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66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001A2-E08A-4E91-83F9-A7CCEF6A3A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17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D0658-D0AF-4134-9D07-13ABA31FBB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4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95479-A721-4C1E-889D-2E2D9A0A5B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  <p:extLst>
      <p:ext uri="{BB962C8B-B14F-4D97-AF65-F5344CB8AC3E}">
        <p14:creationId xmlns:p14="http://schemas.microsoft.com/office/powerpoint/2010/main" val="1811824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0E3F3-504D-42E1-9228-29467558AE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1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9F467-C67F-49E6-9624-5B8D03A48F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627A-5564-4684-8A51-C8119D2316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0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0271-2653-464F-8F3A-13708C3F3C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3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8BD90-499B-4CE5-9078-BD2B7D42E0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3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D3D4D-7B55-4170-BF9E-A48AFDB89D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053084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9F0DD-E0CC-44FD-98BA-A8BA4DC26E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70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https://www.youtube.com/watch?v=hCV2Ba5wrcs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45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69D405-34EB-4494-A984-FAC0CE2CED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2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E7C43-3993-4119-945C-1ECE28CE64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55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69CA2-2C92-4B53-974C-D6430709BC2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28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5E2A4-C0BE-4CA1-B54B-97B92931C8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67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B5D4F2-2FCB-4312-81A1-8E01BAA4BB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26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4A638-834B-4832-8E9C-0E66FDD23C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78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F15D1-40C9-4E40-A55B-C7C8C41769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9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1F786-976E-4BD9-88F9-C6C055F9D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71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28832-E464-43BF-B2A1-780FD42A5D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03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8F1FE-7761-49FA-AA30-492692FA42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622D6-FFC7-43C1-BDEF-FE23DE7541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500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F15D1-40C9-4E40-A55B-C7C8C41769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3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DD1C4-BD08-4C24-80E3-5FE4982F01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61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CE5EC-09AD-46D7-A995-F0909887D9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98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CE5EC-09AD-46D7-A995-F0909887D9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9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CE5EC-09AD-46D7-A995-F0909887D9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55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EE487-F22B-4A81-A7D9-AFDB970769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11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AF595-628A-49E2-B097-581C5FA454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584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4DB5-0DE9-45A3-A098-A8E2F19D80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25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84141-C73C-4C77-A206-9608F10B93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43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866443-D830-41B1-8938-BC53AA0723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0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377B2-6412-49CB-BF9B-4D0407EB6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876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E5969-5FD3-4C92-9630-9639210CC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260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3D4A3-3EF3-4D38-B739-4B394EA078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575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B303D-411D-4A58-A377-640128D844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2389-4237-45A4-B39D-C5F7F5B797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5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42333-E6D9-4836-AAC7-02320DE539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18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2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D9D8B-0D87-4D59-80BC-BA7ABBE399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  <p:extLst>
      <p:ext uri="{BB962C8B-B14F-4D97-AF65-F5344CB8AC3E}">
        <p14:creationId xmlns:p14="http://schemas.microsoft.com/office/powerpoint/2010/main" val="420199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D9095-9FD6-45AD-8402-BDBD6E8FAE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B65104-486D-4186-A250-9E49C99010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4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74410-8756-4D08-97A6-C636B692CD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9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5F81-3A4D-4333-BD6D-DB3A93E79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  <p:extLst>
      <p:ext uri="{BB962C8B-B14F-4D97-AF65-F5344CB8AC3E}">
        <p14:creationId xmlns:p14="http://schemas.microsoft.com/office/powerpoint/2010/main" val="49895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4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7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8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09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0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71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5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0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8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4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44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73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5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9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oleObject" Target="../embeddings/oleObject1.bin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tags" Target="../tags/tag13.xml"/><Relationship Id="rId11" Type="http://schemas.openxmlformats.org/officeDocument/2006/relationships/image" Target="../media/image11.png"/><Relationship Id="rId5" Type="http://schemas.openxmlformats.org/officeDocument/2006/relationships/tags" Target="../tags/tag12.xml"/><Relationship Id="rId10" Type="http://schemas.openxmlformats.org/officeDocument/2006/relationships/image" Target="../media/image10.png"/><Relationship Id="rId4" Type="http://schemas.openxmlformats.org/officeDocument/2006/relationships/tags" Target="../tags/tag11.xml"/><Relationship Id="rId9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byparker.com/pd/instruction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39.xml"/><Relationship Id="rId21" Type="http://schemas.openxmlformats.org/officeDocument/2006/relationships/tags" Target="../tags/tag34.xml"/><Relationship Id="rId42" Type="http://schemas.openxmlformats.org/officeDocument/2006/relationships/tags" Target="../tags/tag55.xml"/><Relationship Id="rId47" Type="http://schemas.openxmlformats.org/officeDocument/2006/relationships/tags" Target="../tags/tag60.xml"/><Relationship Id="rId63" Type="http://schemas.openxmlformats.org/officeDocument/2006/relationships/tags" Target="../tags/tag76.xml"/><Relationship Id="rId68" Type="http://schemas.openxmlformats.org/officeDocument/2006/relationships/image" Target="../media/image13.png"/><Relationship Id="rId7" Type="http://schemas.openxmlformats.org/officeDocument/2006/relationships/tags" Target="../tags/tag20.xml"/><Relationship Id="rId71" Type="http://schemas.openxmlformats.org/officeDocument/2006/relationships/oleObject" Target="../embeddings/oleObject4.bin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9" Type="http://schemas.openxmlformats.org/officeDocument/2006/relationships/tags" Target="../tags/tag42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openxmlformats.org/officeDocument/2006/relationships/tags" Target="../tags/tag66.xml"/><Relationship Id="rId58" Type="http://schemas.openxmlformats.org/officeDocument/2006/relationships/tags" Target="../tags/tag71.xml"/><Relationship Id="rId66" Type="http://schemas.openxmlformats.org/officeDocument/2006/relationships/notesSlide" Target="../notesSlides/notesSlide5.xml"/><Relationship Id="rId5" Type="http://schemas.openxmlformats.org/officeDocument/2006/relationships/tags" Target="../tags/tag18.xml"/><Relationship Id="rId61" Type="http://schemas.openxmlformats.org/officeDocument/2006/relationships/tags" Target="../tags/tag74.xml"/><Relationship Id="rId19" Type="http://schemas.openxmlformats.org/officeDocument/2006/relationships/tags" Target="../tags/tag3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tags" Target="../tags/tag61.xml"/><Relationship Id="rId56" Type="http://schemas.openxmlformats.org/officeDocument/2006/relationships/tags" Target="../tags/tag69.xml"/><Relationship Id="rId64" Type="http://schemas.openxmlformats.org/officeDocument/2006/relationships/tags" Target="../tags/tag77.xml"/><Relationship Id="rId69" Type="http://schemas.openxmlformats.org/officeDocument/2006/relationships/oleObject" Target="../embeddings/oleObject3.bin"/><Relationship Id="rId8" Type="http://schemas.openxmlformats.org/officeDocument/2006/relationships/tags" Target="../tags/tag21.xml"/><Relationship Id="rId51" Type="http://schemas.openxmlformats.org/officeDocument/2006/relationships/tags" Target="../tags/tag64.xml"/><Relationship Id="rId72" Type="http://schemas.openxmlformats.org/officeDocument/2006/relationships/image" Target="../media/image15.png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tags" Target="../tags/tag72.xml"/><Relationship Id="rId67" Type="http://schemas.openxmlformats.org/officeDocument/2006/relationships/oleObject" Target="../embeddings/oleObject2.bin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tags" Target="../tags/tag67.xml"/><Relationship Id="rId62" Type="http://schemas.openxmlformats.org/officeDocument/2006/relationships/tags" Target="../tags/tag75.xml"/><Relationship Id="rId70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tags" Target="../tags/tag19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tags" Target="../tags/tag62.xml"/><Relationship Id="rId57" Type="http://schemas.openxmlformats.org/officeDocument/2006/relationships/tags" Target="../tags/tag70.xml"/><Relationship Id="rId10" Type="http://schemas.openxmlformats.org/officeDocument/2006/relationships/tags" Target="../tags/tag23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tags" Target="../tags/tag65.xml"/><Relationship Id="rId60" Type="http://schemas.openxmlformats.org/officeDocument/2006/relationships/tags" Target="../tags/tag73.xml"/><Relationship Id="rId65" Type="http://schemas.openxmlformats.org/officeDocument/2006/relationships/slideLayout" Target="../slideLayouts/slideLayout15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39" Type="http://schemas.openxmlformats.org/officeDocument/2006/relationships/tags" Target="../tags/tag52.xml"/><Relationship Id="rId34" Type="http://schemas.openxmlformats.org/officeDocument/2006/relationships/tags" Target="../tags/tag47.xml"/><Relationship Id="rId50" Type="http://schemas.openxmlformats.org/officeDocument/2006/relationships/tags" Target="../tags/tag63.xml"/><Relationship Id="rId55" Type="http://schemas.openxmlformats.org/officeDocument/2006/relationships/tags" Target="../tags/tag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29" Type="http://schemas.openxmlformats.org/officeDocument/2006/relationships/tags" Target="../tags/tag106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notesSlide" Target="../notesSlides/notesSlide6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" Type="http://schemas.openxmlformats.org/officeDocument/2006/relationships/tags" Target="../tags/tag109.xml"/><Relationship Id="rId21" Type="http://schemas.openxmlformats.org/officeDocument/2006/relationships/tags" Target="../tags/tag127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notesSlide" Target="../notesSlides/notesSlide7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tags" Target="../tags/tag126.xml"/><Relationship Id="rId29" Type="http://schemas.openxmlformats.org/officeDocument/2006/relationships/tags" Target="../tags/tag135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slideLayout" Target="../slideLayouts/slideLayout15.xml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tags" Target="../tags/tag137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Relationship Id="rId8" Type="http://schemas.openxmlformats.org/officeDocument/2006/relationships/tags" Target="../tags/tag1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tags" Target="../tags/tag141.xml"/><Relationship Id="rId7" Type="http://schemas.openxmlformats.org/officeDocument/2006/relationships/oleObject" Target="../embeddings/oleObject5.bin"/><Relationship Id="rId2" Type="http://schemas.openxmlformats.org/officeDocument/2006/relationships/tags" Target="../tags/tag140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7" Type="http://schemas.openxmlformats.org/officeDocument/2006/relationships/tags" Target="../tags/tag149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tags" Target="../tags/tag162.xml"/><Relationship Id="rId29" Type="http://schemas.openxmlformats.org/officeDocument/2006/relationships/tags" Target="../tags/tag171.xml"/><Relationship Id="rId41" Type="http://schemas.openxmlformats.org/officeDocument/2006/relationships/notesSlide" Target="../notesSlides/notesSlide10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slideLayout" Target="../slideLayouts/slideLayout15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8" Type="http://schemas.openxmlformats.org/officeDocument/2006/relationships/tags" Target="../tags/tag150.xml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tags" Target="../tags/tag207.xml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tags" Target="../tags/tag206.xml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29" Type="http://schemas.openxmlformats.org/officeDocument/2006/relationships/tags" Target="../tags/tag210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24" Type="http://schemas.openxmlformats.org/officeDocument/2006/relationships/tags" Target="../tags/tag205.xml"/><Relationship Id="rId5" Type="http://schemas.openxmlformats.org/officeDocument/2006/relationships/tags" Target="../tags/tag186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10" Type="http://schemas.openxmlformats.org/officeDocument/2006/relationships/tags" Target="../tags/tag191.xml"/><Relationship Id="rId19" Type="http://schemas.openxmlformats.org/officeDocument/2006/relationships/tags" Target="../tags/tag200.xml"/><Relationship Id="rId31" Type="http://schemas.openxmlformats.org/officeDocument/2006/relationships/notesSlide" Target="../notesSlides/notesSlide11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tags" Target="../tags/tag223.xml"/><Relationship Id="rId18" Type="http://schemas.openxmlformats.org/officeDocument/2006/relationships/tags" Target="../tags/tag228.xml"/><Relationship Id="rId3" Type="http://schemas.openxmlformats.org/officeDocument/2006/relationships/tags" Target="../tags/tag213.xml"/><Relationship Id="rId21" Type="http://schemas.openxmlformats.org/officeDocument/2006/relationships/tags" Target="../tags/tag231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17" Type="http://schemas.openxmlformats.org/officeDocument/2006/relationships/tags" Target="../tags/tag227.xml"/><Relationship Id="rId2" Type="http://schemas.openxmlformats.org/officeDocument/2006/relationships/tags" Target="../tags/tag212.xml"/><Relationship Id="rId16" Type="http://schemas.openxmlformats.org/officeDocument/2006/relationships/tags" Target="../tags/tag226.xml"/><Relationship Id="rId20" Type="http://schemas.openxmlformats.org/officeDocument/2006/relationships/tags" Target="../tags/tag230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24" Type="http://schemas.openxmlformats.org/officeDocument/2006/relationships/notesSlide" Target="../notesSlides/notesSlide12.xml"/><Relationship Id="rId5" Type="http://schemas.openxmlformats.org/officeDocument/2006/relationships/tags" Target="../tags/tag215.xml"/><Relationship Id="rId15" Type="http://schemas.openxmlformats.org/officeDocument/2006/relationships/tags" Target="../tags/tag225.xml"/><Relationship Id="rId23" Type="http://schemas.openxmlformats.org/officeDocument/2006/relationships/slideLayout" Target="../slideLayouts/slideLayout15.xml"/><Relationship Id="rId10" Type="http://schemas.openxmlformats.org/officeDocument/2006/relationships/tags" Target="../tags/tag220.xml"/><Relationship Id="rId19" Type="http://schemas.openxmlformats.org/officeDocument/2006/relationships/tags" Target="../tags/tag229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tags" Target="../tags/tag224.xml"/><Relationship Id="rId22" Type="http://schemas.openxmlformats.org/officeDocument/2006/relationships/tags" Target="../tags/tag2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3" Type="http://schemas.openxmlformats.org/officeDocument/2006/relationships/tags" Target="../tags/tag235.xml"/><Relationship Id="rId21" Type="http://schemas.openxmlformats.org/officeDocument/2006/relationships/tags" Target="../tags/tag253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notesSlide" Target="../notesSlides/notesSlide13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3" Type="http://schemas.openxmlformats.org/officeDocument/2006/relationships/tags" Target="../tags/tag256.xml"/><Relationship Id="rId21" Type="http://schemas.openxmlformats.org/officeDocument/2006/relationships/notesSlide" Target="../notesSlides/notesSlide14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slideLayout" Target="../slideLayouts/slideLayout1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10" Type="http://schemas.openxmlformats.org/officeDocument/2006/relationships/tags" Target="../tags/tag263.xml"/><Relationship Id="rId19" Type="http://schemas.openxmlformats.org/officeDocument/2006/relationships/tags" Target="../tags/tag272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18" Type="http://schemas.openxmlformats.org/officeDocument/2006/relationships/slideLayout" Target="../slideLayouts/slideLayout15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17" Type="http://schemas.openxmlformats.org/officeDocument/2006/relationships/tags" Target="../tags/tag289.xml"/><Relationship Id="rId2" Type="http://schemas.openxmlformats.org/officeDocument/2006/relationships/tags" Target="../tags/tag274.xml"/><Relationship Id="rId16" Type="http://schemas.openxmlformats.org/officeDocument/2006/relationships/tags" Target="../tags/tag288.xml"/><Relationship Id="rId20" Type="http://schemas.openxmlformats.org/officeDocument/2006/relationships/image" Target="../media/image23.emf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10" Type="http://schemas.openxmlformats.org/officeDocument/2006/relationships/tags" Target="../tags/tag282.xml"/><Relationship Id="rId19" Type="http://schemas.openxmlformats.org/officeDocument/2006/relationships/notesSlide" Target="../notesSlides/notesSlide15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tags" Target="../tags/tag301.xml"/><Relationship Id="rId18" Type="http://schemas.openxmlformats.org/officeDocument/2006/relationships/tags" Target="../tags/tag306.xml"/><Relationship Id="rId26" Type="http://schemas.openxmlformats.org/officeDocument/2006/relationships/oleObject" Target="../embeddings/oleObject7.bin"/><Relationship Id="rId3" Type="http://schemas.openxmlformats.org/officeDocument/2006/relationships/tags" Target="../tags/tag291.xml"/><Relationship Id="rId21" Type="http://schemas.openxmlformats.org/officeDocument/2006/relationships/tags" Target="../tags/tag309.xml"/><Relationship Id="rId7" Type="http://schemas.openxmlformats.org/officeDocument/2006/relationships/tags" Target="../tags/tag295.xml"/><Relationship Id="rId12" Type="http://schemas.openxmlformats.org/officeDocument/2006/relationships/tags" Target="../tags/tag300.xml"/><Relationship Id="rId17" Type="http://schemas.openxmlformats.org/officeDocument/2006/relationships/tags" Target="../tags/tag305.xml"/><Relationship Id="rId25" Type="http://schemas.openxmlformats.org/officeDocument/2006/relationships/image" Target="../media/image24.wmf"/><Relationship Id="rId2" Type="http://schemas.openxmlformats.org/officeDocument/2006/relationships/tags" Target="../tags/tag290.xml"/><Relationship Id="rId16" Type="http://schemas.openxmlformats.org/officeDocument/2006/relationships/tags" Target="../tags/tag304.xml"/><Relationship Id="rId20" Type="http://schemas.openxmlformats.org/officeDocument/2006/relationships/tags" Target="../tags/tag308.xml"/><Relationship Id="rId1" Type="http://schemas.openxmlformats.org/officeDocument/2006/relationships/vmlDrawing" Target="../drawings/vmlDrawing4.v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24" Type="http://schemas.openxmlformats.org/officeDocument/2006/relationships/oleObject" Target="../embeddings/oleObject6.bin"/><Relationship Id="rId5" Type="http://schemas.openxmlformats.org/officeDocument/2006/relationships/tags" Target="../tags/tag293.xml"/><Relationship Id="rId15" Type="http://schemas.openxmlformats.org/officeDocument/2006/relationships/tags" Target="../tags/tag303.xml"/><Relationship Id="rId23" Type="http://schemas.openxmlformats.org/officeDocument/2006/relationships/notesSlide" Target="../notesSlides/notesSlide16.xml"/><Relationship Id="rId28" Type="http://schemas.openxmlformats.org/officeDocument/2006/relationships/image" Target="../media/image23.emf"/><Relationship Id="rId10" Type="http://schemas.openxmlformats.org/officeDocument/2006/relationships/tags" Target="../tags/tag298.xml"/><Relationship Id="rId19" Type="http://schemas.openxmlformats.org/officeDocument/2006/relationships/tags" Target="../tags/tag307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tags" Target="../tags/tag302.xml"/><Relationship Id="rId22" Type="http://schemas.openxmlformats.org/officeDocument/2006/relationships/slideLayout" Target="../slideLayouts/slideLayout15.xml"/><Relationship Id="rId27" Type="http://schemas.openxmlformats.org/officeDocument/2006/relationships/image" Target="../media/image25.wmf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26" Type="http://schemas.openxmlformats.org/officeDocument/2006/relationships/tags" Target="../tags/tag335.xml"/><Relationship Id="rId39" Type="http://schemas.openxmlformats.org/officeDocument/2006/relationships/tags" Target="../tags/tag348.xml"/><Relationship Id="rId21" Type="http://schemas.openxmlformats.org/officeDocument/2006/relationships/tags" Target="../tags/tag330.xml"/><Relationship Id="rId34" Type="http://schemas.openxmlformats.org/officeDocument/2006/relationships/tags" Target="../tags/tag343.xml"/><Relationship Id="rId42" Type="http://schemas.openxmlformats.org/officeDocument/2006/relationships/slideLayout" Target="../slideLayouts/slideLayout15.xml"/><Relationship Id="rId7" Type="http://schemas.openxmlformats.org/officeDocument/2006/relationships/tags" Target="../tags/tag316.xml"/><Relationship Id="rId2" Type="http://schemas.openxmlformats.org/officeDocument/2006/relationships/tags" Target="../tags/tag311.xml"/><Relationship Id="rId16" Type="http://schemas.openxmlformats.org/officeDocument/2006/relationships/tags" Target="../tags/tag325.xml"/><Relationship Id="rId20" Type="http://schemas.openxmlformats.org/officeDocument/2006/relationships/tags" Target="../tags/tag329.xml"/><Relationship Id="rId29" Type="http://schemas.openxmlformats.org/officeDocument/2006/relationships/tags" Target="../tags/tag338.xml"/><Relationship Id="rId41" Type="http://schemas.openxmlformats.org/officeDocument/2006/relationships/tags" Target="../tags/tag350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24" Type="http://schemas.openxmlformats.org/officeDocument/2006/relationships/tags" Target="../tags/tag333.xml"/><Relationship Id="rId32" Type="http://schemas.openxmlformats.org/officeDocument/2006/relationships/tags" Target="../tags/tag341.xml"/><Relationship Id="rId37" Type="http://schemas.openxmlformats.org/officeDocument/2006/relationships/tags" Target="../tags/tag346.xml"/><Relationship Id="rId40" Type="http://schemas.openxmlformats.org/officeDocument/2006/relationships/tags" Target="../tags/tag349.xml"/><Relationship Id="rId5" Type="http://schemas.openxmlformats.org/officeDocument/2006/relationships/tags" Target="../tags/tag314.xml"/><Relationship Id="rId15" Type="http://schemas.openxmlformats.org/officeDocument/2006/relationships/tags" Target="../tags/tag324.xml"/><Relationship Id="rId23" Type="http://schemas.openxmlformats.org/officeDocument/2006/relationships/tags" Target="../tags/tag332.xml"/><Relationship Id="rId28" Type="http://schemas.openxmlformats.org/officeDocument/2006/relationships/tags" Target="../tags/tag337.xml"/><Relationship Id="rId36" Type="http://schemas.openxmlformats.org/officeDocument/2006/relationships/tags" Target="../tags/tag345.xml"/><Relationship Id="rId10" Type="http://schemas.openxmlformats.org/officeDocument/2006/relationships/tags" Target="../tags/tag319.xml"/><Relationship Id="rId19" Type="http://schemas.openxmlformats.org/officeDocument/2006/relationships/tags" Target="../tags/tag328.xml"/><Relationship Id="rId31" Type="http://schemas.openxmlformats.org/officeDocument/2006/relationships/tags" Target="../tags/tag340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tags" Target="../tags/tag323.xml"/><Relationship Id="rId22" Type="http://schemas.openxmlformats.org/officeDocument/2006/relationships/tags" Target="../tags/tag331.xml"/><Relationship Id="rId27" Type="http://schemas.openxmlformats.org/officeDocument/2006/relationships/tags" Target="../tags/tag336.xml"/><Relationship Id="rId30" Type="http://schemas.openxmlformats.org/officeDocument/2006/relationships/tags" Target="../tags/tag339.xml"/><Relationship Id="rId35" Type="http://schemas.openxmlformats.org/officeDocument/2006/relationships/tags" Target="../tags/tag344.xml"/><Relationship Id="rId43" Type="http://schemas.openxmlformats.org/officeDocument/2006/relationships/notesSlide" Target="../notesSlides/notesSlide17.xml"/><Relationship Id="rId8" Type="http://schemas.openxmlformats.org/officeDocument/2006/relationships/tags" Target="../tags/tag317.xml"/><Relationship Id="rId3" Type="http://schemas.openxmlformats.org/officeDocument/2006/relationships/tags" Target="../tags/tag312.xml"/><Relationship Id="rId12" Type="http://schemas.openxmlformats.org/officeDocument/2006/relationships/tags" Target="../tags/tag321.xml"/><Relationship Id="rId17" Type="http://schemas.openxmlformats.org/officeDocument/2006/relationships/tags" Target="../tags/tag326.xml"/><Relationship Id="rId25" Type="http://schemas.openxmlformats.org/officeDocument/2006/relationships/tags" Target="../tags/tag334.xml"/><Relationship Id="rId33" Type="http://schemas.openxmlformats.org/officeDocument/2006/relationships/tags" Target="../tags/tag342.xml"/><Relationship Id="rId38" Type="http://schemas.openxmlformats.org/officeDocument/2006/relationships/tags" Target="../tags/tag3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355.xml"/><Relationship Id="rId7" Type="http://schemas.openxmlformats.org/officeDocument/2006/relationships/image" Target="../media/image27.jpe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3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5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18" Type="http://schemas.openxmlformats.org/officeDocument/2006/relationships/tags" Target="../tags/tag375.xml"/><Relationship Id="rId26" Type="http://schemas.openxmlformats.org/officeDocument/2006/relationships/notesSlide" Target="../notesSlides/notesSlide20.xml"/><Relationship Id="rId3" Type="http://schemas.openxmlformats.org/officeDocument/2006/relationships/tags" Target="../tags/tag360.xml"/><Relationship Id="rId21" Type="http://schemas.openxmlformats.org/officeDocument/2006/relationships/tags" Target="../tags/tag378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17" Type="http://schemas.openxmlformats.org/officeDocument/2006/relationships/tags" Target="../tags/tag374.xml"/><Relationship Id="rId25" Type="http://schemas.openxmlformats.org/officeDocument/2006/relationships/slideLayout" Target="../slideLayouts/slideLayout19.xml"/><Relationship Id="rId2" Type="http://schemas.openxmlformats.org/officeDocument/2006/relationships/tags" Target="../tags/tag359.xml"/><Relationship Id="rId16" Type="http://schemas.openxmlformats.org/officeDocument/2006/relationships/tags" Target="../tags/tag373.xml"/><Relationship Id="rId20" Type="http://schemas.openxmlformats.org/officeDocument/2006/relationships/tags" Target="../tags/tag377.xml"/><Relationship Id="rId29" Type="http://schemas.openxmlformats.org/officeDocument/2006/relationships/image" Target="../media/image32.emf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24" Type="http://schemas.openxmlformats.org/officeDocument/2006/relationships/tags" Target="../tags/tag381.xml"/><Relationship Id="rId5" Type="http://schemas.openxmlformats.org/officeDocument/2006/relationships/tags" Target="../tags/tag362.xml"/><Relationship Id="rId15" Type="http://schemas.openxmlformats.org/officeDocument/2006/relationships/tags" Target="../tags/tag372.xml"/><Relationship Id="rId23" Type="http://schemas.openxmlformats.org/officeDocument/2006/relationships/tags" Target="../tags/tag380.xml"/><Relationship Id="rId28" Type="http://schemas.openxmlformats.org/officeDocument/2006/relationships/image" Target="../media/image31.emf"/><Relationship Id="rId10" Type="http://schemas.openxmlformats.org/officeDocument/2006/relationships/tags" Target="../tags/tag367.xml"/><Relationship Id="rId19" Type="http://schemas.openxmlformats.org/officeDocument/2006/relationships/tags" Target="../tags/tag376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Relationship Id="rId22" Type="http://schemas.openxmlformats.org/officeDocument/2006/relationships/tags" Target="../tags/tag379.xml"/><Relationship Id="rId27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26" Type="http://schemas.openxmlformats.org/officeDocument/2006/relationships/tags" Target="../tags/tag407.xml"/><Relationship Id="rId39" Type="http://schemas.openxmlformats.org/officeDocument/2006/relationships/notesSlide" Target="../notesSlides/notesSlide21.xml"/><Relationship Id="rId21" Type="http://schemas.openxmlformats.org/officeDocument/2006/relationships/tags" Target="../tags/tag402.xml"/><Relationship Id="rId34" Type="http://schemas.openxmlformats.org/officeDocument/2006/relationships/tags" Target="../tags/tag415.xml"/><Relationship Id="rId42" Type="http://schemas.openxmlformats.org/officeDocument/2006/relationships/image" Target="../media/image35.emf"/><Relationship Id="rId7" Type="http://schemas.openxmlformats.org/officeDocument/2006/relationships/tags" Target="../tags/tag388.xml"/><Relationship Id="rId2" Type="http://schemas.openxmlformats.org/officeDocument/2006/relationships/tags" Target="../tags/tag383.xml"/><Relationship Id="rId16" Type="http://schemas.openxmlformats.org/officeDocument/2006/relationships/tags" Target="../tags/tag397.xml"/><Relationship Id="rId20" Type="http://schemas.openxmlformats.org/officeDocument/2006/relationships/tags" Target="../tags/tag401.xml"/><Relationship Id="rId29" Type="http://schemas.openxmlformats.org/officeDocument/2006/relationships/tags" Target="../tags/tag410.xml"/><Relationship Id="rId41" Type="http://schemas.openxmlformats.org/officeDocument/2006/relationships/image" Target="../media/image34.emf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tags" Target="../tags/tag392.xml"/><Relationship Id="rId24" Type="http://schemas.openxmlformats.org/officeDocument/2006/relationships/tags" Target="../tags/tag405.xml"/><Relationship Id="rId32" Type="http://schemas.openxmlformats.org/officeDocument/2006/relationships/tags" Target="../tags/tag413.xml"/><Relationship Id="rId37" Type="http://schemas.openxmlformats.org/officeDocument/2006/relationships/tags" Target="../tags/tag418.xml"/><Relationship Id="rId40" Type="http://schemas.openxmlformats.org/officeDocument/2006/relationships/image" Target="../media/image33.emf"/><Relationship Id="rId5" Type="http://schemas.openxmlformats.org/officeDocument/2006/relationships/tags" Target="../tags/tag386.xml"/><Relationship Id="rId15" Type="http://schemas.openxmlformats.org/officeDocument/2006/relationships/tags" Target="../tags/tag396.xml"/><Relationship Id="rId23" Type="http://schemas.openxmlformats.org/officeDocument/2006/relationships/tags" Target="../tags/tag404.xml"/><Relationship Id="rId28" Type="http://schemas.openxmlformats.org/officeDocument/2006/relationships/tags" Target="../tags/tag409.xml"/><Relationship Id="rId36" Type="http://schemas.openxmlformats.org/officeDocument/2006/relationships/tags" Target="../tags/tag417.xml"/><Relationship Id="rId10" Type="http://schemas.openxmlformats.org/officeDocument/2006/relationships/tags" Target="../tags/tag391.xml"/><Relationship Id="rId19" Type="http://schemas.openxmlformats.org/officeDocument/2006/relationships/tags" Target="../tags/tag400.xml"/><Relationship Id="rId31" Type="http://schemas.openxmlformats.org/officeDocument/2006/relationships/tags" Target="../tags/tag412.xml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tags" Target="../tags/tag395.xml"/><Relationship Id="rId22" Type="http://schemas.openxmlformats.org/officeDocument/2006/relationships/tags" Target="../tags/tag403.xml"/><Relationship Id="rId27" Type="http://schemas.openxmlformats.org/officeDocument/2006/relationships/tags" Target="../tags/tag408.xml"/><Relationship Id="rId30" Type="http://schemas.openxmlformats.org/officeDocument/2006/relationships/tags" Target="../tags/tag411.xml"/><Relationship Id="rId35" Type="http://schemas.openxmlformats.org/officeDocument/2006/relationships/tags" Target="../tags/tag416.xml"/><Relationship Id="rId8" Type="http://schemas.openxmlformats.org/officeDocument/2006/relationships/tags" Target="../tags/tag389.xml"/><Relationship Id="rId3" Type="http://schemas.openxmlformats.org/officeDocument/2006/relationships/tags" Target="../tags/tag384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tags" Target="../tags/tag406.xml"/><Relationship Id="rId33" Type="http://schemas.openxmlformats.org/officeDocument/2006/relationships/tags" Target="../tags/tag414.xml"/><Relationship Id="rId38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431.xml"/><Relationship Id="rId18" Type="http://schemas.openxmlformats.org/officeDocument/2006/relationships/tags" Target="../tags/tag436.xml"/><Relationship Id="rId26" Type="http://schemas.openxmlformats.org/officeDocument/2006/relationships/tags" Target="../tags/tag444.xml"/><Relationship Id="rId39" Type="http://schemas.openxmlformats.org/officeDocument/2006/relationships/notesSlide" Target="../notesSlides/notesSlide22.xml"/><Relationship Id="rId21" Type="http://schemas.openxmlformats.org/officeDocument/2006/relationships/tags" Target="../tags/tag439.xml"/><Relationship Id="rId34" Type="http://schemas.openxmlformats.org/officeDocument/2006/relationships/tags" Target="../tags/tag452.xml"/><Relationship Id="rId42" Type="http://schemas.openxmlformats.org/officeDocument/2006/relationships/image" Target="../media/image38.emf"/><Relationship Id="rId7" Type="http://schemas.openxmlformats.org/officeDocument/2006/relationships/tags" Target="../tags/tag425.xml"/><Relationship Id="rId2" Type="http://schemas.openxmlformats.org/officeDocument/2006/relationships/tags" Target="../tags/tag420.xml"/><Relationship Id="rId16" Type="http://schemas.openxmlformats.org/officeDocument/2006/relationships/tags" Target="../tags/tag434.xml"/><Relationship Id="rId20" Type="http://schemas.openxmlformats.org/officeDocument/2006/relationships/tags" Target="../tags/tag438.xml"/><Relationship Id="rId29" Type="http://schemas.openxmlformats.org/officeDocument/2006/relationships/tags" Target="../tags/tag447.xml"/><Relationship Id="rId41" Type="http://schemas.openxmlformats.org/officeDocument/2006/relationships/image" Target="../media/image37.emf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tags" Target="../tags/tag429.xml"/><Relationship Id="rId24" Type="http://schemas.openxmlformats.org/officeDocument/2006/relationships/tags" Target="../tags/tag442.xml"/><Relationship Id="rId32" Type="http://schemas.openxmlformats.org/officeDocument/2006/relationships/tags" Target="../tags/tag450.xml"/><Relationship Id="rId37" Type="http://schemas.openxmlformats.org/officeDocument/2006/relationships/tags" Target="../tags/tag455.xml"/><Relationship Id="rId40" Type="http://schemas.openxmlformats.org/officeDocument/2006/relationships/image" Target="../media/image36.emf"/><Relationship Id="rId5" Type="http://schemas.openxmlformats.org/officeDocument/2006/relationships/tags" Target="../tags/tag423.xml"/><Relationship Id="rId15" Type="http://schemas.openxmlformats.org/officeDocument/2006/relationships/tags" Target="../tags/tag433.xml"/><Relationship Id="rId23" Type="http://schemas.openxmlformats.org/officeDocument/2006/relationships/tags" Target="../tags/tag441.xml"/><Relationship Id="rId28" Type="http://schemas.openxmlformats.org/officeDocument/2006/relationships/tags" Target="../tags/tag446.xml"/><Relationship Id="rId36" Type="http://schemas.openxmlformats.org/officeDocument/2006/relationships/tags" Target="../tags/tag454.xml"/><Relationship Id="rId10" Type="http://schemas.openxmlformats.org/officeDocument/2006/relationships/tags" Target="../tags/tag428.xml"/><Relationship Id="rId19" Type="http://schemas.openxmlformats.org/officeDocument/2006/relationships/tags" Target="../tags/tag437.xml"/><Relationship Id="rId31" Type="http://schemas.openxmlformats.org/officeDocument/2006/relationships/tags" Target="../tags/tag449.xml"/><Relationship Id="rId4" Type="http://schemas.openxmlformats.org/officeDocument/2006/relationships/tags" Target="../tags/tag422.xml"/><Relationship Id="rId9" Type="http://schemas.openxmlformats.org/officeDocument/2006/relationships/tags" Target="../tags/tag427.xml"/><Relationship Id="rId14" Type="http://schemas.openxmlformats.org/officeDocument/2006/relationships/tags" Target="../tags/tag432.xml"/><Relationship Id="rId22" Type="http://schemas.openxmlformats.org/officeDocument/2006/relationships/tags" Target="../tags/tag440.xml"/><Relationship Id="rId27" Type="http://schemas.openxmlformats.org/officeDocument/2006/relationships/tags" Target="../tags/tag445.xml"/><Relationship Id="rId30" Type="http://schemas.openxmlformats.org/officeDocument/2006/relationships/tags" Target="../tags/tag448.xml"/><Relationship Id="rId35" Type="http://schemas.openxmlformats.org/officeDocument/2006/relationships/tags" Target="../tags/tag453.xml"/><Relationship Id="rId43" Type="http://schemas.openxmlformats.org/officeDocument/2006/relationships/image" Target="../media/image39.emf"/><Relationship Id="rId8" Type="http://schemas.openxmlformats.org/officeDocument/2006/relationships/tags" Target="../tags/tag426.xml"/><Relationship Id="rId3" Type="http://schemas.openxmlformats.org/officeDocument/2006/relationships/tags" Target="../tags/tag421.xml"/><Relationship Id="rId12" Type="http://schemas.openxmlformats.org/officeDocument/2006/relationships/tags" Target="../tags/tag430.xml"/><Relationship Id="rId17" Type="http://schemas.openxmlformats.org/officeDocument/2006/relationships/tags" Target="../tags/tag435.xml"/><Relationship Id="rId25" Type="http://schemas.openxmlformats.org/officeDocument/2006/relationships/tags" Target="../tags/tag443.xml"/><Relationship Id="rId33" Type="http://schemas.openxmlformats.org/officeDocument/2006/relationships/tags" Target="../tags/tag451.xml"/><Relationship Id="rId38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468.xml"/><Relationship Id="rId18" Type="http://schemas.openxmlformats.org/officeDocument/2006/relationships/tags" Target="../tags/tag473.xml"/><Relationship Id="rId26" Type="http://schemas.openxmlformats.org/officeDocument/2006/relationships/tags" Target="../tags/tag481.xml"/><Relationship Id="rId39" Type="http://schemas.openxmlformats.org/officeDocument/2006/relationships/tags" Target="../tags/tag494.xml"/><Relationship Id="rId21" Type="http://schemas.openxmlformats.org/officeDocument/2006/relationships/tags" Target="../tags/tag476.xml"/><Relationship Id="rId34" Type="http://schemas.openxmlformats.org/officeDocument/2006/relationships/tags" Target="../tags/tag489.xml"/><Relationship Id="rId42" Type="http://schemas.openxmlformats.org/officeDocument/2006/relationships/image" Target="../media/image40.emf"/><Relationship Id="rId7" Type="http://schemas.openxmlformats.org/officeDocument/2006/relationships/tags" Target="../tags/tag462.xml"/><Relationship Id="rId2" Type="http://schemas.openxmlformats.org/officeDocument/2006/relationships/tags" Target="../tags/tag457.xml"/><Relationship Id="rId16" Type="http://schemas.openxmlformats.org/officeDocument/2006/relationships/tags" Target="../tags/tag471.xml"/><Relationship Id="rId29" Type="http://schemas.openxmlformats.org/officeDocument/2006/relationships/tags" Target="../tags/tag484.xm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11" Type="http://schemas.openxmlformats.org/officeDocument/2006/relationships/tags" Target="../tags/tag466.xml"/><Relationship Id="rId24" Type="http://schemas.openxmlformats.org/officeDocument/2006/relationships/tags" Target="../tags/tag479.xml"/><Relationship Id="rId32" Type="http://schemas.openxmlformats.org/officeDocument/2006/relationships/tags" Target="../tags/tag487.xml"/><Relationship Id="rId37" Type="http://schemas.openxmlformats.org/officeDocument/2006/relationships/tags" Target="../tags/tag492.xml"/><Relationship Id="rId40" Type="http://schemas.openxmlformats.org/officeDocument/2006/relationships/slideLayout" Target="../slideLayouts/slideLayout20.xml"/><Relationship Id="rId45" Type="http://schemas.openxmlformats.org/officeDocument/2006/relationships/image" Target="../media/image43.emf"/><Relationship Id="rId5" Type="http://schemas.openxmlformats.org/officeDocument/2006/relationships/tags" Target="../tags/tag460.xml"/><Relationship Id="rId15" Type="http://schemas.openxmlformats.org/officeDocument/2006/relationships/tags" Target="../tags/tag470.xml"/><Relationship Id="rId23" Type="http://schemas.openxmlformats.org/officeDocument/2006/relationships/tags" Target="../tags/tag478.xml"/><Relationship Id="rId28" Type="http://schemas.openxmlformats.org/officeDocument/2006/relationships/tags" Target="../tags/tag483.xml"/><Relationship Id="rId36" Type="http://schemas.openxmlformats.org/officeDocument/2006/relationships/tags" Target="../tags/tag491.xml"/><Relationship Id="rId10" Type="http://schemas.openxmlformats.org/officeDocument/2006/relationships/tags" Target="../tags/tag465.xml"/><Relationship Id="rId19" Type="http://schemas.openxmlformats.org/officeDocument/2006/relationships/tags" Target="../tags/tag474.xml"/><Relationship Id="rId31" Type="http://schemas.openxmlformats.org/officeDocument/2006/relationships/tags" Target="../tags/tag486.xml"/><Relationship Id="rId44" Type="http://schemas.openxmlformats.org/officeDocument/2006/relationships/image" Target="../media/image42.emf"/><Relationship Id="rId4" Type="http://schemas.openxmlformats.org/officeDocument/2006/relationships/tags" Target="../tags/tag459.xml"/><Relationship Id="rId9" Type="http://schemas.openxmlformats.org/officeDocument/2006/relationships/tags" Target="../tags/tag464.xml"/><Relationship Id="rId14" Type="http://schemas.openxmlformats.org/officeDocument/2006/relationships/tags" Target="../tags/tag469.xml"/><Relationship Id="rId22" Type="http://schemas.openxmlformats.org/officeDocument/2006/relationships/tags" Target="../tags/tag477.xml"/><Relationship Id="rId27" Type="http://schemas.openxmlformats.org/officeDocument/2006/relationships/tags" Target="../tags/tag482.xml"/><Relationship Id="rId30" Type="http://schemas.openxmlformats.org/officeDocument/2006/relationships/tags" Target="../tags/tag485.xml"/><Relationship Id="rId35" Type="http://schemas.openxmlformats.org/officeDocument/2006/relationships/tags" Target="../tags/tag490.xml"/><Relationship Id="rId43" Type="http://schemas.openxmlformats.org/officeDocument/2006/relationships/image" Target="../media/image41.emf"/><Relationship Id="rId8" Type="http://schemas.openxmlformats.org/officeDocument/2006/relationships/tags" Target="../tags/tag463.xml"/><Relationship Id="rId3" Type="http://schemas.openxmlformats.org/officeDocument/2006/relationships/tags" Target="../tags/tag458.xml"/><Relationship Id="rId12" Type="http://schemas.openxmlformats.org/officeDocument/2006/relationships/tags" Target="../tags/tag467.xml"/><Relationship Id="rId17" Type="http://schemas.openxmlformats.org/officeDocument/2006/relationships/tags" Target="../tags/tag472.xml"/><Relationship Id="rId25" Type="http://schemas.openxmlformats.org/officeDocument/2006/relationships/tags" Target="../tags/tag480.xml"/><Relationship Id="rId33" Type="http://schemas.openxmlformats.org/officeDocument/2006/relationships/tags" Target="../tags/tag488.xml"/><Relationship Id="rId38" Type="http://schemas.openxmlformats.org/officeDocument/2006/relationships/tags" Target="../tags/tag493.xml"/><Relationship Id="rId20" Type="http://schemas.openxmlformats.org/officeDocument/2006/relationships/tags" Target="../tags/tag475.xml"/><Relationship Id="rId41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.xml"/><Relationship Id="rId7" Type="http://schemas.openxmlformats.org/officeDocument/2006/relationships/hyperlink" Target="http://www.cs.cmu.edu/~ph/869/papers/zisser-mundy.pdf" TargetMode="Externa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5.xml"/><Relationship Id="rId9" Type="http://schemas.openxmlformats.org/officeDocument/2006/relationships/hyperlink" Target="http://www.illusionworks.com/html/ames_room.html" TargetMode="Externa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tags" Target="../tags/tag520.xml"/><Relationship Id="rId21" Type="http://schemas.openxmlformats.org/officeDocument/2006/relationships/tags" Target="../tags/tag515.xml"/><Relationship Id="rId42" Type="http://schemas.openxmlformats.org/officeDocument/2006/relationships/tags" Target="../tags/tag536.xml"/><Relationship Id="rId47" Type="http://schemas.openxmlformats.org/officeDocument/2006/relationships/tags" Target="../tags/tag541.xml"/><Relationship Id="rId63" Type="http://schemas.openxmlformats.org/officeDocument/2006/relationships/tags" Target="../tags/tag557.xml"/><Relationship Id="rId68" Type="http://schemas.openxmlformats.org/officeDocument/2006/relationships/tags" Target="../tags/tag562.xml"/><Relationship Id="rId16" Type="http://schemas.openxmlformats.org/officeDocument/2006/relationships/tags" Target="../tags/tag510.xml"/><Relationship Id="rId11" Type="http://schemas.openxmlformats.org/officeDocument/2006/relationships/tags" Target="../tags/tag505.xml"/><Relationship Id="rId24" Type="http://schemas.openxmlformats.org/officeDocument/2006/relationships/tags" Target="../tags/tag518.xml"/><Relationship Id="rId32" Type="http://schemas.openxmlformats.org/officeDocument/2006/relationships/tags" Target="../tags/tag526.xml"/><Relationship Id="rId37" Type="http://schemas.openxmlformats.org/officeDocument/2006/relationships/tags" Target="../tags/tag531.xml"/><Relationship Id="rId40" Type="http://schemas.openxmlformats.org/officeDocument/2006/relationships/tags" Target="../tags/tag534.xml"/><Relationship Id="rId45" Type="http://schemas.openxmlformats.org/officeDocument/2006/relationships/tags" Target="../tags/tag539.xml"/><Relationship Id="rId53" Type="http://schemas.openxmlformats.org/officeDocument/2006/relationships/tags" Target="../tags/tag547.xml"/><Relationship Id="rId58" Type="http://schemas.openxmlformats.org/officeDocument/2006/relationships/tags" Target="../tags/tag552.xml"/><Relationship Id="rId66" Type="http://schemas.openxmlformats.org/officeDocument/2006/relationships/tags" Target="../tags/tag560.xml"/><Relationship Id="rId74" Type="http://schemas.openxmlformats.org/officeDocument/2006/relationships/tags" Target="../tags/tag568.xml"/><Relationship Id="rId79" Type="http://schemas.openxmlformats.org/officeDocument/2006/relationships/image" Target="../media/image44.wmf"/><Relationship Id="rId5" Type="http://schemas.openxmlformats.org/officeDocument/2006/relationships/tags" Target="../tags/tag499.xml"/><Relationship Id="rId61" Type="http://schemas.openxmlformats.org/officeDocument/2006/relationships/tags" Target="../tags/tag555.xml"/><Relationship Id="rId19" Type="http://schemas.openxmlformats.org/officeDocument/2006/relationships/tags" Target="../tags/tag513.xml"/><Relationship Id="rId14" Type="http://schemas.openxmlformats.org/officeDocument/2006/relationships/tags" Target="../tags/tag508.xml"/><Relationship Id="rId22" Type="http://schemas.openxmlformats.org/officeDocument/2006/relationships/tags" Target="../tags/tag516.xml"/><Relationship Id="rId27" Type="http://schemas.openxmlformats.org/officeDocument/2006/relationships/tags" Target="../tags/tag521.xml"/><Relationship Id="rId30" Type="http://schemas.openxmlformats.org/officeDocument/2006/relationships/tags" Target="../tags/tag524.xml"/><Relationship Id="rId35" Type="http://schemas.openxmlformats.org/officeDocument/2006/relationships/tags" Target="../tags/tag529.xml"/><Relationship Id="rId43" Type="http://schemas.openxmlformats.org/officeDocument/2006/relationships/tags" Target="../tags/tag537.xml"/><Relationship Id="rId48" Type="http://schemas.openxmlformats.org/officeDocument/2006/relationships/tags" Target="../tags/tag542.xml"/><Relationship Id="rId56" Type="http://schemas.openxmlformats.org/officeDocument/2006/relationships/tags" Target="../tags/tag550.xml"/><Relationship Id="rId64" Type="http://schemas.openxmlformats.org/officeDocument/2006/relationships/tags" Target="../tags/tag558.xml"/><Relationship Id="rId69" Type="http://schemas.openxmlformats.org/officeDocument/2006/relationships/tags" Target="../tags/tag563.xml"/><Relationship Id="rId77" Type="http://schemas.openxmlformats.org/officeDocument/2006/relationships/slideLayout" Target="../slideLayouts/slideLayout20.xml"/><Relationship Id="rId8" Type="http://schemas.openxmlformats.org/officeDocument/2006/relationships/tags" Target="../tags/tag502.xml"/><Relationship Id="rId51" Type="http://schemas.openxmlformats.org/officeDocument/2006/relationships/tags" Target="../tags/tag545.xml"/><Relationship Id="rId72" Type="http://schemas.openxmlformats.org/officeDocument/2006/relationships/tags" Target="../tags/tag566.xml"/><Relationship Id="rId80" Type="http://schemas.openxmlformats.org/officeDocument/2006/relationships/image" Target="../media/image45.emf"/><Relationship Id="rId3" Type="http://schemas.openxmlformats.org/officeDocument/2006/relationships/tags" Target="../tags/tag497.xml"/><Relationship Id="rId12" Type="http://schemas.openxmlformats.org/officeDocument/2006/relationships/tags" Target="../tags/tag506.xml"/><Relationship Id="rId17" Type="http://schemas.openxmlformats.org/officeDocument/2006/relationships/tags" Target="../tags/tag511.xml"/><Relationship Id="rId25" Type="http://schemas.openxmlformats.org/officeDocument/2006/relationships/tags" Target="../tags/tag519.xml"/><Relationship Id="rId33" Type="http://schemas.openxmlformats.org/officeDocument/2006/relationships/tags" Target="../tags/tag527.xml"/><Relationship Id="rId38" Type="http://schemas.openxmlformats.org/officeDocument/2006/relationships/tags" Target="../tags/tag532.xml"/><Relationship Id="rId46" Type="http://schemas.openxmlformats.org/officeDocument/2006/relationships/tags" Target="../tags/tag540.xml"/><Relationship Id="rId59" Type="http://schemas.openxmlformats.org/officeDocument/2006/relationships/tags" Target="../tags/tag553.xml"/><Relationship Id="rId67" Type="http://schemas.openxmlformats.org/officeDocument/2006/relationships/tags" Target="../tags/tag561.xml"/><Relationship Id="rId20" Type="http://schemas.openxmlformats.org/officeDocument/2006/relationships/tags" Target="../tags/tag514.xml"/><Relationship Id="rId41" Type="http://schemas.openxmlformats.org/officeDocument/2006/relationships/tags" Target="../tags/tag535.xml"/><Relationship Id="rId54" Type="http://schemas.openxmlformats.org/officeDocument/2006/relationships/tags" Target="../tags/tag548.xml"/><Relationship Id="rId62" Type="http://schemas.openxmlformats.org/officeDocument/2006/relationships/tags" Target="../tags/tag556.xml"/><Relationship Id="rId70" Type="http://schemas.openxmlformats.org/officeDocument/2006/relationships/tags" Target="../tags/tag564.xml"/><Relationship Id="rId75" Type="http://schemas.openxmlformats.org/officeDocument/2006/relationships/tags" Target="../tags/tag569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15" Type="http://schemas.openxmlformats.org/officeDocument/2006/relationships/tags" Target="../tags/tag509.xml"/><Relationship Id="rId23" Type="http://schemas.openxmlformats.org/officeDocument/2006/relationships/tags" Target="../tags/tag517.xml"/><Relationship Id="rId28" Type="http://schemas.openxmlformats.org/officeDocument/2006/relationships/tags" Target="../tags/tag522.xml"/><Relationship Id="rId36" Type="http://schemas.openxmlformats.org/officeDocument/2006/relationships/tags" Target="../tags/tag530.xml"/><Relationship Id="rId49" Type="http://schemas.openxmlformats.org/officeDocument/2006/relationships/tags" Target="../tags/tag543.xml"/><Relationship Id="rId57" Type="http://schemas.openxmlformats.org/officeDocument/2006/relationships/tags" Target="../tags/tag551.xml"/><Relationship Id="rId10" Type="http://schemas.openxmlformats.org/officeDocument/2006/relationships/tags" Target="../tags/tag504.xml"/><Relationship Id="rId31" Type="http://schemas.openxmlformats.org/officeDocument/2006/relationships/tags" Target="../tags/tag525.xml"/><Relationship Id="rId44" Type="http://schemas.openxmlformats.org/officeDocument/2006/relationships/tags" Target="../tags/tag538.xml"/><Relationship Id="rId52" Type="http://schemas.openxmlformats.org/officeDocument/2006/relationships/tags" Target="../tags/tag546.xml"/><Relationship Id="rId60" Type="http://schemas.openxmlformats.org/officeDocument/2006/relationships/tags" Target="../tags/tag554.xml"/><Relationship Id="rId65" Type="http://schemas.openxmlformats.org/officeDocument/2006/relationships/tags" Target="../tags/tag559.xml"/><Relationship Id="rId73" Type="http://schemas.openxmlformats.org/officeDocument/2006/relationships/tags" Target="../tags/tag567.xml"/><Relationship Id="rId78" Type="http://schemas.openxmlformats.org/officeDocument/2006/relationships/notesSlide" Target="../notesSlides/notesSlide24.xml"/><Relationship Id="rId4" Type="http://schemas.openxmlformats.org/officeDocument/2006/relationships/tags" Target="../tags/tag498.xml"/><Relationship Id="rId9" Type="http://schemas.openxmlformats.org/officeDocument/2006/relationships/tags" Target="../tags/tag503.xml"/><Relationship Id="rId13" Type="http://schemas.openxmlformats.org/officeDocument/2006/relationships/tags" Target="../tags/tag507.xml"/><Relationship Id="rId18" Type="http://schemas.openxmlformats.org/officeDocument/2006/relationships/tags" Target="../tags/tag512.xml"/><Relationship Id="rId39" Type="http://schemas.openxmlformats.org/officeDocument/2006/relationships/tags" Target="../tags/tag533.xml"/><Relationship Id="rId34" Type="http://schemas.openxmlformats.org/officeDocument/2006/relationships/tags" Target="../tags/tag528.xml"/><Relationship Id="rId50" Type="http://schemas.openxmlformats.org/officeDocument/2006/relationships/tags" Target="../tags/tag544.xml"/><Relationship Id="rId55" Type="http://schemas.openxmlformats.org/officeDocument/2006/relationships/tags" Target="../tags/tag549.xml"/><Relationship Id="rId76" Type="http://schemas.openxmlformats.org/officeDocument/2006/relationships/tags" Target="../tags/tag570.xml"/><Relationship Id="rId7" Type="http://schemas.openxmlformats.org/officeDocument/2006/relationships/tags" Target="../tags/tag501.xml"/><Relationship Id="rId71" Type="http://schemas.openxmlformats.org/officeDocument/2006/relationships/tags" Target="../tags/tag565.xml"/><Relationship Id="rId2" Type="http://schemas.openxmlformats.org/officeDocument/2006/relationships/tags" Target="../tags/tag496.xml"/><Relationship Id="rId29" Type="http://schemas.openxmlformats.org/officeDocument/2006/relationships/tags" Target="../tags/tag523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583.xml"/><Relationship Id="rId18" Type="http://schemas.openxmlformats.org/officeDocument/2006/relationships/tags" Target="../tags/tag588.xml"/><Relationship Id="rId26" Type="http://schemas.openxmlformats.org/officeDocument/2006/relationships/tags" Target="../tags/tag596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591.xml"/><Relationship Id="rId34" Type="http://schemas.openxmlformats.org/officeDocument/2006/relationships/tags" Target="../tags/tag604.xml"/><Relationship Id="rId7" Type="http://schemas.openxmlformats.org/officeDocument/2006/relationships/tags" Target="../tags/tag577.xml"/><Relationship Id="rId12" Type="http://schemas.openxmlformats.org/officeDocument/2006/relationships/tags" Target="../tags/tag582.xml"/><Relationship Id="rId17" Type="http://schemas.openxmlformats.org/officeDocument/2006/relationships/tags" Target="../tags/tag587.xml"/><Relationship Id="rId25" Type="http://schemas.openxmlformats.org/officeDocument/2006/relationships/tags" Target="../tags/tag595.xml"/><Relationship Id="rId33" Type="http://schemas.openxmlformats.org/officeDocument/2006/relationships/tags" Target="../tags/tag603.xml"/><Relationship Id="rId38" Type="http://schemas.openxmlformats.org/officeDocument/2006/relationships/image" Target="../media/image46.png"/><Relationship Id="rId2" Type="http://schemas.openxmlformats.org/officeDocument/2006/relationships/tags" Target="../tags/tag572.xml"/><Relationship Id="rId16" Type="http://schemas.openxmlformats.org/officeDocument/2006/relationships/tags" Target="../tags/tag586.xml"/><Relationship Id="rId20" Type="http://schemas.openxmlformats.org/officeDocument/2006/relationships/tags" Target="../tags/tag590.xml"/><Relationship Id="rId29" Type="http://schemas.openxmlformats.org/officeDocument/2006/relationships/tags" Target="../tags/tag599.xml"/><Relationship Id="rId1" Type="http://schemas.openxmlformats.org/officeDocument/2006/relationships/tags" Target="../tags/tag571.xml"/><Relationship Id="rId6" Type="http://schemas.openxmlformats.org/officeDocument/2006/relationships/tags" Target="../tags/tag576.xml"/><Relationship Id="rId11" Type="http://schemas.openxmlformats.org/officeDocument/2006/relationships/tags" Target="../tags/tag581.xml"/><Relationship Id="rId24" Type="http://schemas.openxmlformats.org/officeDocument/2006/relationships/tags" Target="../tags/tag594.xml"/><Relationship Id="rId32" Type="http://schemas.openxmlformats.org/officeDocument/2006/relationships/tags" Target="../tags/tag602.xml"/><Relationship Id="rId37" Type="http://schemas.openxmlformats.org/officeDocument/2006/relationships/notesSlide" Target="../notesSlides/notesSlide25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575.xml"/><Relationship Id="rId15" Type="http://schemas.openxmlformats.org/officeDocument/2006/relationships/tags" Target="../tags/tag585.xml"/><Relationship Id="rId23" Type="http://schemas.openxmlformats.org/officeDocument/2006/relationships/tags" Target="../tags/tag593.xml"/><Relationship Id="rId28" Type="http://schemas.openxmlformats.org/officeDocument/2006/relationships/tags" Target="../tags/tag598.xml"/><Relationship Id="rId36" Type="http://schemas.openxmlformats.org/officeDocument/2006/relationships/slideLayout" Target="../slideLayouts/slideLayout15.xml"/><Relationship Id="rId10" Type="http://schemas.openxmlformats.org/officeDocument/2006/relationships/tags" Target="../tags/tag580.xml"/><Relationship Id="rId19" Type="http://schemas.openxmlformats.org/officeDocument/2006/relationships/tags" Target="../tags/tag589.xml"/><Relationship Id="rId31" Type="http://schemas.openxmlformats.org/officeDocument/2006/relationships/tags" Target="../tags/tag601.xml"/><Relationship Id="rId4" Type="http://schemas.openxmlformats.org/officeDocument/2006/relationships/tags" Target="../tags/tag574.xml"/><Relationship Id="rId9" Type="http://schemas.openxmlformats.org/officeDocument/2006/relationships/tags" Target="../tags/tag579.xml"/><Relationship Id="rId14" Type="http://schemas.openxmlformats.org/officeDocument/2006/relationships/tags" Target="../tags/tag584.xml"/><Relationship Id="rId22" Type="http://schemas.openxmlformats.org/officeDocument/2006/relationships/tags" Target="../tags/tag592.xml"/><Relationship Id="rId27" Type="http://schemas.openxmlformats.org/officeDocument/2006/relationships/tags" Target="../tags/tag597.xml"/><Relationship Id="rId30" Type="http://schemas.openxmlformats.org/officeDocument/2006/relationships/tags" Target="../tags/tag600.xml"/><Relationship Id="rId35" Type="http://schemas.openxmlformats.org/officeDocument/2006/relationships/tags" Target="../tags/tag605.xml"/><Relationship Id="rId8" Type="http://schemas.openxmlformats.org/officeDocument/2006/relationships/tags" Target="../tags/tag578.xml"/><Relationship Id="rId3" Type="http://schemas.openxmlformats.org/officeDocument/2006/relationships/tags" Target="../tags/tag573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618.xml"/><Relationship Id="rId18" Type="http://schemas.openxmlformats.org/officeDocument/2006/relationships/tags" Target="../tags/tag623.xml"/><Relationship Id="rId26" Type="http://schemas.openxmlformats.org/officeDocument/2006/relationships/tags" Target="../tags/tag631.xml"/><Relationship Id="rId39" Type="http://schemas.openxmlformats.org/officeDocument/2006/relationships/image" Target="../media/image48.png"/><Relationship Id="rId21" Type="http://schemas.openxmlformats.org/officeDocument/2006/relationships/tags" Target="../tags/tag626.xml"/><Relationship Id="rId34" Type="http://schemas.openxmlformats.org/officeDocument/2006/relationships/tags" Target="../tags/tag639.xml"/><Relationship Id="rId7" Type="http://schemas.openxmlformats.org/officeDocument/2006/relationships/tags" Target="../tags/tag612.xml"/><Relationship Id="rId12" Type="http://schemas.openxmlformats.org/officeDocument/2006/relationships/tags" Target="../tags/tag617.xml"/><Relationship Id="rId17" Type="http://schemas.openxmlformats.org/officeDocument/2006/relationships/tags" Target="../tags/tag622.xml"/><Relationship Id="rId25" Type="http://schemas.openxmlformats.org/officeDocument/2006/relationships/tags" Target="../tags/tag630.xml"/><Relationship Id="rId33" Type="http://schemas.openxmlformats.org/officeDocument/2006/relationships/tags" Target="../tags/tag638.xml"/><Relationship Id="rId38" Type="http://schemas.openxmlformats.org/officeDocument/2006/relationships/image" Target="../media/image47.png"/><Relationship Id="rId2" Type="http://schemas.openxmlformats.org/officeDocument/2006/relationships/tags" Target="../tags/tag607.xml"/><Relationship Id="rId16" Type="http://schemas.openxmlformats.org/officeDocument/2006/relationships/tags" Target="../tags/tag621.xml"/><Relationship Id="rId20" Type="http://schemas.openxmlformats.org/officeDocument/2006/relationships/tags" Target="../tags/tag625.xml"/><Relationship Id="rId29" Type="http://schemas.openxmlformats.org/officeDocument/2006/relationships/tags" Target="../tags/tag634.xml"/><Relationship Id="rId1" Type="http://schemas.openxmlformats.org/officeDocument/2006/relationships/tags" Target="../tags/tag606.xml"/><Relationship Id="rId6" Type="http://schemas.openxmlformats.org/officeDocument/2006/relationships/tags" Target="../tags/tag611.xml"/><Relationship Id="rId11" Type="http://schemas.openxmlformats.org/officeDocument/2006/relationships/tags" Target="../tags/tag616.xml"/><Relationship Id="rId24" Type="http://schemas.openxmlformats.org/officeDocument/2006/relationships/tags" Target="../tags/tag629.xml"/><Relationship Id="rId32" Type="http://schemas.openxmlformats.org/officeDocument/2006/relationships/tags" Target="../tags/tag637.xml"/><Relationship Id="rId37" Type="http://schemas.openxmlformats.org/officeDocument/2006/relationships/notesSlide" Target="../notesSlides/notesSlide26.xml"/><Relationship Id="rId5" Type="http://schemas.openxmlformats.org/officeDocument/2006/relationships/tags" Target="../tags/tag610.xml"/><Relationship Id="rId15" Type="http://schemas.openxmlformats.org/officeDocument/2006/relationships/tags" Target="../tags/tag620.xml"/><Relationship Id="rId23" Type="http://schemas.openxmlformats.org/officeDocument/2006/relationships/tags" Target="../tags/tag628.xml"/><Relationship Id="rId28" Type="http://schemas.openxmlformats.org/officeDocument/2006/relationships/tags" Target="../tags/tag633.xml"/><Relationship Id="rId36" Type="http://schemas.openxmlformats.org/officeDocument/2006/relationships/slideLayout" Target="../slideLayouts/slideLayout20.xml"/><Relationship Id="rId10" Type="http://schemas.openxmlformats.org/officeDocument/2006/relationships/tags" Target="../tags/tag615.xml"/><Relationship Id="rId19" Type="http://schemas.openxmlformats.org/officeDocument/2006/relationships/tags" Target="../tags/tag624.xml"/><Relationship Id="rId31" Type="http://schemas.openxmlformats.org/officeDocument/2006/relationships/tags" Target="../tags/tag636.xml"/><Relationship Id="rId4" Type="http://schemas.openxmlformats.org/officeDocument/2006/relationships/tags" Target="../tags/tag609.xml"/><Relationship Id="rId9" Type="http://schemas.openxmlformats.org/officeDocument/2006/relationships/tags" Target="../tags/tag614.xml"/><Relationship Id="rId14" Type="http://schemas.openxmlformats.org/officeDocument/2006/relationships/tags" Target="../tags/tag619.xml"/><Relationship Id="rId22" Type="http://schemas.openxmlformats.org/officeDocument/2006/relationships/tags" Target="../tags/tag627.xml"/><Relationship Id="rId27" Type="http://schemas.openxmlformats.org/officeDocument/2006/relationships/tags" Target="../tags/tag632.xml"/><Relationship Id="rId30" Type="http://schemas.openxmlformats.org/officeDocument/2006/relationships/tags" Target="../tags/tag635.xml"/><Relationship Id="rId35" Type="http://schemas.openxmlformats.org/officeDocument/2006/relationships/tags" Target="../tags/tag640.xml"/><Relationship Id="rId8" Type="http://schemas.openxmlformats.org/officeDocument/2006/relationships/tags" Target="../tags/tag613.xml"/><Relationship Id="rId3" Type="http://schemas.openxmlformats.org/officeDocument/2006/relationships/tags" Target="../tags/tag60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648.xml"/><Relationship Id="rId13" Type="http://schemas.openxmlformats.org/officeDocument/2006/relationships/tags" Target="../tags/tag653.xml"/><Relationship Id="rId18" Type="http://schemas.openxmlformats.org/officeDocument/2006/relationships/tags" Target="../tags/tag658.xml"/><Relationship Id="rId26" Type="http://schemas.openxmlformats.org/officeDocument/2006/relationships/notesSlide" Target="../notesSlides/notesSlide27.xml"/><Relationship Id="rId3" Type="http://schemas.openxmlformats.org/officeDocument/2006/relationships/tags" Target="../tags/tag643.xml"/><Relationship Id="rId21" Type="http://schemas.openxmlformats.org/officeDocument/2006/relationships/tags" Target="../tags/tag661.xml"/><Relationship Id="rId7" Type="http://schemas.openxmlformats.org/officeDocument/2006/relationships/tags" Target="../tags/tag647.xml"/><Relationship Id="rId12" Type="http://schemas.openxmlformats.org/officeDocument/2006/relationships/tags" Target="../tags/tag652.xml"/><Relationship Id="rId17" Type="http://schemas.openxmlformats.org/officeDocument/2006/relationships/tags" Target="../tags/tag657.xml"/><Relationship Id="rId25" Type="http://schemas.openxmlformats.org/officeDocument/2006/relationships/slideLayout" Target="../slideLayouts/slideLayout15.xml"/><Relationship Id="rId2" Type="http://schemas.openxmlformats.org/officeDocument/2006/relationships/tags" Target="../tags/tag642.xml"/><Relationship Id="rId16" Type="http://schemas.openxmlformats.org/officeDocument/2006/relationships/tags" Target="../tags/tag656.xml"/><Relationship Id="rId20" Type="http://schemas.openxmlformats.org/officeDocument/2006/relationships/tags" Target="../tags/tag660.xml"/><Relationship Id="rId1" Type="http://schemas.openxmlformats.org/officeDocument/2006/relationships/tags" Target="../tags/tag641.xml"/><Relationship Id="rId6" Type="http://schemas.openxmlformats.org/officeDocument/2006/relationships/tags" Target="../tags/tag646.xml"/><Relationship Id="rId11" Type="http://schemas.openxmlformats.org/officeDocument/2006/relationships/tags" Target="../tags/tag651.xml"/><Relationship Id="rId24" Type="http://schemas.openxmlformats.org/officeDocument/2006/relationships/tags" Target="../tags/tag664.xml"/><Relationship Id="rId5" Type="http://schemas.openxmlformats.org/officeDocument/2006/relationships/tags" Target="../tags/tag645.xml"/><Relationship Id="rId15" Type="http://schemas.openxmlformats.org/officeDocument/2006/relationships/tags" Target="../tags/tag655.xml"/><Relationship Id="rId23" Type="http://schemas.openxmlformats.org/officeDocument/2006/relationships/tags" Target="../tags/tag663.xml"/><Relationship Id="rId10" Type="http://schemas.openxmlformats.org/officeDocument/2006/relationships/tags" Target="../tags/tag650.xml"/><Relationship Id="rId19" Type="http://schemas.openxmlformats.org/officeDocument/2006/relationships/tags" Target="../tags/tag659.xml"/><Relationship Id="rId4" Type="http://schemas.openxmlformats.org/officeDocument/2006/relationships/tags" Target="../tags/tag644.xml"/><Relationship Id="rId9" Type="http://schemas.openxmlformats.org/officeDocument/2006/relationships/tags" Target="../tags/tag649.xml"/><Relationship Id="rId14" Type="http://schemas.openxmlformats.org/officeDocument/2006/relationships/tags" Target="../tags/tag654.xml"/><Relationship Id="rId22" Type="http://schemas.openxmlformats.org/officeDocument/2006/relationships/tags" Target="../tags/tag66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71.xml"/><Relationship Id="rId13" Type="http://schemas.openxmlformats.org/officeDocument/2006/relationships/tags" Target="../tags/tag676.xml"/><Relationship Id="rId18" Type="http://schemas.openxmlformats.org/officeDocument/2006/relationships/slideLayout" Target="../slideLayouts/slideLayout15.xml"/><Relationship Id="rId3" Type="http://schemas.openxmlformats.org/officeDocument/2006/relationships/tags" Target="../tags/tag666.xml"/><Relationship Id="rId21" Type="http://schemas.openxmlformats.org/officeDocument/2006/relationships/image" Target="../media/image49.wmf"/><Relationship Id="rId7" Type="http://schemas.openxmlformats.org/officeDocument/2006/relationships/tags" Target="../tags/tag670.xml"/><Relationship Id="rId12" Type="http://schemas.openxmlformats.org/officeDocument/2006/relationships/tags" Target="../tags/tag675.xml"/><Relationship Id="rId17" Type="http://schemas.openxmlformats.org/officeDocument/2006/relationships/tags" Target="../tags/tag680.xml"/><Relationship Id="rId25" Type="http://schemas.openxmlformats.org/officeDocument/2006/relationships/image" Target="../media/image51.wmf"/><Relationship Id="rId2" Type="http://schemas.openxmlformats.org/officeDocument/2006/relationships/tags" Target="../tags/tag665.xml"/><Relationship Id="rId16" Type="http://schemas.openxmlformats.org/officeDocument/2006/relationships/tags" Target="../tags/tag679.xml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5.vml"/><Relationship Id="rId6" Type="http://schemas.openxmlformats.org/officeDocument/2006/relationships/tags" Target="../tags/tag669.xml"/><Relationship Id="rId11" Type="http://schemas.openxmlformats.org/officeDocument/2006/relationships/tags" Target="../tags/tag674.xml"/><Relationship Id="rId24" Type="http://schemas.openxmlformats.org/officeDocument/2006/relationships/oleObject" Target="../embeddings/oleObject10.bin"/><Relationship Id="rId5" Type="http://schemas.openxmlformats.org/officeDocument/2006/relationships/tags" Target="../tags/tag668.xml"/><Relationship Id="rId15" Type="http://schemas.openxmlformats.org/officeDocument/2006/relationships/tags" Target="../tags/tag678.xml"/><Relationship Id="rId23" Type="http://schemas.openxmlformats.org/officeDocument/2006/relationships/image" Target="../media/image50.wmf"/><Relationship Id="rId10" Type="http://schemas.openxmlformats.org/officeDocument/2006/relationships/tags" Target="../tags/tag673.xml"/><Relationship Id="rId19" Type="http://schemas.openxmlformats.org/officeDocument/2006/relationships/notesSlide" Target="../notesSlides/notesSlide28.xml"/><Relationship Id="rId4" Type="http://schemas.openxmlformats.org/officeDocument/2006/relationships/tags" Target="../tags/tag667.xml"/><Relationship Id="rId9" Type="http://schemas.openxmlformats.org/officeDocument/2006/relationships/tags" Target="../tags/tag672.xml"/><Relationship Id="rId14" Type="http://schemas.openxmlformats.org/officeDocument/2006/relationships/tags" Target="../tags/tag677.xml"/><Relationship Id="rId22" Type="http://schemas.openxmlformats.org/officeDocument/2006/relationships/oleObject" Target="../embeddings/oleObject9.bin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tags" Target="../tags/tag705.xml"/><Relationship Id="rId21" Type="http://schemas.openxmlformats.org/officeDocument/2006/relationships/tags" Target="../tags/tag700.xml"/><Relationship Id="rId34" Type="http://schemas.openxmlformats.org/officeDocument/2006/relationships/tags" Target="../tags/tag713.xml"/><Relationship Id="rId42" Type="http://schemas.openxmlformats.org/officeDocument/2006/relationships/tags" Target="../tags/tag721.xml"/><Relationship Id="rId47" Type="http://schemas.openxmlformats.org/officeDocument/2006/relationships/tags" Target="../tags/tag726.xml"/><Relationship Id="rId50" Type="http://schemas.openxmlformats.org/officeDocument/2006/relationships/tags" Target="../tags/tag729.xml"/><Relationship Id="rId55" Type="http://schemas.openxmlformats.org/officeDocument/2006/relationships/notesSlide" Target="../notesSlides/notesSlide29.xml"/><Relationship Id="rId63" Type="http://schemas.openxmlformats.org/officeDocument/2006/relationships/image" Target="../media/image55.wmf"/><Relationship Id="rId7" Type="http://schemas.openxmlformats.org/officeDocument/2006/relationships/tags" Target="../tags/tag686.xml"/><Relationship Id="rId2" Type="http://schemas.openxmlformats.org/officeDocument/2006/relationships/tags" Target="../tags/tag681.xml"/><Relationship Id="rId16" Type="http://schemas.openxmlformats.org/officeDocument/2006/relationships/tags" Target="../tags/tag695.xml"/><Relationship Id="rId29" Type="http://schemas.openxmlformats.org/officeDocument/2006/relationships/tags" Target="../tags/tag708.xml"/><Relationship Id="rId11" Type="http://schemas.openxmlformats.org/officeDocument/2006/relationships/tags" Target="../tags/tag690.xml"/><Relationship Id="rId24" Type="http://schemas.openxmlformats.org/officeDocument/2006/relationships/tags" Target="../tags/tag703.xml"/><Relationship Id="rId32" Type="http://schemas.openxmlformats.org/officeDocument/2006/relationships/tags" Target="../tags/tag711.xml"/><Relationship Id="rId37" Type="http://schemas.openxmlformats.org/officeDocument/2006/relationships/tags" Target="../tags/tag716.xml"/><Relationship Id="rId40" Type="http://schemas.openxmlformats.org/officeDocument/2006/relationships/tags" Target="../tags/tag719.xml"/><Relationship Id="rId45" Type="http://schemas.openxmlformats.org/officeDocument/2006/relationships/tags" Target="../tags/tag724.xml"/><Relationship Id="rId53" Type="http://schemas.openxmlformats.org/officeDocument/2006/relationships/tags" Target="../tags/tag732.xml"/><Relationship Id="rId58" Type="http://schemas.openxmlformats.org/officeDocument/2006/relationships/oleObject" Target="../embeddings/oleObject12.bin"/><Relationship Id="rId66" Type="http://schemas.openxmlformats.org/officeDocument/2006/relationships/oleObject" Target="../embeddings/oleObject16.bin"/><Relationship Id="rId5" Type="http://schemas.openxmlformats.org/officeDocument/2006/relationships/tags" Target="../tags/tag684.xml"/><Relationship Id="rId61" Type="http://schemas.openxmlformats.org/officeDocument/2006/relationships/image" Target="../media/image54.wmf"/><Relationship Id="rId19" Type="http://schemas.openxmlformats.org/officeDocument/2006/relationships/tags" Target="../tags/tag698.xml"/><Relationship Id="rId14" Type="http://schemas.openxmlformats.org/officeDocument/2006/relationships/tags" Target="../tags/tag693.xml"/><Relationship Id="rId22" Type="http://schemas.openxmlformats.org/officeDocument/2006/relationships/tags" Target="../tags/tag701.xml"/><Relationship Id="rId27" Type="http://schemas.openxmlformats.org/officeDocument/2006/relationships/tags" Target="../tags/tag706.xml"/><Relationship Id="rId30" Type="http://schemas.openxmlformats.org/officeDocument/2006/relationships/tags" Target="../tags/tag709.xml"/><Relationship Id="rId35" Type="http://schemas.openxmlformats.org/officeDocument/2006/relationships/tags" Target="../tags/tag714.xml"/><Relationship Id="rId43" Type="http://schemas.openxmlformats.org/officeDocument/2006/relationships/tags" Target="../tags/tag722.xml"/><Relationship Id="rId48" Type="http://schemas.openxmlformats.org/officeDocument/2006/relationships/tags" Target="../tags/tag727.xml"/><Relationship Id="rId56" Type="http://schemas.openxmlformats.org/officeDocument/2006/relationships/oleObject" Target="../embeddings/oleObject11.bin"/><Relationship Id="rId64" Type="http://schemas.openxmlformats.org/officeDocument/2006/relationships/oleObject" Target="../embeddings/oleObject15.bin"/><Relationship Id="rId8" Type="http://schemas.openxmlformats.org/officeDocument/2006/relationships/tags" Target="../tags/tag687.xml"/><Relationship Id="rId51" Type="http://schemas.openxmlformats.org/officeDocument/2006/relationships/tags" Target="../tags/tag730.xml"/><Relationship Id="rId3" Type="http://schemas.openxmlformats.org/officeDocument/2006/relationships/tags" Target="../tags/tag682.xml"/><Relationship Id="rId12" Type="http://schemas.openxmlformats.org/officeDocument/2006/relationships/tags" Target="../tags/tag691.xml"/><Relationship Id="rId17" Type="http://schemas.openxmlformats.org/officeDocument/2006/relationships/tags" Target="../tags/tag696.xml"/><Relationship Id="rId25" Type="http://schemas.openxmlformats.org/officeDocument/2006/relationships/tags" Target="../tags/tag704.xml"/><Relationship Id="rId33" Type="http://schemas.openxmlformats.org/officeDocument/2006/relationships/tags" Target="../tags/tag712.xml"/><Relationship Id="rId38" Type="http://schemas.openxmlformats.org/officeDocument/2006/relationships/tags" Target="../tags/tag717.xml"/><Relationship Id="rId46" Type="http://schemas.openxmlformats.org/officeDocument/2006/relationships/tags" Target="../tags/tag725.xml"/><Relationship Id="rId59" Type="http://schemas.openxmlformats.org/officeDocument/2006/relationships/image" Target="../media/image53.wmf"/><Relationship Id="rId67" Type="http://schemas.openxmlformats.org/officeDocument/2006/relationships/image" Target="../media/image57.wmf"/><Relationship Id="rId20" Type="http://schemas.openxmlformats.org/officeDocument/2006/relationships/tags" Target="../tags/tag699.xml"/><Relationship Id="rId41" Type="http://schemas.openxmlformats.org/officeDocument/2006/relationships/tags" Target="../tags/tag720.xml"/><Relationship Id="rId54" Type="http://schemas.openxmlformats.org/officeDocument/2006/relationships/slideLayout" Target="../slideLayouts/slideLayout15.xml"/><Relationship Id="rId62" Type="http://schemas.openxmlformats.org/officeDocument/2006/relationships/oleObject" Target="../embeddings/oleObject14.bin"/><Relationship Id="rId1" Type="http://schemas.openxmlformats.org/officeDocument/2006/relationships/vmlDrawing" Target="../drawings/vmlDrawing6.vml"/><Relationship Id="rId6" Type="http://schemas.openxmlformats.org/officeDocument/2006/relationships/tags" Target="../tags/tag685.xml"/><Relationship Id="rId15" Type="http://schemas.openxmlformats.org/officeDocument/2006/relationships/tags" Target="../tags/tag694.xml"/><Relationship Id="rId23" Type="http://schemas.openxmlformats.org/officeDocument/2006/relationships/tags" Target="../tags/tag702.xml"/><Relationship Id="rId28" Type="http://schemas.openxmlformats.org/officeDocument/2006/relationships/tags" Target="../tags/tag707.xml"/><Relationship Id="rId36" Type="http://schemas.openxmlformats.org/officeDocument/2006/relationships/tags" Target="../tags/tag715.xml"/><Relationship Id="rId49" Type="http://schemas.openxmlformats.org/officeDocument/2006/relationships/tags" Target="../tags/tag728.xml"/><Relationship Id="rId57" Type="http://schemas.openxmlformats.org/officeDocument/2006/relationships/image" Target="../media/image52.wmf"/><Relationship Id="rId10" Type="http://schemas.openxmlformats.org/officeDocument/2006/relationships/tags" Target="../tags/tag689.xml"/><Relationship Id="rId31" Type="http://schemas.openxmlformats.org/officeDocument/2006/relationships/tags" Target="../tags/tag710.xml"/><Relationship Id="rId44" Type="http://schemas.openxmlformats.org/officeDocument/2006/relationships/tags" Target="../tags/tag723.xml"/><Relationship Id="rId52" Type="http://schemas.openxmlformats.org/officeDocument/2006/relationships/tags" Target="../tags/tag731.xml"/><Relationship Id="rId60" Type="http://schemas.openxmlformats.org/officeDocument/2006/relationships/oleObject" Target="../embeddings/oleObject13.bin"/><Relationship Id="rId65" Type="http://schemas.openxmlformats.org/officeDocument/2006/relationships/image" Target="../media/image56.wmf"/><Relationship Id="rId4" Type="http://schemas.openxmlformats.org/officeDocument/2006/relationships/tags" Target="../tags/tag683.xml"/><Relationship Id="rId9" Type="http://schemas.openxmlformats.org/officeDocument/2006/relationships/tags" Target="../tags/tag688.xml"/><Relationship Id="rId13" Type="http://schemas.openxmlformats.org/officeDocument/2006/relationships/tags" Target="../tags/tag692.xml"/><Relationship Id="rId18" Type="http://schemas.openxmlformats.org/officeDocument/2006/relationships/tags" Target="../tags/tag697.xml"/><Relationship Id="rId39" Type="http://schemas.openxmlformats.org/officeDocument/2006/relationships/tags" Target="../tags/tag7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tags" Target="../tags/tag757.xml"/><Relationship Id="rId21" Type="http://schemas.openxmlformats.org/officeDocument/2006/relationships/tags" Target="../tags/tag752.xml"/><Relationship Id="rId42" Type="http://schemas.openxmlformats.org/officeDocument/2006/relationships/tags" Target="../tags/tag773.xml"/><Relationship Id="rId47" Type="http://schemas.openxmlformats.org/officeDocument/2006/relationships/tags" Target="../tags/tag778.xml"/><Relationship Id="rId63" Type="http://schemas.openxmlformats.org/officeDocument/2006/relationships/tags" Target="../tags/tag794.xml"/><Relationship Id="rId68" Type="http://schemas.openxmlformats.org/officeDocument/2006/relationships/tags" Target="../tags/tag799.xml"/><Relationship Id="rId16" Type="http://schemas.openxmlformats.org/officeDocument/2006/relationships/tags" Target="../tags/tag747.xml"/><Relationship Id="rId11" Type="http://schemas.openxmlformats.org/officeDocument/2006/relationships/tags" Target="../tags/tag742.xml"/><Relationship Id="rId24" Type="http://schemas.openxmlformats.org/officeDocument/2006/relationships/tags" Target="../tags/tag755.xml"/><Relationship Id="rId32" Type="http://schemas.openxmlformats.org/officeDocument/2006/relationships/tags" Target="../tags/tag763.xml"/><Relationship Id="rId37" Type="http://schemas.openxmlformats.org/officeDocument/2006/relationships/tags" Target="../tags/tag768.xml"/><Relationship Id="rId40" Type="http://schemas.openxmlformats.org/officeDocument/2006/relationships/tags" Target="../tags/tag771.xml"/><Relationship Id="rId45" Type="http://schemas.openxmlformats.org/officeDocument/2006/relationships/tags" Target="../tags/tag776.xml"/><Relationship Id="rId53" Type="http://schemas.openxmlformats.org/officeDocument/2006/relationships/tags" Target="../tags/tag784.xml"/><Relationship Id="rId58" Type="http://schemas.openxmlformats.org/officeDocument/2006/relationships/tags" Target="../tags/tag789.xml"/><Relationship Id="rId66" Type="http://schemas.openxmlformats.org/officeDocument/2006/relationships/tags" Target="../tags/tag797.xml"/><Relationship Id="rId74" Type="http://schemas.openxmlformats.org/officeDocument/2006/relationships/oleObject" Target="../embeddings/oleObject17.bin"/><Relationship Id="rId5" Type="http://schemas.openxmlformats.org/officeDocument/2006/relationships/tags" Target="../tags/tag736.xml"/><Relationship Id="rId61" Type="http://schemas.openxmlformats.org/officeDocument/2006/relationships/tags" Target="../tags/tag792.xml"/><Relationship Id="rId19" Type="http://schemas.openxmlformats.org/officeDocument/2006/relationships/tags" Target="../tags/tag750.xml"/><Relationship Id="rId14" Type="http://schemas.openxmlformats.org/officeDocument/2006/relationships/tags" Target="../tags/tag745.xml"/><Relationship Id="rId22" Type="http://schemas.openxmlformats.org/officeDocument/2006/relationships/tags" Target="../tags/tag753.xml"/><Relationship Id="rId27" Type="http://schemas.openxmlformats.org/officeDocument/2006/relationships/tags" Target="../tags/tag758.xml"/><Relationship Id="rId30" Type="http://schemas.openxmlformats.org/officeDocument/2006/relationships/tags" Target="../tags/tag761.xml"/><Relationship Id="rId35" Type="http://schemas.openxmlformats.org/officeDocument/2006/relationships/tags" Target="../tags/tag766.xml"/><Relationship Id="rId43" Type="http://schemas.openxmlformats.org/officeDocument/2006/relationships/tags" Target="../tags/tag774.xml"/><Relationship Id="rId48" Type="http://schemas.openxmlformats.org/officeDocument/2006/relationships/tags" Target="../tags/tag779.xml"/><Relationship Id="rId56" Type="http://schemas.openxmlformats.org/officeDocument/2006/relationships/tags" Target="../tags/tag787.xml"/><Relationship Id="rId64" Type="http://schemas.openxmlformats.org/officeDocument/2006/relationships/tags" Target="../tags/tag795.xml"/><Relationship Id="rId69" Type="http://schemas.openxmlformats.org/officeDocument/2006/relationships/tags" Target="../tags/tag800.xml"/><Relationship Id="rId77" Type="http://schemas.openxmlformats.org/officeDocument/2006/relationships/image" Target="../media/image61.png"/><Relationship Id="rId8" Type="http://schemas.openxmlformats.org/officeDocument/2006/relationships/tags" Target="../tags/tag739.xml"/><Relationship Id="rId51" Type="http://schemas.openxmlformats.org/officeDocument/2006/relationships/tags" Target="../tags/tag782.xml"/><Relationship Id="rId72" Type="http://schemas.openxmlformats.org/officeDocument/2006/relationships/notesSlide" Target="../notesSlides/notesSlide30.xml"/><Relationship Id="rId3" Type="http://schemas.openxmlformats.org/officeDocument/2006/relationships/tags" Target="../tags/tag734.xml"/><Relationship Id="rId12" Type="http://schemas.openxmlformats.org/officeDocument/2006/relationships/tags" Target="../tags/tag743.xml"/><Relationship Id="rId17" Type="http://schemas.openxmlformats.org/officeDocument/2006/relationships/tags" Target="../tags/tag748.xml"/><Relationship Id="rId25" Type="http://schemas.openxmlformats.org/officeDocument/2006/relationships/tags" Target="../tags/tag756.xml"/><Relationship Id="rId33" Type="http://schemas.openxmlformats.org/officeDocument/2006/relationships/tags" Target="../tags/tag764.xml"/><Relationship Id="rId38" Type="http://schemas.openxmlformats.org/officeDocument/2006/relationships/tags" Target="../tags/tag769.xml"/><Relationship Id="rId46" Type="http://schemas.openxmlformats.org/officeDocument/2006/relationships/tags" Target="../tags/tag777.xml"/><Relationship Id="rId59" Type="http://schemas.openxmlformats.org/officeDocument/2006/relationships/tags" Target="../tags/tag790.xml"/><Relationship Id="rId67" Type="http://schemas.openxmlformats.org/officeDocument/2006/relationships/tags" Target="../tags/tag798.xml"/><Relationship Id="rId20" Type="http://schemas.openxmlformats.org/officeDocument/2006/relationships/tags" Target="../tags/tag751.xml"/><Relationship Id="rId41" Type="http://schemas.openxmlformats.org/officeDocument/2006/relationships/tags" Target="../tags/tag772.xml"/><Relationship Id="rId54" Type="http://schemas.openxmlformats.org/officeDocument/2006/relationships/tags" Target="../tags/tag785.xml"/><Relationship Id="rId62" Type="http://schemas.openxmlformats.org/officeDocument/2006/relationships/tags" Target="../tags/tag793.xml"/><Relationship Id="rId70" Type="http://schemas.openxmlformats.org/officeDocument/2006/relationships/tags" Target="../tags/tag801.xml"/><Relationship Id="rId75" Type="http://schemas.openxmlformats.org/officeDocument/2006/relationships/image" Target="../media/image59.emf"/><Relationship Id="rId1" Type="http://schemas.openxmlformats.org/officeDocument/2006/relationships/vmlDrawing" Target="../drawings/vmlDrawing7.vml"/><Relationship Id="rId6" Type="http://schemas.openxmlformats.org/officeDocument/2006/relationships/tags" Target="../tags/tag737.xml"/><Relationship Id="rId15" Type="http://schemas.openxmlformats.org/officeDocument/2006/relationships/tags" Target="../tags/tag746.xml"/><Relationship Id="rId23" Type="http://schemas.openxmlformats.org/officeDocument/2006/relationships/tags" Target="../tags/tag754.xml"/><Relationship Id="rId28" Type="http://schemas.openxmlformats.org/officeDocument/2006/relationships/tags" Target="../tags/tag759.xml"/><Relationship Id="rId36" Type="http://schemas.openxmlformats.org/officeDocument/2006/relationships/tags" Target="../tags/tag767.xml"/><Relationship Id="rId49" Type="http://schemas.openxmlformats.org/officeDocument/2006/relationships/tags" Target="../tags/tag780.xml"/><Relationship Id="rId57" Type="http://schemas.openxmlformats.org/officeDocument/2006/relationships/tags" Target="../tags/tag788.xml"/><Relationship Id="rId10" Type="http://schemas.openxmlformats.org/officeDocument/2006/relationships/tags" Target="../tags/tag741.xml"/><Relationship Id="rId31" Type="http://schemas.openxmlformats.org/officeDocument/2006/relationships/tags" Target="../tags/tag762.xml"/><Relationship Id="rId44" Type="http://schemas.openxmlformats.org/officeDocument/2006/relationships/tags" Target="../tags/tag775.xml"/><Relationship Id="rId52" Type="http://schemas.openxmlformats.org/officeDocument/2006/relationships/tags" Target="../tags/tag783.xml"/><Relationship Id="rId60" Type="http://schemas.openxmlformats.org/officeDocument/2006/relationships/tags" Target="../tags/tag791.xml"/><Relationship Id="rId65" Type="http://schemas.openxmlformats.org/officeDocument/2006/relationships/tags" Target="../tags/tag796.xml"/><Relationship Id="rId73" Type="http://schemas.openxmlformats.org/officeDocument/2006/relationships/image" Target="../media/image47.png"/><Relationship Id="rId78" Type="http://schemas.openxmlformats.org/officeDocument/2006/relationships/image" Target="../media/image48.png"/><Relationship Id="rId4" Type="http://schemas.openxmlformats.org/officeDocument/2006/relationships/tags" Target="../tags/tag735.xml"/><Relationship Id="rId9" Type="http://schemas.openxmlformats.org/officeDocument/2006/relationships/tags" Target="../tags/tag740.xml"/><Relationship Id="rId13" Type="http://schemas.openxmlformats.org/officeDocument/2006/relationships/tags" Target="../tags/tag744.xml"/><Relationship Id="rId18" Type="http://schemas.openxmlformats.org/officeDocument/2006/relationships/tags" Target="../tags/tag749.xml"/><Relationship Id="rId39" Type="http://schemas.openxmlformats.org/officeDocument/2006/relationships/tags" Target="../tags/tag770.xml"/><Relationship Id="rId34" Type="http://schemas.openxmlformats.org/officeDocument/2006/relationships/tags" Target="../tags/tag765.xml"/><Relationship Id="rId50" Type="http://schemas.openxmlformats.org/officeDocument/2006/relationships/tags" Target="../tags/tag781.xml"/><Relationship Id="rId55" Type="http://schemas.openxmlformats.org/officeDocument/2006/relationships/tags" Target="../tags/tag786.xml"/><Relationship Id="rId76" Type="http://schemas.openxmlformats.org/officeDocument/2006/relationships/image" Target="../media/image60.png"/><Relationship Id="rId7" Type="http://schemas.openxmlformats.org/officeDocument/2006/relationships/tags" Target="../tags/tag738.xml"/><Relationship Id="rId71" Type="http://schemas.openxmlformats.org/officeDocument/2006/relationships/slideLayout" Target="../slideLayouts/slideLayout20.xml"/><Relationship Id="rId2" Type="http://schemas.openxmlformats.org/officeDocument/2006/relationships/tags" Target="../tags/tag733.xml"/><Relationship Id="rId29" Type="http://schemas.openxmlformats.org/officeDocument/2006/relationships/tags" Target="../tags/tag760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tags" Target="../tags/tag827.xml"/><Relationship Id="rId21" Type="http://schemas.openxmlformats.org/officeDocument/2006/relationships/tags" Target="../tags/tag822.xml"/><Relationship Id="rId42" Type="http://schemas.openxmlformats.org/officeDocument/2006/relationships/tags" Target="../tags/tag843.xml"/><Relationship Id="rId47" Type="http://schemas.openxmlformats.org/officeDocument/2006/relationships/tags" Target="../tags/tag848.xml"/><Relationship Id="rId63" Type="http://schemas.openxmlformats.org/officeDocument/2006/relationships/tags" Target="../tags/tag864.xml"/><Relationship Id="rId68" Type="http://schemas.openxmlformats.org/officeDocument/2006/relationships/tags" Target="../tags/tag869.xml"/><Relationship Id="rId16" Type="http://schemas.openxmlformats.org/officeDocument/2006/relationships/tags" Target="../tags/tag817.xml"/><Relationship Id="rId11" Type="http://schemas.openxmlformats.org/officeDocument/2006/relationships/tags" Target="../tags/tag812.xml"/><Relationship Id="rId24" Type="http://schemas.openxmlformats.org/officeDocument/2006/relationships/tags" Target="../tags/tag825.xml"/><Relationship Id="rId32" Type="http://schemas.openxmlformats.org/officeDocument/2006/relationships/tags" Target="../tags/tag833.xml"/><Relationship Id="rId37" Type="http://schemas.openxmlformats.org/officeDocument/2006/relationships/tags" Target="../tags/tag838.xml"/><Relationship Id="rId40" Type="http://schemas.openxmlformats.org/officeDocument/2006/relationships/tags" Target="../tags/tag841.xml"/><Relationship Id="rId45" Type="http://schemas.openxmlformats.org/officeDocument/2006/relationships/tags" Target="../tags/tag846.xml"/><Relationship Id="rId53" Type="http://schemas.openxmlformats.org/officeDocument/2006/relationships/tags" Target="../tags/tag854.xml"/><Relationship Id="rId58" Type="http://schemas.openxmlformats.org/officeDocument/2006/relationships/tags" Target="../tags/tag859.xml"/><Relationship Id="rId66" Type="http://schemas.openxmlformats.org/officeDocument/2006/relationships/tags" Target="../tags/tag867.xml"/><Relationship Id="rId74" Type="http://schemas.openxmlformats.org/officeDocument/2006/relationships/slideLayout" Target="../slideLayouts/slideLayout20.xml"/><Relationship Id="rId5" Type="http://schemas.openxmlformats.org/officeDocument/2006/relationships/tags" Target="../tags/tag806.xml"/><Relationship Id="rId61" Type="http://schemas.openxmlformats.org/officeDocument/2006/relationships/tags" Target="../tags/tag862.xml"/><Relationship Id="rId19" Type="http://schemas.openxmlformats.org/officeDocument/2006/relationships/tags" Target="../tags/tag820.xml"/><Relationship Id="rId14" Type="http://schemas.openxmlformats.org/officeDocument/2006/relationships/tags" Target="../tags/tag815.xml"/><Relationship Id="rId22" Type="http://schemas.openxmlformats.org/officeDocument/2006/relationships/tags" Target="../tags/tag823.xml"/><Relationship Id="rId27" Type="http://schemas.openxmlformats.org/officeDocument/2006/relationships/tags" Target="../tags/tag828.xml"/><Relationship Id="rId30" Type="http://schemas.openxmlformats.org/officeDocument/2006/relationships/tags" Target="../tags/tag831.xml"/><Relationship Id="rId35" Type="http://schemas.openxmlformats.org/officeDocument/2006/relationships/tags" Target="../tags/tag836.xml"/><Relationship Id="rId43" Type="http://schemas.openxmlformats.org/officeDocument/2006/relationships/tags" Target="../tags/tag844.xml"/><Relationship Id="rId48" Type="http://schemas.openxmlformats.org/officeDocument/2006/relationships/tags" Target="../tags/tag849.xml"/><Relationship Id="rId56" Type="http://schemas.openxmlformats.org/officeDocument/2006/relationships/tags" Target="../tags/tag857.xml"/><Relationship Id="rId64" Type="http://schemas.openxmlformats.org/officeDocument/2006/relationships/tags" Target="../tags/tag865.xml"/><Relationship Id="rId69" Type="http://schemas.openxmlformats.org/officeDocument/2006/relationships/tags" Target="../tags/tag870.xml"/><Relationship Id="rId77" Type="http://schemas.openxmlformats.org/officeDocument/2006/relationships/image" Target="../media/image48.png"/><Relationship Id="rId8" Type="http://schemas.openxmlformats.org/officeDocument/2006/relationships/tags" Target="../tags/tag809.xml"/><Relationship Id="rId51" Type="http://schemas.openxmlformats.org/officeDocument/2006/relationships/tags" Target="../tags/tag852.xml"/><Relationship Id="rId72" Type="http://schemas.openxmlformats.org/officeDocument/2006/relationships/tags" Target="../tags/tag873.xml"/><Relationship Id="rId3" Type="http://schemas.openxmlformats.org/officeDocument/2006/relationships/tags" Target="../tags/tag804.xml"/><Relationship Id="rId12" Type="http://schemas.openxmlformats.org/officeDocument/2006/relationships/tags" Target="../tags/tag813.xml"/><Relationship Id="rId17" Type="http://schemas.openxmlformats.org/officeDocument/2006/relationships/tags" Target="../tags/tag818.xml"/><Relationship Id="rId25" Type="http://schemas.openxmlformats.org/officeDocument/2006/relationships/tags" Target="../tags/tag826.xml"/><Relationship Id="rId33" Type="http://schemas.openxmlformats.org/officeDocument/2006/relationships/tags" Target="../tags/tag834.xml"/><Relationship Id="rId38" Type="http://schemas.openxmlformats.org/officeDocument/2006/relationships/tags" Target="../tags/tag839.xml"/><Relationship Id="rId46" Type="http://schemas.openxmlformats.org/officeDocument/2006/relationships/tags" Target="../tags/tag847.xml"/><Relationship Id="rId59" Type="http://schemas.openxmlformats.org/officeDocument/2006/relationships/tags" Target="../tags/tag860.xml"/><Relationship Id="rId67" Type="http://schemas.openxmlformats.org/officeDocument/2006/relationships/tags" Target="../tags/tag868.xml"/><Relationship Id="rId20" Type="http://schemas.openxmlformats.org/officeDocument/2006/relationships/tags" Target="../tags/tag821.xml"/><Relationship Id="rId41" Type="http://schemas.openxmlformats.org/officeDocument/2006/relationships/tags" Target="../tags/tag842.xml"/><Relationship Id="rId54" Type="http://schemas.openxmlformats.org/officeDocument/2006/relationships/tags" Target="../tags/tag855.xml"/><Relationship Id="rId62" Type="http://schemas.openxmlformats.org/officeDocument/2006/relationships/tags" Target="../tags/tag863.xml"/><Relationship Id="rId70" Type="http://schemas.openxmlformats.org/officeDocument/2006/relationships/tags" Target="../tags/tag871.xml"/><Relationship Id="rId75" Type="http://schemas.openxmlformats.org/officeDocument/2006/relationships/notesSlide" Target="../notesSlides/notesSlide31.xml"/><Relationship Id="rId1" Type="http://schemas.openxmlformats.org/officeDocument/2006/relationships/tags" Target="../tags/tag802.xml"/><Relationship Id="rId6" Type="http://schemas.openxmlformats.org/officeDocument/2006/relationships/tags" Target="../tags/tag807.xml"/><Relationship Id="rId15" Type="http://schemas.openxmlformats.org/officeDocument/2006/relationships/tags" Target="../tags/tag816.xml"/><Relationship Id="rId23" Type="http://schemas.openxmlformats.org/officeDocument/2006/relationships/tags" Target="../tags/tag824.xml"/><Relationship Id="rId28" Type="http://schemas.openxmlformats.org/officeDocument/2006/relationships/tags" Target="../tags/tag829.xml"/><Relationship Id="rId36" Type="http://schemas.openxmlformats.org/officeDocument/2006/relationships/tags" Target="../tags/tag837.xml"/><Relationship Id="rId49" Type="http://schemas.openxmlformats.org/officeDocument/2006/relationships/tags" Target="../tags/tag850.xml"/><Relationship Id="rId57" Type="http://schemas.openxmlformats.org/officeDocument/2006/relationships/tags" Target="../tags/tag858.xml"/><Relationship Id="rId10" Type="http://schemas.openxmlformats.org/officeDocument/2006/relationships/tags" Target="../tags/tag811.xml"/><Relationship Id="rId31" Type="http://schemas.openxmlformats.org/officeDocument/2006/relationships/tags" Target="../tags/tag832.xml"/><Relationship Id="rId44" Type="http://schemas.openxmlformats.org/officeDocument/2006/relationships/tags" Target="../tags/tag845.xml"/><Relationship Id="rId52" Type="http://schemas.openxmlformats.org/officeDocument/2006/relationships/tags" Target="../tags/tag853.xml"/><Relationship Id="rId60" Type="http://schemas.openxmlformats.org/officeDocument/2006/relationships/tags" Target="../tags/tag861.xml"/><Relationship Id="rId65" Type="http://schemas.openxmlformats.org/officeDocument/2006/relationships/tags" Target="../tags/tag866.xml"/><Relationship Id="rId73" Type="http://schemas.openxmlformats.org/officeDocument/2006/relationships/tags" Target="../tags/tag874.xml"/><Relationship Id="rId4" Type="http://schemas.openxmlformats.org/officeDocument/2006/relationships/tags" Target="../tags/tag805.xml"/><Relationship Id="rId9" Type="http://schemas.openxmlformats.org/officeDocument/2006/relationships/tags" Target="../tags/tag810.xml"/><Relationship Id="rId13" Type="http://schemas.openxmlformats.org/officeDocument/2006/relationships/tags" Target="../tags/tag814.xml"/><Relationship Id="rId18" Type="http://schemas.openxmlformats.org/officeDocument/2006/relationships/tags" Target="../tags/tag819.xml"/><Relationship Id="rId39" Type="http://schemas.openxmlformats.org/officeDocument/2006/relationships/tags" Target="../tags/tag840.xml"/><Relationship Id="rId34" Type="http://schemas.openxmlformats.org/officeDocument/2006/relationships/tags" Target="../tags/tag835.xml"/><Relationship Id="rId50" Type="http://schemas.openxmlformats.org/officeDocument/2006/relationships/tags" Target="../tags/tag851.xml"/><Relationship Id="rId55" Type="http://schemas.openxmlformats.org/officeDocument/2006/relationships/tags" Target="../tags/tag856.xml"/><Relationship Id="rId76" Type="http://schemas.openxmlformats.org/officeDocument/2006/relationships/image" Target="../media/image47.png"/><Relationship Id="rId7" Type="http://schemas.openxmlformats.org/officeDocument/2006/relationships/tags" Target="../tags/tag808.xml"/><Relationship Id="rId71" Type="http://schemas.openxmlformats.org/officeDocument/2006/relationships/tags" Target="../tags/tag872.xml"/><Relationship Id="rId2" Type="http://schemas.openxmlformats.org/officeDocument/2006/relationships/tags" Target="../tags/tag803.xml"/><Relationship Id="rId29" Type="http://schemas.openxmlformats.org/officeDocument/2006/relationships/tags" Target="../tags/tag8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75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76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877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879.xml"/><Relationship Id="rId7" Type="http://schemas.openxmlformats.org/officeDocument/2006/relationships/notesSlide" Target="../notesSlides/notesSlide35.xml"/><Relationship Id="rId2" Type="http://schemas.openxmlformats.org/officeDocument/2006/relationships/tags" Target="../tags/tag878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881.xml"/><Relationship Id="rId4" Type="http://schemas.openxmlformats.org/officeDocument/2006/relationships/tags" Target="../tags/tag880.xml"/><Relationship Id="rId9" Type="http://schemas.openxmlformats.org/officeDocument/2006/relationships/image" Target="../media/image67.wmf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tags" Target="../tags/tag893.xml"/><Relationship Id="rId18" Type="http://schemas.openxmlformats.org/officeDocument/2006/relationships/tags" Target="../tags/tag898.xml"/><Relationship Id="rId26" Type="http://schemas.openxmlformats.org/officeDocument/2006/relationships/tags" Target="../tags/tag906.xml"/><Relationship Id="rId39" Type="http://schemas.openxmlformats.org/officeDocument/2006/relationships/tags" Target="../tags/tag919.xml"/><Relationship Id="rId21" Type="http://schemas.openxmlformats.org/officeDocument/2006/relationships/tags" Target="../tags/tag901.xml"/><Relationship Id="rId34" Type="http://schemas.openxmlformats.org/officeDocument/2006/relationships/tags" Target="../tags/tag914.xml"/><Relationship Id="rId42" Type="http://schemas.openxmlformats.org/officeDocument/2006/relationships/notesSlide" Target="../notesSlides/notesSlide36.xml"/><Relationship Id="rId47" Type="http://schemas.openxmlformats.org/officeDocument/2006/relationships/oleObject" Target="../embeddings/oleObject21.bin"/><Relationship Id="rId50" Type="http://schemas.openxmlformats.org/officeDocument/2006/relationships/image" Target="../media/image71.wmf"/><Relationship Id="rId55" Type="http://schemas.openxmlformats.org/officeDocument/2006/relationships/oleObject" Target="../embeddings/oleObject25.bin"/><Relationship Id="rId7" Type="http://schemas.openxmlformats.org/officeDocument/2006/relationships/tags" Target="../tags/tag887.xml"/><Relationship Id="rId2" Type="http://schemas.openxmlformats.org/officeDocument/2006/relationships/tags" Target="../tags/tag882.xml"/><Relationship Id="rId16" Type="http://schemas.openxmlformats.org/officeDocument/2006/relationships/tags" Target="../tags/tag896.xml"/><Relationship Id="rId29" Type="http://schemas.openxmlformats.org/officeDocument/2006/relationships/tags" Target="../tags/tag909.xml"/><Relationship Id="rId11" Type="http://schemas.openxmlformats.org/officeDocument/2006/relationships/tags" Target="../tags/tag891.xml"/><Relationship Id="rId24" Type="http://schemas.openxmlformats.org/officeDocument/2006/relationships/tags" Target="../tags/tag904.xml"/><Relationship Id="rId32" Type="http://schemas.openxmlformats.org/officeDocument/2006/relationships/tags" Target="../tags/tag912.xml"/><Relationship Id="rId37" Type="http://schemas.openxmlformats.org/officeDocument/2006/relationships/tags" Target="../tags/tag917.xml"/><Relationship Id="rId40" Type="http://schemas.openxmlformats.org/officeDocument/2006/relationships/tags" Target="../tags/tag920.xml"/><Relationship Id="rId45" Type="http://schemas.openxmlformats.org/officeDocument/2006/relationships/oleObject" Target="../embeddings/oleObject20.bin"/><Relationship Id="rId53" Type="http://schemas.openxmlformats.org/officeDocument/2006/relationships/oleObject" Target="../embeddings/oleObject24.bin"/><Relationship Id="rId58" Type="http://schemas.openxmlformats.org/officeDocument/2006/relationships/image" Target="../media/image75.wmf"/><Relationship Id="rId5" Type="http://schemas.openxmlformats.org/officeDocument/2006/relationships/tags" Target="../tags/tag885.xml"/><Relationship Id="rId61" Type="http://schemas.openxmlformats.org/officeDocument/2006/relationships/oleObject" Target="../embeddings/oleObject28.bin"/><Relationship Id="rId19" Type="http://schemas.openxmlformats.org/officeDocument/2006/relationships/tags" Target="../tags/tag899.xml"/><Relationship Id="rId14" Type="http://schemas.openxmlformats.org/officeDocument/2006/relationships/tags" Target="../tags/tag894.xml"/><Relationship Id="rId22" Type="http://schemas.openxmlformats.org/officeDocument/2006/relationships/tags" Target="../tags/tag902.xml"/><Relationship Id="rId27" Type="http://schemas.openxmlformats.org/officeDocument/2006/relationships/tags" Target="../tags/tag907.xml"/><Relationship Id="rId30" Type="http://schemas.openxmlformats.org/officeDocument/2006/relationships/tags" Target="../tags/tag910.xml"/><Relationship Id="rId35" Type="http://schemas.openxmlformats.org/officeDocument/2006/relationships/tags" Target="../tags/tag915.xml"/><Relationship Id="rId43" Type="http://schemas.openxmlformats.org/officeDocument/2006/relationships/oleObject" Target="../embeddings/oleObject19.bin"/><Relationship Id="rId48" Type="http://schemas.openxmlformats.org/officeDocument/2006/relationships/image" Target="../media/image70.wmf"/><Relationship Id="rId56" Type="http://schemas.openxmlformats.org/officeDocument/2006/relationships/image" Target="../media/image74.wmf"/><Relationship Id="rId8" Type="http://schemas.openxmlformats.org/officeDocument/2006/relationships/tags" Target="../tags/tag888.xml"/><Relationship Id="rId51" Type="http://schemas.openxmlformats.org/officeDocument/2006/relationships/oleObject" Target="../embeddings/oleObject23.bin"/><Relationship Id="rId3" Type="http://schemas.openxmlformats.org/officeDocument/2006/relationships/tags" Target="../tags/tag883.xml"/><Relationship Id="rId12" Type="http://schemas.openxmlformats.org/officeDocument/2006/relationships/tags" Target="../tags/tag892.xml"/><Relationship Id="rId17" Type="http://schemas.openxmlformats.org/officeDocument/2006/relationships/tags" Target="../tags/tag897.xml"/><Relationship Id="rId25" Type="http://schemas.openxmlformats.org/officeDocument/2006/relationships/tags" Target="../tags/tag905.xml"/><Relationship Id="rId33" Type="http://schemas.openxmlformats.org/officeDocument/2006/relationships/tags" Target="../tags/tag913.xml"/><Relationship Id="rId38" Type="http://schemas.openxmlformats.org/officeDocument/2006/relationships/tags" Target="../tags/tag918.xml"/><Relationship Id="rId46" Type="http://schemas.openxmlformats.org/officeDocument/2006/relationships/image" Target="../media/image69.wmf"/><Relationship Id="rId59" Type="http://schemas.openxmlformats.org/officeDocument/2006/relationships/oleObject" Target="../embeddings/oleObject27.bin"/><Relationship Id="rId20" Type="http://schemas.openxmlformats.org/officeDocument/2006/relationships/tags" Target="../tags/tag900.xml"/><Relationship Id="rId41" Type="http://schemas.openxmlformats.org/officeDocument/2006/relationships/slideLayout" Target="../slideLayouts/slideLayout15.xml"/><Relationship Id="rId54" Type="http://schemas.openxmlformats.org/officeDocument/2006/relationships/image" Target="../media/image73.wmf"/><Relationship Id="rId62" Type="http://schemas.openxmlformats.org/officeDocument/2006/relationships/image" Target="../media/image77.wmf"/><Relationship Id="rId1" Type="http://schemas.openxmlformats.org/officeDocument/2006/relationships/vmlDrawing" Target="../drawings/vmlDrawing9.vml"/><Relationship Id="rId6" Type="http://schemas.openxmlformats.org/officeDocument/2006/relationships/tags" Target="../tags/tag886.xml"/><Relationship Id="rId15" Type="http://schemas.openxmlformats.org/officeDocument/2006/relationships/tags" Target="../tags/tag895.xml"/><Relationship Id="rId23" Type="http://schemas.openxmlformats.org/officeDocument/2006/relationships/tags" Target="../tags/tag903.xml"/><Relationship Id="rId28" Type="http://schemas.openxmlformats.org/officeDocument/2006/relationships/tags" Target="../tags/tag908.xml"/><Relationship Id="rId36" Type="http://schemas.openxmlformats.org/officeDocument/2006/relationships/tags" Target="../tags/tag916.xml"/><Relationship Id="rId49" Type="http://schemas.openxmlformats.org/officeDocument/2006/relationships/oleObject" Target="../embeddings/oleObject22.bin"/><Relationship Id="rId57" Type="http://schemas.openxmlformats.org/officeDocument/2006/relationships/oleObject" Target="../embeddings/oleObject26.bin"/><Relationship Id="rId10" Type="http://schemas.openxmlformats.org/officeDocument/2006/relationships/tags" Target="../tags/tag890.xml"/><Relationship Id="rId31" Type="http://schemas.openxmlformats.org/officeDocument/2006/relationships/tags" Target="../tags/tag911.xml"/><Relationship Id="rId44" Type="http://schemas.openxmlformats.org/officeDocument/2006/relationships/image" Target="../media/image68.wmf"/><Relationship Id="rId52" Type="http://schemas.openxmlformats.org/officeDocument/2006/relationships/image" Target="../media/image72.wmf"/><Relationship Id="rId60" Type="http://schemas.openxmlformats.org/officeDocument/2006/relationships/image" Target="../media/image76.wmf"/><Relationship Id="rId4" Type="http://schemas.openxmlformats.org/officeDocument/2006/relationships/tags" Target="../tags/tag884.xml"/><Relationship Id="rId9" Type="http://schemas.openxmlformats.org/officeDocument/2006/relationships/tags" Target="../tags/tag88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923.xml"/><Relationship Id="rId7" Type="http://schemas.openxmlformats.org/officeDocument/2006/relationships/image" Target="../media/image78.png"/><Relationship Id="rId2" Type="http://schemas.openxmlformats.org/officeDocument/2006/relationships/tags" Target="../tags/tag922.xml"/><Relationship Id="rId1" Type="http://schemas.openxmlformats.org/officeDocument/2006/relationships/tags" Target="../tags/tag921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9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927.xml"/><Relationship Id="rId2" Type="http://schemas.openxmlformats.org/officeDocument/2006/relationships/tags" Target="../tags/tag926.xml"/><Relationship Id="rId1" Type="http://schemas.openxmlformats.org/officeDocument/2006/relationships/tags" Target="../tags/tag925.xml"/><Relationship Id="rId6" Type="http://schemas.openxmlformats.org/officeDocument/2006/relationships/image" Target="../media/image79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930.xml"/><Relationship Id="rId7" Type="http://schemas.openxmlformats.org/officeDocument/2006/relationships/image" Target="../media/image78.png"/><Relationship Id="rId2" Type="http://schemas.openxmlformats.org/officeDocument/2006/relationships/tags" Target="../tags/tag929.xml"/><Relationship Id="rId1" Type="http://schemas.openxmlformats.org/officeDocument/2006/relationships/tags" Target="../tags/tag928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9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934.xml"/><Relationship Id="rId7" Type="http://schemas.openxmlformats.org/officeDocument/2006/relationships/notesSlide" Target="../notesSlides/notesSlide40.xml"/><Relationship Id="rId2" Type="http://schemas.openxmlformats.org/officeDocument/2006/relationships/tags" Target="../tags/tag933.xml"/><Relationship Id="rId1" Type="http://schemas.openxmlformats.org/officeDocument/2006/relationships/tags" Target="../tags/tag932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84.png"/><Relationship Id="rId5" Type="http://schemas.openxmlformats.org/officeDocument/2006/relationships/tags" Target="../tags/tag936.xml"/><Relationship Id="rId10" Type="http://schemas.openxmlformats.org/officeDocument/2006/relationships/image" Target="../media/image83.png"/><Relationship Id="rId4" Type="http://schemas.openxmlformats.org/officeDocument/2006/relationships/tags" Target="../tags/tag935.xml"/><Relationship Id="rId9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939.xml"/><Relationship Id="rId2" Type="http://schemas.openxmlformats.org/officeDocument/2006/relationships/tags" Target="../tags/tag938.xml"/><Relationship Id="rId1" Type="http://schemas.openxmlformats.org/officeDocument/2006/relationships/tags" Target="../tags/tag937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942.xml"/><Relationship Id="rId2" Type="http://schemas.openxmlformats.org/officeDocument/2006/relationships/tags" Target="../tags/tag941.xml"/><Relationship Id="rId1" Type="http://schemas.openxmlformats.org/officeDocument/2006/relationships/tags" Target="../tags/tag940.xml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research.microsoft.com/~zhang/Calib/" TargetMode="External"/><Relationship Id="rId3" Type="http://schemas.openxmlformats.org/officeDocument/2006/relationships/tags" Target="../tags/tag945.xml"/><Relationship Id="rId7" Type="http://schemas.openxmlformats.org/officeDocument/2006/relationships/tags" Target="../tags/tag949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944.xml"/><Relationship Id="rId1" Type="http://schemas.openxmlformats.org/officeDocument/2006/relationships/tags" Target="../tags/tag943.xml"/><Relationship Id="rId6" Type="http://schemas.openxmlformats.org/officeDocument/2006/relationships/tags" Target="../tags/tag948.xml"/><Relationship Id="rId11" Type="http://schemas.openxmlformats.org/officeDocument/2006/relationships/image" Target="../media/image86.png"/><Relationship Id="rId5" Type="http://schemas.openxmlformats.org/officeDocument/2006/relationships/tags" Target="../tags/tag947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946.xml"/><Relationship Id="rId9" Type="http://schemas.openxmlformats.org/officeDocument/2006/relationships/notesSlide" Target="../notesSlides/notesSlide4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www.mizuno.org/gl/tip/" TargetMode="External"/><Relationship Id="rId2" Type="http://schemas.openxmlformats.org/officeDocument/2006/relationships/tags" Target="../tags/tag951.xml"/><Relationship Id="rId1" Type="http://schemas.openxmlformats.org/officeDocument/2006/relationships/tags" Target="../tags/tag950.xml"/><Relationship Id="rId6" Type="http://schemas.openxmlformats.org/officeDocument/2006/relationships/hyperlink" Target="http://grail.cs.washington.edu/projects/svm/" TargetMode="External"/><Relationship Id="rId5" Type="http://schemas.openxmlformats.org/officeDocument/2006/relationships/hyperlink" Target="http://graphics.csail.mit.edu/graphics/ibedit/" TargetMode="External"/><Relationship Id="rId4" Type="http://schemas.openxmlformats.org/officeDocument/2006/relationships/notesSlide" Target="../notesSlides/notesSlide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bZGWRJyo0YU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0670" y="1741710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98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954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>
                <a:solidFill>
                  <a:prstClr val="black"/>
                </a:solidFill>
                <a:latin typeface="Calibri"/>
              </a:rPr>
              <a:t>Noah Snavely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8485" y="2960916"/>
            <a:ext cx="4800600" cy="3692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119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dirty="0"/>
              <a:t>Object recognition</a:t>
            </a:r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3200" dirty="0"/>
              <a:t>Projective geometry—what’s it good for?</a:t>
            </a:r>
          </a:p>
        </p:txBody>
      </p:sp>
      <p:pic>
        <p:nvPicPr>
          <p:cNvPr id="5816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7857" y="1275890"/>
            <a:ext cx="3247572" cy="46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222944" y="6066538"/>
            <a:ext cx="1497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  <a:hlinkClick r:id="rId6" tooltip="Paolo Uccello"/>
              </a:rPr>
              <a:t>Paolo Uccello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53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1364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88326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2132012" y="1676401"/>
            <a:ext cx="3430588" cy="4163199"/>
            <a:chOff x="608012" y="1676400"/>
            <a:chExt cx="3430588" cy="4163199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50" name="Photo Editor Photo" r:id="rId12" imgW="5885714" imgH="6668431" progId="">
                    <p:embed/>
                  </p:oleObj>
                </mc:Choice>
                <mc:Fallback>
                  <p:oleObj name="Photo Editor Photo" r:id="rId12" imgW="5885714" imgH="6668431" progId="">
                    <p:embed/>
                    <p:pic>
                      <p:nvPicPr>
                        <p:cNvPr id="344147" name="Object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63647" y="5562600"/>
              <a:ext cx="1673279" cy="276999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Calibri"/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  <a:latin typeface="Calibri"/>
                </a:rPr>
                <a:t>Music Lesson</a:t>
              </a:r>
              <a:endParaRPr lang="en-GB" sz="120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69466" y="6507164"/>
            <a:ext cx="2291718" cy="276999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Calibri"/>
              </a:rPr>
              <a:t>Reconstructions by </a:t>
            </a:r>
            <a:r>
              <a:rPr lang="en-GB" sz="1200" dirty="0" err="1">
                <a:solidFill>
                  <a:srgbClr val="000000"/>
                </a:solidFill>
                <a:latin typeface="Calibri"/>
              </a:rPr>
              <a:t>Criminisi</a:t>
            </a:r>
            <a:r>
              <a:rPr lang="en-GB" sz="1200" dirty="0">
                <a:solidFill>
                  <a:srgbClr val="000000"/>
                </a:solidFill>
                <a:latin typeface="Calibri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415092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1"/>
            <a:ext cx="9144000" cy="520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measurements in images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AD649F-EE42-AD45-8562-182349F1A371}"/>
              </a:ext>
            </a:extLst>
          </p:cNvPr>
          <p:cNvSpPr/>
          <p:nvPr/>
        </p:nvSpPr>
        <p:spPr>
          <a:xfrm>
            <a:off x="4123021" y="6488668"/>
            <a:ext cx="4584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https://www.warbyparker.com/pd/instructions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8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408614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981200" y="2133601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33601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4" name="Photo Editor Photo" r:id="rId67" imgW="5106113" imgH="5172797" progId="">
                  <p:embed/>
                </p:oleObj>
              </mc:Choice>
              <mc:Fallback>
                <p:oleObj name="Photo Editor Photo" r:id="rId67" imgW="5106113" imgH="5172797" progId="">
                  <p:embed/>
                  <p:pic>
                    <p:nvPicPr>
                      <p:cNvPr id="3276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5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334001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5" name="Photo Editor Photo" r:id="rId69" imgW="5106113" imgH="5172797" progId="">
                    <p:embed/>
                  </p:oleObj>
                </mc:Choice>
                <mc:Fallback>
                  <p:oleObj name="Photo Editor Photo" r:id="rId69" imgW="5106113" imgH="5172797" progId="">
                    <p:embed/>
                    <p:pic>
                      <p:nvPicPr>
                        <p:cNvPr id="32768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3581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315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6" name="Photo Editor Photo" r:id="rId71" imgW="5125165" imgH="5191850" progId="">
                    <p:embed/>
                  </p:oleObj>
                </mc:Choice>
                <mc:Fallback>
                  <p:oleObj name="Photo Editor Photo" r:id="rId71" imgW="5125165" imgH="5191850" progId="">
                    <p:embed/>
                    <p:pic>
                      <p:nvPicPr>
                        <p:cNvPr id="32768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93926" y="6019801"/>
            <a:ext cx="436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9397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coordinates and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(X,Y,W) same as (SX,SY,SW)</a:t>
            </a:r>
          </a:p>
          <a:p>
            <a:endParaRPr lang="en-US" dirty="0"/>
          </a:p>
          <a:p>
            <a:r>
              <a:rPr lang="en-US" dirty="0"/>
              <a:t>Line in projective plane</a:t>
            </a:r>
          </a:p>
          <a:p>
            <a:pPr lvl="1"/>
            <a:r>
              <a:rPr lang="en-US" dirty="0"/>
              <a:t>ax + by + c = 0</a:t>
            </a:r>
          </a:p>
          <a:p>
            <a:pPr lvl="1"/>
            <a:r>
              <a:rPr lang="en-US" dirty="0" err="1"/>
              <a:t>aX</a:t>
            </a:r>
            <a:r>
              <a:rPr lang="en-US" dirty="0"/>
              <a:t> + </a:t>
            </a:r>
            <a:r>
              <a:rPr lang="en-US" dirty="0" err="1"/>
              <a:t>bY</a:t>
            </a:r>
            <a:r>
              <a:rPr lang="en-US" dirty="0"/>
              <a:t> + </a:t>
            </a:r>
            <a:r>
              <a:rPr lang="en-US" dirty="0" err="1"/>
              <a:t>cW</a:t>
            </a:r>
            <a:r>
              <a:rPr lang="en-US" dirty="0"/>
              <a:t> = 0</a:t>
            </a:r>
          </a:p>
          <a:p>
            <a:pPr lvl="1"/>
            <a:r>
              <a:rPr lang="en-US" dirty="0" err="1"/>
              <a:t>u</a:t>
            </a:r>
            <a:r>
              <a:rPr lang="en-US" baseline="30000" dirty="0" err="1"/>
              <a:t>T</a:t>
            </a:r>
            <a:r>
              <a:rPr lang="en-US" dirty="0" err="1"/>
              <a:t>p</a:t>
            </a:r>
            <a:r>
              <a:rPr lang="en-US" dirty="0"/>
              <a:t> = </a:t>
            </a:r>
            <a:r>
              <a:rPr lang="en-US" dirty="0" err="1"/>
              <a:t>p</a:t>
            </a:r>
            <a:r>
              <a:rPr lang="en-US" baseline="30000" dirty="0" err="1"/>
              <a:t>T</a:t>
            </a:r>
            <a:r>
              <a:rPr lang="en-US" dirty="0" err="1"/>
              <a:t>u</a:t>
            </a:r>
            <a:r>
              <a:rPr lang="en-US" dirty="0"/>
              <a:t> =0</a:t>
            </a:r>
            <a:endParaRPr lang="en-US" baseline="30000" dirty="0"/>
          </a:p>
          <a:p>
            <a:pPr lvl="2"/>
            <a:r>
              <a:rPr lang="en-US" dirty="0"/>
              <a:t>u = [</a:t>
            </a:r>
            <a:r>
              <a:rPr lang="en-US" dirty="0" err="1"/>
              <a:t>a,b,c</a:t>
            </a:r>
            <a:r>
              <a:rPr lang="en-US" dirty="0"/>
              <a:t>]</a:t>
            </a:r>
            <a:r>
              <a:rPr lang="en-US" baseline="30000" dirty="0"/>
              <a:t> T</a:t>
            </a:r>
            <a:r>
              <a:rPr lang="en-US" dirty="0"/>
              <a:t> and p = [X,Y,W]</a:t>
            </a:r>
            <a:r>
              <a:rPr lang="en-US" baseline="30000" dirty="0"/>
              <a:t> T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Euclidean = (X/W,Y/W)</a:t>
            </a:r>
          </a:p>
          <a:p>
            <a:pPr lvl="2"/>
            <a:r>
              <a:rPr lang="en-US" dirty="0"/>
              <a:t>W = 0? Ideal points, points at infinity (X,Y,0)</a:t>
            </a:r>
          </a:p>
        </p:txBody>
      </p:sp>
    </p:spTree>
    <p:extLst>
      <p:ext uri="{BB962C8B-B14F-4D97-AF65-F5344CB8AC3E}">
        <p14:creationId xmlns:p14="http://schemas.microsoft.com/office/powerpoint/2010/main" val="327731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216F7D5-E12A-0F47-B81E-492178A71D18}"/>
              </a:ext>
            </a:extLst>
          </p:cNvPr>
          <p:cNvGrpSpPr/>
          <p:nvPr/>
        </p:nvGrpSpPr>
        <p:grpSpPr>
          <a:xfrm>
            <a:off x="1270000" y="1547039"/>
            <a:ext cx="1248229" cy="3517943"/>
            <a:chOff x="1270000" y="1547039"/>
            <a:chExt cx="1248229" cy="351794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BCB888E-C4C6-B948-BC8D-C93F84E82056}"/>
                </a:ext>
              </a:extLst>
            </p:cNvPr>
            <p:cNvCxnSpPr>
              <a:cxnSpLocks/>
            </p:cNvCxnSpPr>
            <p:nvPr/>
          </p:nvCxnSpPr>
          <p:spPr>
            <a:xfrm>
              <a:off x="1893721" y="2070259"/>
              <a:ext cx="0" cy="2994723"/>
            </a:xfrm>
            <a:prstGeom prst="line">
              <a:avLst/>
            </a:prstGeom>
            <a:ln w="381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5F551A-5B19-A545-AEDA-BF0053EE4E00}"/>
                </a:ext>
              </a:extLst>
            </p:cNvPr>
            <p:cNvSpPr txBox="1"/>
            <p:nvPr/>
          </p:nvSpPr>
          <p:spPr>
            <a:xfrm>
              <a:off x="1270000" y="1547039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+mj-lt"/>
                </a:rPr>
                <a:t>y-axis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4285FB5-300A-874B-A34B-A339ADDB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Projection </a:t>
            </a:r>
            <a:r>
              <a:rPr lang="en-US" sz="2000" dirty="0"/>
              <a:t>(Review?)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C42A9D-A60A-F14B-A395-8DB3A3DD4056}"/>
              </a:ext>
            </a:extLst>
          </p:cNvPr>
          <p:cNvGrpSpPr/>
          <p:nvPr/>
        </p:nvGrpSpPr>
        <p:grpSpPr>
          <a:xfrm>
            <a:off x="1930006" y="3701054"/>
            <a:ext cx="9882010" cy="536967"/>
            <a:chOff x="1930006" y="3701054"/>
            <a:chExt cx="9882010" cy="53696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1A06936-59EF-9047-94CA-DE745EBC970C}"/>
                </a:ext>
              </a:extLst>
            </p:cNvPr>
            <p:cNvCxnSpPr/>
            <p:nvPr/>
          </p:nvCxnSpPr>
          <p:spPr>
            <a:xfrm>
              <a:off x="1930006" y="4238021"/>
              <a:ext cx="923108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86D3C-B6D0-FB40-977C-7B9D0B9FEDCB}"/>
                </a:ext>
              </a:extLst>
            </p:cNvPr>
            <p:cNvSpPr txBox="1"/>
            <p:nvPr/>
          </p:nvSpPr>
          <p:spPr>
            <a:xfrm>
              <a:off x="10563787" y="3701054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+mj-lt"/>
                </a:rPr>
                <a:t>z-axis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83B97E-C9CC-D64C-B306-F8A7483DEC50}"/>
              </a:ext>
            </a:extLst>
          </p:cNvPr>
          <p:cNvGrpSpPr/>
          <p:nvPr/>
        </p:nvGrpSpPr>
        <p:grpSpPr>
          <a:xfrm>
            <a:off x="3370737" y="1351468"/>
            <a:ext cx="1850559" cy="2886553"/>
            <a:chOff x="3370737" y="1351468"/>
            <a:chExt cx="1850559" cy="288655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A56EC1-9C47-0B4F-B153-2BFC2D0E85C9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988306"/>
              <a:ext cx="0" cy="2249715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4A7DA9-A167-3041-A851-A1A3DA09B3B3}"/>
                </a:ext>
              </a:extLst>
            </p:cNvPr>
            <p:cNvSpPr txBox="1"/>
            <p:nvPr/>
          </p:nvSpPr>
          <p:spPr>
            <a:xfrm>
              <a:off x="3370737" y="1351468"/>
              <a:ext cx="1850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z=1</a:t>
              </a:r>
            </a:p>
            <a:p>
              <a:pPr algn="ctr"/>
              <a:r>
                <a:rPr lang="en-US" dirty="0">
                  <a:latin typeface="+mj-lt"/>
                </a:rPr>
                <a:t>(Image plane)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A613BA-6D37-DE4E-9102-E0A4A78724DC}"/>
              </a:ext>
            </a:extLst>
          </p:cNvPr>
          <p:cNvCxnSpPr/>
          <p:nvPr/>
        </p:nvCxnSpPr>
        <p:spPr>
          <a:xfrm flipH="1">
            <a:off x="1929614" y="1886708"/>
            <a:ext cx="6885202" cy="230564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5A8FC2-3D33-5E4D-89C2-33419F4500C1}"/>
              </a:ext>
            </a:extLst>
          </p:cNvPr>
          <p:cNvGrpSpPr/>
          <p:nvPr/>
        </p:nvGrpSpPr>
        <p:grpSpPr>
          <a:xfrm>
            <a:off x="5936343" y="2751473"/>
            <a:ext cx="159657" cy="1477404"/>
            <a:chOff x="5936343" y="2751473"/>
            <a:chExt cx="159657" cy="14774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1DE2FB9-B720-0145-837E-8131A386CE84}"/>
                </a:ext>
              </a:extLst>
            </p:cNvPr>
            <p:cNvSpPr/>
            <p:nvPr/>
          </p:nvSpPr>
          <p:spPr>
            <a:xfrm>
              <a:off x="5936343" y="2751473"/>
              <a:ext cx="159657" cy="15965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95DA03A-02DD-1448-9DE9-FFBD196DE72D}"/>
                </a:ext>
              </a:extLst>
            </p:cNvPr>
            <p:cNvCxnSpPr>
              <a:cxnSpLocks/>
              <a:stCxn id="21" idx="4"/>
            </p:cNvCxnSpPr>
            <p:nvPr/>
          </p:nvCxnSpPr>
          <p:spPr>
            <a:xfrm>
              <a:off x="6016172" y="2911130"/>
              <a:ext cx="0" cy="1317747"/>
            </a:xfrm>
            <a:prstGeom prst="line">
              <a:avLst/>
            </a:prstGeom>
            <a:ln w="28575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E0EA39-BE36-FF45-B053-612E5039B9B0}"/>
              </a:ext>
            </a:extLst>
          </p:cNvPr>
          <p:cNvCxnSpPr>
            <a:cxnSpLocks/>
            <a:stCxn id="22" idx="4"/>
          </p:cNvCxnSpPr>
          <p:nvPr/>
        </p:nvCxnSpPr>
        <p:spPr>
          <a:xfrm>
            <a:off x="8628308" y="2043608"/>
            <a:ext cx="0" cy="2194413"/>
          </a:xfrm>
          <a:prstGeom prst="line">
            <a:avLst/>
          </a:prstGeom>
          <a:ln w="28575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3FD4A2A-6D8A-9643-BF95-D68A3B7FECD7}"/>
              </a:ext>
            </a:extLst>
          </p:cNvPr>
          <p:cNvSpPr/>
          <p:nvPr/>
        </p:nvSpPr>
        <p:spPr>
          <a:xfrm>
            <a:off x="4187370" y="3331232"/>
            <a:ext cx="159657" cy="15965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8D4E22-CFBB-3A41-AFC4-C3A5C201C1CD}"/>
              </a:ext>
            </a:extLst>
          </p:cNvPr>
          <p:cNvGrpSpPr/>
          <p:nvPr/>
        </p:nvGrpSpPr>
        <p:grpSpPr>
          <a:xfrm>
            <a:off x="7924364" y="1351468"/>
            <a:ext cx="1850568" cy="692140"/>
            <a:chOff x="7924364" y="1351468"/>
            <a:chExt cx="1850568" cy="6921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5FA242E-9791-0147-AF61-B36D96A3C8B3}"/>
                </a:ext>
              </a:extLst>
            </p:cNvPr>
            <p:cNvSpPr/>
            <p:nvPr/>
          </p:nvSpPr>
          <p:spPr>
            <a:xfrm>
              <a:off x="8548479" y="1883951"/>
              <a:ext cx="159657" cy="15965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CCA525-B804-0F40-B2F1-CD3E6D02C6B4}"/>
                </a:ext>
              </a:extLst>
            </p:cNvPr>
            <p:cNvSpPr txBox="1"/>
            <p:nvPr/>
          </p:nvSpPr>
          <p:spPr>
            <a:xfrm>
              <a:off x="7924364" y="1351468"/>
              <a:ext cx="1850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p= (x, y, z)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D1177F9-AC82-E04F-B920-DA1C11317F9C}"/>
              </a:ext>
            </a:extLst>
          </p:cNvPr>
          <p:cNvGrpSpPr/>
          <p:nvPr/>
        </p:nvGrpSpPr>
        <p:grpSpPr>
          <a:xfrm>
            <a:off x="1929615" y="4881133"/>
            <a:ext cx="6698694" cy="634367"/>
            <a:chOff x="1929615" y="4881133"/>
            <a:chExt cx="6698694" cy="634367"/>
          </a:xfrm>
        </p:grpSpPr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D3819EE4-4875-804C-BD28-0C40D48373EB}"/>
                </a:ext>
              </a:extLst>
            </p:cNvPr>
            <p:cNvSpPr/>
            <p:nvPr/>
          </p:nvSpPr>
          <p:spPr>
            <a:xfrm rot="16200000">
              <a:off x="5133717" y="1677031"/>
              <a:ext cx="290489" cy="6698694"/>
            </a:xfrm>
            <a:prstGeom prst="leftBrac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125D20F-2B35-9542-B156-B7E3DDE1F324}"/>
                </a:ext>
              </a:extLst>
            </p:cNvPr>
            <p:cNvSpPr/>
            <p:nvPr/>
          </p:nvSpPr>
          <p:spPr>
            <a:xfrm>
              <a:off x="5135331" y="5146168"/>
              <a:ext cx="2872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z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211B54-724E-7843-93F8-54B7251F3B3E}"/>
              </a:ext>
            </a:extLst>
          </p:cNvPr>
          <p:cNvGrpSpPr/>
          <p:nvPr/>
        </p:nvGrpSpPr>
        <p:grpSpPr>
          <a:xfrm>
            <a:off x="1928337" y="2952280"/>
            <a:ext cx="2535690" cy="1967364"/>
            <a:chOff x="1928337" y="2952280"/>
            <a:chExt cx="2535690" cy="196736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606903-A01B-5744-BDBB-4F023C3AF926}"/>
                </a:ext>
              </a:extLst>
            </p:cNvPr>
            <p:cNvSpPr txBox="1"/>
            <p:nvPr/>
          </p:nvSpPr>
          <p:spPr>
            <a:xfrm>
              <a:off x="1928337" y="2952280"/>
              <a:ext cx="253569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</a:rPr>
                <a:t>(Image Coordinates)</a:t>
              </a:r>
            </a:p>
            <a:p>
              <a:pPr algn="ctr"/>
              <a:r>
                <a:rPr lang="en-US" dirty="0">
                  <a:latin typeface="+mj-lt"/>
                </a:rPr>
                <a:t>p’= (?,?,1)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BC50923-8C49-6349-9DBA-C375A6606AD9}"/>
                </a:ext>
              </a:extLst>
            </p:cNvPr>
            <p:cNvGrpSpPr/>
            <p:nvPr/>
          </p:nvGrpSpPr>
          <p:grpSpPr>
            <a:xfrm>
              <a:off x="1929616" y="4325739"/>
              <a:ext cx="2366407" cy="593905"/>
              <a:chOff x="1929616" y="4325739"/>
              <a:chExt cx="2366407" cy="593905"/>
            </a:xfrm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50AED062-036A-6C4F-A3E1-97CAA227C320}"/>
                  </a:ext>
                </a:extLst>
              </p:cNvPr>
              <p:cNvSpPr/>
              <p:nvPr/>
            </p:nvSpPr>
            <p:spPr>
              <a:xfrm rot="16200000">
                <a:off x="2967575" y="3287780"/>
                <a:ext cx="290489" cy="2366407"/>
              </a:xfrm>
              <a:prstGeom prst="leftBrac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455D437-0D05-924E-A653-4D29DC9938D5}"/>
                  </a:ext>
                </a:extLst>
              </p:cNvPr>
              <p:cNvSpPr/>
              <p:nvPr/>
            </p:nvSpPr>
            <p:spPr>
              <a:xfrm>
                <a:off x="2976056" y="4550312"/>
                <a:ext cx="300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DE85EC4-993A-904D-923C-5ED484A82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6" y="3429000"/>
            <a:ext cx="1610298" cy="14583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B4F987E-9FD9-E747-8E10-86ED8D6EA388}"/>
              </a:ext>
            </a:extLst>
          </p:cNvPr>
          <p:cNvSpPr txBox="1"/>
          <p:nvPr/>
        </p:nvSpPr>
        <p:spPr>
          <a:xfrm>
            <a:off x="1760326" y="5746906"/>
            <a:ext cx="253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p’= (?,?,1)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7D6717-B0B2-0F4D-A07E-819EF8E53EED}"/>
              </a:ext>
            </a:extLst>
          </p:cNvPr>
          <p:cNvSpPr txBox="1"/>
          <p:nvPr/>
        </p:nvSpPr>
        <p:spPr>
          <a:xfrm>
            <a:off x="8204778" y="5746905"/>
            <a:ext cx="253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p’= (x/z, y/z, 1)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AB37C250-691C-EE42-9942-9C91AF433E22}"/>
              </a:ext>
            </a:extLst>
          </p:cNvPr>
          <p:cNvSpPr/>
          <p:nvPr/>
        </p:nvSpPr>
        <p:spPr>
          <a:xfrm>
            <a:off x="4170896" y="5330834"/>
            <a:ext cx="3690549" cy="1304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Homogenization =</a:t>
            </a:r>
          </a:p>
          <a:p>
            <a:pPr algn="ctr"/>
            <a:r>
              <a:rPr lang="en-US" dirty="0"/>
              <a:t>Apply Similar Triangles Rule</a:t>
            </a:r>
          </a:p>
        </p:txBody>
      </p:sp>
    </p:spTree>
    <p:extLst>
      <p:ext uri="{BB962C8B-B14F-4D97-AF65-F5344CB8AC3E}">
        <p14:creationId xmlns:p14="http://schemas.microsoft.com/office/powerpoint/2010/main" val="8569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7" grpId="0"/>
      <p:bldP spid="48" grpId="0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182100" y="1496787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  <a:latin typeface="Calibri"/>
                  </a:rPr>
                  <a:t>l</a:t>
                </a:r>
              </a:p>
            </p:txBody>
          </p:sp>
        </p:grpSp>
      </p:grpSp>
      <p:sp>
        <p:nvSpPr>
          <p:cNvPr id="29901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377241" y="1367757"/>
            <a:ext cx="7242759" cy="4903335"/>
          </a:xfrm>
        </p:spPr>
        <p:txBody>
          <a:bodyPr/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9715500" y="1496787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523413" y="291125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9585326" y="1496788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9715500" y="2258787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9563100" y="1801587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488613" y="2292125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791700" y="2411187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802372" y="2333678"/>
            <a:ext cx="3866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  <a:latin typeface="Calibri"/>
              </a:rPr>
              <a:t>p</a:t>
            </a:r>
            <a:r>
              <a:rPr lang="en-US" b="1" baseline="-25000">
                <a:solidFill>
                  <a:srgbClr val="3333CC"/>
                </a:solidFill>
                <a:latin typeface="Calibri"/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401300" y="2258788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  <a:latin typeface="Calibri"/>
              </a:rPr>
              <a:t>p</a:t>
            </a:r>
            <a:r>
              <a:rPr lang="en-US" b="1" baseline="-25000">
                <a:solidFill>
                  <a:srgbClr val="3333CC"/>
                </a:solidFill>
                <a:latin typeface="Calibri"/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76250" y="3986712"/>
            <a:ext cx="7924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  <a:latin typeface="Calibri"/>
              </a:rPr>
              <a:t>2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p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is </a:t>
            </a:r>
            <a:r>
              <a:rPr lang="en-US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2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p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=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2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  <a:latin typeface="Calibri"/>
              </a:rPr>
              <a:t>dual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in projective space</a:t>
            </a:r>
          </a:p>
        </p:txBody>
      </p:sp>
      <p:grpSp>
        <p:nvGrpSpPr>
          <p:cNvPr id="4" name="Group 17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9105900" y="3911817"/>
            <a:ext cx="2286000" cy="1752600"/>
            <a:chOff x="3072" y="1200"/>
            <a:chExt cx="1440" cy="1104"/>
          </a:xfrm>
        </p:grpSpPr>
        <p:sp>
          <p:nvSpPr>
            <p:cNvPr id="299026" name="Line 1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936" y="1392"/>
              <a:ext cx="48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7" name="Freeform 1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600" y="1200"/>
              <a:ext cx="768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8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79" y="2091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9" name="Line 2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3600" y="1680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0" name="Line 2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44"/>
              <a:ext cx="1008" cy="7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1" name="Oval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36" y="1728"/>
              <a:ext cx="48" cy="4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2" name="Line 2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264" y="1632"/>
              <a:ext cx="24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3" name="Text Box 2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168" y="1680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  <a:latin typeface="Calibri"/>
                </a:rPr>
                <a:t>l</a:t>
              </a:r>
              <a:r>
                <a:rPr lang="en-US" b="1" baseline="-25000">
                  <a:solidFill>
                    <a:srgbClr val="3333CC"/>
                  </a:solidFill>
                  <a:latin typeface="Calibri"/>
                </a:rPr>
                <a:t>1</a:t>
              </a:r>
            </a:p>
          </p:txBody>
        </p:sp>
        <p:sp>
          <p:nvSpPr>
            <p:cNvPr id="299034" name="Line 2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3072" y="1920"/>
              <a:ext cx="43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5" name="Text Box 27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72" y="1929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0000"/>
                  </a:solidFill>
                  <a:latin typeface="Calibri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alibri"/>
                </a:rPr>
                <a:t>2</a:t>
              </a:r>
            </a:p>
          </p:txBody>
        </p:sp>
        <p:sp>
          <p:nvSpPr>
            <p:cNvPr id="299036" name="Rectangle 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936" y="168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CC33"/>
                  </a:solidFill>
                  <a:latin typeface="Calibri"/>
                </a:rPr>
                <a:t>p</a:t>
              </a:r>
              <a:endParaRPr lang="en-US" b="1" baseline="-25000">
                <a:solidFill>
                  <a:srgbClr val="33CC33"/>
                </a:solidFill>
                <a:latin typeface="Calibri"/>
              </a:endParaRPr>
            </a:p>
          </p:txBody>
        </p:sp>
      </p:grpSp>
      <p:sp>
        <p:nvSpPr>
          <p:cNvPr id="299037" name="Rectangle 2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76250" y="2563587"/>
            <a:ext cx="792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spanned by rays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  <a:latin typeface="Calibri"/>
              </a:rPr>
              <a:t>2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l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is </a:t>
            </a:r>
            <a:r>
              <a:rPr lang="en-US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2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l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=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2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plane normal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0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315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Ideal point (“point at infinity”)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p </a:t>
            </a:r>
            <a:r>
              <a:rPr lang="en-US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>
                <a:solidFill>
                  <a:schemeClr val="accent2"/>
                </a:solidFill>
              </a:rPr>
              <a:t> (x, y, 0)</a:t>
            </a:r>
            <a:r>
              <a:rPr lang="en-US"/>
              <a:t> – parallel to image plane</a:t>
            </a:r>
          </a:p>
          <a:p>
            <a:pPr lvl="1"/>
            <a:r>
              <a:rPr lang="en-US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962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124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124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124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743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86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60457" y="2056091"/>
            <a:ext cx="9181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latin typeface="Calibri"/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25751" y="1981200"/>
            <a:ext cx="357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/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2819400"/>
            <a:ext cx="284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743200" y="2833688"/>
            <a:ext cx="346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/>
              </a:rPr>
              <a:t>-z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40250" y="2895600"/>
            <a:ext cx="1330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/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209801" y="1219200"/>
            <a:ext cx="7826375" cy="5181600"/>
            <a:chOff x="432" y="768"/>
            <a:chExt cx="4930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/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>
                  <a:solidFill>
                    <a:srgbClr val="3333CC"/>
                  </a:solidFill>
                  <a:latin typeface="Calibri"/>
                </a:rPr>
                <a:t>l </a:t>
              </a:r>
              <a:r>
                <a:rPr lang="en-US" sz="2000">
                  <a:solidFill>
                    <a:srgbClr val="3333CC"/>
                  </a:solidFill>
                  <a:latin typeface="Calibri"/>
                  <a:sym typeface="Symbol" pitchFamily="18" charset="2"/>
                </a:rPr>
                <a:t></a:t>
              </a:r>
              <a:r>
                <a:rPr lang="en-US" sz="2000">
                  <a:solidFill>
                    <a:srgbClr val="3333CC"/>
                  </a:solidFill>
                  <a:latin typeface="Calibri"/>
                </a:rPr>
                <a:t> (a, b, 0)</a:t>
              </a:r>
              <a:r>
                <a:rPr lang="en-US" sz="2000">
                  <a:solidFill>
                    <a:srgbClr val="000000"/>
                  </a:solidFill>
                  <a:latin typeface="Calibri"/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92" y="768"/>
              <a:ext cx="1970" cy="1433"/>
              <a:chOff x="3392" y="768"/>
              <a:chExt cx="1970" cy="1433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85" y="1064"/>
                <a:ext cx="49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  <a:latin typeface="Calibri"/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488" y="1248"/>
                <a:ext cx="22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872" y="1968"/>
                <a:ext cx="17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-z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83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09800" y="5791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goes through image origin (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principal point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829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4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N·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0E5045-852B-7442-AE41-F048F76F85B7}"/>
              </a:ext>
            </a:extLst>
          </p:cNvPr>
          <p:cNvGrpSpPr/>
          <p:nvPr/>
        </p:nvGrpSpPr>
        <p:grpSpPr>
          <a:xfrm>
            <a:off x="7965615" y="865912"/>
            <a:ext cx="4002574" cy="2953512"/>
            <a:chOff x="7819311" y="865912"/>
            <a:chExt cx="4002574" cy="295351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C4B0FEBC-F727-C840-8D19-AD5584E96E38}"/>
                </a:ext>
              </a:extLst>
            </p:cNvPr>
            <p:cNvSpPr/>
            <p:nvPr/>
          </p:nvSpPr>
          <p:spPr>
            <a:xfrm>
              <a:off x="7819311" y="865912"/>
              <a:ext cx="4002574" cy="2953512"/>
            </a:xfrm>
            <a:prstGeom prst="round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player, ball, man, sitting&#10;&#10;Description automatically generated">
              <a:extLst>
                <a:ext uri="{FF2B5EF4-FFF2-40B4-BE49-F238E27FC236}">
                  <a16:creationId xmlns:a16="http://schemas.microsoft.com/office/drawing/2014/main" id="{B7F9FF1A-5633-604B-947B-252AA925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4532" y="1109500"/>
              <a:ext cx="3632132" cy="12039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571478-F555-4946-A98B-DC9768EDF5A1}"/>
                </a:ext>
              </a:extLst>
            </p:cNvPr>
            <p:cNvSpPr txBox="1"/>
            <p:nvPr/>
          </p:nvSpPr>
          <p:spPr>
            <a:xfrm>
              <a:off x="8064950" y="2393111"/>
              <a:ext cx="3511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When z-axis is no longer the optical axis of our imaging system (eye or camera), we need to add a new homogeneous coordinate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4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883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006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8" name="Equation" r:id="rId7" imgW="2361960" imgH="685800" progId="Equation.3">
                  <p:embed/>
                </p:oleObj>
              </mc:Choice>
              <mc:Fallback>
                <p:oleObj name="Equation" r:id="rId7" imgW="2361960" imgH="685800" progId="Equation.3">
                  <p:embed/>
                  <p:pic>
                    <p:nvPicPr>
                      <p:cNvPr id="305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52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to Noah!</a:t>
            </a:r>
          </a:p>
        </p:txBody>
      </p:sp>
      <p:pic>
        <p:nvPicPr>
          <p:cNvPr id="5" name="Picture 4" descr="A picture containing person, indoor, baby, bed&#10;&#10;Description automatically generated">
            <a:extLst>
              <a:ext uri="{FF2B5EF4-FFF2-40B4-BE49-F238E27FC236}">
                <a16:creationId xmlns:a16="http://schemas.microsoft.com/office/drawing/2014/main" id="{26E5DD68-40F5-1949-95F3-FD894799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3030303" y="1385698"/>
            <a:ext cx="6131394" cy="40866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D25028-4B91-3143-A444-0A654DAAA13B}"/>
              </a:ext>
            </a:extLst>
          </p:cNvPr>
          <p:cNvSpPr/>
          <p:nvPr/>
        </p:nvSpPr>
        <p:spPr>
          <a:xfrm>
            <a:off x="3648054" y="5678401"/>
            <a:ext cx="4895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It’s Baby Charlie!</a:t>
            </a:r>
          </a:p>
        </p:txBody>
      </p:sp>
    </p:spTree>
    <p:extLst>
      <p:ext uri="{BB962C8B-B14F-4D97-AF65-F5344CB8AC3E}">
        <p14:creationId xmlns:p14="http://schemas.microsoft.com/office/powerpoint/2010/main" val="375944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0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28800" y="3429001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14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648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1219201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5773" y="2192339"/>
            <a:ext cx="722955" cy="4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05401" y="3200401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133601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733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80" y="1024"/>
              <a:ext cx="81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Calibri"/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733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7677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28800" y="5098824"/>
            <a:ext cx="722955" cy="4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08913" y="5595257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0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4A47567-25F3-4DD6-AC1C-762BBD962E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33341" y="6583363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00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91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1800" y="12192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5232" y="2192339"/>
            <a:ext cx="704039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32004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733800" y="2133601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733800" y="21336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1336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16510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3810000"/>
            <a:ext cx="83058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5232" y="2497138"/>
            <a:ext cx="704039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4191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10126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4502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4419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07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67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9546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0054" y="3592278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v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94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514" y="3603163"/>
            <a:ext cx="39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v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9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1600201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6854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035630" y="4114800"/>
            <a:ext cx="8251371" cy="2590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86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3892550" y="2571751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5089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6243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4867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4719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4608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4533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4484688" y="2557464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5019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7029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4724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2035630" y="4114800"/>
            <a:ext cx="8251371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Multiple Vanishing Points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Any set of parallel lines on the plane define a vanishing point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The union of all of these vanishing points is the </a:t>
            </a:r>
            <a:r>
              <a:rPr lang="en-US" sz="2800" i="1">
                <a:solidFill>
                  <a:prstClr val="black"/>
                </a:solidFill>
                <a:latin typeface="Calibri"/>
              </a:rPr>
              <a:t>horizon line</a:t>
            </a:r>
            <a:endParaRPr lang="en-US" sz="2800">
              <a:solidFill>
                <a:prstClr val="black"/>
              </a:solidFill>
              <a:latin typeface="Calibri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/>
              </a:rPr>
              <a:t>also called </a:t>
            </a:r>
            <a:r>
              <a:rPr lang="en-US" sz="2000" i="1">
                <a:solidFill>
                  <a:prstClr val="black"/>
                </a:solidFill>
                <a:latin typeface="Calibri"/>
              </a:rPr>
              <a:t>vanishing line</a:t>
            </a:r>
            <a:endParaRPr lang="en-US" sz="200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Note that different planes (can) define different vanishing lines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07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1CD1C-96AE-D04C-99A2-C246DC06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Notes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D6EF7-E2DF-E142-B59B-ACB81178E9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7713" y="1368425"/>
            <a:ext cx="10920031" cy="4902200"/>
          </a:xfrm>
        </p:spPr>
        <p:txBody>
          <a:bodyPr/>
          <a:lstStyle/>
          <a:p>
            <a:r>
              <a:rPr lang="en-US" dirty="0"/>
              <a:t>I (Abe) will take on most of the instructor duties moving forward</a:t>
            </a:r>
          </a:p>
          <a:p>
            <a:pPr lvl="1"/>
            <a:r>
              <a:rPr lang="en-US" dirty="0"/>
              <a:t>I will defer to Noah’s precedent on course structure and policy whenever  possible</a:t>
            </a:r>
          </a:p>
          <a:p>
            <a:r>
              <a:rPr lang="en-US" dirty="0"/>
              <a:t>Bear with us on the transition</a:t>
            </a:r>
          </a:p>
          <a:p>
            <a:pPr lvl="1"/>
            <a:r>
              <a:rPr lang="en-US" dirty="0"/>
              <a:t>First time teaching a course, but frequently give talks </a:t>
            </a:r>
            <a:r>
              <a:rPr lang="en-US" sz="1400" dirty="0"/>
              <a:t>(hopefully this will translate well…)</a:t>
            </a:r>
          </a:p>
          <a:p>
            <a:pPr lvl="1"/>
            <a:r>
              <a:rPr lang="en-US" dirty="0"/>
              <a:t>If I can’t answer a question in class, I will try to answer it at the beginning of next class or send out a correction.</a:t>
            </a:r>
          </a:p>
          <a:p>
            <a:pPr lvl="1"/>
            <a:r>
              <a:rPr lang="en-US" dirty="0"/>
              <a:t>I may occasionally describe things differently from Noah---don’t hesitate to ask for clarifications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4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31437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00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3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91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4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91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733800" y="2089150"/>
            <a:ext cx="3886200" cy="76200"/>
            <a:chOff x="1392" y="1316"/>
            <a:chExt cx="2448" cy="48"/>
          </a:xfrm>
        </p:grpSpPr>
        <p:sp>
          <p:nvSpPr>
            <p:cNvPr id="314376" name="Line 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4377" name="Oval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4378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10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9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4502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0" name="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962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1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2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962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3" name="Oval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7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4343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8" name="Text Box 2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724400" y="26670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14389" name="Oval 2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43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91" name="Text Box 2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315200" y="3048001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416EF-0A60-D644-87C3-8599E93201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29599" y="2955471"/>
            <a:ext cx="1845661" cy="2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64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800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191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191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733800" y="2089150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10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4502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62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962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3052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" name="Equation" r:id="rId24" imgW="3962160" imgH="914400" progId="Equation.3">
                  <p:embed/>
                </p:oleObj>
              </mc:Choice>
              <mc:Fallback>
                <p:oleObj name="Equation" r:id="rId24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4724401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" name="Equation" r:id="rId26" imgW="558720" imgH="215640" progId="Equation.3">
                  <p:embed/>
                </p:oleObj>
              </mc:Choice>
              <mc:Fallback>
                <p:oleObj name="Equation" r:id="rId26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4343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24400" y="26670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43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315200" y="3048001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33458" y="3472543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D9677-49CF-8D4F-94BC-4E1C15BC820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29599" y="2955471"/>
            <a:ext cx="1845661" cy="261258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CC9690C-F85A-E04A-9D5F-85FD6461EEFB}"/>
              </a:ext>
            </a:extLst>
          </p:cNvPr>
          <p:cNvSpPr/>
          <p:nvPr/>
        </p:nvSpPr>
        <p:spPr>
          <a:xfrm>
            <a:off x="9592057" y="3391354"/>
            <a:ext cx="2487168" cy="1976174"/>
          </a:xfrm>
          <a:prstGeom prst="round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Takeaway:</a:t>
            </a:r>
          </a:p>
          <a:p>
            <a:pPr algn="ctr"/>
            <a:r>
              <a:rPr lang="en-US" dirty="0"/>
              <a:t>Every directions maps to a vanishing point. Every vanishing point maps to a direction</a:t>
            </a:r>
          </a:p>
        </p:txBody>
      </p:sp>
    </p:spTree>
    <p:extLst>
      <p:ext uri="{BB962C8B-B14F-4D97-AF65-F5344CB8AC3E}">
        <p14:creationId xmlns:p14="http://schemas.microsoft.com/office/powerpoint/2010/main" val="395896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uiExpand="1" build="p"/>
      <p:bldP spid="23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351280" y="1948548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351280" y="2329548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494280" y="11865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656080" y="20247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656080" y="2710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656080" y="1186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65568" y="228668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656080" y="1948548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656080" y="2710548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656080" y="1948548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7480" y="2329548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04797" y="3388640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35480" y="2386699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l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46480" y="2253349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6095990" y="1197428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Calibri"/>
                </a:rPr>
                <a:t>l</a:t>
              </a:r>
              <a:endParaRPr lang="en-US" sz="20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2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Riddle me this…</a:t>
            </a:r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4294967295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127885" y="1077687"/>
            <a:ext cx="7936230" cy="526814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410574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Fun with vanishing points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5562600"/>
            <a:ext cx="7772400" cy="60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35877" name="Picture 5" descr="Pic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1" y="1371600"/>
            <a:ext cx="3343275" cy="4419600"/>
          </a:xfrm>
          <a:prstGeom prst="rect">
            <a:avLst/>
          </a:prstGeom>
          <a:noFill/>
        </p:spPr>
      </p:pic>
      <p:pic>
        <p:nvPicPr>
          <p:cNvPr id="335879" name="Picture 7" descr="Pictur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1371600"/>
            <a:ext cx="44958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00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C270-36B9-4390-8861-03B7E417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3" y="1600201"/>
            <a:ext cx="6904255" cy="4525963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E069687-7DE1-47FA-8572-6CB9BFE816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Lots of fun with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935838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14901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819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819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819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819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819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248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571875" y="5114926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971801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467351" y="4572001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096000" y="4410076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696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305676" y="4067176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7886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401051" y="3752851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839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669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795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819401" y="1819276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669213" y="1875547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296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819401" y="3486151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819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819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819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762376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781550" y="4772026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610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6238876" y="4362451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6715125" y="4248151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7038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7334251" y="4076701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562851" y="3990976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781926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010525" y="3867151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229601" y="3810001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467726" y="3743326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8620126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8782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8934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810126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6248401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7010401" y="1828801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7591426" y="1828801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7972426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8305801" y="1828801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8562976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8743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8896351" y="1819276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231063" y="3113089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621338" y="3106739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308975" y="3100389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933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524001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7219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067300" y="2308226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662988" y="2595564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40798" y="1583424"/>
            <a:ext cx="1104854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Single-View Modeling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166256" y="5410200"/>
            <a:ext cx="8055429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Calibri" pitchFamily="34" charset="0"/>
              </a:rPr>
              <a:t>Readings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Calibri" pitchFamily="34" charset="0"/>
              </a:rPr>
              <a:t>Mundy, J.L. and </a:t>
            </a:r>
            <a:r>
              <a:rPr lang="en-US" sz="1600" dirty="0" err="1">
                <a:latin typeface="Calibri" pitchFamily="34" charset="0"/>
              </a:rPr>
              <a:t>Zisserman</a:t>
            </a:r>
            <a:r>
              <a:rPr lang="en-US" sz="1600" dirty="0">
                <a:latin typeface="Calibri" pitchFamily="34" charset="0"/>
              </a:rPr>
              <a:t>, A., Geometric Invariance in Computer Vision, Appendix: Projective Geometry for Machine Vision, MIT Press, Cambridge, MA, 1992,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b="1" dirty="0">
                <a:latin typeface="Calibri" pitchFamily="34" charset="0"/>
              </a:rPr>
              <a:t>(read  23.1 - 23.5, 23.10)</a:t>
            </a:r>
          </a:p>
          <a:p>
            <a:pPr lvl="2">
              <a:lnSpc>
                <a:spcPct val="80000"/>
              </a:lnSpc>
            </a:pPr>
            <a:r>
              <a:rPr lang="en-US" sz="1400" dirty="0">
                <a:latin typeface="Calibri" pitchFamily="34" charset="0"/>
              </a:rPr>
              <a:t>available online:  </a:t>
            </a:r>
            <a:r>
              <a:rPr lang="en-US" sz="1400" dirty="0">
                <a:latin typeface="Calibri" pitchFamily="34" charset="0"/>
                <a:hlinkClick r:id="rId7"/>
              </a:rPr>
              <a:t>http://www.cs.cmu.edu/~ph/869/papers/zisser-mundy.pdf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295401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57600" y="4983164"/>
            <a:ext cx="4738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alibri"/>
                <a:hlinkClick r:id="rId9"/>
              </a:rPr>
              <a:t>Ames Room</a:t>
            </a:r>
            <a:endParaRPr lang="en-US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061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4867276" y="2695576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91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867276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91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181226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276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5715000" y="2057401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524000" y="1901826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978" cy="338"/>
              <a:chOff x="4383" y="1198"/>
              <a:chExt cx="978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97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2090055" y="1719947"/>
            <a:ext cx="248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How </a:t>
            </a:r>
            <a:r>
              <a:rPr lang="en-US">
                <a:solidFill>
                  <a:prstClr val="black"/>
                </a:solidFill>
                <a:latin typeface="Calibri"/>
              </a:rPr>
              <a:t>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246119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Calibri"/>
              </a:rPr>
              <a:t>q</a:t>
            </a:r>
            <a:r>
              <a:rPr lang="en-US" sz="1600" b="1" baseline="-25000">
                <a:solidFill>
                  <a:srgbClr val="000000"/>
                </a:solidFill>
                <a:latin typeface="Calibri"/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981200" y="-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1600" b="1" baseline="-25000">
                <a:solidFill>
                  <a:srgbClr val="000000"/>
                </a:solidFill>
                <a:latin typeface="Calibri"/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1600" b="1" baseline="-25000">
                <a:solidFill>
                  <a:srgbClr val="000000"/>
                </a:solidFill>
                <a:latin typeface="Calibri"/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Calibri"/>
              </a:rPr>
              <a:t>q</a:t>
            </a:r>
            <a:r>
              <a:rPr lang="en-US" sz="1600" b="1" baseline="-25000">
                <a:solidFill>
                  <a:srgbClr val="000000"/>
                </a:solidFill>
                <a:latin typeface="Calibri"/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289426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2209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Least squares version</a:t>
              </a:r>
              <a:endParaRPr lang="en-US" sz="2400" baseline="-25000" dirty="0">
                <a:solidFill>
                  <a:srgbClr val="000000"/>
                </a:solidFill>
                <a:latin typeface="Calibri"/>
              </a:endParaRP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Better to use more than two lines and compute the “closest” point of intersection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See notes by </a:t>
              </a:r>
              <a:r>
                <a:rPr lang="en-US" dirty="0">
                  <a:solidFill>
                    <a:srgbClr val="000000"/>
                  </a:solidFill>
                  <a:latin typeface="Calibri"/>
                  <a:hlinkClick r:id="rId39"/>
                </a:rPr>
                <a:t>Bob Collins </a:t>
              </a:r>
              <a:r>
                <a:rPr lang="en-US" dirty="0">
                  <a:solidFill>
                    <a:srgbClr val="000000"/>
                  </a:solidFill>
                  <a:latin typeface="Calibri"/>
                </a:rPr>
                <a:t>for one good way of doing this: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latin typeface="Calibri"/>
                  <a:hlinkClick r:id="rId40"/>
                </a:rPr>
                <a:t>http://www-2.cs.cmu.edu/~ph/869/www/notes/vanishing.txt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54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1600200" y="228600"/>
            <a:ext cx="5105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Measuring height</a:t>
            </a:r>
            <a:br>
              <a:rPr lang="en-US" dirty="0"/>
            </a:br>
            <a:r>
              <a:rPr lang="en-US" dirty="0"/>
              <a:t>without a ruler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  <a:latin typeface="Calibri"/>
              </a:rPr>
              <a:t>H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94801" y="2600980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R</a:t>
            </a:r>
            <a:endParaRPr lang="en-US" sz="2800" b="1" baseline="-250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98018" name="Picture 2" descr="Image result for person silhouette 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623" y="2362200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38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Compute Z from image measurements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990600"/>
            <a:ext cx="77724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Projective Invariant</a:t>
            </a:r>
          </a:p>
          <a:p>
            <a:pPr lvl="1"/>
            <a:r>
              <a:rPr lang="en-US" dirty="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133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35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00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95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79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114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81514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5410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0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09800" y="224246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Calibri"/>
              </a:rPr>
              <a:t>cross-ratio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of 4 collinear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209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Can permute the point ordering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4! = 24 different orders (but only 6 distinct values)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8991601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1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1601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6477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2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57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867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586039" y="311150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2555876" y="3563939"/>
            <a:ext cx="7938" cy="1312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2514602" y="2635250"/>
            <a:ext cx="2173287" cy="1920876"/>
            <a:chOff x="990601" y="2635250"/>
            <a:chExt cx="2173287" cy="1920876"/>
          </a:xfrm>
        </p:grpSpPr>
        <p:sp>
          <p:nvSpPr>
            <p:cNvPr id="320516" name="Line 4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7" name="Line 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0" name="Line 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1" name="Oval 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3013" y="478472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52651" y="4560889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762251" y="2816226"/>
            <a:ext cx="841375" cy="1222375"/>
            <a:chOff x="1238250" y="2816225"/>
            <a:chExt cx="841375" cy="1222375"/>
          </a:xfrm>
        </p:grpSpPr>
        <p:sp>
          <p:nvSpPr>
            <p:cNvPr id="59" name="Line 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6" name="Text Box 1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  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9" name="Text Box 7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7" name="Text Box 15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857999" y="2743200"/>
            <a:ext cx="2063750" cy="1284288"/>
            <a:chOff x="3360" y="1728"/>
            <a:chExt cx="1300" cy="809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19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60" y="2285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/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0" y="4556126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  <a:latin typeface="Calibri"/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37101" y="2362201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  <a:latin typeface="Calibri"/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58584" y="3184525"/>
            <a:ext cx="1906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  <a:latin typeface="Calibri"/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4687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867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52800" y="5162550"/>
            <a:ext cx="1567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alibri"/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4495800" y="266700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16450" y="445611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16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3565526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608514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2057401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72289" y="1219201"/>
            <a:ext cx="2051050" cy="1298575"/>
            <a:chOff x="3369" y="768"/>
            <a:chExt cx="1292" cy="818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20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9" y="1334"/>
              <a:ext cx="12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/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495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5562601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1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1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8686801" y="5410201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2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5410201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133601" y="5775325"/>
            <a:ext cx="3103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alibri"/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686550" y="5791200"/>
            <a:ext cx="1807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alibri"/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9067801" y="1306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3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1306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9102726" y="2830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4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2726" y="2830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4876800" y="358140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876801" y="37338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4196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B65B-FA19-4195-B9E4-C27DE3D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the vertical (z) vanishing point</a:t>
            </a:r>
          </a:p>
        </p:txBody>
      </p:sp>
      <p:pic>
        <p:nvPicPr>
          <p:cNvPr id="598018" name="Picture 2" descr="Related image">
            <a:extLst>
              <a:ext uri="{FF2B5EF4-FFF2-40B4-BE49-F238E27FC236}">
                <a16:creationId xmlns:a16="http://schemas.microsoft.com/office/drawing/2014/main" id="{5AB84DD8-8408-4D09-BAF9-185E1086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724400" cy="38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5BCFA2-1B01-498A-A189-B4915B1BDDBF}"/>
              </a:ext>
            </a:extLst>
          </p:cNvPr>
          <p:cNvCxnSpPr/>
          <p:nvPr/>
        </p:nvCxnSpPr>
        <p:spPr>
          <a:xfrm flipH="1" flipV="1">
            <a:off x="6400800" y="5562600"/>
            <a:ext cx="19050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4E349F-0011-4781-9C45-D9CADDBC798F}"/>
              </a:ext>
            </a:extLst>
          </p:cNvPr>
          <p:cNvSpPr txBox="1"/>
          <p:nvPr/>
        </p:nvSpPr>
        <p:spPr>
          <a:xfrm>
            <a:off x="8305800" y="5685602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Find intersection of projections of vertical lines</a:t>
            </a:r>
          </a:p>
        </p:txBody>
      </p:sp>
    </p:spTree>
    <p:extLst>
      <p:ext uri="{BB962C8B-B14F-4D97-AF65-F5344CB8AC3E}">
        <p14:creationId xmlns:p14="http://schemas.microsoft.com/office/powerpoint/2010/main" val="3512128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1600200" y="152400"/>
            <a:ext cx="5105400" cy="838200"/>
          </a:xfrm>
        </p:spPr>
        <p:txBody>
          <a:bodyPr/>
          <a:lstStyle/>
          <a:p>
            <a:r>
              <a:rPr lang="en-US" dirty="0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9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1534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  <a:latin typeface="Calibri"/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  <a:latin typeface="Calibri"/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v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r</a:t>
            </a:r>
            <a:endParaRPr lang="en-US" sz="2800" b="1" baseline="-250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b</a:t>
            </a:r>
            <a:endParaRPr lang="en-US" sz="2800" b="1" baseline="-2500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Calibri"/>
                </a:rPr>
                <a:t>t</a:t>
              </a:r>
              <a:endParaRPr lang="en-US" sz="2800" b="1" baseline="-2500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2301876" y="4811713"/>
            <a:ext cx="3032125" cy="1516062"/>
            <a:chOff x="490" y="3031"/>
            <a:chExt cx="1910" cy="955"/>
          </a:xfrm>
        </p:grpSpPr>
        <p:graphicFrame>
          <p:nvGraphicFramePr>
            <p:cNvPr id="343163" name="Object 123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18" name="Equation" r:id="rId74" imgW="1231560" imgH="469800" progId="Equation.3">
                    <p:embed/>
                  </p:oleObj>
                </mc:Choice>
                <mc:Fallback>
                  <p:oleObj name="Equation" r:id="rId74" imgW="1231560" imgH="469800" progId="Equation.3">
                    <p:embed/>
                    <p:pic>
                      <p:nvPicPr>
                        <p:cNvPr id="343163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64" name="Text Box 12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21" y="3734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/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8763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9900"/>
                  </a:solidFill>
                  <a:latin typeface="Calibri"/>
                </a:rPr>
                <a:t>H</a:t>
              </a:r>
            </a:p>
          </p:txBody>
        </p:sp>
      </p:grpSp>
      <p:grpSp>
        <p:nvGrpSpPr>
          <p:cNvPr id="7" name="Group 14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Calibri"/>
                </a:rPr>
                <a:t>v</a:t>
              </a:r>
              <a:endParaRPr lang="en-US" sz="2800" b="1" baseline="-250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v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v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y</a:t>
            </a: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alibri"/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1822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7805739" y="15843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624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620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" name="Picture 2" descr="Image result for person silhouette png"/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1" y="2286000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151" name="Oval 111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410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b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334000" y="17526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t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0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v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r</a:t>
            </a:r>
            <a:endParaRPr lang="en-US" sz="2800" b="1" baseline="-250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b</a:t>
            </a:r>
            <a:endParaRPr lang="en-US" sz="2800" b="1" baseline="-250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v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v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alibri"/>
              </a:rPr>
              <a:t>vanishing line (horizon)</a:t>
            </a: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6172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5181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5181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419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419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5181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10200" y="1143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t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05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  <a:latin typeface="Calibri"/>
              </a:rPr>
              <a:t>0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is not known?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Here the person is standing on the box, height of box is known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b="1" baseline="-25000" dirty="0">
                <a:solidFill>
                  <a:srgbClr val="000000"/>
                </a:solidFill>
                <a:latin typeface="Calibri"/>
              </a:rPr>
              <a:t>0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5334000" y="17526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latin typeface="Calibri"/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  <a:latin typeface="Calibri"/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4648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Calibri"/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  <a:latin typeface="Calibri"/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Calibri"/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  <a:latin typeface="Calibri"/>
                </a:rPr>
                <a:t>1</a:t>
              </a:r>
            </a:p>
          </p:txBody>
        </p:sp>
      </p:grpSp>
      <p:sp>
        <p:nvSpPr>
          <p:cNvPr id="82" name="Rectangle 31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1600200" y="152400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latin typeface="Calibri"/>
              </a:rPr>
              <a:t>Measuring height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3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9112" y="1634336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5181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latin typeface="Calibri"/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21" name="Text Box 10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724400" y="27432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/>
              </a:rPr>
              <a:t>m</a:t>
            </a:r>
            <a:r>
              <a:rPr lang="en-US" sz="2800" b="1" baseline="-25000">
                <a:solidFill>
                  <a:srgbClr val="FF0000"/>
                </a:solidFill>
                <a:latin typeface="Calibri"/>
              </a:rPr>
              <a:t>0</a:t>
            </a:r>
          </a:p>
        </p:txBody>
      </p:sp>
      <p:sp>
        <p:nvSpPr>
          <p:cNvPr id="84" name="Line 77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H="1">
            <a:off x="5410200" y="1676400"/>
            <a:ext cx="0" cy="1524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2" name="Oval 72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74" name="Oval 54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334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484" y="1665520"/>
            <a:ext cx="5377032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56302" y="5551698"/>
            <a:ext cx="358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St. Jerome in his Study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H.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Steenwick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9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31A-9D3B-4620-A92B-4E40CDB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1945-8617-4A66-B666-3D39345A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Due Today</a:t>
            </a:r>
          </a:p>
          <a:p>
            <a:r>
              <a:rPr lang="en-US"/>
              <a:t>Assignment 3 </a:t>
            </a:r>
            <a:r>
              <a:rPr lang="en-US" dirty="0"/>
              <a:t>(DEMO)</a:t>
            </a:r>
          </a:p>
        </p:txBody>
      </p:sp>
    </p:spTree>
    <p:extLst>
      <p:ext uri="{BB962C8B-B14F-4D97-AF65-F5344CB8AC3E}">
        <p14:creationId xmlns:p14="http://schemas.microsoft.com/office/powerpoint/2010/main" val="3330553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5" name="sjero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1576388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8074" y="5573470"/>
            <a:ext cx="336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Flagellation,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Piero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della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Francesca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771" y="1306857"/>
            <a:ext cx="6052458" cy="424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8919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3514" y="6107668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video by Antonio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Criminisi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29000" y="1447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3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1362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Related problem: 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1447800"/>
            <a:ext cx="7772400" cy="2286000"/>
          </a:xfrm>
        </p:spPr>
        <p:txBody>
          <a:bodyPr/>
          <a:lstStyle/>
          <a:p>
            <a:r>
              <a:rPr lang="en-US" dirty="0"/>
              <a:t>Goal:  estimate the camera parameters</a:t>
            </a:r>
          </a:p>
          <a:p>
            <a:pPr lvl="1"/>
            <a:r>
              <a:rPr lang="en-US" dirty="0"/>
              <a:t>Version 1:  solve for 3x4 projection matrix</a:t>
            </a:r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784600" y="2540001"/>
          <a:ext cx="3519714" cy="1016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Equation" r:id="rId8" imgW="2374560" imgH="685800" progId="Equation.3">
                  <p:embed/>
                </p:oleObj>
              </mc:Choice>
              <mc:Fallback>
                <p:oleObj name="Equation" r:id="rId8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600" y="2540001"/>
                        <a:ext cx="3519714" cy="10164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66" name="Rectangle 2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09800" y="37338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Version 2:  solve for camera parameters separately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intrinsics (focal length, principal point, pixel size)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extrinsics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(rotation angles, translation)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radial distortion</a:t>
            </a:r>
          </a:p>
        </p:txBody>
      </p:sp>
    </p:spTree>
    <p:extLst>
      <p:ext uri="{BB962C8B-B14F-4D97-AF65-F5344CB8AC3E}">
        <p14:creationId xmlns:p14="http://schemas.microsoft.com/office/powerpoint/2010/main" val="8152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667000" y="1047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1" name="Equation" r:id="rId43" imgW="1117440" imgH="558720" progId="Equation.3">
                  <p:embed/>
                </p:oleObj>
              </mc:Choice>
              <mc:Fallback>
                <p:oleObj name="Equation" r:id="rId43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047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335588" y="1371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2" name="Equation" r:id="rId45" imgW="1269720" imgH="228600" progId="Equation.3">
                  <p:embed/>
                </p:oleObj>
              </mc:Choice>
              <mc:Fallback>
                <p:oleObj name="Equation" r:id="rId45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1371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352801" y="990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3" name="Equation" r:id="rId47" imgW="177480" imgH="215640" progId="Equation.3">
                    <p:embed/>
                  </p:oleObj>
                </mc:Choice>
                <mc:Fallback>
                  <p:oleObj name="Equation" r:id="rId47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4" name="Equation" r:id="rId49" imgW="190440" imgH="215640" progId="Equation.3">
                    <p:embed/>
                  </p:oleObj>
                </mc:Choice>
                <mc:Fallback>
                  <p:oleObj name="Equation" r:id="rId49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5" name="Equation" r:id="rId51" imgW="177480" imgH="228600" progId="Equation.3">
                    <p:embed/>
                  </p:oleObj>
                </mc:Choice>
                <mc:Fallback>
                  <p:oleObj name="Equation" r:id="rId51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6" name="Equation" r:id="rId53" imgW="190440" imgH="215640" progId="Equation.3">
                    <p:embed/>
                  </p:oleObj>
                </mc:Choice>
                <mc:Fallback>
                  <p:oleObj name="Equation" r:id="rId53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667000" y="2819401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7" name="Equation" r:id="rId55" imgW="1333440" imgH="241200" progId="Equation.3">
                    <p:embed/>
                  </p:oleObj>
                </mc:Choice>
                <mc:Fallback>
                  <p:oleObj name="Equation" r:id="rId55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10200" y="2836863"/>
            <a:ext cx="2555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alibri"/>
              </a:rPr>
              <a:t>= </a:t>
            </a:r>
            <a:r>
              <a:rPr lang="en-US" sz="2000" b="1">
                <a:solidFill>
                  <a:srgbClr val="000000"/>
                </a:solidFill>
                <a:latin typeface="Calibri"/>
              </a:rPr>
              <a:t>v</a:t>
            </a:r>
            <a:r>
              <a:rPr lang="en-US" sz="2000" baseline="-25000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667001" y="3295651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927" y="2353"/>
              <a:ext cx="61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Calibri"/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644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/>
                </a:rPr>
                <a:t>v</a:t>
              </a:r>
              <a:endParaRPr lang="en-US" sz="20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992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/>
                </a:rPr>
                <a:t>v</a:t>
              </a:r>
              <a:endParaRPr lang="en-US" sz="20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67000" y="3733801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8" name="Equation" r:id="rId57" imgW="3085920" imgH="241200" progId="Equation.3">
                    <p:embed/>
                  </p:oleObj>
                </mc:Choice>
                <mc:Fallback>
                  <p:oleObj name="Equation" r:id="rId57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3683000" y="4391026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9" name="Equation" r:id="rId59" imgW="1422360" imgH="215640" progId="Equation.3">
                  <p:embed/>
                </p:oleObj>
              </mc:Choice>
              <mc:Fallback>
                <p:oleObj name="Equation" r:id="rId59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391026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09800" y="5076825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Calibri"/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  <a:latin typeface="Calibri"/>
              </a:rPr>
              <a:t>v</a:t>
            </a:r>
            <a:r>
              <a:rPr lang="en-US" sz="2200">
                <a:solidFill>
                  <a:srgbClr val="000000"/>
                </a:solidFill>
                <a:latin typeface="Calibri"/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3657601" y="5562601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0" name="Equation" r:id="rId61" imgW="1638000" imgH="215640" progId="Equation.3">
                  <p:embed/>
                </p:oleObj>
              </mc:Choice>
              <mc:Fallback>
                <p:oleObj name="Equation" r:id="rId61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5562601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76400" y="6248400"/>
            <a:ext cx="98267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Can fully specify by providing 3 additional reference points with known coordinates</a:t>
            </a:r>
          </a:p>
        </p:txBody>
      </p:sp>
    </p:spTree>
    <p:extLst>
      <p:ext uri="{BB962C8B-B14F-4D97-AF65-F5344CB8AC3E}">
        <p14:creationId xmlns:p14="http://schemas.microsoft.com/office/powerpoint/2010/main" val="4545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09800" y="76200"/>
            <a:ext cx="8077200" cy="838200"/>
          </a:xfrm>
        </p:spPr>
        <p:txBody>
          <a:bodyPr/>
          <a:lstStyle/>
          <a:p>
            <a:r>
              <a:rPr lang="en-US" sz="3200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914400"/>
            <a:ext cx="7772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286001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54864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must know 3D-&gt;2D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10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/>
              <a:t>Chromaglyphs</a:t>
            </a:r>
            <a:endParaRPr lang="en-US" dirty="0"/>
          </a:p>
        </p:txBody>
      </p:sp>
      <p:pic>
        <p:nvPicPr>
          <p:cNvPr id="369667" name="Picture 3" descr="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1028700"/>
            <a:ext cx="6553200" cy="4914900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07362" y="6019800"/>
            <a:ext cx="5534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</a:rPr>
              <a:t>Courtesy of Bruce Culbertson, HP Labs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</a:rPr>
              <a:t>http://www.hpl.hp.com/personal/Bruce_Culbertson/ibr98/chromagl.htm</a:t>
            </a:r>
          </a:p>
        </p:txBody>
      </p:sp>
    </p:spTree>
    <p:extLst>
      <p:ext uri="{BB962C8B-B14F-4D97-AF65-F5344CB8AC3E}">
        <p14:creationId xmlns:p14="http://schemas.microsoft.com/office/powerpoint/2010/main" val="4140702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37" y="465138"/>
            <a:ext cx="8229600" cy="1143000"/>
          </a:xfrm>
        </p:spPr>
        <p:txBody>
          <a:bodyPr/>
          <a:lstStyle/>
          <a:p>
            <a:r>
              <a:rPr lang="en-US" dirty="0"/>
              <a:t>AR codes</a:t>
            </a:r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1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ArUco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620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09800" y="76200"/>
            <a:ext cx="8077200" cy="838200"/>
          </a:xfrm>
        </p:spPr>
        <p:txBody>
          <a:bodyPr/>
          <a:lstStyle/>
          <a:p>
            <a:r>
              <a:rPr lang="en-US" sz="320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914400"/>
            <a:ext cx="7772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133601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5602288"/>
            <a:ext cx="386873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436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95D4-1E2D-4B7E-B150-33687534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F6CF5-4F4F-4CD2-8B72-A861F2D44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next few lectures will finish up geometry</a:t>
            </a:r>
          </a:p>
          <a:p>
            <a:pPr lvl="1"/>
            <a:r>
              <a:rPr lang="en-US" dirty="0"/>
              <a:t>Next up is recognition / learning</a:t>
            </a:r>
          </a:p>
          <a:p>
            <a:endParaRPr lang="en-US" dirty="0"/>
          </a:p>
          <a:p>
            <a:r>
              <a:rPr lang="en-US" dirty="0"/>
              <a:t>We already know about camera geometry </a:t>
            </a:r>
            <a:r>
              <a:rPr lang="en-US"/>
              <a:t>&amp; panoramas</a:t>
            </a:r>
            <a:endParaRPr lang="en-US" dirty="0"/>
          </a:p>
          <a:p>
            <a:r>
              <a:rPr lang="en-US" dirty="0"/>
              <a:t>Coming up</a:t>
            </a:r>
          </a:p>
          <a:p>
            <a:pPr lvl="1"/>
            <a:r>
              <a:rPr lang="en-US" dirty="0"/>
              <a:t>Single-view modeling (today)</a:t>
            </a:r>
          </a:p>
          <a:p>
            <a:pPr lvl="1"/>
            <a:r>
              <a:rPr lang="en-US" dirty="0"/>
              <a:t>Two-view geometry</a:t>
            </a:r>
          </a:p>
          <a:p>
            <a:pPr lvl="1"/>
            <a:r>
              <a:rPr lang="en-US" dirty="0"/>
              <a:t>Multi-view geometry</a:t>
            </a:r>
          </a:p>
        </p:txBody>
      </p:sp>
    </p:spTree>
    <p:extLst>
      <p:ext uri="{BB962C8B-B14F-4D97-AF65-F5344CB8AC3E}">
        <p14:creationId xmlns:p14="http://schemas.microsoft.com/office/powerpoint/2010/main" val="2682810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Direct linear calibration</a:t>
            </a:r>
          </a:p>
        </p:txBody>
      </p:sp>
      <p:pic>
        <p:nvPicPr>
          <p:cNvPr id="366601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3775" y="1047750"/>
            <a:ext cx="46418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2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1" y="2386014"/>
            <a:ext cx="383857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3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19389" y="3768726"/>
            <a:ext cx="6626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5" name="Picture 1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92526" y="4552950"/>
            <a:ext cx="5146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45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Direct linear calibration</a:t>
            </a:r>
          </a:p>
        </p:txBody>
      </p:sp>
      <p:sp>
        <p:nvSpPr>
          <p:cNvPr id="367623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9800" y="3810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</a:rPr>
              <a:t>Can solve for m</a:t>
            </a:r>
            <a:r>
              <a:rPr lang="en-US" sz="2400" baseline="-25000">
                <a:solidFill>
                  <a:srgbClr val="000000"/>
                </a:solidFill>
                <a:latin typeface="Calibri"/>
              </a:rPr>
              <a:t>ij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 by linear least squares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use eigenvector trick that we used for homographies</a:t>
            </a:r>
          </a:p>
        </p:txBody>
      </p:sp>
      <p:pic>
        <p:nvPicPr>
          <p:cNvPr id="367625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9501" y="1266826"/>
            <a:ext cx="74660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08836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Direct linear calibration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1066800"/>
            <a:ext cx="78486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Advantage: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Very simple to formulate and solve</a:t>
            </a:r>
          </a:p>
          <a:p>
            <a:pPr>
              <a:lnSpc>
                <a:spcPct val="120000"/>
              </a:lnSpc>
            </a:pPr>
            <a:endParaRPr lang="en-US" sz="900" dirty="0"/>
          </a:p>
          <a:p>
            <a:pPr>
              <a:lnSpc>
                <a:spcPct val="120000"/>
              </a:lnSpc>
            </a:pPr>
            <a:r>
              <a:rPr lang="en-US" dirty="0"/>
              <a:t>Disadvantages:</a:t>
            </a:r>
          </a:p>
          <a:p>
            <a:pPr lvl="1"/>
            <a:r>
              <a:rPr lang="en-US" dirty="0"/>
              <a:t>Doesn’t tell you the camera parameters</a:t>
            </a:r>
          </a:p>
          <a:p>
            <a:pPr lvl="1"/>
            <a:r>
              <a:rPr lang="en-US" dirty="0"/>
              <a:t>Doesn’t model radial distortion</a:t>
            </a:r>
          </a:p>
          <a:p>
            <a:pPr lvl="1"/>
            <a:r>
              <a:rPr lang="en-US" dirty="0"/>
              <a:t>Hard to impose constraints (e.g., known </a:t>
            </a:r>
            <a:r>
              <a:rPr lang="en-US" i="1" dirty="0"/>
              <a:t>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Doesn’t minimize the right error function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37171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9800" y="5105400"/>
            <a:ext cx="830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For these reasons, </a:t>
            </a:r>
            <a:r>
              <a:rPr lang="en-US" sz="2400" i="1" dirty="0">
                <a:solidFill>
                  <a:srgbClr val="000000"/>
                </a:solidFill>
                <a:latin typeface="Calibri"/>
              </a:rPr>
              <a:t>nonlinear methods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are preferred</a:t>
            </a: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Define error function E between projected 3D points and image positions</a:t>
            </a:r>
          </a:p>
          <a:p>
            <a:pPr marL="1143000" lvl="2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E is nonlinear function of intrinsics,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extrinsics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radial distortion</a:t>
            </a: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Minimize E using nonlinear optimization techniques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8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8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Alternative: multi-plane calibration  </a:t>
            </a:r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4127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05740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92364" y="990601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1200" y="35814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18401" y="3657601"/>
            <a:ext cx="2767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Bouguet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0" y="3962400"/>
            <a:ext cx="8458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OpenCV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latin typeface="Calibri"/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latin typeface="Calibri"/>
                <a:cs typeface="Arial" charset="0"/>
              </a:rPr>
              <a:t>Zhengyou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Arial" charset="0"/>
              </a:rPr>
              <a:t> Zhang’s web site: 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  <a:hlinkClick r:id="rId13"/>
              </a:rPr>
              <a:t>http://research.microsoft.com/~zhang/Calib/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7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Some Related Techniques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Image-Based Modeling and Photo Editing</a:t>
            </a:r>
          </a:p>
          <a:p>
            <a:pPr lvl="1"/>
            <a:r>
              <a:rPr lang="en-US" dirty="0" err="1"/>
              <a:t>Mok</a:t>
            </a:r>
            <a:r>
              <a:rPr lang="en-US" dirty="0"/>
              <a:t> et al., SIGGRAPH 2001</a:t>
            </a:r>
          </a:p>
          <a:p>
            <a:pPr lvl="1"/>
            <a:r>
              <a:rPr lang="en-US" dirty="0">
                <a:hlinkClick r:id="rId5"/>
              </a:rPr>
              <a:t>http://graphics.csail.mit.edu/graphics/ibedit/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Single View Modeling of Free-Form Scenes</a:t>
            </a:r>
          </a:p>
          <a:p>
            <a:pPr lvl="1"/>
            <a:r>
              <a:rPr lang="en-US" dirty="0"/>
              <a:t>Zhang et al., CVPR 2001</a:t>
            </a:r>
          </a:p>
          <a:p>
            <a:pPr lvl="1"/>
            <a:r>
              <a:rPr lang="en-US" dirty="0">
                <a:hlinkClick r:id="rId6"/>
              </a:rPr>
              <a:t>http://grail.cs.washington.edu/projects/svm/index.htm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Tour Into The Picture</a:t>
            </a:r>
          </a:p>
          <a:p>
            <a:pPr lvl="1"/>
            <a:r>
              <a:rPr lang="en-US" dirty="0" err="1"/>
              <a:t>Anjyo</a:t>
            </a:r>
            <a:r>
              <a:rPr lang="en-US" dirty="0"/>
              <a:t> et al., SIGGRAPH 1997</a:t>
            </a:r>
          </a:p>
          <a:p>
            <a:pPr lvl="1"/>
            <a:r>
              <a:rPr lang="en-US" dirty="0">
                <a:hlinkClick r:id="rId7"/>
              </a:rPr>
              <a:t>http://www.mizuno.org/gl/tip/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842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923C-4BEA-49FD-893F-93D786F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Single-image depth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5E6B3-8BEF-4B6E-A16F-F5AD6AA6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235076"/>
            <a:ext cx="1746316" cy="516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8416B-F1E5-4CBA-83D3-E4B8F889A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1158876"/>
            <a:ext cx="1723132" cy="516572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A1501BC-0FBF-4027-9E49-D211378B49B0}"/>
              </a:ext>
            </a:extLst>
          </p:cNvPr>
          <p:cNvSpPr/>
          <p:nvPr/>
        </p:nvSpPr>
        <p:spPr>
          <a:xfrm>
            <a:off x="5764692" y="3358238"/>
            <a:ext cx="762000" cy="762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6A723-3C2E-4E2E-B51A-BC48CB89E591}"/>
              </a:ext>
            </a:extLst>
          </p:cNvPr>
          <p:cNvSpPr txBox="1"/>
          <p:nvPr/>
        </p:nvSpPr>
        <p:spPr>
          <a:xfrm>
            <a:off x="4193178" y="6400800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4BF39-6D8F-4392-9A81-D1D938629265}"/>
              </a:ext>
            </a:extLst>
          </p:cNvPr>
          <p:cNvSpPr txBox="1"/>
          <p:nvPr/>
        </p:nvSpPr>
        <p:spPr>
          <a:xfrm>
            <a:off x="7086600" y="6400800"/>
            <a:ext cx="12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Depth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0D6F5-88E1-4E1E-9C63-38B258F0968E}"/>
              </a:ext>
            </a:extLst>
          </p:cNvPr>
          <p:cNvSpPr txBox="1"/>
          <p:nvPr/>
        </p:nvSpPr>
        <p:spPr>
          <a:xfrm>
            <a:off x="5638800" y="4191001"/>
            <a:ext cx="94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39768151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95BDB-7B36-004F-A1D4-CADAA0216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0" y="1367757"/>
            <a:ext cx="6389319" cy="4903335"/>
          </a:xfrm>
        </p:spPr>
        <p:txBody>
          <a:bodyPr>
            <a:normAutofit fontScale="92500"/>
          </a:bodyPr>
          <a:lstStyle/>
          <a:p>
            <a:r>
              <a:rPr lang="en-US" dirty="0"/>
              <a:t>Vision is under-constrained</a:t>
            </a:r>
          </a:p>
          <a:p>
            <a:pPr lvl="1"/>
            <a:r>
              <a:rPr lang="en-US" dirty="0"/>
              <a:t>Many explanations for the same image</a:t>
            </a:r>
          </a:p>
          <a:p>
            <a:pPr lvl="1"/>
            <a:r>
              <a:rPr lang="en-US" dirty="0"/>
              <a:t>Some prior assumptions always necessary</a:t>
            </a:r>
          </a:p>
          <a:p>
            <a:pPr lvl="1"/>
            <a:endParaRPr lang="en-US" dirty="0"/>
          </a:p>
          <a:p>
            <a:r>
              <a:rPr lang="en-US" dirty="0"/>
              <a:t>Deep learning is a tool for developing data-driven priors</a:t>
            </a:r>
          </a:p>
          <a:p>
            <a:endParaRPr lang="en-US" dirty="0"/>
          </a:p>
          <a:p>
            <a:r>
              <a:rPr lang="en-US" dirty="0"/>
              <a:t>Understanding the geometry of image formation guides this process</a:t>
            </a:r>
          </a:p>
          <a:p>
            <a:pPr lvl="1"/>
            <a:r>
              <a:rPr lang="en-US" dirty="0"/>
              <a:t>Designing learnable representations</a:t>
            </a:r>
          </a:p>
          <a:p>
            <a:pPr lvl="1"/>
            <a:r>
              <a:rPr lang="en-US" dirty="0"/>
              <a:t>Designing deep architectures</a:t>
            </a:r>
          </a:p>
          <a:p>
            <a:pPr lvl="1"/>
            <a:r>
              <a:rPr lang="en-US" dirty="0"/>
              <a:t>Curating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Classic Vision to Understand Modern Learning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45" y="1404333"/>
            <a:ext cx="2901015" cy="2231402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37903" y="3429000"/>
            <a:ext cx="2942601" cy="2915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12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1F1C-CD4F-4216-92E0-4892A38D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3F09-15D0-44A9-88DA-0651C6B4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64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1F6ED5-12EE-F142-92D8-E9EE7C75C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6" name="Pere Estupiny_ en Ames Room de Parque Explora - Medell_n-bZGWRJyo0YU" descr="Pere Estupiny_ en Ames Room de Parque Explora - Medell_n-bZGWRJyo0YU">
            <a:hlinkClick r:id="" action="ppaction://media"/>
            <a:extLst>
              <a:ext uri="{FF2B5EF4-FFF2-40B4-BE49-F238E27FC236}">
                <a16:creationId xmlns:a16="http://schemas.microsoft.com/office/drawing/2014/main" id="{463E3098-FF40-A946-900F-B02EB917B6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267506"/>
            <a:ext cx="6858000" cy="457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CCA0B9-2E8B-144D-A63F-FD8D1F76A55D}"/>
              </a:ext>
            </a:extLst>
          </p:cNvPr>
          <p:cNvSpPr/>
          <p:nvPr/>
        </p:nvSpPr>
        <p:spPr>
          <a:xfrm>
            <a:off x="3548155" y="6029325"/>
            <a:ext cx="509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https://www.youtube.com/watch?v=bZGWRJyo0YU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es Room (Philip Zimbardo)-hCV2Ba5wrcs" descr="Ames Room (Philip Zimbardo)-hCV2Ba5wrcs">
            <a:hlinkClick r:id="" action="ppaction://media"/>
            <a:extLst>
              <a:ext uri="{FF2B5EF4-FFF2-40B4-BE49-F238E27FC236}">
                <a16:creationId xmlns:a16="http://schemas.microsoft.com/office/drawing/2014/main" id="{4D8BED1E-CAD0-D647-9475-776766192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A9FF6-B41B-134D-A5C8-B7C57166D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6627063" cy="4903335"/>
          </a:xfrm>
        </p:spPr>
        <p:txBody>
          <a:bodyPr/>
          <a:lstStyle/>
          <a:p>
            <a:r>
              <a:rPr lang="en-US" dirty="0"/>
              <a:t>Computer vision is under-constrained</a:t>
            </a:r>
          </a:p>
          <a:p>
            <a:endParaRPr lang="en-US" dirty="0"/>
          </a:p>
          <a:p>
            <a:r>
              <a:rPr lang="en-US" dirty="0"/>
              <a:t>One image has multiple explanations</a:t>
            </a:r>
          </a:p>
          <a:p>
            <a:pPr lvl="1"/>
            <a:r>
              <a:rPr lang="en-US" dirty="0"/>
              <a:t>We are good at picking the most likely 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Room: What does this illustrate?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0703" y="783373"/>
            <a:ext cx="2795017" cy="2149871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424" y="2410731"/>
            <a:ext cx="4229805" cy="4191000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38BFB2-7890-EF45-91F8-25900947894E}"/>
              </a:ext>
            </a:extLst>
          </p:cNvPr>
          <p:cNvGrpSpPr/>
          <p:nvPr/>
        </p:nvGrpSpPr>
        <p:grpSpPr>
          <a:xfrm>
            <a:off x="498812" y="4015519"/>
            <a:ext cx="5965279" cy="2255573"/>
            <a:chOff x="334220" y="4015519"/>
            <a:chExt cx="5965279" cy="22555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73B687-B67F-FA42-BDD8-9E9F24F8F112}"/>
                </a:ext>
              </a:extLst>
            </p:cNvPr>
            <p:cNvGrpSpPr/>
            <p:nvPr/>
          </p:nvGrpSpPr>
          <p:grpSpPr>
            <a:xfrm>
              <a:off x="697997" y="4015519"/>
              <a:ext cx="5601502" cy="1767332"/>
              <a:chOff x="523877" y="2067078"/>
              <a:chExt cx="5601502" cy="176733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835715F-3ACE-EF49-8FBF-7746972E5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877" y="2067078"/>
                <a:ext cx="3166895" cy="176733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4D631D-5C9D-384E-BDE5-E6515A0C509D}"/>
                  </a:ext>
                </a:extLst>
              </p:cNvPr>
              <p:cNvSpPr txBox="1"/>
              <p:nvPr/>
            </p:nvSpPr>
            <p:spPr>
              <a:xfrm>
                <a:off x="3807387" y="2271524"/>
                <a:ext cx="231799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“Are children small, or just far away?”</a:t>
                </a:r>
              </a:p>
              <a:p>
                <a:pPr algn="r"/>
                <a:endParaRPr lang="en-US" sz="1200" dirty="0"/>
              </a:p>
              <a:p>
                <a:pPr algn="r"/>
                <a:r>
                  <a:rPr lang="en-US" sz="1200" dirty="0"/>
                  <a:t>-</a:t>
                </a:r>
                <a:r>
                  <a:rPr lang="en-US" sz="1200" i="1" dirty="0"/>
                  <a:t>Magical Mysteries</a:t>
                </a:r>
              </a:p>
              <a:p>
                <a:pPr algn="r"/>
                <a:r>
                  <a:rPr lang="en-US" sz="1000" i="1" dirty="0"/>
                  <a:t>by </a:t>
                </a:r>
                <a:r>
                  <a:rPr lang="en-US" sz="1000" i="1" dirty="0" err="1"/>
                  <a:t>Thrilla</a:t>
                </a:r>
                <a:r>
                  <a:rPr lang="en-US" sz="1000" i="1" dirty="0"/>
                  <a:t> </a:t>
                </a:r>
                <a:r>
                  <a:rPr lang="en-US" sz="1000" i="1" dirty="0" err="1"/>
                  <a:t>Killa</a:t>
                </a:r>
                <a:r>
                  <a:rPr lang="en-US" sz="1000" i="1" dirty="0"/>
                  <a:t> </a:t>
                </a:r>
                <a:r>
                  <a:rPr lang="en-US" sz="1000" i="1" dirty="0" err="1"/>
                  <a:t>Klownz</a:t>
                </a:r>
                <a:endParaRPr lang="en-US" sz="1000" i="1" dirty="0"/>
              </a:p>
              <a:p>
                <a:pPr algn="r"/>
                <a:r>
                  <a:rPr lang="en-US" sz="1000" i="1" dirty="0"/>
                  <a:t>SNL Digital Short</a:t>
                </a:r>
                <a:endParaRPr lang="en-US" sz="1000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E3F31C-1557-B945-82F4-AB89205A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220" y="5420700"/>
              <a:ext cx="850392" cy="850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0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62.5"/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&amp;=&amp; \frac{&#10;m_{00} X_i + m_{01} Y_i + m_{02} Z_i + m_{03}&#10;}{&#10;m_{20} X_i + m_{21} Y_i + m_{22} Z_i + m_{23} \quad&#10;} \\&#10;\\&#10;v_i  &amp;=&amp; \frac{&#10;m_{10} X_i + m_{11} Y_i + m_{12} Z_i + m_{13}&#10;}{&#10;m_{20} X_i + m_{21} Y_i + m_{22} Z_i + m_{23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518.25"/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(&#10;m_{20} X_i + m_{21} Y_i + m_{22} Z_i + m_{23}) = m_{00} X_i + m_{01} Y_i + m_{02} Z_i + m_{03} \\&#10;v_i (&#10;m_{20} X_i + m_{21} Y_i + m_{22} Z_i + m_{23}) = &#10;m_{10} X_i + m_{11} Y_i + m_{12} Z_i + m_{13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565"/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i &amp; Y_i &amp; Z_i &amp; 1 &amp; 0 &amp; 0 &amp; 0 &amp; 0 &amp; -u_i X_i &amp; -u_i Y_i &amp; -u_i Z_i  &amp; -u_i \\&#10;0 &amp; 0 &amp; 0 &amp; 0 &amp; X_i &amp; Y_i &amp; Z_i &amp; 1 &amp;  -v_i X_i &amp; -v_i Y_i &amp; -v_i Z_i &amp; -v_i}&#10;\matrx{c}{ m_{00} \\ m_{01} \\ m_{02} \\ m_{03} \\ m_{10} \\ m_{11} \\ m_{12} \\ m_{13} \\  m_{20} \\ m_{21} \\ m_{22} \\ m_{23}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95.5"/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1 &amp; Y_1 &amp; Z_1 &amp; 1 &amp; 0 &amp; 0 &amp; 0 &amp; 0 &amp; -u_1 X_1 &amp;  -u_1 Y_1 &amp; -u_1 Z_1 &amp; -u_1 \\&#10;0 &amp; 0 &amp; 0 &amp; 0 &amp; X_1 &amp; Y_1 &amp; Z_1 &amp; 1 &amp;  -v_1 X_1 &amp; -v_1 Y_1 &amp; -v_1 Z_1 &amp; -v_1 \\&#10;\multicolumn{11}{c}{\vdots} \\&#10;X_n &amp; Y_n &amp; Z_n &amp; 1 &amp; 0 &amp; 0 &amp; 0 &amp; 0 &amp; -u_n X_n &amp; -u_n Y_n &amp; -u_n Z_n  &amp; -u_n\\&#10;0 &amp; 0 &amp; 0 &amp; 0 &amp; X_n &amp; Y_n &amp; Z_n &amp; 1 &amp;  -v_n X_n &amp; -v_n Y_n &amp; -v_n Z_n &amp; -v_n&#10;}&#10;\matrx{c}{ m_{00} \\ m_{01} \\ m_{02} \\ m_{03} \\ m_{10} \\ m_{11} \\ m_{12} \\ m_{13} \\  m_{20} \\ m_{21} \\ m_{22}} =&#10; \matrx{c}{0\\ 0 \\ \vdots \\0 \\ 0 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39.375"/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minSamplingOfWork" id="{4032D09C-FD64-5446-9BDB-DFEF23673D6A}" vid="{075C8934-9D9F-EC4C-A27F-A4E40CA924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AbeJobTalk19</Template>
  <TotalTime>274</TotalTime>
  <Words>2128</Words>
  <Application>Microsoft Macintosh PowerPoint</Application>
  <PresentationFormat>Widescreen</PresentationFormat>
  <Paragraphs>484</Paragraphs>
  <Slides>67</Slides>
  <Notes>45</Notes>
  <HiddenSlides>1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Arial</vt:lpstr>
      <vt:lpstr>Calibri</vt:lpstr>
      <vt:lpstr>Georgia</vt:lpstr>
      <vt:lpstr>Myriad Pro</vt:lpstr>
      <vt:lpstr>Symbol</vt:lpstr>
      <vt:lpstr>Times New Roman</vt:lpstr>
      <vt:lpstr>AbeJobTalk19</vt:lpstr>
      <vt:lpstr>Office Theme</vt:lpstr>
      <vt:lpstr>Photo Editor Photo</vt:lpstr>
      <vt:lpstr>Equation</vt:lpstr>
      <vt:lpstr>Single-View Modeling</vt:lpstr>
      <vt:lpstr>Congratulations to Noah!</vt:lpstr>
      <vt:lpstr>Some Notes</vt:lpstr>
      <vt:lpstr>Single-View Modeling</vt:lpstr>
      <vt:lpstr>Announcements</vt:lpstr>
      <vt:lpstr>Roadmap ahead</vt:lpstr>
      <vt:lpstr>Ames Room</vt:lpstr>
      <vt:lpstr>PowerPoint Presentation</vt:lpstr>
      <vt:lpstr>Ames Room: What does this illustrate?</vt:lpstr>
      <vt:lpstr>Projective geometry—what’s it good for?</vt:lpstr>
      <vt:lpstr>Applications of projective geometry </vt:lpstr>
      <vt:lpstr>Making measurements in images</vt:lpstr>
      <vt:lpstr>Measurements on planes</vt:lpstr>
      <vt:lpstr>Homogeneous coordinates and lines</vt:lpstr>
      <vt:lpstr>Homogeneous Coordinates &amp; Projection (Review?)</vt:lpstr>
      <vt:lpstr>Point and line duality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points</vt:lpstr>
      <vt:lpstr>Computing vanishing points</vt:lpstr>
      <vt:lpstr>Computing vanishing lines</vt:lpstr>
      <vt:lpstr>Riddle me this…</vt:lpstr>
      <vt:lpstr>Fun with vanishing points</vt:lpstr>
      <vt:lpstr>Lots of fun with vanishing points</vt:lpstr>
      <vt:lpstr>Perspective cues</vt:lpstr>
      <vt:lpstr>Perspective cues</vt:lpstr>
      <vt:lpstr>Perspective cues</vt:lpstr>
      <vt:lpstr>Comparing heights</vt:lpstr>
      <vt:lpstr>Measuring height</vt:lpstr>
      <vt:lpstr>Computing vanishing points (from lines)</vt:lpstr>
      <vt:lpstr>Measuring height without a ruler</vt:lpstr>
      <vt:lpstr>Measuring height without a ruler</vt:lpstr>
      <vt:lpstr>The cross ratio</vt:lpstr>
      <vt:lpstr>Measuring height</vt:lpstr>
      <vt:lpstr>Finding the vertical (z) vanishing point</vt:lpstr>
      <vt:lpstr>Measuring height</vt:lpstr>
      <vt:lpstr>PowerPoint Presentation</vt:lpstr>
      <vt:lpstr>3D modeling from a photograph</vt:lpstr>
      <vt:lpstr>3D modeling from a photograph</vt:lpstr>
      <vt:lpstr>3D modeling from a photograph</vt:lpstr>
      <vt:lpstr>3D modeling from a photograph</vt:lpstr>
      <vt:lpstr>3D modeling from a photograph</vt:lpstr>
      <vt:lpstr>Related problem: camera calibration</vt:lpstr>
      <vt:lpstr>Vanishing points and projection matrix</vt:lpstr>
      <vt:lpstr>Calibration using a reference object</vt:lpstr>
      <vt:lpstr>Chromaglyphs</vt:lpstr>
      <vt:lpstr>AR codes</vt:lpstr>
      <vt:lpstr>Estimating the projection matrix</vt:lpstr>
      <vt:lpstr>Direct linear calibration</vt:lpstr>
      <vt:lpstr>Direct linear calibration</vt:lpstr>
      <vt:lpstr>Direct linear calibration</vt:lpstr>
      <vt:lpstr>Alternative: multi-plane calibration  </vt:lpstr>
      <vt:lpstr>Some Related Techniques</vt:lpstr>
      <vt:lpstr>Single-image depth prediction</vt:lpstr>
      <vt:lpstr>Using Classic Vision to Understand Modern Learning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 Davis</dc:creator>
  <cp:lastModifiedBy>Abe Davis</cp:lastModifiedBy>
  <cp:revision>37</cp:revision>
  <dcterms:created xsi:type="dcterms:W3CDTF">2020-03-09T15:01:14Z</dcterms:created>
  <dcterms:modified xsi:type="dcterms:W3CDTF">2020-03-18T21:31:37Z</dcterms:modified>
</cp:coreProperties>
</file>