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614" r:id="rId4"/>
    <p:sldId id="613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82" r:id="rId13"/>
    <p:sldId id="583" r:id="rId14"/>
    <p:sldId id="584" r:id="rId15"/>
    <p:sldId id="585" r:id="rId16"/>
    <p:sldId id="586" r:id="rId17"/>
    <p:sldId id="598" r:id="rId18"/>
    <p:sldId id="599" r:id="rId19"/>
    <p:sldId id="600" r:id="rId20"/>
    <p:sldId id="601" r:id="rId21"/>
    <p:sldId id="602" r:id="rId22"/>
    <p:sldId id="603" r:id="rId23"/>
    <p:sldId id="604" r:id="rId24"/>
    <p:sldId id="605" r:id="rId25"/>
    <p:sldId id="606" r:id="rId26"/>
    <p:sldId id="607" r:id="rId27"/>
    <p:sldId id="608" r:id="rId28"/>
    <p:sldId id="609" r:id="rId29"/>
    <p:sldId id="610" r:id="rId30"/>
    <p:sldId id="611" r:id="rId31"/>
    <p:sldId id="59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23" autoAdjust="0"/>
    <p:restoredTop sz="94017" autoAdjust="0"/>
  </p:normalViewPr>
  <p:slideViewPr>
    <p:cSldViewPr>
      <p:cViewPr varScale="1">
        <p:scale>
          <a:sx n="49" d="100"/>
          <a:sy n="49" d="100"/>
        </p:scale>
        <p:origin x="31" y="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13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14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25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305800" cy="1469571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Lecture 9: </a:t>
            </a:r>
            <a:r>
              <a:rPr lang="en-US" sz="3600" dirty="0"/>
              <a:t>RANSAC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64008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69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96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614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191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0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4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3297349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5664" y="3519064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1050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7092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4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7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5806" y="47578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149" y="4572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892" y="4191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349" y="39631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8092" y="51823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949" y="5367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549" y="4953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149" y="4224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16001"/>
              </p:ext>
            </p:extLst>
          </p:nvPr>
        </p:nvGraphicFramePr>
        <p:xfrm>
          <a:off x="457200" y="4278868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5637595" y="4203660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7256463" y="65532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4886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  <p:pic>
        <p:nvPicPr>
          <p:cNvPr id="1026" name="Picture 2" descr="https://quicklatex.com/cache3/8b/ql_1d4c3b3cb9b681451ca974f83f666d8b_l3.png">
            <a:extLst>
              <a:ext uri="{FF2B5EF4-FFF2-40B4-BE49-F238E27FC236}">
                <a16:creationId xmlns:a16="http://schemas.microsoft.com/office/drawing/2014/main" id="{5A59F1B4-EB68-4BA1-8E85-642CA643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21127"/>
            <a:ext cx="3352800" cy="8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81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314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9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59400"/>
            <a:ext cx="8229600" cy="715963"/>
          </a:xfrm>
        </p:spPr>
        <p:txBody>
          <a:bodyPr>
            <a:noAutofit/>
          </a:bodyPr>
          <a:lstStyle/>
          <a:p>
            <a:r>
              <a:rPr lang="en-US" dirty="0"/>
              <a:t>In order to figure this out, we need to learn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1575251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2E19-D1FF-46A2-86BF-C550CCCF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95BA-AC78-4421-AB57-F8415070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– code due today at 11:59pm</a:t>
            </a:r>
          </a:p>
          <a:p>
            <a:pPr lvl="1"/>
            <a:r>
              <a:rPr lang="en-US" dirty="0"/>
              <a:t>Report due Friday at 11:59pm</a:t>
            </a:r>
          </a:p>
          <a:p>
            <a:r>
              <a:rPr lang="en-US" dirty="0"/>
              <a:t>Midterm</a:t>
            </a:r>
          </a:p>
          <a:p>
            <a:pPr lvl="1"/>
            <a:r>
              <a:rPr lang="en-US" dirty="0"/>
              <a:t>Plan to release in class next Wednesday, 3/13</a:t>
            </a:r>
          </a:p>
          <a:p>
            <a:pPr lvl="1"/>
            <a:r>
              <a:rPr lang="en-US" dirty="0"/>
              <a:t>Due at the beginning of class, Monday, 3/18</a:t>
            </a:r>
          </a:p>
          <a:p>
            <a:r>
              <a:rPr lang="en-US" dirty="0"/>
              <a:t>Kristen </a:t>
            </a:r>
            <a:r>
              <a:rPr lang="en-US" dirty="0" err="1"/>
              <a:t>Grauman</a:t>
            </a:r>
            <a:r>
              <a:rPr lang="en-US" dirty="0"/>
              <a:t> talk</a:t>
            </a:r>
          </a:p>
          <a:p>
            <a:pPr lvl="1"/>
            <a:r>
              <a:rPr lang="en-US" dirty="0"/>
              <a:t>Friday at noon</a:t>
            </a:r>
          </a:p>
        </p:txBody>
      </p:sp>
    </p:spTree>
    <p:extLst>
      <p:ext uri="{BB962C8B-B14F-4D97-AF65-F5344CB8AC3E}">
        <p14:creationId xmlns:p14="http://schemas.microsoft.com/office/powerpoint/2010/main" val="2769877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2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253802" y="2699656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2032" y="32004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2032" y="3733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2032" y="42454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01604" y="43216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68946" y="3352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68946" y="2862944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5259388"/>
            <a:ext cx="2362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5028406" y="4190206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66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5450" y="50517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826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32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186" y="2435613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687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consider a simpler example…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0853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4853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96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799</Words>
  <Application>Microsoft Office PowerPoint</Application>
  <PresentationFormat>On-screen Show (4:3)</PresentationFormat>
  <Paragraphs>210</Paragraphs>
  <Slides>31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Symbol</vt:lpstr>
      <vt:lpstr>Office Theme</vt:lpstr>
      <vt:lpstr>Lecture 9: RANSAC</vt:lpstr>
      <vt:lpstr>Reading</vt:lpstr>
      <vt:lpstr>Announcements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  <vt:lpstr>Hough transform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601</cp:revision>
  <dcterms:created xsi:type="dcterms:W3CDTF">2009-08-25T02:47:59Z</dcterms:created>
  <dcterms:modified xsi:type="dcterms:W3CDTF">2019-03-07T21:00:47Z</dcterms:modified>
</cp:coreProperties>
</file>