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70" r:id="rId2"/>
    <p:sldId id="464" r:id="rId3"/>
    <p:sldId id="497" r:id="rId4"/>
    <p:sldId id="498" r:id="rId5"/>
    <p:sldId id="499" r:id="rId6"/>
    <p:sldId id="500" r:id="rId7"/>
    <p:sldId id="462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88" r:id="rId21"/>
    <p:sldId id="489" r:id="rId22"/>
    <p:sldId id="490" r:id="rId23"/>
  </p:sldIdLst>
  <p:sldSz cx="9144000" cy="6858000" type="screen4x3"/>
  <p:notesSz cx="6881813" cy="9167813"/>
  <p:custDataLst>
    <p:tags r:id="rId2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FF"/>
    <a:srgbClr val="639B7E"/>
    <a:srgbClr val="FF00FF"/>
    <a:srgbClr val="707070"/>
    <a:srgbClr val="DDDDDD"/>
    <a:srgbClr val="F40A0A"/>
    <a:srgbClr val="9933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7" autoAdjust="0"/>
    <p:restoredTop sz="94668" autoAdjust="0"/>
  </p:normalViewPr>
  <p:slideViewPr>
    <p:cSldViewPr snapToObjects="1">
      <p:cViewPr varScale="1">
        <p:scale>
          <a:sx n="78" d="100"/>
          <a:sy n="78" d="100"/>
        </p:scale>
        <p:origin x="-912" y="-96"/>
      </p:cViewPr>
      <p:guideLst>
        <p:guide orient="horz" pos="2064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56"/>
    </p:cViewPr>
  </p:sorterViewPr>
  <p:notesViewPr>
    <p:cSldViewPr snapToObjects="1">
      <p:cViewPr varScale="1">
        <p:scale>
          <a:sx n="61" d="100"/>
          <a:sy n="61" d="100"/>
        </p:scale>
        <p:origin x="-1704" y="-72"/>
      </p:cViewPr>
      <p:guideLst>
        <p:guide orient="horz" pos="2887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4513"/>
            <a:ext cx="5046663" cy="412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46" tIns="44576" rIns="90746" bIns="44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7388"/>
            <a:ext cx="4584700" cy="3438525"/>
          </a:xfrm>
          <a:ln/>
        </p:spPr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7388"/>
            <a:ext cx="4584700" cy="3438525"/>
          </a:xfrm>
          <a:ln/>
        </p:spPr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7388"/>
            <a:ext cx="4584700" cy="3438525"/>
          </a:xfrm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84700" cy="3438525"/>
          </a:xfrm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6100"/>
            <a:ext cx="5046663" cy="41243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buFontTx/>
              <a:buNone/>
            </a:pPr>
            <a:r>
              <a:rPr lang="en-US" altLang="en-US">
                <a:latin typeface="Times" pitchFamily="18" charset="0"/>
              </a:rPr>
              <a:t> 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0" y="2206625"/>
            <a:ext cx="9144000" cy="519113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 flipV="1">
            <a:off x="8153400" y="2209800"/>
            <a:ext cx="1588" cy="4645025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0" y="272573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5943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800225" y="2819400"/>
            <a:ext cx="5981700" cy="838200"/>
          </a:xfrm>
        </p:spPr>
        <p:txBody>
          <a:bodyPr/>
          <a:lstStyle>
            <a:lvl1pPr algn="l">
              <a:defRPr sz="3400" b="0">
                <a:solidFill>
                  <a:srgbClr val="FC0128"/>
                </a:solidFill>
              </a:defRPr>
            </a:lvl1pPr>
          </a:lstStyle>
          <a:p>
            <a:r>
              <a:rPr lang="en-US" alt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1035FB-C171-40BA-BB87-FB0F472E9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"/>
            <a:ext cx="60213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D0C216-16B5-4443-A873-F9C433F62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67A60F-B684-47EF-98C2-C07F09362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F892BD-219C-44B1-A0D1-F0C2C4383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19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19200"/>
            <a:ext cx="4040187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B54F6-B742-4BBE-A5E3-CBEA65057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D6FA5-B128-4B44-BA5B-709D7D9C8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76D07F-7D5F-4381-80BC-441CE8A52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BF27F6-976A-45C8-AC8E-FB385E8BF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6F452-A650-4D51-A04B-0A5C76053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3352DD-28E2-4FC6-9301-E8E606C0B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134100"/>
            <a:ext cx="9144000" cy="7223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6673850"/>
            <a:ext cx="9144000" cy="180975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8153400" y="6096000"/>
            <a:ext cx="1588" cy="762000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endParaRPr lang="en-US">
              <a:latin typeface="Times" pitchFamily="18" charset="0"/>
            </a:endParaRP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19200"/>
            <a:ext cx="82311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324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0C963C7F-71AA-4203-A38B-536B620DFB1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84332" name="Picture 12" descr="culogo_6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34" name="Picture 14" descr="CU Web Logo at its minimum 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34100"/>
            <a:ext cx="2505075" cy="7239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Symbol" pitchFamily="18" charset="2"/>
        <a:buChar char="Þ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d.uwo.ca/faculty/olg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229600" cy="838200"/>
          </a:xfrm>
        </p:spPr>
        <p:txBody>
          <a:bodyPr/>
          <a:lstStyle/>
          <a:p>
            <a:r>
              <a:rPr lang="en-US" sz="2800" b="1" dirty="0" smtClean="0"/>
              <a:t>Optimal solution of binary problems</a:t>
            </a:r>
            <a:endParaRPr lang="en-US" sz="2800" b="1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0"/>
            <a:ext cx="7391400" cy="1905000"/>
          </a:xfrm>
          <a:solidFill>
            <a:schemeClr val="bg1"/>
          </a:solidFill>
        </p:spPr>
        <p:txBody>
          <a:bodyPr/>
          <a:lstStyle/>
          <a:p>
            <a:r>
              <a:rPr lang="en-US" sz="2400"/>
              <a:t>Much material taken from</a:t>
            </a:r>
            <a:r>
              <a:rPr lang="en-US"/>
              <a:t>: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Olga Veksler, University of Western Ontario</a:t>
            </a:r>
          </a:p>
          <a:p>
            <a:r>
              <a:rPr lang="en-US">
                <a:hlinkClick r:id="rId3"/>
              </a:rPr>
              <a:t>http://www.csd.uwo.ca/faculty/olga/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8220E-397F-4EA3-87E5-8B01E28AFE19}" type="slidenum">
              <a:rPr lang="en-US"/>
              <a:pPr/>
              <a:t>10</a:t>
            </a:fld>
            <a:endParaRPr lang="en-US"/>
          </a:p>
        </p:txBody>
      </p:sp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6121400" cy="2533650"/>
          </a:xfrm>
        </p:spPr>
        <p:txBody>
          <a:bodyPr/>
          <a:lstStyle/>
          <a:p>
            <a:r>
              <a:rPr lang="en-US" sz="2400"/>
              <a:t>We can formulate our restoration problem as a </a:t>
            </a:r>
            <a:r>
              <a:rPr lang="en-US" sz="2400">
                <a:solidFill>
                  <a:srgbClr val="339933"/>
                </a:solidFill>
              </a:rPr>
              <a:t>labeling </a:t>
            </a:r>
            <a:r>
              <a:rPr lang="en-US" sz="2400"/>
              <a:t>problem:</a:t>
            </a:r>
          </a:p>
          <a:p>
            <a:pPr lvl="1"/>
            <a:r>
              <a:rPr lang="en-US" sz="2000"/>
              <a:t>Labels: black (0) and white (1)</a:t>
            </a:r>
          </a:p>
          <a:p>
            <a:pPr lvl="1"/>
            <a:r>
              <a:rPr lang="en-US" sz="2000"/>
              <a:t>Set of sites: all image pixels</a:t>
            </a:r>
          </a:p>
          <a:p>
            <a:pPr lvl="2"/>
            <a:r>
              <a:rPr lang="en-US" sz="2000"/>
              <a:t>I will say set of “sites” or set of pixels interchangeably</a:t>
            </a:r>
          </a:p>
        </p:txBody>
      </p:sp>
      <p:grpSp>
        <p:nvGrpSpPr>
          <p:cNvPr id="1145860" name="Group 4"/>
          <p:cNvGrpSpPr>
            <a:grpSpLocks/>
          </p:cNvGrpSpPr>
          <p:nvPr/>
        </p:nvGrpSpPr>
        <p:grpSpPr bwMode="auto">
          <a:xfrm>
            <a:off x="6970713" y="1019175"/>
            <a:ext cx="1947862" cy="1755775"/>
            <a:chOff x="2266" y="1461"/>
            <a:chExt cx="1227" cy="1106"/>
          </a:xfrm>
        </p:grpSpPr>
        <p:sp>
          <p:nvSpPr>
            <p:cNvPr id="1145861" name="Rectangle 5"/>
            <p:cNvSpPr>
              <a:spLocks noChangeArrowheads="1"/>
            </p:cNvSpPr>
            <p:nvPr/>
          </p:nvSpPr>
          <p:spPr bwMode="auto">
            <a:xfrm>
              <a:off x="2266" y="1461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2" name="Rectangle 6"/>
            <p:cNvSpPr>
              <a:spLocks noChangeArrowheads="1"/>
            </p:cNvSpPr>
            <p:nvPr/>
          </p:nvSpPr>
          <p:spPr bwMode="auto">
            <a:xfrm>
              <a:off x="2506" y="15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3" name="Rectangle 7"/>
            <p:cNvSpPr>
              <a:spLocks noChangeArrowheads="1"/>
            </p:cNvSpPr>
            <p:nvPr/>
          </p:nvSpPr>
          <p:spPr bwMode="auto">
            <a:xfrm>
              <a:off x="2842" y="16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4" name="Rectangle 8"/>
            <p:cNvSpPr>
              <a:spLocks noChangeArrowheads="1"/>
            </p:cNvSpPr>
            <p:nvPr/>
          </p:nvSpPr>
          <p:spPr bwMode="auto">
            <a:xfrm>
              <a:off x="2456" y="168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5" name="Rectangle 9"/>
            <p:cNvSpPr>
              <a:spLocks noChangeArrowheads="1"/>
            </p:cNvSpPr>
            <p:nvPr/>
          </p:nvSpPr>
          <p:spPr bwMode="auto">
            <a:xfrm>
              <a:off x="2665" y="16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6" name="Rectangle 10"/>
            <p:cNvSpPr>
              <a:spLocks noChangeArrowheads="1"/>
            </p:cNvSpPr>
            <p:nvPr/>
          </p:nvSpPr>
          <p:spPr bwMode="auto">
            <a:xfrm>
              <a:off x="2277" y="14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7" name="Rectangle 11"/>
            <p:cNvSpPr>
              <a:spLocks noChangeArrowheads="1"/>
            </p:cNvSpPr>
            <p:nvPr/>
          </p:nvSpPr>
          <p:spPr bwMode="auto">
            <a:xfrm>
              <a:off x="2855" y="179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8" name="Rectangle 12"/>
            <p:cNvSpPr>
              <a:spLocks noChangeArrowheads="1"/>
            </p:cNvSpPr>
            <p:nvPr/>
          </p:nvSpPr>
          <p:spPr bwMode="auto">
            <a:xfrm>
              <a:off x="3068" y="186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69" name="Rectangle 13"/>
            <p:cNvSpPr>
              <a:spLocks noChangeArrowheads="1"/>
            </p:cNvSpPr>
            <p:nvPr/>
          </p:nvSpPr>
          <p:spPr bwMode="auto">
            <a:xfrm>
              <a:off x="3202" y="19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0" name="Rectangle 14"/>
            <p:cNvSpPr>
              <a:spLocks noChangeArrowheads="1"/>
            </p:cNvSpPr>
            <p:nvPr/>
          </p:nvSpPr>
          <p:spPr bwMode="auto">
            <a:xfrm>
              <a:off x="2726" y="19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1" name="Rectangle 15"/>
            <p:cNvSpPr>
              <a:spLocks noChangeArrowheads="1"/>
            </p:cNvSpPr>
            <p:nvPr/>
          </p:nvSpPr>
          <p:spPr bwMode="auto">
            <a:xfrm>
              <a:off x="2792" y="174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2" name="Rectangle 16"/>
            <p:cNvSpPr>
              <a:spLocks noChangeArrowheads="1"/>
            </p:cNvSpPr>
            <p:nvPr/>
          </p:nvSpPr>
          <p:spPr bwMode="auto">
            <a:xfrm>
              <a:off x="2652" y="191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3" name="Rectangle 17"/>
            <p:cNvSpPr>
              <a:spLocks noChangeArrowheads="1"/>
            </p:cNvSpPr>
            <p:nvPr/>
          </p:nvSpPr>
          <p:spPr bwMode="auto">
            <a:xfrm>
              <a:off x="3146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4" name="Rectangle 18"/>
            <p:cNvSpPr>
              <a:spLocks noChangeArrowheads="1"/>
            </p:cNvSpPr>
            <p:nvPr/>
          </p:nvSpPr>
          <p:spPr bwMode="auto">
            <a:xfrm>
              <a:off x="2670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5" name="Rectangle 19"/>
            <p:cNvSpPr>
              <a:spLocks noChangeArrowheads="1"/>
            </p:cNvSpPr>
            <p:nvPr/>
          </p:nvSpPr>
          <p:spPr bwMode="auto">
            <a:xfrm>
              <a:off x="308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6" name="Rectangle 20"/>
            <p:cNvSpPr>
              <a:spLocks noChangeArrowheads="1"/>
            </p:cNvSpPr>
            <p:nvPr/>
          </p:nvSpPr>
          <p:spPr bwMode="auto">
            <a:xfrm>
              <a:off x="2631" y="191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7" name="Rectangle 21"/>
            <p:cNvSpPr>
              <a:spLocks noChangeArrowheads="1"/>
            </p:cNvSpPr>
            <p:nvPr/>
          </p:nvSpPr>
          <p:spPr bwMode="auto">
            <a:xfrm>
              <a:off x="2852" y="20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8" name="Rectangle 22"/>
            <p:cNvSpPr>
              <a:spLocks noChangeArrowheads="1"/>
            </p:cNvSpPr>
            <p:nvPr/>
          </p:nvSpPr>
          <p:spPr bwMode="auto">
            <a:xfrm>
              <a:off x="2626" y="206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79" name="Rectangle 23"/>
            <p:cNvSpPr>
              <a:spLocks noChangeArrowheads="1"/>
            </p:cNvSpPr>
            <p:nvPr/>
          </p:nvSpPr>
          <p:spPr bwMode="auto">
            <a:xfrm>
              <a:off x="2870" y="21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0" name="Rectangle 24"/>
            <p:cNvSpPr>
              <a:spLocks noChangeArrowheads="1"/>
            </p:cNvSpPr>
            <p:nvPr/>
          </p:nvSpPr>
          <p:spPr bwMode="auto">
            <a:xfrm>
              <a:off x="256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1" name="Rectangle 25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2" name="Rectangle 26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3" name="Rectangle 27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4" name="Rectangle 28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5" name="Rectangle 29"/>
            <p:cNvSpPr>
              <a:spLocks noChangeArrowheads="1"/>
            </p:cNvSpPr>
            <p:nvPr/>
          </p:nvSpPr>
          <p:spPr bwMode="auto">
            <a:xfrm>
              <a:off x="3240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6" name="Rectangle 30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7" name="Rectangle 31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8" name="Rectangle 32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89" name="Rectangle 33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0" name="Rectangle 34"/>
            <p:cNvSpPr>
              <a:spLocks noChangeArrowheads="1"/>
            </p:cNvSpPr>
            <p:nvPr/>
          </p:nvSpPr>
          <p:spPr bwMode="auto">
            <a:xfrm>
              <a:off x="3247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1" name="Rectangle 35"/>
            <p:cNvSpPr>
              <a:spLocks noChangeArrowheads="1"/>
            </p:cNvSpPr>
            <p:nvPr/>
          </p:nvSpPr>
          <p:spPr bwMode="auto">
            <a:xfrm>
              <a:off x="2748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2" name="Rectangle 36"/>
            <p:cNvSpPr>
              <a:spLocks noChangeArrowheads="1"/>
            </p:cNvSpPr>
            <p:nvPr/>
          </p:nvSpPr>
          <p:spPr bwMode="auto">
            <a:xfrm>
              <a:off x="3242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3" name="Rectangle 37"/>
            <p:cNvSpPr>
              <a:spLocks noChangeArrowheads="1"/>
            </p:cNvSpPr>
            <p:nvPr/>
          </p:nvSpPr>
          <p:spPr bwMode="auto">
            <a:xfrm>
              <a:off x="2766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4" name="Rectangle 38"/>
            <p:cNvSpPr>
              <a:spLocks noChangeArrowheads="1"/>
            </p:cNvSpPr>
            <p:nvPr/>
          </p:nvSpPr>
          <p:spPr bwMode="auto">
            <a:xfrm>
              <a:off x="3184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5" name="Rectangle 39"/>
            <p:cNvSpPr>
              <a:spLocks noChangeArrowheads="1"/>
            </p:cNvSpPr>
            <p:nvPr/>
          </p:nvSpPr>
          <p:spPr bwMode="auto">
            <a:xfrm>
              <a:off x="2727" y="201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6" name="Rectangle 40"/>
            <p:cNvSpPr>
              <a:spLocks noChangeArrowheads="1"/>
            </p:cNvSpPr>
            <p:nvPr/>
          </p:nvSpPr>
          <p:spPr bwMode="auto">
            <a:xfrm>
              <a:off x="2588" y="208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7" name="Rectangle 41"/>
            <p:cNvSpPr>
              <a:spLocks noChangeArrowheads="1"/>
            </p:cNvSpPr>
            <p:nvPr/>
          </p:nvSpPr>
          <p:spPr bwMode="auto">
            <a:xfrm>
              <a:off x="2442" y="22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8" name="Rectangle 42"/>
            <p:cNvSpPr>
              <a:spLocks noChangeArrowheads="1"/>
            </p:cNvSpPr>
            <p:nvPr/>
          </p:nvSpPr>
          <p:spPr bwMode="auto">
            <a:xfrm>
              <a:off x="2606" y="22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99" name="Rectangle 43"/>
            <p:cNvSpPr>
              <a:spLocks noChangeArrowheads="1"/>
            </p:cNvSpPr>
            <p:nvPr/>
          </p:nvSpPr>
          <p:spPr bwMode="auto">
            <a:xfrm>
              <a:off x="2664" y="196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0" name="Rectangle 44"/>
            <p:cNvSpPr>
              <a:spLocks noChangeArrowheads="1"/>
            </p:cNvSpPr>
            <p:nvPr/>
          </p:nvSpPr>
          <p:spPr bwMode="auto">
            <a:xfrm>
              <a:off x="3399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1" name="Rectangle 45"/>
            <p:cNvSpPr>
              <a:spLocks noChangeArrowheads="1"/>
            </p:cNvSpPr>
            <p:nvPr/>
          </p:nvSpPr>
          <p:spPr bwMode="auto">
            <a:xfrm>
              <a:off x="3260" y="20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2" name="Rectangle 46"/>
            <p:cNvSpPr>
              <a:spLocks noChangeArrowheads="1"/>
            </p:cNvSpPr>
            <p:nvPr/>
          </p:nvSpPr>
          <p:spPr bwMode="auto">
            <a:xfrm>
              <a:off x="3394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3" name="Rectangle 47"/>
            <p:cNvSpPr>
              <a:spLocks noChangeArrowheads="1"/>
            </p:cNvSpPr>
            <p:nvPr/>
          </p:nvSpPr>
          <p:spPr bwMode="auto">
            <a:xfrm>
              <a:off x="3278" y="22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4" name="Rectangle 48"/>
            <p:cNvSpPr>
              <a:spLocks noChangeArrowheads="1"/>
            </p:cNvSpPr>
            <p:nvPr/>
          </p:nvSpPr>
          <p:spPr bwMode="auto">
            <a:xfrm>
              <a:off x="3336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5" name="Rectangle 49"/>
            <p:cNvSpPr>
              <a:spLocks noChangeArrowheads="1"/>
            </p:cNvSpPr>
            <p:nvPr/>
          </p:nvSpPr>
          <p:spPr bwMode="auto">
            <a:xfrm>
              <a:off x="2374" y="21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6" name="Rectangle 50"/>
            <p:cNvSpPr>
              <a:spLocks noChangeArrowheads="1"/>
            </p:cNvSpPr>
            <p:nvPr/>
          </p:nvSpPr>
          <p:spPr bwMode="auto">
            <a:xfrm>
              <a:off x="2538" y="203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7" name="Rectangle 51"/>
            <p:cNvSpPr>
              <a:spLocks noChangeArrowheads="1"/>
            </p:cNvSpPr>
            <p:nvPr/>
          </p:nvSpPr>
          <p:spPr bwMode="auto">
            <a:xfrm>
              <a:off x="2316" y="21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8" name="Rectangle 52"/>
            <p:cNvSpPr>
              <a:spLocks noChangeArrowheads="1"/>
            </p:cNvSpPr>
            <p:nvPr/>
          </p:nvSpPr>
          <p:spPr bwMode="auto">
            <a:xfrm>
              <a:off x="2874" y="21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09" name="Rectangle 53"/>
            <p:cNvSpPr>
              <a:spLocks noChangeArrowheads="1"/>
            </p:cNvSpPr>
            <p:nvPr/>
          </p:nvSpPr>
          <p:spPr bwMode="auto">
            <a:xfrm>
              <a:off x="2488" y="220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0" name="Rectangle 54"/>
            <p:cNvSpPr>
              <a:spLocks noChangeArrowheads="1"/>
            </p:cNvSpPr>
            <p:nvPr/>
          </p:nvSpPr>
          <p:spPr bwMode="auto">
            <a:xfrm>
              <a:off x="2697" y="21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1" name="Rectangle 55"/>
            <p:cNvSpPr>
              <a:spLocks noChangeArrowheads="1"/>
            </p:cNvSpPr>
            <p:nvPr/>
          </p:nvSpPr>
          <p:spPr bwMode="auto">
            <a:xfrm>
              <a:off x="2309" y="19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2" name="Rectangle 56"/>
            <p:cNvSpPr>
              <a:spLocks noChangeArrowheads="1"/>
            </p:cNvSpPr>
            <p:nvPr/>
          </p:nvSpPr>
          <p:spPr bwMode="auto">
            <a:xfrm>
              <a:off x="2887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3" name="Rectangle 57"/>
            <p:cNvSpPr>
              <a:spLocks noChangeArrowheads="1"/>
            </p:cNvSpPr>
            <p:nvPr/>
          </p:nvSpPr>
          <p:spPr bwMode="auto">
            <a:xfrm>
              <a:off x="2824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4" name="Rectangle 58"/>
            <p:cNvSpPr>
              <a:spLocks noChangeArrowheads="1"/>
            </p:cNvSpPr>
            <p:nvPr/>
          </p:nvSpPr>
          <p:spPr bwMode="auto">
            <a:xfrm>
              <a:off x="2654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5" name="Rectangle 59"/>
            <p:cNvSpPr>
              <a:spLocks noChangeArrowheads="1"/>
            </p:cNvSpPr>
            <p:nvPr/>
          </p:nvSpPr>
          <p:spPr bwMode="auto">
            <a:xfrm>
              <a:off x="2580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6" name="Rectangle 60"/>
            <p:cNvSpPr>
              <a:spLocks noChangeArrowheads="1"/>
            </p:cNvSpPr>
            <p:nvPr/>
          </p:nvSpPr>
          <p:spPr bwMode="auto">
            <a:xfrm>
              <a:off x="2598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7" name="Rectangle 61"/>
            <p:cNvSpPr>
              <a:spLocks noChangeArrowheads="1"/>
            </p:cNvSpPr>
            <p:nvPr/>
          </p:nvSpPr>
          <p:spPr bwMode="auto">
            <a:xfrm>
              <a:off x="2802" y="18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8" name="Rectangle 62"/>
            <p:cNvSpPr>
              <a:spLocks noChangeArrowheads="1"/>
            </p:cNvSpPr>
            <p:nvPr/>
          </p:nvSpPr>
          <p:spPr bwMode="auto">
            <a:xfrm>
              <a:off x="2554" y="21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19" name="Rectangle 63"/>
            <p:cNvSpPr>
              <a:spLocks noChangeArrowheads="1"/>
            </p:cNvSpPr>
            <p:nvPr/>
          </p:nvSpPr>
          <p:spPr bwMode="auto">
            <a:xfrm>
              <a:off x="2676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0" name="Rectangle 64"/>
            <p:cNvSpPr>
              <a:spLocks noChangeArrowheads="1"/>
            </p:cNvSpPr>
            <p:nvPr/>
          </p:nvSpPr>
          <p:spPr bwMode="auto">
            <a:xfrm>
              <a:off x="2694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1" name="Rectangle 65"/>
            <p:cNvSpPr>
              <a:spLocks noChangeArrowheads="1"/>
            </p:cNvSpPr>
            <p:nvPr/>
          </p:nvSpPr>
          <p:spPr bwMode="auto">
            <a:xfrm>
              <a:off x="2421" y="23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2" name="Rectangle 66"/>
            <p:cNvSpPr>
              <a:spLocks noChangeArrowheads="1"/>
            </p:cNvSpPr>
            <p:nvPr/>
          </p:nvSpPr>
          <p:spPr bwMode="auto">
            <a:xfrm>
              <a:off x="2516" y="21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3" name="Rectangle 67"/>
            <p:cNvSpPr>
              <a:spLocks noChangeArrowheads="1"/>
            </p:cNvSpPr>
            <p:nvPr/>
          </p:nvSpPr>
          <p:spPr bwMode="auto">
            <a:xfrm>
              <a:off x="2650" y="22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4" name="Rectangle 68"/>
            <p:cNvSpPr>
              <a:spLocks noChangeArrowheads="1"/>
            </p:cNvSpPr>
            <p:nvPr/>
          </p:nvSpPr>
          <p:spPr bwMode="auto">
            <a:xfrm>
              <a:off x="2534" y="233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5" name="Rectangle 69"/>
            <p:cNvSpPr>
              <a:spLocks noChangeArrowheads="1"/>
            </p:cNvSpPr>
            <p:nvPr/>
          </p:nvSpPr>
          <p:spPr bwMode="auto">
            <a:xfrm>
              <a:off x="2736" y="18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6" name="Rectangle 70"/>
            <p:cNvSpPr>
              <a:spLocks noChangeArrowheads="1"/>
            </p:cNvSpPr>
            <p:nvPr/>
          </p:nvSpPr>
          <p:spPr bwMode="auto">
            <a:xfrm>
              <a:off x="2466" y="212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7" name="Rectangle 71"/>
            <p:cNvSpPr>
              <a:spLocks noChangeArrowheads="1"/>
            </p:cNvSpPr>
            <p:nvPr/>
          </p:nvSpPr>
          <p:spPr bwMode="auto">
            <a:xfrm>
              <a:off x="2416" y="22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8" name="Rectangle 72"/>
            <p:cNvSpPr>
              <a:spLocks noChangeArrowheads="1"/>
            </p:cNvSpPr>
            <p:nvPr/>
          </p:nvSpPr>
          <p:spPr bwMode="auto">
            <a:xfrm>
              <a:off x="2625" y="224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29" name="Rectangle 73"/>
            <p:cNvSpPr>
              <a:spLocks noChangeArrowheads="1"/>
            </p:cNvSpPr>
            <p:nvPr/>
          </p:nvSpPr>
          <p:spPr bwMode="auto">
            <a:xfrm>
              <a:off x="2752" y="23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0" name="Rectangle 74"/>
            <p:cNvSpPr>
              <a:spLocks noChangeArrowheads="1"/>
            </p:cNvSpPr>
            <p:nvPr/>
          </p:nvSpPr>
          <p:spPr bwMode="auto">
            <a:xfrm>
              <a:off x="3238" y="198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1" name="Rectangle 75"/>
            <p:cNvSpPr>
              <a:spLocks noChangeArrowheads="1"/>
            </p:cNvSpPr>
            <p:nvPr/>
          </p:nvSpPr>
          <p:spPr bwMode="auto">
            <a:xfrm>
              <a:off x="3399" y="227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2" name="Rectangle 76"/>
            <p:cNvSpPr>
              <a:spLocks noChangeArrowheads="1"/>
            </p:cNvSpPr>
            <p:nvPr/>
          </p:nvSpPr>
          <p:spPr bwMode="auto">
            <a:xfrm>
              <a:off x="3182" y="208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3" name="Rectangle 77"/>
            <p:cNvSpPr>
              <a:spLocks noChangeArrowheads="1"/>
            </p:cNvSpPr>
            <p:nvPr/>
          </p:nvSpPr>
          <p:spPr bwMode="auto">
            <a:xfrm>
              <a:off x="3143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4" name="Rectangle 78"/>
            <p:cNvSpPr>
              <a:spLocks noChangeArrowheads="1"/>
            </p:cNvSpPr>
            <p:nvPr/>
          </p:nvSpPr>
          <p:spPr bwMode="auto">
            <a:xfrm>
              <a:off x="3138" y="20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5" name="Rectangle 79"/>
            <p:cNvSpPr>
              <a:spLocks noChangeArrowheads="1"/>
            </p:cNvSpPr>
            <p:nvPr/>
          </p:nvSpPr>
          <p:spPr bwMode="auto">
            <a:xfrm>
              <a:off x="3351" y="23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6" name="Rectangle 80"/>
            <p:cNvSpPr>
              <a:spLocks noChangeArrowheads="1"/>
            </p:cNvSpPr>
            <p:nvPr/>
          </p:nvSpPr>
          <p:spPr bwMode="auto">
            <a:xfrm>
              <a:off x="3278" y="21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7" name="Rectangle 81"/>
            <p:cNvSpPr>
              <a:spLocks noChangeArrowheads="1"/>
            </p:cNvSpPr>
            <p:nvPr/>
          </p:nvSpPr>
          <p:spPr bwMode="auto">
            <a:xfrm>
              <a:off x="3368" y="20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8" name="Rectangle 82"/>
            <p:cNvSpPr>
              <a:spLocks noChangeArrowheads="1"/>
            </p:cNvSpPr>
            <p:nvPr/>
          </p:nvSpPr>
          <p:spPr bwMode="auto">
            <a:xfrm>
              <a:off x="3100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39" name="Rectangle 83"/>
            <p:cNvSpPr>
              <a:spLocks noChangeArrowheads="1"/>
            </p:cNvSpPr>
            <p:nvPr/>
          </p:nvSpPr>
          <p:spPr bwMode="auto">
            <a:xfrm>
              <a:off x="3234" y="217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0" name="Rectangle 84"/>
            <p:cNvSpPr>
              <a:spLocks noChangeArrowheads="1"/>
            </p:cNvSpPr>
            <p:nvPr/>
          </p:nvSpPr>
          <p:spPr bwMode="auto">
            <a:xfrm>
              <a:off x="3118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1" name="Rectangle 85"/>
            <p:cNvSpPr>
              <a:spLocks noChangeArrowheads="1"/>
            </p:cNvSpPr>
            <p:nvPr/>
          </p:nvSpPr>
          <p:spPr bwMode="auto">
            <a:xfrm>
              <a:off x="3236" y="18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2" name="Rectangle 86"/>
            <p:cNvSpPr>
              <a:spLocks noChangeArrowheads="1"/>
            </p:cNvSpPr>
            <p:nvPr/>
          </p:nvSpPr>
          <p:spPr bwMode="auto">
            <a:xfrm>
              <a:off x="3050" y="20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3" name="Rectangle 87"/>
            <p:cNvSpPr>
              <a:spLocks noChangeArrowheads="1"/>
            </p:cNvSpPr>
            <p:nvPr/>
          </p:nvSpPr>
          <p:spPr bwMode="auto">
            <a:xfrm>
              <a:off x="3000" y="221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4" name="Rectangle 88"/>
            <p:cNvSpPr>
              <a:spLocks noChangeArrowheads="1"/>
            </p:cNvSpPr>
            <p:nvPr/>
          </p:nvSpPr>
          <p:spPr bwMode="auto">
            <a:xfrm>
              <a:off x="3209" y="216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5" name="Rectangle 89"/>
            <p:cNvSpPr>
              <a:spLocks noChangeArrowheads="1"/>
            </p:cNvSpPr>
            <p:nvPr/>
          </p:nvSpPr>
          <p:spPr bwMode="auto">
            <a:xfrm>
              <a:off x="3336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6" name="Rectangle 90"/>
            <p:cNvSpPr>
              <a:spLocks noChangeArrowheads="1"/>
            </p:cNvSpPr>
            <p:nvPr/>
          </p:nvSpPr>
          <p:spPr bwMode="auto">
            <a:xfrm>
              <a:off x="2966" y="160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7" name="Rectangle 91"/>
            <p:cNvSpPr>
              <a:spLocks noChangeArrowheads="1"/>
            </p:cNvSpPr>
            <p:nvPr/>
          </p:nvSpPr>
          <p:spPr bwMode="auto">
            <a:xfrm>
              <a:off x="2910" y="169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8" name="Rectangle 92"/>
            <p:cNvSpPr>
              <a:spLocks noChangeArrowheads="1"/>
            </p:cNvSpPr>
            <p:nvPr/>
          </p:nvSpPr>
          <p:spPr bwMode="auto">
            <a:xfrm>
              <a:off x="2871" y="1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49" name="Rectangle 93"/>
            <p:cNvSpPr>
              <a:spLocks noChangeArrowheads="1"/>
            </p:cNvSpPr>
            <p:nvPr/>
          </p:nvSpPr>
          <p:spPr bwMode="auto">
            <a:xfrm>
              <a:off x="2866" y="169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0" name="Rectangle 94"/>
            <p:cNvSpPr>
              <a:spLocks noChangeArrowheads="1"/>
            </p:cNvSpPr>
            <p:nvPr/>
          </p:nvSpPr>
          <p:spPr bwMode="auto">
            <a:xfrm>
              <a:off x="2988" y="16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1" name="Rectangle 95"/>
            <p:cNvSpPr>
              <a:spLocks noChangeArrowheads="1"/>
            </p:cNvSpPr>
            <p:nvPr/>
          </p:nvSpPr>
          <p:spPr bwMode="auto">
            <a:xfrm>
              <a:off x="3006" y="17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2" name="Rectangle 96"/>
            <p:cNvSpPr>
              <a:spLocks noChangeArrowheads="1"/>
            </p:cNvSpPr>
            <p:nvPr/>
          </p:nvSpPr>
          <p:spPr bwMode="auto">
            <a:xfrm>
              <a:off x="2967" y="16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3" name="Rectangle 97"/>
            <p:cNvSpPr>
              <a:spLocks noChangeArrowheads="1"/>
            </p:cNvSpPr>
            <p:nvPr/>
          </p:nvSpPr>
          <p:spPr bwMode="auto">
            <a:xfrm>
              <a:off x="2828" y="172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4" name="Rectangle 98"/>
            <p:cNvSpPr>
              <a:spLocks noChangeArrowheads="1"/>
            </p:cNvSpPr>
            <p:nvPr/>
          </p:nvSpPr>
          <p:spPr bwMode="auto">
            <a:xfrm>
              <a:off x="2962" y="179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5" name="Rectangle 99"/>
            <p:cNvSpPr>
              <a:spLocks noChangeArrowheads="1"/>
            </p:cNvSpPr>
            <p:nvPr/>
          </p:nvSpPr>
          <p:spPr bwMode="auto">
            <a:xfrm>
              <a:off x="2846" y="18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6" name="Rectangle 100"/>
            <p:cNvSpPr>
              <a:spLocks noChangeArrowheads="1"/>
            </p:cNvSpPr>
            <p:nvPr/>
          </p:nvSpPr>
          <p:spPr bwMode="auto">
            <a:xfrm>
              <a:off x="2904" y="15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7" name="Rectangle 101"/>
            <p:cNvSpPr>
              <a:spLocks noChangeArrowheads="1"/>
            </p:cNvSpPr>
            <p:nvPr/>
          </p:nvSpPr>
          <p:spPr bwMode="auto">
            <a:xfrm>
              <a:off x="2778" y="16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8" name="Rectangle 102"/>
            <p:cNvSpPr>
              <a:spLocks noChangeArrowheads="1"/>
            </p:cNvSpPr>
            <p:nvPr/>
          </p:nvSpPr>
          <p:spPr bwMode="auto">
            <a:xfrm>
              <a:off x="2728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59" name="Rectangle 103"/>
            <p:cNvSpPr>
              <a:spLocks noChangeArrowheads="1"/>
            </p:cNvSpPr>
            <p:nvPr/>
          </p:nvSpPr>
          <p:spPr bwMode="auto">
            <a:xfrm>
              <a:off x="2937" y="17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0" name="Rectangle 104"/>
            <p:cNvSpPr>
              <a:spLocks noChangeArrowheads="1"/>
            </p:cNvSpPr>
            <p:nvPr/>
          </p:nvSpPr>
          <p:spPr bwMode="auto">
            <a:xfrm>
              <a:off x="3064" y="18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1" name="Rectangle 105"/>
            <p:cNvSpPr>
              <a:spLocks noChangeArrowheads="1"/>
            </p:cNvSpPr>
            <p:nvPr/>
          </p:nvSpPr>
          <p:spPr bwMode="auto">
            <a:xfrm>
              <a:off x="3062" y="17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2" name="Rectangle 106"/>
            <p:cNvSpPr>
              <a:spLocks noChangeArrowheads="1"/>
            </p:cNvSpPr>
            <p:nvPr/>
          </p:nvSpPr>
          <p:spPr bwMode="auto">
            <a:xfrm>
              <a:off x="3026" y="15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3" name="Rectangle 107"/>
            <p:cNvSpPr>
              <a:spLocks noChangeArrowheads="1"/>
            </p:cNvSpPr>
            <p:nvPr/>
          </p:nvSpPr>
          <p:spPr bwMode="auto">
            <a:xfrm>
              <a:off x="3006" y="18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4" name="Rectangle 108"/>
            <p:cNvSpPr>
              <a:spLocks noChangeArrowheads="1"/>
            </p:cNvSpPr>
            <p:nvPr/>
          </p:nvSpPr>
          <p:spPr bwMode="auto">
            <a:xfrm>
              <a:off x="2952" y="22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5" name="Rectangle 109"/>
            <p:cNvSpPr>
              <a:spLocks noChangeArrowheads="1"/>
            </p:cNvSpPr>
            <p:nvPr/>
          </p:nvSpPr>
          <p:spPr bwMode="auto">
            <a:xfrm>
              <a:off x="2962" y="180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6" name="Rectangle 110"/>
            <p:cNvSpPr>
              <a:spLocks noChangeArrowheads="1"/>
            </p:cNvSpPr>
            <p:nvPr/>
          </p:nvSpPr>
          <p:spPr bwMode="auto">
            <a:xfrm>
              <a:off x="3084" y="17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7" name="Rectangle 111"/>
            <p:cNvSpPr>
              <a:spLocks noChangeArrowheads="1"/>
            </p:cNvSpPr>
            <p:nvPr/>
          </p:nvSpPr>
          <p:spPr bwMode="auto">
            <a:xfrm>
              <a:off x="3125" y="18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8" name="Rectangle 112"/>
            <p:cNvSpPr>
              <a:spLocks noChangeArrowheads="1"/>
            </p:cNvSpPr>
            <p:nvPr/>
          </p:nvSpPr>
          <p:spPr bwMode="auto">
            <a:xfrm>
              <a:off x="3063" y="17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69" name="Rectangle 113"/>
            <p:cNvSpPr>
              <a:spLocks noChangeArrowheads="1"/>
            </p:cNvSpPr>
            <p:nvPr/>
          </p:nvSpPr>
          <p:spPr bwMode="auto">
            <a:xfrm>
              <a:off x="2924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0" name="Rectangle 114"/>
            <p:cNvSpPr>
              <a:spLocks noChangeArrowheads="1"/>
            </p:cNvSpPr>
            <p:nvPr/>
          </p:nvSpPr>
          <p:spPr bwMode="auto">
            <a:xfrm>
              <a:off x="3058" y="190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1" name="Rectangle 115"/>
            <p:cNvSpPr>
              <a:spLocks noChangeArrowheads="1"/>
            </p:cNvSpPr>
            <p:nvPr/>
          </p:nvSpPr>
          <p:spPr bwMode="auto">
            <a:xfrm>
              <a:off x="3000" y="17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2" name="Rectangle 116"/>
            <p:cNvSpPr>
              <a:spLocks noChangeArrowheads="1"/>
            </p:cNvSpPr>
            <p:nvPr/>
          </p:nvSpPr>
          <p:spPr bwMode="auto">
            <a:xfrm>
              <a:off x="2874" y="177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3" name="Rectangle 117"/>
            <p:cNvSpPr>
              <a:spLocks noChangeArrowheads="1"/>
            </p:cNvSpPr>
            <p:nvPr/>
          </p:nvSpPr>
          <p:spPr bwMode="auto">
            <a:xfrm>
              <a:off x="3033" y="18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4" name="Rectangle 118"/>
            <p:cNvSpPr>
              <a:spLocks noChangeArrowheads="1"/>
            </p:cNvSpPr>
            <p:nvPr/>
          </p:nvSpPr>
          <p:spPr bwMode="auto">
            <a:xfrm>
              <a:off x="3160" y="20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5" name="Rectangle 119"/>
            <p:cNvSpPr>
              <a:spLocks noChangeArrowheads="1"/>
            </p:cNvSpPr>
            <p:nvPr/>
          </p:nvSpPr>
          <p:spPr bwMode="auto">
            <a:xfrm>
              <a:off x="3402" y="150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6" name="Rectangle 120"/>
            <p:cNvSpPr>
              <a:spLocks noChangeArrowheads="1"/>
            </p:cNvSpPr>
            <p:nvPr/>
          </p:nvSpPr>
          <p:spPr bwMode="auto">
            <a:xfrm>
              <a:off x="3180" y="16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7" name="Rectangle 121"/>
            <p:cNvSpPr>
              <a:spLocks noChangeArrowheads="1"/>
            </p:cNvSpPr>
            <p:nvPr/>
          </p:nvSpPr>
          <p:spPr bwMode="auto">
            <a:xfrm>
              <a:off x="3352" y="167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8" name="Rectangle 122"/>
            <p:cNvSpPr>
              <a:spLocks noChangeArrowheads="1"/>
            </p:cNvSpPr>
            <p:nvPr/>
          </p:nvSpPr>
          <p:spPr bwMode="auto">
            <a:xfrm>
              <a:off x="3173" y="14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79" name="Rectangle 123"/>
            <p:cNvSpPr>
              <a:spLocks noChangeArrowheads="1"/>
            </p:cNvSpPr>
            <p:nvPr/>
          </p:nvSpPr>
          <p:spPr bwMode="auto">
            <a:xfrm>
              <a:off x="2358" y="23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0" name="Rectangle 124"/>
            <p:cNvSpPr>
              <a:spLocks noChangeArrowheads="1"/>
            </p:cNvSpPr>
            <p:nvPr/>
          </p:nvSpPr>
          <p:spPr bwMode="auto">
            <a:xfrm>
              <a:off x="2522" y="22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1" name="Rectangle 125"/>
            <p:cNvSpPr>
              <a:spLocks noChangeArrowheads="1"/>
            </p:cNvSpPr>
            <p:nvPr/>
          </p:nvSpPr>
          <p:spPr bwMode="auto">
            <a:xfrm>
              <a:off x="2300" y="24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2" name="Rectangle 126"/>
            <p:cNvSpPr>
              <a:spLocks noChangeArrowheads="1"/>
            </p:cNvSpPr>
            <p:nvPr/>
          </p:nvSpPr>
          <p:spPr bwMode="auto">
            <a:xfrm>
              <a:off x="2472" y="24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3" name="Rectangle 127"/>
            <p:cNvSpPr>
              <a:spLocks noChangeArrowheads="1"/>
            </p:cNvSpPr>
            <p:nvPr/>
          </p:nvSpPr>
          <p:spPr bwMode="auto">
            <a:xfrm>
              <a:off x="3258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4" name="Rectangle 128"/>
            <p:cNvSpPr>
              <a:spLocks noChangeArrowheads="1"/>
            </p:cNvSpPr>
            <p:nvPr/>
          </p:nvSpPr>
          <p:spPr bwMode="auto">
            <a:xfrm>
              <a:off x="3036" y="243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5" name="Rectangle 129"/>
            <p:cNvSpPr>
              <a:spLocks noChangeArrowheads="1"/>
            </p:cNvSpPr>
            <p:nvPr/>
          </p:nvSpPr>
          <p:spPr bwMode="auto">
            <a:xfrm>
              <a:off x="3208" y="24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86" name="Rectangle 130"/>
            <p:cNvSpPr>
              <a:spLocks noChangeArrowheads="1"/>
            </p:cNvSpPr>
            <p:nvPr/>
          </p:nvSpPr>
          <p:spPr bwMode="auto">
            <a:xfrm>
              <a:off x="3029" y="223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5987" name="Text Box 131"/>
          <p:cNvSpPr txBox="1">
            <a:spLocks noChangeArrowheads="1"/>
          </p:cNvSpPr>
          <p:nvPr/>
        </p:nvSpPr>
        <p:spPr bwMode="auto">
          <a:xfrm>
            <a:off x="6905625" y="2678113"/>
            <a:ext cx="2011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original image</a:t>
            </a:r>
          </a:p>
        </p:txBody>
      </p:sp>
      <p:grpSp>
        <p:nvGrpSpPr>
          <p:cNvPr id="1145988" name="Group 132"/>
          <p:cNvGrpSpPr>
            <a:grpSpLocks/>
          </p:cNvGrpSpPr>
          <p:nvPr/>
        </p:nvGrpSpPr>
        <p:grpSpPr bwMode="auto">
          <a:xfrm>
            <a:off x="6643688" y="3074988"/>
            <a:ext cx="2417762" cy="2058987"/>
            <a:chOff x="1565" y="2643"/>
            <a:chExt cx="1523" cy="1297"/>
          </a:xfrm>
        </p:grpSpPr>
        <p:grpSp>
          <p:nvGrpSpPr>
            <p:cNvPr id="1145989" name="Group 133"/>
            <p:cNvGrpSpPr>
              <a:grpSpLocks/>
            </p:cNvGrpSpPr>
            <p:nvPr/>
          </p:nvGrpSpPr>
          <p:grpSpPr bwMode="auto">
            <a:xfrm>
              <a:off x="1574" y="2643"/>
              <a:ext cx="1514" cy="115"/>
              <a:chOff x="1565" y="2643"/>
              <a:chExt cx="1514" cy="115"/>
            </a:xfrm>
          </p:grpSpPr>
          <p:sp>
            <p:nvSpPr>
              <p:cNvPr id="1145990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1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2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3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4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5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6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997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5998" name="Group 142"/>
            <p:cNvGrpSpPr>
              <a:grpSpLocks/>
            </p:cNvGrpSpPr>
            <p:nvPr/>
          </p:nvGrpSpPr>
          <p:grpSpPr bwMode="auto">
            <a:xfrm>
              <a:off x="1571" y="2811"/>
              <a:ext cx="1514" cy="115"/>
              <a:chOff x="1574" y="2652"/>
              <a:chExt cx="1514" cy="115"/>
            </a:xfrm>
          </p:grpSpPr>
          <p:sp>
            <p:nvSpPr>
              <p:cNvPr id="1145999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0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1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2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3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4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5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6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007" name="Group 151"/>
            <p:cNvGrpSpPr>
              <a:grpSpLocks/>
            </p:cNvGrpSpPr>
            <p:nvPr/>
          </p:nvGrpSpPr>
          <p:grpSpPr bwMode="auto">
            <a:xfrm>
              <a:off x="1568" y="2985"/>
              <a:ext cx="1514" cy="115"/>
              <a:chOff x="1565" y="2643"/>
              <a:chExt cx="1514" cy="115"/>
            </a:xfrm>
          </p:grpSpPr>
          <p:sp>
            <p:nvSpPr>
              <p:cNvPr id="1146008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09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0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1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2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3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4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5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016" name="Group 160"/>
            <p:cNvGrpSpPr>
              <a:grpSpLocks/>
            </p:cNvGrpSpPr>
            <p:nvPr/>
          </p:nvGrpSpPr>
          <p:grpSpPr bwMode="auto">
            <a:xfrm>
              <a:off x="1565" y="3153"/>
              <a:ext cx="1514" cy="115"/>
              <a:chOff x="1574" y="2652"/>
              <a:chExt cx="1514" cy="115"/>
            </a:xfrm>
          </p:grpSpPr>
          <p:sp>
            <p:nvSpPr>
              <p:cNvPr id="1146017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8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19" name="Rectangle 163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0" name="Rectangle 164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1" name="Rectangle 165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2" name="Rectangle 166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3" name="Rectangle 167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4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025" name="Group 169"/>
            <p:cNvGrpSpPr>
              <a:grpSpLocks/>
            </p:cNvGrpSpPr>
            <p:nvPr/>
          </p:nvGrpSpPr>
          <p:grpSpPr bwMode="auto">
            <a:xfrm>
              <a:off x="1574" y="3315"/>
              <a:ext cx="1514" cy="115"/>
              <a:chOff x="1565" y="2643"/>
              <a:chExt cx="1514" cy="115"/>
            </a:xfrm>
          </p:grpSpPr>
          <p:sp>
            <p:nvSpPr>
              <p:cNvPr id="1146026" name="Rectangle 170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7" name="Rectangle 171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8" name="Rectangle 172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29" name="Rectangle 173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0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1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2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3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034" name="Group 178"/>
            <p:cNvGrpSpPr>
              <a:grpSpLocks/>
            </p:cNvGrpSpPr>
            <p:nvPr/>
          </p:nvGrpSpPr>
          <p:grpSpPr bwMode="auto">
            <a:xfrm>
              <a:off x="1571" y="3483"/>
              <a:ext cx="1514" cy="115"/>
              <a:chOff x="1574" y="2652"/>
              <a:chExt cx="1514" cy="115"/>
            </a:xfrm>
          </p:grpSpPr>
          <p:sp>
            <p:nvSpPr>
              <p:cNvPr id="1146035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6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7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8" name="Rectangle 182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39" name="Rectangle 183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0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1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2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043" name="Group 187"/>
            <p:cNvGrpSpPr>
              <a:grpSpLocks/>
            </p:cNvGrpSpPr>
            <p:nvPr/>
          </p:nvGrpSpPr>
          <p:grpSpPr bwMode="auto">
            <a:xfrm>
              <a:off x="1568" y="3657"/>
              <a:ext cx="1514" cy="115"/>
              <a:chOff x="1565" y="2643"/>
              <a:chExt cx="1514" cy="115"/>
            </a:xfrm>
          </p:grpSpPr>
          <p:sp>
            <p:nvSpPr>
              <p:cNvPr id="1146044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5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6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7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8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49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0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1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052" name="Group 196"/>
            <p:cNvGrpSpPr>
              <a:grpSpLocks/>
            </p:cNvGrpSpPr>
            <p:nvPr/>
          </p:nvGrpSpPr>
          <p:grpSpPr bwMode="auto">
            <a:xfrm>
              <a:off x="1565" y="3825"/>
              <a:ext cx="1514" cy="115"/>
              <a:chOff x="1574" y="2652"/>
              <a:chExt cx="1514" cy="115"/>
            </a:xfrm>
          </p:grpSpPr>
          <p:sp>
            <p:nvSpPr>
              <p:cNvPr id="1146053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4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5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6" name="Rectangle 200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7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8" name="Rectangle 202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59" name="Rectangle 203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060" name="Rectangle 204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46061" name="Text Box 205"/>
          <p:cNvSpPr txBox="1">
            <a:spLocks noChangeArrowheads="1"/>
          </p:cNvSpPr>
          <p:nvPr/>
        </p:nvSpPr>
        <p:spPr bwMode="auto">
          <a:xfrm>
            <a:off x="6610350" y="5346700"/>
            <a:ext cx="247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set of sites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endParaRPr lang="en-US" sz="2000">
              <a:solidFill>
                <a:srgbClr val="339933"/>
              </a:solidFill>
            </a:endParaRPr>
          </a:p>
        </p:txBody>
      </p:sp>
      <p:grpSp>
        <p:nvGrpSpPr>
          <p:cNvPr id="1146062" name="Group 206"/>
          <p:cNvGrpSpPr>
            <a:grpSpLocks/>
          </p:cNvGrpSpPr>
          <p:nvPr/>
        </p:nvGrpSpPr>
        <p:grpSpPr bwMode="auto">
          <a:xfrm>
            <a:off x="6643688" y="3087688"/>
            <a:ext cx="2417762" cy="2058987"/>
            <a:chOff x="-596" y="2634"/>
            <a:chExt cx="1523" cy="1297"/>
          </a:xfrm>
        </p:grpSpPr>
        <p:sp>
          <p:nvSpPr>
            <p:cNvPr id="1146063" name="Rectangle 207"/>
            <p:cNvSpPr>
              <a:spLocks noChangeAspect="1" noChangeArrowheads="1"/>
            </p:cNvSpPr>
            <p:nvPr/>
          </p:nvSpPr>
          <p:spPr bwMode="auto">
            <a:xfrm>
              <a:off x="-587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64" name="Rectangle 208"/>
            <p:cNvSpPr>
              <a:spLocks noChangeAspect="1" noChangeArrowheads="1"/>
            </p:cNvSpPr>
            <p:nvPr/>
          </p:nvSpPr>
          <p:spPr bwMode="auto">
            <a:xfrm>
              <a:off x="-388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65" name="Rectangle 209"/>
            <p:cNvSpPr>
              <a:spLocks noChangeAspect="1" noChangeArrowheads="1"/>
            </p:cNvSpPr>
            <p:nvPr/>
          </p:nvSpPr>
          <p:spPr bwMode="auto">
            <a:xfrm>
              <a:off x="-188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66" name="Rectangle 210"/>
            <p:cNvSpPr>
              <a:spLocks noChangeAspect="1" noChangeArrowheads="1"/>
            </p:cNvSpPr>
            <p:nvPr/>
          </p:nvSpPr>
          <p:spPr bwMode="auto">
            <a:xfrm>
              <a:off x="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67" name="Rectangle 211"/>
            <p:cNvSpPr>
              <a:spLocks noChangeAspect="1" noChangeArrowheads="1"/>
            </p:cNvSpPr>
            <p:nvPr/>
          </p:nvSpPr>
          <p:spPr bwMode="auto">
            <a:xfrm>
              <a:off x="2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68" name="Rectangle 212"/>
            <p:cNvSpPr>
              <a:spLocks noChangeAspect="1" noChangeArrowheads="1"/>
            </p:cNvSpPr>
            <p:nvPr/>
          </p:nvSpPr>
          <p:spPr bwMode="auto">
            <a:xfrm>
              <a:off x="4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69" name="Rectangle 213"/>
            <p:cNvSpPr>
              <a:spLocks noChangeAspect="1" noChangeArrowheads="1"/>
            </p:cNvSpPr>
            <p:nvPr/>
          </p:nvSpPr>
          <p:spPr bwMode="auto">
            <a:xfrm>
              <a:off x="6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0" name="Rectangle 214"/>
            <p:cNvSpPr>
              <a:spLocks noChangeAspect="1" noChangeArrowheads="1"/>
            </p:cNvSpPr>
            <p:nvPr/>
          </p:nvSpPr>
          <p:spPr bwMode="auto">
            <a:xfrm>
              <a:off x="8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1" name="Rectangle 215"/>
            <p:cNvSpPr>
              <a:spLocks noChangeAspect="1" noChangeArrowheads="1"/>
            </p:cNvSpPr>
            <p:nvPr/>
          </p:nvSpPr>
          <p:spPr bwMode="auto">
            <a:xfrm>
              <a:off x="-590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2" name="Rectangle 216"/>
            <p:cNvSpPr>
              <a:spLocks noChangeAspect="1" noChangeArrowheads="1"/>
            </p:cNvSpPr>
            <p:nvPr/>
          </p:nvSpPr>
          <p:spPr bwMode="auto">
            <a:xfrm>
              <a:off x="-391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3" name="Rectangle 217"/>
            <p:cNvSpPr>
              <a:spLocks noChangeAspect="1" noChangeArrowheads="1"/>
            </p:cNvSpPr>
            <p:nvPr/>
          </p:nvSpPr>
          <p:spPr bwMode="auto">
            <a:xfrm>
              <a:off x="-191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4" name="Rectangle 218"/>
            <p:cNvSpPr>
              <a:spLocks noChangeAspect="1" noChangeArrowheads="1"/>
            </p:cNvSpPr>
            <p:nvPr/>
          </p:nvSpPr>
          <p:spPr bwMode="auto">
            <a:xfrm>
              <a:off x="9" y="280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5" name="Rectangle 219"/>
            <p:cNvSpPr>
              <a:spLocks noChangeAspect="1" noChangeArrowheads="1"/>
            </p:cNvSpPr>
            <p:nvPr/>
          </p:nvSpPr>
          <p:spPr bwMode="auto">
            <a:xfrm>
              <a:off x="2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6" name="Rectangle 220"/>
            <p:cNvSpPr>
              <a:spLocks noChangeAspect="1" noChangeArrowheads="1"/>
            </p:cNvSpPr>
            <p:nvPr/>
          </p:nvSpPr>
          <p:spPr bwMode="auto">
            <a:xfrm>
              <a:off x="4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7" name="Rectangle 221"/>
            <p:cNvSpPr>
              <a:spLocks noChangeAspect="1" noChangeArrowheads="1"/>
            </p:cNvSpPr>
            <p:nvPr/>
          </p:nvSpPr>
          <p:spPr bwMode="auto">
            <a:xfrm>
              <a:off x="6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8" name="Rectangle 222"/>
            <p:cNvSpPr>
              <a:spLocks noChangeAspect="1" noChangeArrowheads="1"/>
            </p:cNvSpPr>
            <p:nvPr/>
          </p:nvSpPr>
          <p:spPr bwMode="auto">
            <a:xfrm>
              <a:off x="8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79" name="Rectangle 223"/>
            <p:cNvSpPr>
              <a:spLocks noChangeAspect="1" noChangeArrowheads="1"/>
            </p:cNvSpPr>
            <p:nvPr/>
          </p:nvSpPr>
          <p:spPr bwMode="auto">
            <a:xfrm>
              <a:off x="-593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0" name="Rectangle 224"/>
            <p:cNvSpPr>
              <a:spLocks noChangeAspect="1" noChangeArrowheads="1"/>
            </p:cNvSpPr>
            <p:nvPr/>
          </p:nvSpPr>
          <p:spPr bwMode="auto">
            <a:xfrm>
              <a:off x="-394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1" name="Rectangle 225"/>
            <p:cNvSpPr>
              <a:spLocks noChangeAspect="1" noChangeArrowheads="1"/>
            </p:cNvSpPr>
            <p:nvPr/>
          </p:nvSpPr>
          <p:spPr bwMode="auto">
            <a:xfrm>
              <a:off x="-194" y="297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2" name="Rectangle 226"/>
            <p:cNvSpPr>
              <a:spLocks noChangeAspect="1" noChangeArrowheads="1"/>
            </p:cNvSpPr>
            <p:nvPr/>
          </p:nvSpPr>
          <p:spPr bwMode="auto">
            <a:xfrm>
              <a:off x="6" y="297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3" name="Rectangle 227"/>
            <p:cNvSpPr>
              <a:spLocks noChangeAspect="1" noChangeArrowheads="1"/>
            </p:cNvSpPr>
            <p:nvPr/>
          </p:nvSpPr>
          <p:spPr bwMode="auto">
            <a:xfrm>
              <a:off x="206" y="297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4" name="Rectangle 228"/>
            <p:cNvSpPr>
              <a:spLocks noChangeAspect="1" noChangeArrowheads="1"/>
            </p:cNvSpPr>
            <p:nvPr/>
          </p:nvSpPr>
          <p:spPr bwMode="auto">
            <a:xfrm>
              <a:off x="406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5" name="Rectangle 229"/>
            <p:cNvSpPr>
              <a:spLocks noChangeAspect="1" noChangeArrowheads="1"/>
            </p:cNvSpPr>
            <p:nvPr/>
          </p:nvSpPr>
          <p:spPr bwMode="auto">
            <a:xfrm>
              <a:off x="606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6" name="Rectangle 230"/>
            <p:cNvSpPr>
              <a:spLocks noChangeAspect="1" noChangeArrowheads="1"/>
            </p:cNvSpPr>
            <p:nvPr/>
          </p:nvSpPr>
          <p:spPr bwMode="auto">
            <a:xfrm>
              <a:off x="806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7" name="Rectangle 231"/>
            <p:cNvSpPr>
              <a:spLocks noChangeAspect="1" noChangeArrowheads="1"/>
            </p:cNvSpPr>
            <p:nvPr/>
          </p:nvSpPr>
          <p:spPr bwMode="auto">
            <a:xfrm>
              <a:off x="-596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8" name="Rectangle 232"/>
            <p:cNvSpPr>
              <a:spLocks noChangeAspect="1" noChangeArrowheads="1"/>
            </p:cNvSpPr>
            <p:nvPr/>
          </p:nvSpPr>
          <p:spPr bwMode="auto">
            <a:xfrm>
              <a:off x="-397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89" name="Rectangle 233"/>
            <p:cNvSpPr>
              <a:spLocks noChangeAspect="1" noChangeArrowheads="1"/>
            </p:cNvSpPr>
            <p:nvPr/>
          </p:nvSpPr>
          <p:spPr bwMode="auto">
            <a:xfrm>
              <a:off x="-197" y="314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0" name="Rectangle 234"/>
            <p:cNvSpPr>
              <a:spLocks noChangeAspect="1" noChangeArrowheads="1"/>
            </p:cNvSpPr>
            <p:nvPr/>
          </p:nvSpPr>
          <p:spPr bwMode="auto">
            <a:xfrm>
              <a:off x="3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1" name="Rectangle 235"/>
            <p:cNvSpPr>
              <a:spLocks noChangeAspect="1" noChangeArrowheads="1"/>
            </p:cNvSpPr>
            <p:nvPr/>
          </p:nvSpPr>
          <p:spPr bwMode="auto">
            <a:xfrm>
              <a:off x="203" y="314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2" name="Rectangle 236"/>
            <p:cNvSpPr>
              <a:spLocks noChangeAspect="1" noChangeArrowheads="1"/>
            </p:cNvSpPr>
            <p:nvPr/>
          </p:nvSpPr>
          <p:spPr bwMode="auto">
            <a:xfrm>
              <a:off x="403" y="314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3" name="Rectangle 237"/>
            <p:cNvSpPr>
              <a:spLocks noChangeAspect="1" noChangeArrowheads="1"/>
            </p:cNvSpPr>
            <p:nvPr/>
          </p:nvSpPr>
          <p:spPr bwMode="auto">
            <a:xfrm>
              <a:off x="603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4" name="Rectangle 238"/>
            <p:cNvSpPr>
              <a:spLocks noChangeAspect="1" noChangeArrowheads="1"/>
            </p:cNvSpPr>
            <p:nvPr/>
          </p:nvSpPr>
          <p:spPr bwMode="auto">
            <a:xfrm>
              <a:off x="803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5" name="Rectangle 239"/>
            <p:cNvSpPr>
              <a:spLocks noChangeAspect="1" noChangeArrowheads="1"/>
            </p:cNvSpPr>
            <p:nvPr/>
          </p:nvSpPr>
          <p:spPr bwMode="auto">
            <a:xfrm>
              <a:off x="-587" y="330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6" name="Rectangle 240"/>
            <p:cNvSpPr>
              <a:spLocks noChangeAspect="1" noChangeArrowheads="1"/>
            </p:cNvSpPr>
            <p:nvPr/>
          </p:nvSpPr>
          <p:spPr bwMode="auto">
            <a:xfrm>
              <a:off x="-388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7" name="Rectangle 241"/>
            <p:cNvSpPr>
              <a:spLocks noChangeAspect="1" noChangeArrowheads="1"/>
            </p:cNvSpPr>
            <p:nvPr/>
          </p:nvSpPr>
          <p:spPr bwMode="auto">
            <a:xfrm>
              <a:off x="-188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8" name="Rectangle 242"/>
            <p:cNvSpPr>
              <a:spLocks noChangeAspect="1" noChangeArrowheads="1"/>
            </p:cNvSpPr>
            <p:nvPr/>
          </p:nvSpPr>
          <p:spPr bwMode="auto">
            <a:xfrm>
              <a:off x="12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99" name="Rectangle 243"/>
            <p:cNvSpPr>
              <a:spLocks noChangeAspect="1" noChangeArrowheads="1"/>
            </p:cNvSpPr>
            <p:nvPr/>
          </p:nvSpPr>
          <p:spPr bwMode="auto">
            <a:xfrm>
              <a:off x="212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0" name="Rectangle 244"/>
            <p:cNvSpPr>
              <a:spLocks noChangeAspect="1" noChangeArrowheads="1"/>
            </p:cNvSpPr>
            <p:nvPr/>
          </p:nvSpPr>
          <p:spPr bwMode="auto">
            <a:xfrm>
              <a:off x="412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1" name="Rectangle 245"/>
            <p:cNvSpPr>
              <a:spLocks noChangeAspect="1" noChangeArrowheads="1"/>
            </p:cNvSpPr>
            <p:nvPr/>
          </p:nvSpPr>
          <p:spPr bwMode="auto">
            <a:xfrm>
              <a:off x="612" y="330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2" name="Rectangle 246"/>
            <p:cNvSpPr>
              <a:spLocks noChangeAspect="1" noChangeArrowheads="1"/>
            </p:cNvSpPr>
            <p:nvPr/>
          </p:nvSpPr>
          <p:spPr bwMode="auto">
            <a:xfrm>
              <a:off x="812" y="330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3" name="Rectangle 247"/>
            <p:cNvSpPr>
              <a:spLocks noChangeAspect="1" noChangeArrowheads="1"/>
            </p:cNvSpPr>
            <p:nvPr/>
          </p:nvSpPr>
          <p:spPr bwMode="auto">
            <a:xfrm>
              <a:off x="-590" y="347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4" name="Rectangle 248"/>
            <p:cNvSpPr>
              <a:spLocks noChangeAspect="1" noChangeArrowheads="1"/>
            </p:cNvSpPr>
            <p:nvPr/>
          </p:nvSpPr>
          <p:spPr bwMode="auto">
            <a:xfrm>
              <a:off x="-391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5" name="Rectangle 249"/>
            <p:cNvSpPr>
              <a:spLocks noChangeAspect="1" noChangeArrowheads="1"/>
            </p:cNvSpPr>
            <p:nvPr/>
          </p:nvSpPr>
          <p:spPr bwMode="auto">
            <a:xfrm>
              <a:off x="-191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6" name="Rectangle 250"/>
            <p:cNvSpPr>
              <a:spLocks noChangeAspect="1" noChangeArrowheads="1"/>
            </p:cNvSpPr>
            <p:nvPr/>
          </p:nvSpPr>
          <p:spPr bwMode="auto">
            <a:xfrm>
              <a:off x="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7" name="Rectangle 251"/>
            <p:cNvSpPr>
              <a:spLocks noChangeAspect="1" noChangeArrowheads="1"/>
            </p:cNvSpPr>
            <p:nvPr/>
          </p:nvSpPr>
          <p:spPr bwMode="auto">
            <a:xfrm>
              <a:off x="20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8" name="Rectangle 252"/>
            <p:cNvSpPr>
              <a:spLocks noChangeAspect="1" noChangeArrowheads="1"/>
            </p:cNvSpPr>
            <p:nvPr/>
          </p:nvSpPr>
          <p:spPr bwMode="auto">
            <a:xfrm>
              <a:off x="40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09" name="Rectangle 253"/>
            <p:cNvSpPr>
              <a:spLocks noChangeAspect="1" noChangeArrowheads="1"/>
            </p:cNvSpPr>
            <p:nvPr/>
          </p:nvSpPr>
          <p:spPr bwMode="auto">
            <a:xfrm>
              <a:off x="60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0" name="Rectangle 254"/>
            <p:cNvSpPr>
              <a:spLocks noChangeAspect="1" noChangeArrowheads="1"/>
            </p:cNvSpPr>
            <p:nvPr/>
          </p:nvSpPr>
          <p:spPr bwMode="auto">
            <a:xfrm>
              <a:off x="809" y="347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1" name="Rectangle 255"/>
            <p:cNvSpPr>
              <a:spLocks noChangeAspect="1" noChangeArrowheads="1"/>
            </p:cNvSpPr>
            <p:nvPr/>
          </p:nvSpPr>
          <p:spPr bwMode="auto">
            <a:xfrm>
              <a:off x="-593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2" name="Rectangle 256"/>
            <p:cNvSpPr>
              <a:spLocks noChangeAspect="1" noChangeArrowheads="1"/>
            </p:cNvSpPr>
            <p:nvPr/>
          </p:nvSpPr>
          <p:spPr bwMode="auto">
            <a:xfrm>
              <a:off x="-394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3" name="Rectangle 257"/>
            <p:cNvSpPr>
              <a:spLocks noChangeAspect="1" noChangeArrowheads="1"/>
            </p:cNvSpPr>
            <p:nvPr/>
          </p:nvSpPr>
          <p:spPr bwMode="auto">
            <a:xfrm>
              <a:off x="-194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4" name="Rectangle 258"/>
            <p:cNvSpPr>
              <a:spLocks noChangeAspect="1" noChangeArrowheads="1"/>
            </p:cNvSpPr>
            <p:nvPr/>
          </p:nvSpPr>
          <p:spPr bwMode="auto">
            <a:xfrm>
              <a:off x="6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5" name="Rectangle 259"/>
            <p:cNvSpPr>
              <a:spLocks noChangeAspect="1" noChangeArrowheads="1"/>
            </p:cNvSpPr>
            <p:nvPr/>
          </p:nvSpPr>
          <p:spPr bwMode="auto">
            <a:xfrm>
              <a:off x="206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6" name="Rectangle 260"/>
            <p:cNvSpPr>
              <a:spLocks noChangeAspect="1" noChangeArrowheads="1"/>
            </p:cNvSpPr>
            <p:nvPr/>
          </p:nvSpPr>
          <p:spPr bwMode="auto">
            <a:xfrm>
              <a:off x="406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7" name="Rectangle 261"/>
            <p:cNvSpPr>
              <a:spLocks noChangeAspect="1" noChangeArrowheads="1"/>
            </p:cNvSpPr>
            <p:nvPr/>
          </p:nvSpPr>
          <p:spPr bwMode="auto">
            <a:xfrm>
              <a:off x="606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8" name="Rectangle 262"/>
            <p:cNvSpPr>
              <a:spLocks noChangeAspect="1" noChangeArrowheads="1"/>
            </p:cNvSpPr>
            <p:nvPr/>
          </p:nvSpPr>
          <p:spPr bwMode="auto">
            <a:xfrm>
              <a:off x="806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19" name="Rectangle 263"/>
            <p:cNvSpPr>
              <a:spLocks noChangeAspect="1" noChangeArrowheads="1"/>
            </p:cNvSpPr>
            <p:nvPr/>
          </p:nvSpPr>
          <p:spPr bwMode="auto">
            <a:xfrm>
              <a:off x="-596" y="381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0" name="Rectangle 264"/>
            <p:cNvSpPr>
              <a:spLocks noChangeAspect="1" noChangeArrowheads="1"/>
            </p:cNvSpPr>
            <p:nvPr/>
          </p:nvSpPr>
          <p:spPr bwMode="auto">
            <a:xfrm>
              <a:off x="-397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1" name="Rectangle 265"/>
            <p:cNvSpPr>
              <a:spLocks noChangeAspect="1" noChangeArrowheads="1"/>
            </p:cNvSpPr>
            <p:nvPr/>
          </p:nvSpPr>
          <p:spPr bwMode="auto">
            <a:xfrm>
              <a:off x="-197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2" name="Rectangle 266"/>
            <p:cNvSpPr>
              <a:spLocks noChangeAspect="1" noChangeArrowheads="1"/>
            </p:cNvSpPr>
            <p:nvPr/>
          </p:nvSpPr>
          <p:spPr bwMode="auto">
            <a:xfrm>
              <a:off x="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3" name="Rectangle 267"/>
            <p:cNvSpPr>
              <a:spLocks noChangeAspect="1" noChangeArrowheads="1"/>
            </p:cNvSpPr>
            <p:nvPr/>
          </p:nvSpPr>
          <p:spPr bwMode="auto">
            <a:xfrm>
              <a:off x="20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4" name="Rectangle 268"/>
            <p:cNvSpPr>
              <a:spLocks noChangeAspect="1" noChangeArrowheads="1"/>
            </p:cNvSpPr>
            <p:nvPr/>
          </p:nvSpPr>
          <p:spPr bwMode="auto">
            <a:xfrm>
              <a:off x="40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5" name="Rectangle 269"/>
            <p:cNvSpPr>
              <a:spLocks noChangeAspect="1" noChangeArrowheads="1"/>
            </p:cNvSpPr>
            <p:nvPr/>
          </p:nvSpPr>
          <p:spPr bwMode="auto">
            <a:xfrm>
              <a:off x="603" y="381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26" name="Rectangle 270"/>
            <p:cNvSpPr>
              <a:spLocks noChangeAspect="1" noChangeArrowheads="1"/>
            </p:cNvSpPr>
            <p:nvPr/>
          </p:nvSpPr>
          <p:spPr bwMode="auto">
            <a:xfrm>
              <a:off x="80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6127" name="Text Box 271"/>
          <p:cNvSpPr txBox="1">
            <a:spLocks noChangeArrowheads="1"/>
          </p:cNvSpPr>
          <p:nvPr/>
        </p:nvSpPr>
        <p:spPr bwMode="auto">
          <a:xfrm>
            <a:off x="6553200" y="5394325"/>
            <a:ext cx="247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 i="1">
                <a:solidFill>
                  <a:srgbClr val="339933"/>
                </a:solidFill>
              </a:rPr>
              <a:t>                           ,</a:t>
            </a:r>
            <a:r>
              <a:rPr lang="en-US" sz="2000">
                <a:solidFill>
                  <a:srgbClr val="339933"/>
                </a:solidFill>
              </a:rPr>
              <a:t> and one possible labeling</a:t>
            </a:r>
          </a:p>
        </p:txBody>
      </p:sp>
      <p:sp>
        <p:nvSpPr>
          <p:cNvPr id="1146128" name="Rectangle 272"/>
          <p:cNvSpPr>
            <a:spLocks noChangeArrowheads="1"/>
          </p:cNvSpPr>
          <p:nvPr/>
        </p:nvSpPr>
        <p:spPr bwMode="auto">
          <a:xfrm>
            <a:off x="454025" y="3925888"/>
            <a:ext cx="612140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Assign a label to each site (either the black or the white label) s.t.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en-US" sz="2000"/>
              <a:t>If a pixel is black (white) in the original image, it is more likely to get the black (white) label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en-US" sz="2000"/>
              <a:t>Black labeled pixels tend to group together, and white labeled pixels tend to group together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59" grpId="0" build="p" bldLvl="5" autoUpdateAnimBg="0"/>
      <p:bldP spid="1146061" grpId="0" autoUpdateAnimBg="0"/>
      <p:bldP spid="1146127" grpId="0" autoUpdateAnimBg="0"/>
      <p:bldP spid="114612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1E6A2-1D72-43FC-B75C-77C39D112FC8}" type="slidenum">
              <a:rPr lang="en-US"/>
              <a:pPr/>
              <a:t>11</a:t>
            </a:fld>
            <a:endParaRPr lang="en-US"/>
          </a:p>
        </p:txBody>
      </p:sp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Constraints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6353175" cy="1520825"/>
          </a:xfrm>
        </p:spPr>
        <p:txBody>
          <a:bodyPr/>
          <a:lstStyle/>
          <a:p>
            <a:pPr marL="533400" indent="-533400">
              <a:lnSpc>
                <a:spcPct val="70000"/>
              </a:lnSpc>
            </a:pPr>
            <a:r>
              <a:rPr lang="en-US" sz="2000"/>
              <a:t>Our Constraints: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/>
              <a:t>If a pixel is black (white) in the original image, it is more likely to get the black (white) label</a:t>
            </a:r>
          </a:p>
          <a:p>
            <a:pPr marL="914400" lvl="1" indent="-457200">
              <a:lnSpc>
                <a:spcPct val="70000"/>
              </a:lnSpc>
              <a:buFontTx/>
              <a:buAutoNum type="arabicPeriod"/>
            </a:pPr>
            <a:r>
              <a:rPr lang="en-US" sz="2000"/>
              <a:t>Black labeled pixels tend to group together, and white labeled pixels tend to group together</a:t>
            </a:r>
          </a:p>
          <a:p>
            <a:pPr marL="1295400" lvl="2" indent="-381000">
              <a:lnSpc>
                <a:spcPct val="90000"/>
              </a:lnSpc>
            </a:pPr>
            <a:endParaRPr lang="en-US"/>
          </a:p>
        </p:txBody>
      </p:sp>
      <p:grpSp>
        <p:nvGrpSpPr>
          <p:cNvPr id="1147908" name="Group 4"/>
          <p:cNvGrpSpPr>
            <a:grpSpLocks/>
          </p:cNvGrpSpPr>
          <p:nvPr/>
        </p:nvGrpSpPr>
        <p:grpSpPr bwMode="auto">
          <a:xfrm>
            <a:off x="6970713" y="1295400"/>
            <a:ext cx="1947862" cy="1755775"/>
            <a:chOff x="2266" y="1461"/>
            <a:chExt cx="1227" cy="1106"/>
          </a:xfrm>
        </p:grpSpPr>
        <p:sp>
          <p:nvSpPr>
            <p:cNvPr id="1147909" name="Rectangle 5"/>
            <p:cNvSpPr>
              <a:spLocks noChangeArrowheads="1"/>
            </p:cNvSpPr>
            <p:nvPr/>
          </p:nvSpPr>
          <p:spPr bwMode="auto">
            <a:xfrm>
              <a:off x="2266" y="1461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0" name="Rectangle 6"/>
            <p:cNvSpPr>
              <a:spLocks noChangeArrowheads="1"/>
            </p:cNvSpPr>
            <p:nvPr/>
          </p:nvSpPr>
          <p:spPr bwMode="auto">
            <a:xfrm>
              <a:off x="2506" y="15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1" name="Rectangle 7"/>
            <p:cNvSpPr>
              <a:spLocks noChangeArrowheads="1"/>
            </p:cNvSpPr>
            <p:nvPr/>
          </p:nvSpPr>
          <p:spPr bwMode="auto">
            <a:xfrm>
              <a:off x="2842" y="16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2" name="Rectangle 8"/>
            <p:cNvSpPr>
              <a:spLocks noChangeArrowheads="1"/>
            </p:cNvSpPr>
            <p:nvPr/>
          </p:nvSpPr>
          <p:spPr bwMode="auto">
            <a:xfrm>
              <a:off x="2456" y="168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3" name="Rectangle 9"/>
            <p:cNvSpPr>
              <a:spLocks noChangeArrowheads="1"/>
            </p:cNvSpPr>
            <p:nvPr/>
          </p:nvSpPr>
          <p:spPr bwMode="auto">
            <a:xfrm>
              <a:off x="2665" y="16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4" name="Rectangle 10"/>
            <p:cNvSpPr>
              <a:spLocks noChangeArrowheads="1"/>
            </p:cNvSpPr>
            <p:nvPr/>
          </p:nvSpPr>
          <p:spPr bwMode="auto">
            <a:xfrm>
              <a:off x="2277" y="14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5" name="Rectangle 11"/>
            <p:cNvSpPr>
              <a:spLocks noChangeArrowheads="1"/>
            </p:cNvSpPr>
            <p:nvPr/>
          </p:nvSpPr>
          <p:spPr bwMode="auto">
            <a:xfrm>
              <a:off x="2855" y="179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6" name="Rectangle 12"/>
            <p:cNvSpPr>
              <a:spLocks noChangeArrowheads="1"/>
            </p:cNvSpPr>
            <p:nvPr/>
          </p:nvSpPr>
          <p:spPr bwMode="auto">
            <a:xfrm>
              <a:off x="3068" y="186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7" name="Rectangle 13"/>
            <p:cNvSpPr>
              <a:spLocks noChangeArrowheads="1"/>
            </p:cNvSpPr>
            <p:nvPr/>
          </p:nvSpPr>
          <p:spPr bwMode="auto">
            <a:xfrm>
              <a:off x="3202" y="19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8" name="Rectangle 14"/>
            <p:cNvSpPr>
              <a:spLocks noChangeArrowheads="1"/>
            </p:cNvSpPr>
            <p:nvPr/>
          </p:nvSpPr>
          <p:spPr bwMode="auto">
            <a:xfrm>
              <a:off x="2726" y="19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19" name="Rectangle 15"/>
            <p:cNvSpPr>
              <a:spLocks noChangeArrowheads="1"/>
            </p:cNvSpPr>
            <p:nvPr/>
          </p:nvSpPr>
          <p:spPr bwMode="auto">
            <a:xfrm>
              <a:off x="2792" y="174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0" name="Rectangle 16"/>
            <p:cNvSpPr>
              <a:spLocks noChangeArrowheads="1"/>
            </p:cNvSpPr>
            <p:nvPr/>
          </p:nvSpPr>
          <p:spPr bwMode="auto">
            <a:xfrm>
              <a:off x="2652" y="191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1" name="Rectangle 17"/>
            <p:cNvSpPr>
              <a:spLocks noChangeArrowheads="1"/>
            </p:cNvSpPr>
            <p:nvPr/>
          </p:nvSpPr>
          <p:spPr bwMode="auto">
            <a:xfrm>
              <a:off x="3146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2" name="Rectangle 18"/>
            <p:cNvSpPr>
              <a:spLocks noChangeArrowheads="1"/>
            </p:cNvSpPr>
            <p:nvPr/>
          </p:nvSpPr>
          <p:spPr bwMode="auto">
            <a:xfrm>
              <a:off x="2670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3" name="Rectangle 19"/>
            <p:cNvSpPr>
              <a:spLocks noChangeArrowheads="1"/>
            </p:cNvSpPr>
            <p:nvPr/>
          </p:nvSpPr>
          <p:spPr bwMode="auto">
            <a:xfrm>
              <a:off x="308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4" name="Rectangle 20"/>
            <p:cNvSpPr>
              <a:spLocks noChangeArrowheads="1"/>
            </p:cNvSpPr>
            <p:nvPr/>
          </p:nvSpPr>
          <p:spPr bwMode="auto">
            <a:xfrm>
              <a:off x="2631" y="191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5" name="Rectangle 21"/>
            <p:cNvSpPr>
              <a:spLocks noChangeArrowheads="1"/>
            </p:cNvSpPr>
            <p:nvPr/>
          </p:nvSpPr>
          <p:spPr bwMode="auto">
            <a:xfrm>
              <a:off x="2852" y="20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6" name="Rectangle 22"/>
            <p:cNvSpPr>
              <a:spLocks noChangeArrowheads="1"/>
            </p:cNvSpPr>
            <p:nvPr/>
          </p:nvSpPr>
          <p:spPr bwMode="auto">
            <a:xfrm>
              <a:off x="2626" y="206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7" name="Rectangle 23"/>
            <p:cNvSpPr>
              <a:spLocks noChangeArrowheads="1"/>
            </p:cNvSpPr>
            <p:nvPr/>
          </p:nvSpPr>
          <p:spPr bwMode="auto">
            <a:xfrm>
              <a:off x="2870" y="21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8" name="Rectangle 24"/>
            <p:cNvSpPr>
              <a:spLocks noChangeArrowheads="1"/>
            </p:cNvSpPr>
            <p:nvPr/>
          </p:nvSpPr>
          <p:spPr bwMode="auto">
            <a:xfrm>
              <a:off x="256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29" name="Rectangle 25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0" name="Rectangle 26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1" name="Rectangle 27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2" name="Rectangle 28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3" name="Rectangle 29"/>
            <p:cNvSpPr>
              <a:spLocks noChangeArrowheads="1"/>
            </p:cNvSpPr>
            <p:nvPr/>
          </p:nvSpPr>
          <p:spPr bwMode="auto">
            <a:xfrm>
              <a:off x="3240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4" name="Rectangle 30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5" name="Rectangle 31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6" name="Rectangle 32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7" name="Rectangle 33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8" name="Rectangle 34"/>
            <p:cNvSpPr>
              <a:spLocks noChangeArrowheads="1"/>
            </p:cNvSpPr>
            <p:nvPr/>
          </p:nvSpPr>
          <p:spPr bwMode="auto">
            <a:xfrm>
              <a:off x="3247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39" name="Rectangle 35"/>
            <p:cNvSpPr>
              <a:spLocks noChangeArrowheads="1"/>
            </p:cNvSpPr>
            <p:nvPr/>
          </p:nvSpPr>
          <p:spPr bwMode="auto">
            <a:xfrm>
              <a:off x="2748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0" name="Rectangle 36"/>
            <p:cNvSpPr>
              <a:spLocks noChangeArrowheads="1"/>
            </p:cNvSpPr>
            <p:nvPr/>
          </p:nvSpPr>
          <p:spPr bwMode="auto">
            <a:xfrm>
              <a:off x="3242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1" name="Rectangle 37"/>
            <p:cNvSpPr>
              <a:spLocks noChangeArrowheads="1"/>
            </p:cNvSpPr>
            <p:nvPr/>
          </p:nvSpPr>
          <p:spPr bwMode="auto">
            <a:xfrm>
              <a:off x="2766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2" name="Rectangle 38"/>
            <p:cNvSpPr>
              <a:spLocks noChangeArrowheads="1"/>
            </p:cNvSpPr>
            <p:nvPr/>
          </p:nvSpPr>
          <p:spPr bwMode="auto">
            <a:xfrm>
              <a:off x="3184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3" name="Rectangle 39"/>
            <p:cNvSpPr>
              <a:spLocks noChangeArrowheads="1"/>
            </p:cNvSpPr>
            <p:nvPr/>
          </p:nvSpPr>
          <p:spPr bwMode="auto">
            <a:xfrm>
              <a:off x="2727" y="201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4" name="Rectangle 40"/>
            <p:cNvSpPr>
              <a:spLocks noChangeArrowheads="1"/>
            </p:cNvSpPr>
            <p:nvPr/>
          </p:nvSpPr>
          <p:spPr bwMode="auto">
            <a:xfrm>
              <a:off x="2588" y="208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5" name="Rectangle 41"/>
            <p:cNvSpPr>
              <a:spLocks noChangeArrowheads="1"/>
            </p:cNvSpPr>
            <p:nvPr/>
          </p:nvSpPr>
          <p:spPr bwMode="auto">
            <a:xfrm>
              <a:off x="2442" y="22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6" name="Rectangle 42"/>
            <p:cNvSpPr>
              <a:spLocks noChangeArrowheads="1"/>
            </p:cNvSpPr>
            <p:nvPr/>
          </p:nvSpPr>
          <p:spPr bwMode="auto">
            <a:xfrm>
              <a:off x="2606" y="22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7" name="Rectangle 43"/>
            <p:cNvSpPr>
              <a:spLocks noChangeArrowheads="1"/>
            </p:cNvSpPr>
            <p:nvPr/>
          </p:nvSpPr>
          <p:spPr bwMode="auto">
            <a:xfrm>
              <a:off x="2664" y="196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8" name="Rectangle 44"/>
            <p:cNvSpPr>
              <a:spLocks noChangeArrowheads="1"/>
            </p:cNvSpPr>
            <p:nvPr/>
          </p:nvSpPr>
          <p:spPr bwMode="auto">
            <a:xfrm>
              <a:off x="3399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49" name="Rectangle 45"/>
            <p:cNvSpPr>
              <a:spLocks noChangeArrowheads="1"/>
            </p:cNvSpPr>
            <p:nvPr/>
          </p:nvSpPr>
          <p:spPr bwMode="auto">
            <a:xfrm>
              <a:off x="3260" y="20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0" name="Rectangle 46"/>
            <p:cNvSpPr>
              <a:spLocks noChangeArrowheads="1"/>
            </p:cNvSpPr>
            <p:nvPr/>
          </p:nvSpPr>
          <p:spPr bwMode="auto">
            <a:xfrm>
              <a:off x="3394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1" name="Rectangle 47"/>
            <p:cNvSpPr>
              <a:spLocks noChangeArrowheads="1"/>
            </p:cNvSpPr>
            <p:nvPr/>
          </p:nvSpPr>
          <p:spPr bwMode="auto">
            <a:xfrm>
              <a:off x="3278" y="22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2" name="Rectangle 48"/>
            <p:cNvSpPr>
              <a:spLocks noChangeArrowheads="1"/>
            </p:cNvSpPr>
            <p:nvPr/>
          </p:nvSpPr>
          <p:spPr bwMode="auto">
            <a:xfrm>
              <a:off x="3336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3" name="Rectangle 49"/>
            <p:cNvSpPr>
              <a:spLocks noChangeArrowheads="1"/>
            </p:cNvSpPr>
            <p:nvPr/>
          </p:nvSpPr>
          <p:spPr bwMode="auto">
            <a:xfrm>
              <a:off x="2374" y="21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4" name="Rectangle 50"/>
            <p:cNvSpPr>
              <a:spLocks noChangeArrowheads="1"/>
            </p:cNvSpPr>
            <p:nvPr/>
          </p:nvSpPr>
          <p:spPr bwMode="auto">
            <a:xfrm>
              <a:off x="2538" y="203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5" name="Rectangle 51"/>
            <p:cNvSpPr>
              <a:spLocks noChangeArrowheads="1"/>
            </p:cNvSpPr>
            <p:nvPr/>
          </p:nvSpPr>
          <p:spPr bwMode="auto">
            <a:xfrm>
              <a:off x="2316" y="21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6" name="Rectangle 52"/>
            <p:cNvSpPr>
              <a:spLocks noChangeArrowheads="1"/>
            </p:cNvSpPr>
            <p:nvPr/>
          </p:nvSpPr>
          <p:spPr bwMode="auto">
            <a:xfrm>
              <a:off x="2874" y="21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7" name="Rectangle 53"/>
            <p:cNvSpPr>
              <a:spLocks noChangeArrowheads="1"/>
            </p:cNvSpPr>
            <p:nvPr/>
          </p:nvSpPr>
          <p:spPr bwMode="auto">
            <a:xfrm>
              <a:off x="2488" y="220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8" name="Rectangle 54"/>
            <p:cNvSpPr>
              <a:spLocks noChangeArrowheads="1"/>
            </p:cNvSpPr>
            <p:nvPr/>
          </p:nvSpPr>
          <p:spPr bwMode="auto">
            <a:xfrm>
              <a:off x="2697" y="21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59" name="Rectangle 55"/>
            <p:cNvSpPr>
              <a:spLocks noChangeArrowheads="1"/>
            </p:cNvSpPr>
            <p:nvPr/>
          </p:nvSpPr>
          <p:spPr bwMode="auto">
            <a:xfrm>
              <a:off x="2309" y="19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0" name="Rectangle 56"/>
            <p:cNvSpPr>
              <a:spLocks noChangeArrowheads="1"/>
            </p:cNvSpPr>
            <p:nvPr/>
          </p:nvSpPr>
          <p:spPr bwMode="auto">
            <a:xfrm>
              <a:off x="2887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1" name="Rectangle 57"/>
            <p:cNvSpPr>
              <a:spLocks noChangeArrowheads="1"/>
            </p:cNvSpPr>
            <p:nvPr/>
          </p:nvSpPr>
          <p:spPr bwMode="auto">
            <a:xfrm>
              <a:off x="2824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2" name="Rectangle 58"/>
            <p:cNvSpPr>
              <a:spLocks noChangeArrowheads="1"/>
            </p:cNvSpPr>
            <p:nvPr/>
          </p:nvSpPr>
          <p:spPr bwMode="auto">
            <a:xfrm>
              <a:off x="2654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3" name="Rectangle 59"/>
            <p:cNvSpPr>
              <a:spLocks noChangeArrowheads="1"/>
            </p:cNvSpPr>
            <p:nvPr/>
          </p:nvSpPr>
          <p:spPr bwMode="auto">
            <a:xfrm>
              <a:off x="2580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4" name="Rectangle 60"/>
            <p:cNvSpPr>
              <a:spLocks noChangeArrowheads="1"/>
            </p:cNvSpPr>
            <p:nvPr/>
          </p:nvSpPr>
          <p:spPr bwMode="auto">
            <a:xfrm>
              <a:off x="2598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5" name="Rectangle 61"/>
            <p:cNvSpPr>
              <a:spLocks noChangeArrowheads="1"/>
            </p:cNvSpPr>
            <p:nvPr/>
          </p:nvSpPr>
          <p:spPr bwMode="auto">
            <a:xfrm>
              <a:off x="2802" y="18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6" name="Rectangle 62"/>
            <p:cNvSpPr>
              <a:spLocks noChangeArrowheads="1"/>
            </p:cNvSpPr>
            <p:nvPr/>
          </p:nvSpPr>
          <p:spPr bwMode="auto">
            <a:xfrm>
              <a:off x="2554" y="21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7" name="Rectangle 63"/>
            <p:cNvSpPr>
              <a:spLocks noChangeArrowheads="1"/>
            </p:cNvSpPr>
            <p:nvPr/>
          </p:nvSpPr>
          <p:spPr bwMode="auto">
            <a:xfrm>
              <a:off x="2676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8" name="Rectangle 64"/>
            <p:cNvSpPr>
              <a:spLocks noChangeArrowheads="1"/>
            </p:cNvSpPr>
            <p:nvPr/>
          </p:nvSpPr>
          <p:spPr bwMode="auto">
            <a:xfrm>
              <a:off x="2694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69" name="Rectangle 65"/>
            <p:cNvSpPr>
              <a:spLocks noChangeArrowheads="1"/>
            </p:cNvSpPr>
            <p:nvPr/>
          </p:nvSpPr>
          <p:spPr bwMode="auto">
            <a:xfrm>
              <a:off x="2421" y="23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0" name="Rectangle 66"/>
            <p:cNvSpPr>
              <a:spLocks noChangeArrowheads="1"/>
            </p:cNvSpPr>
            <p:nvPr/>
          </p:nvSpPr>
          <p:spPr bwMode="auto">
            <a:xfrm>
              <a:off x="2516" y="21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1" name="Rectangle 67"/>
            <p:cNvSpPr>
              <a:spLocks noChangeArrowheads="1"/>
            </p:cNvSpPr>
            <p:nvPr/>
          </p:nvSpPr>
          <p:spPr bwMode="auto">
            <a:xfrm>
              <a:off x="2650" y="22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2" name="Rectangle 68"/>
            <p:cNvSpPr>
              <a:spLocks noChangeArrowheads="1"/>
            </p:cNvSpPr>
            <p:nvPr/>
          </p:nvSpPr>
          <p:spPr bwMode="auto">
            <a:xfrm>
              <a:off x="2534" y="233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3" name="Rectangle 69"/>
            <p:cNvSpPr>
              <a:spLocks noChangeArrowheads="1"/>
            </p:cNvSpPr>
            <p:nvPr/>
          </p:nvSpPr>
          <p:spPr bwMode="auto">
            <a:xfrm>
              <a:off x="2736" y="18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4" name="Rectangle 70"/>
            <p:cNvSpPr>
              <a:spLocks noChangeArrowheads="1"/>
            </p:cNvSpPr>
            <p:nvPr/>
          </p:nvSpPr>
          <p:spPr bwMode="auto">
            <a:xfrm>
              <a:off x="2466" y="212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5" name="Rectangle 71"/>
            <p:cNvSpPr>
              <a:spLocks noChangeArrowheads="1"/>
            </p:cNvSpPr>
            <p:nvPr/>
          </p:nvSpPr>
          <p:spPr bwMode="auto">
            <a:xfrm>
              <a:off x="2416" y="22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6" name="Rectangle 72"/>
            <p:cNvSpPr>
              <a:spLocks noChangeArrowheads="1"/>
            </p:cNvSpPr>
            <p:nvPr/>
          </p:nvSpPr>
          <p:spPr bwMode="auto">
            <a:xfrm>
              <a:off x="2625" y="224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7" name="Rectangle 73"/>
            <p:cNvSpPr>
              <a:spLocks noChangeArrowheads="1"/>
            </p:cNvSpPr>
            <p:nvPr/>
          </p:nvSpPr>
          <p:spPr bwMode="auto">
            <a:xfrm>
              <a:off x="2752" y="23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8" name="Rectangle 74"/>
            <p:cNvSpPr>
              <a:spLocks noChangeArrowheads="1"/>
            </p:cNvSpPr>
            <p:nvPr/>
          </p:nvSpPr>
          <p:spPr bwMode="auto">
            <a:xfrm>
              <a:off x="3238" y="198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79" name="Rectangle 75"/>
            <p:cNvSpPr>
              <a:spLocks noChangeArrowheads="1"/>
            </p:cNvSpPr>
            <p:nvPr/>
          </p:nvSpPr>
          <p:spPr bwMode="auto">
            <a:xfrm>
              <a:off x="3399" y="227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0" name="Rectangle 76"/>
            <p:cNvSpPr>
              <a:spLocks noChangeArrowheads="1"/>
            </p:cNvSpPr>
            <p:nvPr/>
          </p:nvSpPr>
          <p:spPr bwMode="auto">
            <a:xfrm>
              <a:off x="3182" y="208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1" name="Rectangle 77"/>
            <p:cNvSpPr>
              <a:spLocks noChangeArrowheads="1"/>
            </p:cNvSpPr>
            <p:nvPr/>
          </p:nvSpPr>
          <p:spPr bwMode="auto">
            <a:xfrm>
              <a:off x="3143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2" name="Rectangle 78"/>
            <p:cNvSpPr>
              <a:spLocks noChangeArrowheads="1"/>
            </p:cNvSpPr>
            <p:nvPr/>
          </p:nvSpPr>
          <p:spPr bwMode="auto">
            <a:xfrm>
              <a:off x="3138" y="20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3" name="Rectangle 79"/>
            <p:cNvSpPr>
              <a:spLocks noChangeArrowheads="1"/>
            </p:cNvSpPr>
            <p:nvPr/>
          </p:nvSpPr>
          <p:spPr bwMode="auto">
            <a:xfrm>
              <a:off x="3351" y="23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4" name="Rectangle 80"/>
            <p:cNvSpPr>
              <a:spLocks noChangeArrowheads="1"/>
            </p:cNvSpPr>
            <p:nvPr/>
          </p:nvSpPr>
          <p:spPr bwMode="auto">
            <a:xfrm>
              <a:off x="3278" y="21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5" name="Rectangle 81"/>
            <p:cNvSpPr>
              <a:spLocks noChangeArrowheads="1"/>
            </p:cNvSpPr>
            <p:nvPr/>
          </p:nvSpPr>
          <p:spPr bwMode="auto">
            <a:xfrm>
              <a:off x="3368" y="20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6" name="Rectangle 82"/>
            <p:cNvSpPr>
              <a:spLocks noChangeArrowheads="1"/>
            </p:cNvSpPr>
            <p:nvPr/>
          </p:nvSpPr>
          <p:spPr bwMode="auto">
            <a:xfrm>
              <a:off x="3100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7" name="Rectangle 83"/>
            <p:cNvSpPr>
              <a:spLocks noChangeArrowheads="1"/>
            </p:cNvSpPr>
            <p:nvPr/>
          </p:nvSpPr>
          <p:spPr bwMode="auto">
            <a:xfrm>
              <a:off x="3234" y="217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8" name="Rectangle 84"/>
            <p:cNvSpPr>
              <a:spLocks noChangeArrowheads="1"/>
            </p:cNvSpPr>
            <p:nvPr/>
          </p:nvSpPr>
          <p:spPr bwMode="auto">
            <a:xfrm>
              <a:off x="3118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89" name="Rectangle 85"/>
            <p:cNvSpPr>
              <a:spLocks noChangeArrowheads="1"/>
            </p:cNvSpPr>
            <p:nvPr/>
          </p:nvSpPr>
          <p:spPr bwMode="auto">
            <a:xfrm>
              <a:off x="3236" y="18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0" name="Rectangle 86"/>
            <p:cNvSpPr>
              <a:spLocks noChangeArrowheads="1"/>
            </p:cNvSpPr>
            <p:nvPr/>
          </p:nvSpPr>
          <p:spPr bwMode="auto">
            <a:xfrm>
              <a:off x="3050" y="20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1" name="Rectangle 87"/>
            <p:cNvSpPr>
              <a:spLocks noChangeArrowheads="1"/>
            </p:cNvSpPr>
            <p:nvPr/>
          </p:nvSpPr>
          <p:spPr bwMode="auto">
            <a:xfrm>
              <a:off x="3000" y="221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2" name="Rectangle 88"/>
            <p:cNvSpPr>
              <a:spLocks noChangeArrowheads="1"/>
            </p:cNvSpPr>
            <p:nvPr/>
          </p:nvSpPr>
          <p:spPr bwMode="auto">
            <a:xfrm>
              <a:off x="3209" y="216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3" name="Rectangle 89"/>
            <p:cNvSpPr>
              <a:spLocks noChangeArrowheads="1"/>
            </p:cNvSpPr>
            <p:nvPr/>
          </p:nvSpPr>
          <p:spPr bwMode="auto">
            <a:xfrm>
              <a:off x="3336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4" name="Rectangle 90"/>
            <p:cNvSpPr>
              <a:spLocks noChangeArrowheads="1"/>
            </p:cNvSpPr>
            <p:nvPr/>
          </p:nvSpPr>
          <p:spPr bwMode="auto">
            <a:xfrm>
              <a:off x="2966" y="160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5" name="Rectangle 91"/>
            <p:cNvSpPr>
              <a:spLocks noChangeArrowheads="1"/>
            </p:cNvSpPr>
            <p:nvPr/>
          </p:nvSpPr>
          <p:spPr bwMode="auto">
            <a:xfrm>
              <a:off x="2910" y="169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6" name="Rectangle 92"/>
            <p:cNvSpPr>
              <a:spLocks noChangeArrowheads="1"/>
            </p:cNvSpPr>
            <p:nvPr/>
          </p:nvSpPr>
          <p:spPr bwMode="auto">
            <a:xfrm>
              <a:off x="2871" y="1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7" name="Rectangle 93"/>
            <p:cNvSpPr>
              <a:spLocks noChangeArrowheads="1"/>
            </p:cNvSpPr>
            <p:nvPr/>
          </p:nvSpPr>
          <p:spPr bwMode="auto">
            <a:xfrm>
              <a:off x="2866" y="169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8" name="Rectangle 94"/>
            <p:cNvSpPr>
              <a:spLocks noChangeArrowheads="1"/>
            </p:cNvSpPr>
            <p:nvPr/>
          </p:nvSpPr>
          <p:spPr bwMode="auto">
            <a:xfrm>
              <a:off x="2988" y="16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999" name="Rectangle 95"/>
            <p:cNvSpPr>
              <a:spLocks noChangeArrowheads="1"/>
            </p:cNvSpPr>
            <p:nvPr/>
          </p:nvSpPr>
          <p:spPr bwMode="auto">
            <a:xfrm>
              <a:off x="3006" y="17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0" name="Rectangle 96"/>
            <p:cNvSpPr>
              <a:spLocks noChangeArrowheads="1"/>
            </p:cNvSpPr>
            <p:nvPr/>
          </p:nvSpPr>
          <p:spPr bwMode="auto">
            <a:xfrm>
              <a:off x="2967" y="16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1" name="Rectangle 97"/>
            <p:cNvSpPr>
              <a:spLocks noChangeArrowheads="1"/>
            </p:cNvSpPr>
            <p:nvPr/>
          </p:nvSpPr>
          <p:spPr bwMode="auto">
            <a:xfrm>
              <a:off x="2828" y="172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2" name="Rectangle 98"/>
            <p:cNvSpPr>
              <a:spLocks noChangeArrowheads="1"/>
            </p:cNvSpPr>
            <p:nvPr/>
          </p:nvSpPr>
          <p:spPr bwMode="auto">
            <a:xfrm>
              <a:off x="2962" y="179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3" name="Rectangle 99"/>
            <p:cNvSpPr>
              <a:spLocks noChangeArrowheads="1"/>
            </p:cNvSpPr>
            <p:nvPr/>
          </p:nvSpPr>
          <p:spPr bwMode="auto">
            <a:xfrm>
              <a:off x="2846" y="18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4" name="Rectangle 100"/>
            <p:cNvSpPr>
              <a:spLocks noChangeArrowheads="1"/>
            </p:cNvSpPr>
            <p:nvPr/>
          </p:nvSpPr>
          <p:spPr bwMode="auto">
            <a:xfrm>
              <a:off x="2904" y="15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5" name="Rectangle 101"/>
            <p:cNvSpPr>
              <a:spLocks noChangeArrowheads="1"/>
            </p:cNvSpPr>
            <p:nvPr/>
          </p:nvSpPr>
          <p:spPr bwMode="auto">
            <a:xfrm>
              <a:off x="2778" y="16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6" name="Rectangle 102"/>
            <p:cNvSpPr>
              <a:spLocks noChangeArrowheads="1"/>
            </p:cNvSpPr>
            <p:nvPr/>
          </p:nvSpPr>
          <p:spPr bwMode="auto">
            <a:xfrm>
              <a:off x="2728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7" name="Rectangle 103"/>
            <p:cNvSpPr>
              <a:spLocks noChangeArrowheads="1"/>
            </p:cNvSpPr>
            <p:nvPr/>
          </p:nvSpPr>
          <p:spPr bwMode="auto">
            <a:xfrm>
              <a:off x="2937" y="17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8" name="Rectangle 104"/>
            <p:cNvSpPr>
              <a:spLocks noChangeArrowheads="1"/>
            </p:cNvSpPr>
            <p:nvPr/>
          </p:nvSpPr>
          <p:spPr bwMode="auto">
            <a:xfrm>
              <a:off x="3064" y="18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09" name="Rectangle 105"/>
            <p:cNvSpPr>
              <a:spLocks noChangeArrowheads="1"/>
            </p:cNvSpPr>
            <p:nvPr/>
          </p:nvSpPr>
          <p:spPr bwMode="auto">
            <a:xfrm>
              <a:off x="3062" y="17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0" name="Rectangle 106"/>
            <p:cNvSpPr>
              <a:spLocks noChangeArrowheads="1"/>
            </p:cNvSpPr>
            <p:nvPr/>
          </p:nvSpPr>
          <p:spPr bwMode="auto">
            <a:xfrm>
              <a:off x="3026" y="15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1" name="Rectangle 107"/>
            <p:cNvSpPr>
              <a:spLocks noChangeArrowheads="1"/>
            </p:cNvSpPr>
            <p:nvPr/>
          </p:nvSpPr>
          <p:spPr bwMode="auto">
            <a:xfrm>
              <a:off x="3006" y="18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2" name="Rectangle 108"/>
            <p:cNvSpPr>
              <a:spLocks noChangeArrowheads="1"/>
            </p:cNvSpPr>
            <p:nvPr/>
          </p:nvSpPr>
          <p:spPr bwMode="auto">
            <a:xfrm>
              <a:off x="2952" y="22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3" name="Rectangle 109"/>
            <p:cNvSpPr>
              <a:spLocks noChangeArrowheads="1"/>
            </p:cNvSpPr>
            <p:nvPr/>
          </p:nvSpPr>
          <p:spPr bwMode="auto">
            <a:xfrm>
              <a:off x="2962" y="180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4" name="Rectangle 110"/>
            <p:cNvSpPr>
              <a:spLocks noChangeArrowheads="1"/>
            </p:cNvSpPr>
            <p:nvPr/>
          </p:nvSpPr>
          <p:spPr bwMode="auto">
            <a:xfrm>
              <a:off x="3084" y="17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5" name="Rectangle 111"/>
            <p:cNvSpPr>
              <a:spLocks noChangeArrowheads="1"/>
            </p:cNvSpPr>
            <p:nvPr/>
          </p:nvSpPr>
          <p:spPr bwMode="auto">
            <a:xfrm>
              <a:off x="3125" y="18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6" name="Rectangle 112"/>
            <p:cNvSpPr>
              <a:spLocks noChangeArrowheads="1"/>
            </p:cNvSpPr>
            <p:nvPr/>
          </p:nvSpPr>
          <p:spPr bwMode="auto">
            <a:xfrm>
              <a:off x="3063" y="17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7" name="Rectangle 113"/>
            <p:cNvSpPr>
              <a:spLocks noChangeArrowheads="1"/>
            </p:cNvSpPr>
            <p:nvPr/>
          </p:nvSpPr>
          <p:spPr bwMode="auto">
            <a:xfrm>
              <a:off x="2924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8" name="Rectangle 114"/>
            <p:cNvSpPr>
              <a:spLocks noChangeArrowheads="1"/>
            </p:cNvSpPr>
            <p:nvPr/>
          </p:nvSpPr>
          <p:spPr bwMode="auto">
            <a:xfrm>
              <a:off x="3058" y="190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19" name="Rectangle 115"/>
            <p:cNvSpPr>
              <a:spLocks noChangeArrowheads="1"/>
            </p:cNvSpPr>
            <p:nvPr/>
          </p:nvSpPr>
          <p:spPr bwMode="auto">
            <a:xfrm>
              <a:off x="3000" y="17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0" name="Rectangle 116"/>
            <p:cNvSpPr>
              <a:spLocks noChangeArrowheads="1"/>
            </p:cNvSpPr>
            <p:nvPr/>
          </p:nvSpPr>
          <p:spPr bwMode="auto">
            <a:xfrm>
              <a:off x="2874" y="177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1" name="Rectangle 117"/>
            <p:cNvSpPr>
              <a:spLocks noChangeArrowheads="1"/>
            </p:cNvSpPr>
            <p:nvPr/>
          </p:nvSpPr>
          <p:spPr bwMode="auto">
            <a:xfrm>
              <a:off x="3033" y="18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2" name="Rectangle 118"/>
            <p:cNvSpPr>
              <a:spLocks noChangeArrowheads="1"/>
            </p:cNvSpPr>
            <p:nvPr/>
          </p:nvSpPr>
          <p:spPr bwMode="auto">
            <a:xfrm>
              <a:off x="3160" y="20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3" name="Rectangle 119"/>
            <p:cNvSpPr>
              <a:spLocks noChangeArrowheads="1"/>
            </p:cNvSpPr>
            <p:nvPr/>
          </p:nvSpPr>
          <p:spPr bwMode="auto">
            <a:xfrm>
              <a:off x="3402" y="150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4" name="Rectangle 120"/>
            <p:cNvSpPr>
              <a:spLocks noChangeArrowheads="1"/>
            </p:cNvSpPr>
            <p:nvPr/>
          </p:nvSpPr>
          <p:spPr bwMode="auto">
            <a:xfrm>
              <a:off x="3180" y="16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5" name="Rectangle 121"/>
            <p:cNvSpPr>
              <a:spLocks noChangeArrowheads="1"/>
            </p:cNvSpPr>
            <p:nvPr/>
          </p:nvSpPr>
          <p:spPr bwMode="auto">
            <a:xfrm>
              <a:off x="3352" y="167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6" name="Rectangle 122"/>
            <p:cNvSpPr>
              <a:spLocks noChangeArrowheads="1"/>
            </p:cNvSpPr>
            <p:nvPr/>
          </p:nvSpPr>
          <p:spPr bwMode="auto">
            <a:xfrm>
              <a:off x="3173" y="14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7" name="Rectangle 123"/>
            <p:cNvSpPr>
              <a:spLocks noChangeArrowheads="1"/>
            </p:cNvSpPr>
            <p:nvPr/>
          </p:nvSpPr>
          <p:spPr bwMode="auto">
            <a:xfrm>
              <a:off x="2358" y="23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8" name="Rectangle 124"/>
            <p:cNvSpPr>
              <a:spLocks noChangeArrowheads="1"/>
            </p:cNvSpPr>
            <p:nvPr/>
          </p:nvSpPr>
          <p:spPr bwMode="auto">
            <a:xfrm>
              <a:off x="2522" y="22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29" name="Rectangle 125"/>
            <p:cNvSpPr>
              <a:spLocks noChangeArrowheads="1"/>
            </p:cNvSpPr>
            <p:nvPr/>
          </p:nvSpPr>
          <p:spPr bwMode="auto">
            <a:xfrm>
              <a:off x="2300" y="24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30" name="Rectangle 126"/>
            <p:cNvSpPr>
              <a:spLocks noChangeArrowheads="1"/>
            </p:cNvSpPr>
            <p:nvPr/>
          </p:nvSpPr>
          <p:spPr bwMode="auto">
            <a:xfrm>
              <a:off x="2472" y="24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31" name="Rectangle 127"/>
            <p:cNvSpPr>
              <a:spLocks noChangeArrowheads="1"/>
            </p:cNvSpPr>
            <p:nvPr/>
          </p:nvSpPr>
          <p:spPr bwMode="auto">
            <a:xfrm>
              <a:off x="3258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32" name="Rectangle 128"/>
            <p:cNvSpPr>
              <a:spLocks noChangeArrowheads="1"/>
            </p:cNvSpPr>
            <p:nvPr/>
          </p:nvSpPr>
          <p:spPr bwMode="auto">
            <a:xfrm>
              <a:off x="3036" y="243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33" name="Rectangle 129"/>
            <p:cNvSpPr>
              <a:spLocks noChangeArrowheads="1"/>
            </p:cNvSpPr>
            <p:nvPr/>
          </p:nvSpPr>
          <p:spPr bwMode="auto">
            <a:xfrm>
              <a:off x="3208" y="24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034" name="Rectangle 130"/>
            <p:cNvSpPr>
              <a:spLocks noChangeArrowheads="1"/>
            </p:cNvSpPr>
            <p:nvPr/>
          </p:nvSpPr>
          <p:spPr bwMode="auto">
            <a:xfrm>
              <a:off x="3029" y="223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8035" name="Text Box 131"/>
          <p:cNvSpPr txBox="1">
            <a:spLocks noChangeArrowheads="1"/>
          </p:cNvSpPr>
          <p:nvPr/>
        </p:nvSpPr>
        <p:spPr bwMode="auto">
          <a:xfrm>
            <a:off x="6905625" y="2982913"/>
            <a:ext cx="2011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original image</a:t>
            </a:r>
          </a:p>
        </p:txBody>
      </p:sp>
      <p:grpSp>
        <p:nvGrpSpPr>
          <p:cNvPr id="1148036" name="Group 132"/>
          <p:cNvGrpSpPr>
            <a:grpSpLocks/>
          </p:cNvGrpSpPr>
          <p:nvPr/>
        </p:nvGrpSpPr>
        <p:grpSpPr bwMode="auto">
          <a:xfrm>
            <a:off x="533400" y="3276600"/>
            <a:ext cx="2417763" cy="2700338"/>
            <a:chOff x="336" y="2314"/>
            <a:chExt cx="1523" cy="1701"/>
          </a:xfrm>
        </p:grpSpPr>
        <p:sp>
          <p:nvSpPr>
            <p:cNvPr id="1148037" name="Text Box 133"/>
            <p:cNvSpPr txBox="1">
              <a:spLocks noChangeArrowheads="1"/>
            </p:cNvSpPr>
            <p:nvPr/>
          </p:nvSpPr>
          <p:spPr bwMode="auto">
            <a:xfrm>
              <a:off x="508" y="3765"/>
              <a:ext cx="1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buFontTx/>
                <a:buNone/>
              </a:pPr>
              <a:r>
                <a:rPr lang="en-US" sz="2000" b="1">
                  <a:solidFill>
                    <a:srgbClr val="339933"/>
                  </a:solidFill>
                  <a:latin typeface="Tahoma" pitchFamily="34" charset="0"/>
                </a:rPr>
                <a:t>good labeling</a:t>
              </a:r>
              <a:endParaRPr lang="en-US" sz="2000" b="1" i="1">
                <a:solidFill>
                  <a:srgbClr val="339933"/>
                </a:solidFill>
              </a:endParaRPr>
            </a:p>
          </p:txBody>
        </p:sp>
        <p:grpSp>
          <p:nvGrpSpPr>
            <p:cNvPr id="1148038" name="Group 134"/>
            <p:cNvGrpSpPr>
              <a:grpSpLocks/>
            </p:cNvGrpSpPr>
            <p:nvPr/>
          </p:nvGrpSpPr>
          <p:grpSpPr bwMode="auto">
            <a:xfrm>
              <a:off x="336" y="2314"/>
              <a:ext cx="1523" cy="1297"/>
              <a:chOff x="-596" y="2634"/>
              <a:chExt cx="1523" cy="1297"/>
            </a:xfrm>
          </p:grpSpPr>
          <p:sp>
            <p:nvSpPr>
              <p:cNvPr id="1148039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-587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0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-3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1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-1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2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3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4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4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5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6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6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8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7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-590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8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-3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49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-1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0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9" y="2802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1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2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2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4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3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6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4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8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5" name="Rectangle 151"/>
              <p:cNvSpPr>
                <a:spLocks noChangeAspect="1" noChangeArrowheads="1"/>
              </p:cNvSpPr>
              <p:nvPr/>
            </p:nvSpPr>
            <p:spPr bwMode="auto">
              <a:xfrm>
                <a:off x="-593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6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-394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7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-194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8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59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0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0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4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1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6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2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8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3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-596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4" name="Rectangle 160"/>
              <p:cNvSpPr>
                <a:spLocks noChangeAspect="1" noChangeArrowheads="1"/>
              </p:cNvSpPr>
              <p:nvPr/>
            </p:nvSpPr>
            <p:spPr bwMode="auto">
              <a:xfrm>
                <a:off x="-397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5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-197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6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7" name="Rectangle 163"/>
              <p:cNvSpPr>
                <a:spLocks noChangeAspect="1" noChangeArrowheads="1"/>
              </p:cNvSpPr>
              <p:nvPr/>
            </p:nvSpPr>
            <p:spPr bwMode="auto">
              <a:xfrm>
                <a:off x="2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8" name="Rectangle 164"/>
              <p:cNvSpPr>
                <a:spLocks noChangeAspect="1" noChangeArrowheads="1"/>
              </p:cNvSpPr>
              <p:nvPr/>
            </p:nvSpPr>
            <p:spPr bwMode="auto">
              <a:xfrm>
                <a:off x="4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69" name="Rectangle 165"/>
              <p:cNvSpPr>
                <a:spLocks noChangeAspect="1" noChangeArrowheads="1"/>
              </p:cNvSpPr>
              <p:nvPr/>
            </p:nvSpPr>
            <p:spPr bwMode="auto">
              <a:xfrm>
                <a:off x="6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0" name="Rectangle 166"/>
              <p:cNvSpPr>
                <a:spLocks noChangeAspect="1" noChangeArrowheads="1"/>
              </p:cNvSpPr>
              <p:nvPr/>
            </p:nvSpPr>
            <p:spPr bwMode="auto">
              <a:xfrm>
                <a:off x="8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1" name="Rectangle 167"/>
              <p:cNvSpPr>
                <a:spLocks noChangeAspect="1" noChangeArrowheads="1"/>
              </p:cNvSpPr>
              <p:nvPr/>
            </p:nvSpPr>
            <p:spPr bwMode="auto">
              <a:xfrm>
                <a:off x="-587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2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-3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3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-1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4" name="Rectangle 170"/>
              <p:cNvSpPr>
                <a:spLocks noChangeAspect="1" noChangeArrowheads="1"/>
              </p:cNvSpPr>
              <p:nvPr/>
            </p:nvSpPr>
            <p:spPr bwMode="auto">
              <a:xfrm>
                <a:off x="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5" name="Rectangle 171"/>
              <p:cNvSpPr>
                <a:spLocks noChangeAspect="1" noChangeArrowheads="1"/>
              </p:cNvSpPr>
              <p:nvPr/>
            </p:nvSpPr>
            <p:spPr bwMode="auto">
              <a:xfrm>
                <a:off x="2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6" name="Rectangle 172"/>
              <p:cNvSpPr>
                <a:spLocks noChangeAspect="1" noChangeArrowheads="1"/>
              </p:cNvSpPr>
              <p:nvPr/>
            </p:nvSpPr>
            <p:spPr bwMode="auto">
              <a:xfrm>
                <a:off x="4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7" name="Rectangle 173"/>
              <p:cNvSpPr>
                <a:spLocks noChangeAspect="1" noChangeArrowheads="1"/>
              </p:cNvSpPr>
              <p:nvPr/>
            </p:nvSpPr>
            <p:spPr bwMode="auto">
              <a:xfrm>
                <a:off x="6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8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8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79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-590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0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-3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1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-1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2" name="Rectangle 178"/>
              <p:cNvSpPr>
                <a:spLocks noChangeAspect="1" noChangeArrowheads="1"/>
              </p:cNvSpPr>
              <p:nvPr/>
            </p:nvSpPr>
            <p:spPr bwMode="auto">
              <a:xfrm>
                <a:off x="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3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2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4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4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5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6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6" name="Rectangle 182"/>
              <p:cNvSpPr>
                <a:spLocks noChangeAspect="1" noChangeArrowheads="1"/>
              </p:cNvSpPr>
              <p:nvPr/>
            </p:nvSpPr>
            <p:spPr bwMode="auto">
              <a:xfrm>
                <a:off x="809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7" name="Rectangle 183"/>
              <p:cNvSpPr>
                <a:spLocks noChangeAspect="1" noChangeArrowheads="1"/>
              </p:cNvSpPr>
              <p:nvPr/>
            </p:nvSpPr>
            <p:spPr bwMode="auto">
              <a:xfrm>
                <a:off x="-593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8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-394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89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-194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0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1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2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2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4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3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6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4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8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5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-596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6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-3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7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-1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8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099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2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0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4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1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603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2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8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8103" name="Group 199"/>
          <p:cNvGrpSpPr>
            <a:grpSpLocks/>
          </p:cNvGrpSpPr>
          <p:nvPr/>
        </p:nvGrpSpPr>
        <p:grpSpPr bwMode="auto">
          <a:xfrm>
            <a:off x="3622675" y="3327400"/>
            <a:ext cx="2417763" cy="2841625"/>
            <a:chOff x="2282" y="2346"/>
            <a:chExt cx="1523" cy="1790"/>
          </a:xfrm>
        </p:grpSpPr>
        <p:grpSp>
          <p:nvGrpSpPr>
            <p:cNvPr id="1148104" name="Group 200"/>
            <p:cNvGrpSpPr>
              <a:grpSpLocks/>
            </p:cNvGrpSpPr>
            <p:nvPr/>
          </p:nvGrpSpPr>
          <p:grpSpPr bwMode="auto">
            <a:xfrm>
              <a:off x="2282" y="2346"/>
              <a:ext cx="1523" cy="1297"/>
              <a:chOff x="2453" y="2346"/>
              <a:chExt cx="1523" cy="1297"/>
            </a:xfrm>
          </p:grpSpPr>
          <p:sp>
            <p:nvSpPr>
              <p:cNvPr id="1148105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2462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6" name="Rectangle 202"/>
              <p:cNvSpPr>
                <a:spLocks noChangeAspect="1" noChangeArrowheads="1"/>
              </p:cNvSpPr>
              <p:nvPr/>
            </p:nvSpPr>
            <p:spPr bwMode="auto">
              <a:xfrm>
                <a:off x="2661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7" name="Rectangle 203"/>
              <p:cNvSpPr>
                <a:spLocks noChangeAspect="1" noChangeArrowheads="1"/>
              </p:cNvSpPr>
              <p:nvPr/>
            </p:nvSpPr>
            <p:spPr bwMode="auto">
              <a:xfrm>
                <a:off x="2861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8" name="Rectangle 204"/>
              <p:cNvSpPr>
                <a:spLocks noChangeAspect="1" noChangeArrowheads="1"/>
              </p:cNvSpPr>
              <p:nvPr/>
            </p:nvSpPr>
            <p:spPr bwMode="auto">
              <a:xfrm>
                <a:off x="3061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09" name="Rectangle 205"/>
              <p:cNvSpPr>
                <a:spLocks noChangeAspect="1" noChangeArrowheads="1"/>
              </p:cNvSpPr>
              <p:nvPr/>
            </p:nvSpPr>
            <p:spPr bwMode="auto">
              <a:xfrm>
                <a:off x="32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0" name="Rectangle 206"/>
              <p:cNvSpPr>
                <a:spLocks noChangeAspect="1" noChangeArrowheads="1"/>
              </p:cNvSpPr>
              <p:nvPr/>
            </p:nvSpPr>
            <p:spPr bwMode="auto">
              <a:xfrm>
                <a:off x="34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1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36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2" name="Rectangle 208"/>
              <p:cNvSpPr>
                <a:spLocks noChangeAspect="1" noChangeArrowheads="1"/>
              </p:cNvSpPr>
              <p:nvPr/>
            </p:nvSpPr>
            <p:spPr bwMode="auto">
              <a:xfrm>
                <a:off x="38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3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2459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4" name="Rectangle 210"/>
              <p:cNvSpPr>
                <a:spLocks noChangeAspect="1" noChangeArrowheads="1"/>
              </p:cNvSpPr>
              <p:nvPr/>
            </p:nvSpPr>
            <p:spPr bwMode="auto">
              <a:xfrm>
                <a:off x="2658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5" name="Rectangle 211"/>
              <p:cNvSpPr>
                <a:spLocks noChangeAspect="1" noChangeArrowheads="1"/>
              </p:cNvSpPr>
              <p:nvPr/>
            </p:nvSpPr>
            <p:spPr bwMode="auto">
              <a:xfrm>
                <a:off x="2858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6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3058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7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32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8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34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19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36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0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38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1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2456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2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2655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3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2855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4" name="Rectangle 220"/>
              <p:cNvSpPr>
                <a:spLocks noChangeAspect="1" noChangeArrowheads="1"/>
              </p:cNvSpPr>
              <p:nvPr/>
            </p:nvSpPr>
            <p:spPr bwMode="auto">
              <a:xfrm>
                <a:off x="3055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5" name="Rectangle 221"/>
              <p:cNvSpPr>
                <a:spLocks noChangeAspect="1" noChangeArrowheads="1"/>
              </p:cNvSpPr>
              <p:nvPr/>
            </p:nvSpPr>
            <p:spPr bwMode="auto">
              <a:xfrm>
                <a:off x="32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6" name="Rectangle 222"/>
              <p:cNvSpPr>
                <a:spLocks noChangeAspect="1" noChangeArrowheads="1"/>
              </p:cNvSpPr>
              <p:nvPr/>
            </p:nvSpPr>
            <p:spPr bwMode="auto">
              <a:xfrm>
                <a:off x="34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7" name="Rectangle 223"/>
              <p:cNvSpPr>
                <a:spLocks noChangeAspect="1" noChangeArrowheads="1"/>
              </p:cNvSpPr>
              <p:nvPr/>
            </p:nvSpPr>
            <p:spPr bwMode="auto">
              <a:xfrm>
                <a:off x="36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8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38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29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2453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0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2652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1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2852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2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3052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3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32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4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34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5" name="Rectangle 231"/>
              <p:cNvSpPr>
                <a:spLocks noChangeAspect="1" noChangeArrowheads="1"/>
              </p:cNvSpPr>
              <p:nvPr/>
            </p:nvSpPr>
            <p:spPr bwMode="auto">
              <a:xfrm>
                <a:off x="36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6" name="Rectangle 232"/>
              <p:cNvSpPr>
                <a:spLocks noChangeAspect="1" noChangeArrowheads="1"/>
              </p:cNvSpPr>
              <p:nvPr/>
            </p:nvSpPr>
            <p:spPr bwMode="auto">
              <a:xfrm>
                <a:off x="38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7" name="Rectangle 233"/>
              <p:cNvSpPr>
                <a:spLocks noChangeAspect="1" noChangeArrowheads="1"/>
              </p:cNvSpPr>
              <p:nvPr/>
            </p:nvSpPr>
            <p:spPr bwMode="auto">
              <a:xfrm>
                <a:off x="2462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8" name="Rectangle 234"/>
              <p:cNvSpPr>
                <a:spLocks noChangeAspect="1" noChangeArrowheads="1"/>
              </p:cNvSpPr>
              <p:nvPr/>
            </p:nvSpPr>
            <p:spPr bwMode="auto">
              <a:xfrm>
                <a:off x="2661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39" name="Rectangle 235"/>
              <p:cNvSpPr>
                <a:spLocks noChangeAspect="1" noChangeArrowheads="1"/>
              </p:cNvSpPr>
              <p:nvPr/>
            </p:nvSpPr>
            <p:spPr bwMode="auto">
              <a:xfrm>
                <a:off x="2861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0" name="Rectangle 236"/>
              <p:cNvSpPr>
                <a:spLocks noChangeAspect="1" noChangeArrowheads="1"/>
              </p:cNvSpPr>
              <p:nvPr/>
            </p:nvSpPr>
            <p:spPr bwMode="auto">
              <a:xfrm>
                <a:off x="3061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1" name="Rectangle 237"/>
              <p:cNvSpPr>
                <a:spLocks noChangeAspect="1" noChangeArrowheads="1"/>
              </p:cNvSpPr>
              <p:nvPr/>
            </p:nvSpPr>
            <p:spPr bwMode="auto">
              <a:xfrm>
                <a:off x="32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2" name="Rectangle 238"/>
              <p:cNvSpPr>
                <a:spLocks noChangeAspect="1" noChangeArrowheads="1"/>
              </p:cNvSpPr>
              <p:nvPr/>
            </p:nvSpPr>
            <p:spPr bwMode="auto">
              <a:xfrm>
                <a:off x="34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3" name="Rectangle 239"/>
              <p:cNvSpPr>
                <a:spLocks noChangeAspect="1" noChangeArrowheads="1"/>
              </p:cNvSpPr>
              <p:nvPr/>
            </p:nvSpPr>
            <p:spPr bwMode="auto">
              <a:xfrm>
                <a:off x="36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4" name="Rectangle 240"/>
              <p:cNvSpPr>
                <a:spLocks noChangeAspect="1" noChangeArrowheads="1"/>
              </p:cNvSpPr>
              <p:nvPr/>
            </p:nvSpPr>
            <p:spPr bwMode="auto">
              <a:xfrm>
                <a:off x="38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5" name="Rectangle 241"/>
              <p:cNvSpPr>
                <a:spLocks noChangeAspect="1" noChangeArrowheads="1"/>
              </p:cNvSpPr>
              <p:nvPr/>
            </p:nvSpPr>
            <p:spPr bwMode="auto">
              <a:xfrm>
                <a:off x="2459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6" name="Rectangle 242"/>
              <p:cNvSpPr>
                <a:spLocks noChangeAspect="1" noChangeArrowheads="1"/>
              </p:cNvSpPr>
              <p:nvPr/>
            </p:nvSpPr>
            <p:spPr bwMode="auto">
              <a:xfrm>
                <a:off x="2658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7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2858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8" name="Rectangle 244"/>
              <p:cNvSpPr>
                <a:spLocks noChangeAspect="1" noChangeArrowheads="1"/>
              </p:cNvSpPr>
              <p:nvPr/>
            </p:nvSpPr>
            <p:spPr bwMode="auto">
              <a:xfrm>
                <a:off x="3058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49" name="Rectangle 245"/>
              <p:cNvSpPr>
                <a:spLocks noChangeAspect="1" noChangeArrowheads="1"/>
              </p:cNvSpPr>
              <p:nvPr/>
            </p:nvSpPr>
            <p:spPr bwMode="auto">
              <a:xfrm>
                <a:off x="32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0" name="Rectangle 246"/>
              <p:cNvSpPr>
                <a:spLocks noChangeAspect="1" noChangeArrowheads="1"/>
              </p:cNvSpPr>
              <p:nvPr/>
            </p:nvSpPr>
            <p:spPr bwMode="auto">
              <a:xfrm>
                <a:off x="34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1" name="Rectangle 247"/>
              <p:cNvSpPr>
                <a:spLocks noChangeAspect="1" noChangeArrowheads="1"/>
              </p:cNvSpPr>
              <p:nvPr/>
            </p:nvSpPr>
            <p:spPr bwMode="auto">
              <a:xfrm>
                <a:off x="36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2" name="Rectangle 248"/>
              <p:cNvSpPr>
                <a:spLocks noChangeAspect="1" noChangeArrowheads="1"/>
              </p:cNvSpPr>
              <p:nvPr/>
            </p:nvSpPr>
            <p:spPr bwMode="auto">
              <a:xfrm>
                <a:off x="38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3" name="Rectangle 249"/>
              <p:cNvSpPr>
                <a:spLocks noChangeAspect="1" noChangeArrowheads="1"/>
              </p:cNvSpPr>
              <p:nvPr/>
            </p:nvSpPr>
            <p:spPr bwMode="auto">
              <a:xfrm>
                <a:off x="2456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4" name="Rectangle 250"/>
              <p:cNvSpPr>
                <a:spLocks noChangeAspect="1" noChangeArrowheads="1"/>
              </p:cNvSpPr>
              <p:nvPr/>
            </p:nvSpPr>
            <p:spPr bwMode="auto">
              <a:xfrm>
                <a:off x="2655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5" name="Rectangle 251"/>
              <p:cNvSpPr>
                <a:spLocks noChangeAspect="1" noChangeArrowheads="1"/>
              </p:cNvSpPr>
              <p:nvPr/>
            </p:nvSpPr>
            <p:spPr bwMode="auto">
              <a:xfrm>
                <a:off x="2855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6" name="Rectangle 252"/>
              <p:cNvSpPr>
                <a:spLocks noChangeAspect="1" noChangeArrowheads="1"/>
              </p:cNvSpPr>
              <p:nvPr/>
            </p:nvSpPr>
            <p:spPr bwMode="auto">
              <a:xfrm>
                <a:off x="3055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7" name="Rectangle 253"/>
              <p:cNvSpPr>
                <a:spLocks noChangeAspect="1" noChangeArrowheads="1"/>
              </p:cNvSpPr>
              <p:nvPr/>
            </p:nvSpPr>
            <p:spPr bwMode="auto">
              <a:xfrm>
                <a:off x="32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8" name="Rectangle 254"/>
              <p:cNvSpPr>
                <a:spLocks noChangeAspect="1" noChangeArrowheads="1"/>
              </p:cNvSpPr>
              <p:nvPr/>
            </p:nvSpPr>
            <p:spPr bwMode="auto">
              <a:xfrm>
                <a:off x="34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59" name="Rectangle 255"/>
              <p:cNvSpPr>
                <a:spLocks noChangeAspect="1" noChangeArrowheads="1"/>
              </p:cNvSpPr>
              <p:nvPr/>
            </p:nvSpPr>
            <p:spPr bwMode="auto">
              <a:xfrm>
                <a:off x="36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0" name="Rectangle 256"/>
              <p:cNvSpPr>
                <a:spLocks noChangeAspect="1" noChangeArrowheads="1"/>
              </p:cNvSpPr>
              <p:nvPr/>
            </p:nvSpPr>
            <p:spPr bwMode="auto">
              <a:xfrm>
                <a:off x="38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1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2453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2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2652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3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2852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4" name="Rectangle 260"/>
              <p:cNvSpPr>
                <a:spLocks noChangeAspect="1" noChangeArrowheads="1"/>
              </p:cNvSpPr>
              <p:nvPr/>
            </p:nvSpPr>
            <p:spPr bwMode="auto">
              <a:xfrm>
                <a:off x="3052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5" name="Rectangle 261"/>
              <p:cNvSpPr>
                <a:spLocks noChangeAspect="1" noChangeArrowheads="1"/>
              </p:cNvSpPr>
              <p:nvPr/>
            </p:nvSpPr>
            <p:spPr bwMode="auto">
              <a:xfrm>
                <a:off x="32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6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34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7" name="Rectangle 263"/>
              <p:cNvSpPr>
                <a:spLocks noChangeAspect="1" noChangeArrowheads="1"/>
              </p:cNvSpPr>
              <p:nvPr/>
            </p:nvSpPr>
            <p:spPr bwMode="auto">
              <a:xfrm>
                <a:off x="36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168" name="Rectangle 264"/>
              <p:cNvSpPr>
                <a:spLocks noChangeAspect="1" noChangeArrowheads="1"/>
              </p:cNvSpPr>
              <p:nvPr/>
            </p:nvSpPr>
            <p:spPr bwMode="auto">
              <a:xfrm>
                <a:off x="38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8169" name="Text Box 265"/>
            <p:cNvSpPr txBox="1">
              <a:spLocks noChangeArrowheads="1"/>
            </p:cNvSpPr>
            <p:nvPr/>
          </p:nvSpPr>
          <p:spPr bwMode="auto">
            <a:xfrm>
              <a:off x="2471" y="3732"/>
              <a:ext cx="11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sz="2000" b="1">
                  <a:solidFill>
                    <a:srgbClr val="339933"/>
                  </a:solidFill>
                  <a:latin typeface="Tahoma" pitchFamily="34" charset="0"/>
                </a:rPr>
                <a:t>bad labeling</a:t>
              </a:r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(constraint 1)</a:t>
              </a:r>
              <a:endParaRPr lang="en-US" sz="2000" i="1">
                <a:solidFill>
                  <a:srgbClr val="339933"/>
                </a:solidFill>
              </a:endParaRPr>
            </a:p>
          </p:txBody>
        </p:sp>
      </p:grpSp>
      <p:grpSp>
        <p:nvGrpSpPr>
          <p:cNvPr id="1148170" name="Group 266"/>
          <p:cNvGrpSpPr>
            <a:grpSpLocks/>
          </p:cNvGrpSpPr>
          <p:nvPr/>
        </p:nvGrpSpPr>
        <p:grpSpPr bwMode="auto">
          <a:xfrm>
            <a:off x="6454775" y="3365500"/>
            <a:ext cx="2417763" cy="2820988"/>
            <a:chOff x="4066" y="2370"/>
            <a:chExt cx="1523" cy="1777"/>
          </a:xfrm>
        </p:grpSpPr>
        <p:sp>
          <p:nvSpPr>
            <p:cNvPr id="1148171" name="Rectangle 267"/>
            <p:cNvSpPr>
              <a:spLocks noChangeAspect="1" noChangeArrowheads="1"/>
            </p:cNvSpPr>
            <p:nvPr/>
          </p:nvSpPr>
          <p:spPr bwMode="auto">
            <a:xfrm>
              <a:off x="4075" y="237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2" name="Rectangle 268"/>
            <p:cNvSpPr>
              <a:spLocks noChangeAspect="1" noChangeArrowheads="1"/>
            </p:cNvSpPr>
            <p:nvPr/>
          </p:nvSpPr>
          <p:spPr bwMode="auto">
            <a:xfrm>
              <a:off x="4274" y="237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3" name="Rectangle 269"/>
            <p:cNvSpPr>
              <a:spLocks noChangeAspect="1" noChangeArrowheads="1"/>
            </p:cNvSpPr>
            <p:nvPr/>
          </p:nvSpPr>
          <p:spPr bwMode="auto">
            <a:xfrm>
              <a:off x="4474" y="237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4" name="Rectangle 270"/>
            <p:cNvSpPr>
              <a:spLocks noChangeAspect="1" noChangeArrowheads="1"/>
            </p:cNvSpPr>
            <p:nvPr/>
          </p:nvSpPr>
          <p:spPr bwMode="auto">
            <a:xfrm>
              <a:off x="4674" y="237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5" name="Rectangle 271"/>
            <p:cNvSpPr>
              <a:spLocks noChangeAspect="1" noChangeArrowheads="1"/>
            </p:cNvSpPr>
            <p:nvPr/>
          </p:nvSpPr>
          <p:spPr bwMode="auto">
            <a:xfrm>
              <a:off x="4874" y="237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6" name="Rectangle 272"/>
            <p:cNvSpPr>
              <a:spLocks noChangeAspect="1" noChangeArrowheads="1"/>
            </p:cNvSpPr>
            <p:nvPr/>
          </p:nvSpPr>
          <p:spPr bwMode="auto">
            <a:xfrm>
              <a:off x="5074" y="237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7" name="Rectangle 273"/>
            <p:cNvSpPr>
              <a:spLocks noChangeAspect="1" noChangeArrowheads="1"/>
            </p:cNvSpPr>
            <p:nvPr/>
          </p:nvSpPr>
          <p:spPr bwMode="auto">
            <a:xfrm>
              <a:off x="5274" y="237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8" name="Rectangle 274"/>
            <p:cNvSpPr>
              <a:spLocks noChangeAspect="1" noChangeArrowheads="1"/>
            </p:cNvSpPr>
            <p:nvPr/>
          </p:nvSpPr>
          <p:spPr bwMode="auto">
            <a:xfrm>
              <a:off x="5474" y="237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79" name="Rectangle 275"/>
            <p:cNvSpPr>
              <a:spLocks noChangeAspect="1" noChangeArrowheads="1"/>
            </p:cNvSpPr>
            <p:nvPr/>
          </p:nvSpPr>
          <p:spPr bwMode="auto">
            <a:xfrm>
              <a:off x="4072" y="253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0" name="Rectangle 276"/>
            <p:cNvSpPr>
              <a:spLocks noChangeAspect="1" noChangeArrowheads="1"/>
            </p:cNvSpPr>
            <p:nvPr/>
          </p:nvSpPr>
          <p:spPr bwMode="auto">
            <a:xfrm>
              <a:off x="4271" y="253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1" name="Rectangle 277"/>
            <p:cNvSpPr>
              <a:spLocks noChangeAspect="1" noChangeArrowheads="1"/>
            </p:cNvSpPr>
            <p:nvPr/>
          </p:nvSpPr>
          <p:spPr bwMode="auto">
            <a:xfrm>
              <a:off x="4471" y="253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2" name="Rectangle 278"/>
            <p:cNvSpPr>
              <a:spLocks noChangeAspect="1" noChangeArrowheads="1"/>
            </p:cNvSpPr>
            <p:nvPr/>
          </p:nvSpPr>
          <p:spPr bwMode="auto">
            <a:xfrm>
              <a:off x="4671" y="253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3" name="Rectangle 279"/>
            <p:cNvSpPr>
              <a:spLocks noChangeAspect="1" noChangeArrowheads="1"/>
            </p:cNvSpPr>
            <p:nvPr/>
          </p:nvSpPr>
          <p:spPr bwMode="auto">
            <a:xfrm>
              <a:off x="4871" y="253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4" name="Rectangle 280"/>
            <p:cNvSpPr>
              <a:spLocks noChangeAspect="1" noChangeArrowheads="1"/>
            </p:cNvSpPr>
            <p:nvPr/>
          </p:nvSpPr>
          <p:spPr bwMode="auto">
            <a:xfrm>
              <a:off x="5071" y="253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5" name="Rectangle 281"/>
            <p:cNvSpPr>
              <a:spLocks noChangeAspect="1" noChangeArrowheads="1"/>
            </p:cNvSpPr>
            <p:nvPr/>
          </p:nvSpPr>
          <p:spPr bwMode="auto">
            <a:xfrm>
              <a:off x="5271" y="253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6" name="Rectangle 282"/>
            <p:cNvSpPr>
              <a:spLocks noChangeAspect="1" noChangeArrowheads="1"/>
            </p:cNvSpPr>
            <p:nvPr/>
          </p:nvSpPr>
          <p:spPr bwMode="auto">
            <a:xfrm>
              <a:off x="5471" y="253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7" name="Rectangle 283"/>
            <p:cNvSpPr>
              <a:spLocks noChangeAspect="1" noChangeArrowheads="1"/>
            </p:cNvSpPr>
            <p:nvPr/>
          </p:nvSpPr>
          <p:spPr bwMode="auto">
            <a:xfrm>
              <a:off x="4069" y="271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8" name="Rectangle 284"/>
            <p:cNvSpPr>
              <a:spLocks noChangeAspect="1" noChangeArrowheads="1"/>
            </p:cNvSpPr>
            <p:nvPr/>
          </p:nvSpPr>
          <p:spPr bwMode="auto">
            <a:xfrm>
              <a:off x="4268" y="271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9" name="Rectangle 285"/>
            <p:cNvSpPr>
              <a:spLocks noChangeAspect="1" noChangeArrowheads="1"/>
            </p:cNvSpPr>
            <p:nvPr/>
          </p:nvSpPr>
          <p:spPr bwMode="auto">
            <a:xfrm>
              <a:off x="4468" y="271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0" name="Rectangle 286"/>
            <p:cNvSpPr>
              <a:spLocks noChangeAspect="1" noChangeArrowheads="1"/>
            </p:cNvSpPr>
            <p:nvPr/>
          </p:nvSpPr>
          <p:spPr bwMode="auto">
            <a:xfrm>
              <a:off x="4668" y="271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1" name="Rectangle 287"/>
            <p:cNvSpPr>
              <a:spLocks noChangeAspect="1" noChangeArrowheads="1"/>
            </p:cNvSpPr>
            <p:nvPr/>
          </p:nvSpPr>
          <p:spPr bwMode="auto">
            <a:xfrm>
              <a:off x="4868" y="271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2" name="Rectangle 288"/>
            <p:cNvSpPr>
              <a:spLocks noChangeAspect="1" noChangeArrowheads="1"/>
            </p:cNvSpPr>
            <p:nvPr/>
          </p:nvSpPr>
          <p:spPr bwMode="auto">
            <a:xfrm>
              <a:off x="5068" y="271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3" name="Rectangle 289"/>
            <p:cNvSpPr>
              <a:spLocks noChangeAspect="1" noChangeArrowheads="1"/>
            </p:cNvSpPr>
            <p:nvPr/>
          </p:nvSpPr>
          <p:spPr bwMode="auto">
            <a:xfrm>
              <a:off x="5268" y="271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4" name="Rectangle 290"/>
            <p:cNvSpPr>
              <a:spLocks noChangeAspect="1" noChangeArrowheads="1"/>
            </p:cNvSpPr>
            <p:nvPr/>
          </p:nvSpPr>
          <p:spPr bwMode="auto">
            <a:xfrm>
              <a:off x="5468" y="271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5" name="Rectangle 291"/>
            <p:cNvSpPr>
              <a:spLocks noChangeAspect="1" noChangeArrowheads="1"/>
            </p:cNvSpPr>
            <p:nvPr/>
          </p:nvSpPr>
          <p:spPr bwMode="auto">
            <a:xfrm>
              <a:off x="4066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6" name="Rectangle 292"/>
            <p:cNvSpPr>
              <a:spLocks noChangeAspect="1" noChangeArrowheads="1"/>
            </p:cNvSpPr>
            <p:nvPr/>
          </p:nvSpPr>
          <p:spPr bwMode="auto">
            <a:xfrm>
              <a:off x="4265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7" name="Rectangle 293"/>
            <p:cNvSpPr>
              <a:spLocks noChangeAspect="1" noChangeArrowheads="1"/>
            </p:cNvSpPr>
            <p:nvPr/>
          </p:nvSpPr>
          <p:spPr bwMode="auto">
            <a:xfrm>
              <a:off x="4465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8" name="Rectangle 294"/>
            <p:cNvSpPr>
              <a:spLocks noChangeAspect="1" noChangeArrowheads="1"/>
            </p:cNvSpPr>
            <p:nvPr/>
          </p:nvSpPr>
          <p:spPr bwMode="auto">
            <a:xfrm>
              <a:off x="4665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9" name="Rectangle 295"/>
            <p:cNvSpPr>
              <a:spLocks noChangeAspect="1" noChangeArrowheads="1"/>
            </p:cNvSpPr>
            <p:nvPr/>
          </p:nvSpPr>
          <p:spPr bwMode="auto">
            <a:xfrm>
              <a:off x="4865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0" name="Rectangle 296"/>
            <p:cNvSpPr>
              <a:spLocks noChangeAspect="1" noChangeArrowheads="1"/>
            </p:cNvSpPr>
            <p:nvPr/>
          </p:nvSpPr>
          <p:spPr bwMode="auto">
            <a:xfrm>
              <a:off x="5065" y="288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1" name="Rectangle 297"/>
            <p:cNvSpPr>
              <a:spLocks noChangeAspect="1" noChangeArrowheads="1"/>
            </p:cNvSpPr>
            <p:nvPr/>
          </p:nvSpPr>
          <p:spPr bwMode="auto">
            <a:xfrm>
              <a:off x="5265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2" name="Rectangle 298"/>
            <p:cNvSpPr>
              <a:spLocks noChangeAspect="1" noChangeArrowheads="1"/>
            </p:cNvSpPr>
            <p:nvPr/>
          </p:nvSpPr>
          <p:spPr bwMode="auto">
            <a:xfrm>
              <a:off x="5465" y="288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3" name="Rectangle 299"/>
            <p:cNvSpPr>
              <a:spLocks noChangeAspect="1" noChangeArrowheads="1"/>
            </p:cNvSpPr>
            <p:nvPr/>
          </p:nvSpPr>
          <p:spPr bwMode="auto">
            <a:xfrm>
              <a:off x="4075" y="304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4" name="Rectangle 300"/>
            <p:cNvSpPr>
              <a:spLocks noChangeAspect="1" noChangeArrowheads="1"/>
            </p:cNvSpPr>
            <p:nvPr/>
          </p:nvSpPr>
          <p:spPr bwMode="auto">
            <a:xfrm>
              <a:off x="42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5" name="Rectangle 301"/>
            <p:cNvSpPr>
              <a:spLocks noChangeAspect="1" noChangeArrowheads="1"/>
            </p:cNvSpPr>
            <p:nvPr/>
          </p:nvSpPr>
          <p:spPr bwMode="auto">
            <a:xfrm>
              <a:off x="44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6" name="Rectangle 302"/>
            <p:cNvSpPr>
              <a:spLocks noChangeAspect="1" noChangeArrowheads="1"/>
            </p:cNvSpPr>
            <p:nvPr/>
          </p:nvSpPr>
          <p:spPr bwMode="auto">
            <a:xfrm>
              <a:off x="46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7" name="Rectangle 303"/>
            <p:cNvSpPr>
              <a:spLocks noChangeAspect="1" noChangeArrowheads="1"/>
            </p:cNvSpPr>
            <p:nvPr/>
          </p:nvSpPr>
          <p:spPr bwMode="auto">
            <a:xfrm>
              <a:off x="48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8" name="Rectangle 304"/>
            <p:cNvSpPr>
              <a:spLocks noChangeAspect="1" noChangeArrowheads="1"/>
            </p:cNvSpPr>
            <p:nvPr/>
          </p:nvSpPr>
          <p:spPr bwMode="auto">
            <a:xfrm>
              <a:off x="50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9" name="Rectangle 305"/>
            <p:cNvSpPr>
              <a:spLocks noChangeAspect="1" noChangeArrowheads="1"/>
            </p:cNvSpPr>
            <p:nvPr/>
          </p:nvSpPr>
          <p:spPr bwMode="auto">
            <a:xfrm>
              <a:off x="52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0" name="Rectangle 306"/>
            <p:cNvSpPr>
              <a:spLocks noChangeAspect="1" noChangeArrowheads="1"/>
            </p:cNvSpPr>
            <p:nvPr/>
          </p:nvSpPr>
          <p:spPr bwMode="auto">
            <a:xfrm>
              <a:off x="5474" y="304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1" name="Rectangle 307"/>
            <p:cNvSpPr>
              <a:spLocks noChangeAspect="1" noChangeArrowheads="1"/>
            </p:cNvSpPr>
            <p:nvPr/>
          </p:nvSpPr>
          <p:spPr bwMode="auto">
            <a:xfrm>
              <a:off x="4072" y="321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2" name="Rectangle 308"/>
            <p:cNvSpPr>
              <a:spLocks noChangeAspect="1" noChangeArrowheads="1"/>
            </p:cNvSpPr>
            <p:nvPr/>
          </p:nvSpPr>
          <p:spPr bwMode="auto">
            <a:xfrm>
              <a:off x="4271" y="321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3" name="Rectangle 309"/>
            <p:cNvSpPr>
              <a:spLocks noChangeAspect="1" noChangeArrowheads="1"/>
            </p:cNvSpPr>
            <p:nvPr/>
          </p:nvSpPr>
          <p:spPr bwMode="auto">
            <a:xfrm>
              <a:off x="4471" y="321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4" name="Rectangle 310"/>
            <p:cNvSpPr>
              <a:spLocks noChangeAspect="1" noChangeArrowheads="1"/>
            </p:cNvSpPr>
            <p:nvPr/>
          </p:nvSpPr>
          <p:spPr bwMode="auto">
            <a:xfrm>
              <a:off x="4671" y="321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5" name="Rectangle 311"/>
            <p:cNvSpPr>
              <a:spLocks noChangeAspect="1" noChangeArrowheads="1"/>
            </p:cNvSpPr>
            <p:nvPr/>
          </p:nvSpPr>
          <p:spPr bwMode="auto">
            <a:xfrm>
              <a:off x="4871" y="321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6" name="Rectangle 312"/>
            <p:cNvSpPr>
              <a:spLocks noChangeAspect="1" noChangeArrowheads="1"/>
            </p:cNvSpPr>
            <p:nvPr/>
          </p:nvSpPr>
          <p:spPr bwMode="auto">
            <a:xfrm>
              <a:off x="5071" y="321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7" name="Rectangle 313"/>
            <p:cNvSpPr>
              <a:spLocks noChangeAspect="1" noChangeArrowheads="1"/>
            </p:cNvSpPr>
            <p:nvPr/>
          </p:nvSpPr>
          <p:spPr bwMode="auto">
            <a:xfrm>
              <a:off x="5271" y="3210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8" name="Rectangle 314"/>
            <p:cNvSpPr>
              <a:spLocks noChangeAspect="1" noChangeArrowheads="1"/>
            </p:cNvSpPr>
            <p:nvPr/>
          </p:nvSpPr>
          <p:spPr bwMode="auto">
            <a:xfrm>
              <a:off x="5471" y="3210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19" name="Rectangle 315"/>
            <p:cNvSpPr>
              <a:spLocks noChangeAspect="1" noChangeArrowheads="1"/>
            </p:cNvSpPr>
            <p:nvPr/>
          </p:nvSpPr>
          <p:spPr bwMode="auto">
            <a:xfrm>
              <a:off x="4069" y="338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0" name="Rectangle 316"/>
            <p:cNvSpPr>
              <a:spLocks noChangeAspect="1" noChangeArrowheads="1"/>
            </p:cNvSpPr>
            <p:nvPr/>
          </p:nvSpPr>
          <p:spPr bwMode="auto">
            <a:xfrm>
              <a:off x="4268" y="338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1" name="Rectangle 317"/>
            <p:cNvSpPr>
              <a:spLocks noChangeAspect="1" noChangeArrowheads="1"/>
            </p:cNvSpPr>
            <p:nvPr/>
          </p:nvSpPr>
          <p:spPr bwMode="auto">
            <a:xfrm>
              <a:off x="4468" y="338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2" name="Rectangle 318"/>
            <p:cNvSpPr>
              <a:spLocks noChangeAspect="1" noChangeArrowheads="1"/>
            </p:cNvSpPr>
            <p:nvPr/>
          </p:nvSpPr>
          <p:spPr bwMode="auto">
            <a:xfrm>
              <a:off x="4668" y="338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3" name="Rectangle 319"/>
            <p:cNvSpPr>
              <a:spLocks noChangeAspect="1" noChangeArrowheads="1"/>
            </p:cNvSpPr>
            <p:nvPr/>
          </p:nvSpPr>
          <p:spPr bwMode="auto">
            <a:xfrm>
              <a:off x="4868" y="338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4" name="Rectangle 320"/>
            <p:cNvSpPr>
              <a:spLocks noChangeAspect="1" noChangeArrowheads="1"/>
            </p:cNvSpPr>
            <p:nvPr/>
          </p:nvSpPr>
          <p:spPr bwMode="auto">
            <a:xfrm>
              <a:off x="5068" y="338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5" name="Rectangle 321"/>
            <p:cNvSpPr>
              <a:spLocks noChangeAspect="1" noChangeArrowheads="1"/>
            </p:cNvSpPr>
            <p:nvPr/>
          </p:nvSpPr>
          <p:spPr bwMode="auto">
            <a:xfrm>
              <a:off x="5268" y="338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6" name="Rectangle 322"/>
            <p:cNvSpPr>
              <a:spLocks noChangeAspect="1" noChangeArrowheads="1"/>
            </p:cNvSpPr>
            <p:nvPr/>
          </p:nvSpPr>
          <p:spPr bwMode="auto">
            <a:xfrm>
              <a:off x="5468" y="338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7" name="Rectangle 323"/>
            <p:cNvSpPr>
              <a:spLocks noChangeAspect="1" noChangeArrowheads="1"/>
            </p:cNvSpPr>
            <p:nvPr/>
          </p:nvSpPr>
          <p:spPr bwMode="auto">
            <a:xfrm>
              <a:off x="4066" y="355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8" name="Rectangle 324"/>
            <p:cNvSpPr>
              <a:spLocks noChangeAspect="1" noChangeArrowheads="1"/>
            </p:cNvSpPr>
            <p:nvPr/>
          </p:nvSpPr>
          <p:spPr bwMode="auto">
            <a:xfrm>
              <a:off x="4265" y="355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29" name="Rectangle 325"/>
            <p:cNvSpPr>
              <a:spLocks noChangeAspect="1" noChangeArrowheads="1"/>
            </p:cNvSpPr>
            <p:nvPr/>
          </p:nvSpPr>
          <p:spPr bwMode="auto">
            <a:xfrm>
              <a:off x="4465" y="355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30" name="Rectangle 326"/>
            <p:cNvSpPr>
              <a:spLocks noChangeAspect="1" noChangeArrowheads="1"/>
            </p:cNvSpPr>
            <p:nvPr/>
          </p:nvSpPr>
          <p:spPr bwMode="auto">
            <a:xfrm>
              <a:off x="4665" y="355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31" name="Rectangle 327"/>
            <p:cNvSpPr>
              <a:spLocks noChangeAspect="1" noChangeArrowheads="1"/>
            </p:cNvSpPr>
            <p:nvPr/>
          </p:nvSpPr>
          <p:spPr bwMode="auto">
            <a:xfrm>
              <a:off x="4865" y="355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32" name="Rectangle 328"/>
            <p:cNvSpPr>
              <a:spLocks noChangeAspect="1" noChangeArrowheads="1"/>
            </p:cNvSpPr>
            <p:nvPr/>
          </p:nvSpPr>
          <p:spPr bwMode="auto">
            <a:xfrm>
              <a:off x="5065" y="355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33" name="Rectangle 329"/>
            <p:cNvSpPr>
              <a:spLocks noChangeAspect="1" noChangeArrowheads="1"/>
            </p:cNvSpPr>
            <p:nvPr/>
          </p:nvSpPr>
          <p:spPr bwMode="auto">
            <a:xfrm>
              <a:off x="5265" y="355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34" name="Rectangle 330"/>
            <p:cNvSpPr>
              <a:spLocks noChangeAspect="1" noChangeArrowheads="1"/>
            </p:cNvSpPr>
            <p:nvPr/>
          </p:nvSpPr>
          <p:spPr bwMode="auto">
            <a:xfrm>
              <a:off x="5465" y="355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35" name="Text Box 331"/>
            <p:cNvSpPr txBox="1">
              <a:spLocks noChangeArrowheads="1"/>
            </p:cNvSpPr>
            <p:nvPr/>
          </p:nvSpPr>
          <p:spPr bwMode="auto">
            <a:xfrm>
              <a:off x="4276" y="3743"/>
              <a:ext cx="11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sz="2000" b="1">
                  <a:solidFill>
                    <a:srgbClr val="339933"/>
                  </a:solidFill>
                  <a:latin typeface="Tahoma" pitchFamily="34" charset="0"/>
                </a:rPr>
                <a:t>bad labeling</a:t>
              </a:r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(constraint 2)</a:t>
              </a:r>
              <a:endParaRPr lang="en-US" sz="2000" i="1">
                <a:solidFill>
                  <a:srgbClr val="3399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07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0D46-CE90-4FF8-B711-012A894E2CCF}" type="slidenum">
              <a:rPr lang="en-US"/>
              <a:pPr/>
              <a:t>12</a:t>
            </a:fld>
            <a:endParaRPr lang="en-US"/>
          </a:p>
        </p:txBody>
      </p:sp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Data Constraints </a:t>
            </a:r>
          </a:p>
        </p:txBody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3038"/>
            <a:ext cx="6288088" cy="11112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400"/>
              <a:t>How can we find a a good labeling (i.e., satisfying our constraints)?</a:t>
            </a:r>
            <a:r>
              <a:rPr lang="en-US"/>
              <a:t> </a:t>
            </a:r>
          </a:p>
          <a:p>
            <a:pPr lvl="1"/>
            <a:endParaRPr lang="en-US" sz="2000"/>
          </a:p>
          <a:p>
            <a:endParaRPr lang="en-US"/>
          </a:p>
          <a:p>
            <a:pPr lvl="2"/>
            <a:endParaRPr lang="en-US"/>
          </a:p>
        </p:txBody>
      </p:sp>
      <p:grpSp>
        <p:nvGrpSpPr>
          <p:cNvPr id="1149956" name="Group 4"/>
          <p:cNvGrpSpPr>
            <a:grpSpLocks/>
          </p:cNvGrpSpPr>
          <p:nvPr/>
        </p:nvGrpSpPr>
        <p:grpSpPr bwMode="auto">
          <a:xfrm>
            <a:off x="6970713" y="1295400"/>
            <a:ext cx="1947862" cy="1755775"/>
            <a:chOff x="2266" y="1461"/>
            <a:chExt cx="1227" cy="1106"/>
          </a:xfrm>
        </p:grpSpPr>
        <p:sp>
          <p:nvSpPr>
            <p:cNvPr id="1149957" name="Rectangle 5"/>
            <p:cNvSpPr>
              <a:spLocks noChangeArrowheads="1"/>
            </p:cNvSpPr>
            <p:nvPr/>
          </p:nvSpPr>
          <p:spPr bwMode="auto">
            <a:xfrm>
              <a:off x="2266" y="1461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58" name="Rectangle 6"/>
            <p:cNvSpPr>
              <a:spLocks noChangeArrowheads="1"/>
            </p:cNvSpPr>
            <p:nvPr/>
          </p:nvSpPr>
          <p:spPr bwMode="auto">
            <a:xfrm>
              <a:off x="2506" y="15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59" name="Rectangle 7"/>
            <p:cNvSpPr>
              <a:spLocks noChangeArrowheads="1"/>
            </p:cNvSpPr>
            <p:nvPr/>
          </p:nvSpPr>
          <p:spPr bwMode="auto">
            <a:xfrm>
              <a:off x="2842" y="16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0" name="Rectangle 8"/>
            <p:cNvSpPr>
              <a:spLocks noChangeArrowheads="1"/>
            </p:cNvSpPr>
            <p:nvPr/>
          </p:nvSpPr>
          <p:spPr bwMode="auto">
            <a:xfrm>
              <a:off x="2456" y="168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1" name="Rectangle 9"/>
            <p:cNvSpPr>
              <a:spLocks noChangeArrowheads="1"/>
            </p:cNvSpPr>
            <p:nvPr/>
          </p:nvSpPr>
          <p:spPr bwMode="auto">
            <a:xfrm>
              <a:off x="2665" y="16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2" name="Rectangle 10"/>
            <p:cNvSpPr>
              <a:spLocks noChangeArrowheads="1"/>
            </p:cNvSpPr>
            <p:nvPr/>
          </p:nvSpPr>
          <p:spPr bwMode="auto">
            <a:xfrm>
              <a:off x="2277" y="14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3" name="Rectangle 11"/>
            <p:cNvSpPr>
              <a:spLocks noChangeArrowheads="1"/>
            </p:cNvSpPr>
            <p:nvPr/>
          </p:nvSpPr>
          <p:spPr bwMode="auto">
            <a:xfrm>
              <a:off x="2855" y="179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4" name="Rectangle 12"/>
            <p:cNvSpPr>
              <a:spLocks noChangeArrowheads="1"/>
            </p:cNvSpPr>
            <p:nvPr/>
          </p:nvSpPr>
          <p:spPr bwMode="auto">
            <a:xfrm>
              <a:off x="3068" y="186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5" name="Rectangle 13"/>
            <p:cNvSpPr>
              <a:spLocks noChangeArrowheads="1"/>
            </p:cNvSpPr>
            <p:nvPr/>
          </p:nvSpPr>
          <p:spPr bwMode="auto">
            <a:xfrm>
              <a:off x="3202" y="19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6" name="Rectangle 14"/>
            <p:cNvSpPr>
              <a:spLocks noChangeArrowheads="1"/>
            </p:cNvSpPr>
            <p:nvPr/>
          </p:nvSpPr>
          <p:spPr bwMode="auto">
            <a:xfrm>
              <a:off x="2726" y="19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7" name="Rectangle 15"/>
            <p:cNvSpPr>
              <a:spLocks noChangeArrowheads="1"/>
            </p:cNvSpPr>
            <p:nvPr/>
          </p:nvSpPr>
          <p:spPr bwMode="auto">
            <a:xfrm>
              <a:off x="2792" y="174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8" name="Rectangle 16"/>
            <p:cNvSpPr>
              <a:spLocks noChangeArrowheads="1"/>
            </p:cNvSpPr>
            <p:nvPr/>
          </p:nvSpPr>
          <p:spPr bwMode="auto">
            <a:xfrm>
              <a:off x="2652" y="191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69" name="Rectangle 17"/>
            <p:cNvSpPr>
              <a:spLocks noChangeArrowheads="1"/>
            </p:cNvSpPr>
            <p:nvPr/>
          </p:nvSpPr>
          <p:spPr bwMode="auto">
            <a:xfrm>
              <a:off x="3146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0" name="Rectangle 18"/>
            <p:cNvSpPr>
              <a:spLocks noChangeArrowheads="1"/>
            </p:cNvSpPr>
            <p:nvPr/>
          </p:nvSpPr>
          <p:spPr bwMode="auto">
            <a:xfrm>
              <a:off x="2670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1" name="Rectangle 19"/>
            <p:cNvSpPr>
              <a:spLocks noChangeArrowheads="1"/>
            </p:cNvSpPr>
            <p:nvPr/>
          </p:nvSpPr>
          <p:spPr bwMode="auto">
            <a:xfrm>
              <a:off x="308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2" name="Rectangle 20"/>
            <p:cNvSpPr>
              <a:spLocks noChangeArrowheads="1"/>
            </p:cNvSpPr>
            <p:nvPr/>
          </p:nvSpPr>
          <p:spPr bwMode="auto">
            <a:xfrm>
              <a:off x="2631" y="191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3" name="Rectangle 21"/>
            <p:cNvSpPr>
              <a:spLocks noChangeArrowheads="1"/>
            </p:cNvSpPr>
            <p:nvPr/>
          </p:nvSpPr>
          <p:spPr bwMode="auto">
            <a:xfrm>
              <a:off x="2852" y="20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4" name="Rectangle 22"/>
            <p:cNvSpPr>
              <a:spLocks noChangeArrowheads="1"/>
            </p:cNvSpPr>
            <p:nvPr/>
          </p:nvSpPr>
          <p:spPr bwMode="auto">
            <a:xfrm>
              <a:off x="2626" y="206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5" name="Rectangle 23"/>
            <p:cNvSpPr>
              <a:spLocks noChangeArrowheads="1"/>
            </p:cNvSpPr>
            <p:nvPr/>
          </p:nvSpPr>
          <p:spPr bwMode="auto">
            <a:xfrm>
              <a:off x="2870" y="21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6" name="Rectangle 24"/>
            <p:cNvSpPr>
              <a:spLocks noChangeArrowheads="1"/>
            </p:cNvSpPr>
            <p:nvPr/>
          </p:nvSpPr>
          <p:spPr bwMode="auto">
            <a:xfrm>
              <a:off x="256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7" name="Rectangle 25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8" name="Rectangle 26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79" name="Rectangle 27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0" name="Rectangle 28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1" name="Rectangle 29"/>
            <p:cNvSpPr>
              <a:spLocks noChangeArrowheads="1"/>
            </p:cNvSpPr>
            <p:nvPr/>
          </p:nvSpPr>
          <p:spPr bwMode="auto">
            <a:xfrm>
              <a:off x="3240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2" name="Rectangle 30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3" name="Rectangle 31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4" name="Rectangle 32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5" name="Rectangle 33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6" name="Rectangle 34"/>
            <p:cNvSpPr>
              <a:spLocks noChangeArrowheads="1"/>
            </p:cNvSpPr>
            <p:nvPr/>
          </p:nvSpPr>
          <p:spPr bwMode="auto">
            <a:xfrm>
              <a:off x="3247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7" name="Rectangle 35"/>
            <p:cNvSpPr>
              <a:spLocks noChangeArrowheads="1"/>
            </p:cNvSpPr>
            <p:nvPr/>
          </p:nvSpPr>
          <p:spPr bwMode="auto">
            <a:xfrm>
              <a:off x="2748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8" name="Rectangle 36"/>
            <p:cNvSpPr>
              <a:spLocks noChangeArrowheads="1"/>
            </p:cNvSpPr>
            <p:nvPr/>
          </p:nvSpPr>
          <p:spPr bwMode="auto">
            <a:xfrm>
              <a:off x="3242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89" name="Rectangle 37"/>
            <p:cNvSpPr>
              <a:spLocks noChangeArrowheads="1"/>
            </p:cNvSpPr>
            <p:nvPr/>
          </p:nvSpPr>
          <p:spPr bwMode="auto">
            <a:xfrm>
              <a:off x="2766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0" name="Rectangle 38"/>
            <p:cNvSpPr>
              <a:spLocks noChangeArrowheads="1"/>
            </p:cNvSpPr>
            <p:nvPr/>
          </p:nvSpPr>
          <p:spPr bwMode="auto">
            <a:xfrm>
              <a:off x="3184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1" name="Rectangle 39"/>
            <p:cNvSpPr>
              <a:spLocks noChangeArrowheads="1"/>
            </p:cNvSpPr>
            <p:nvPr/>
          </p:nvSpPr>
          <p:spPr bwMode="auto">
            <a:xfrm>
              <a:off x="2727" y="201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2" name="Rectangle 40"/>
            <p:cNvSpPr>
              <a:spLocks noChangeArrowheads="1"/>
            </p:cNvSpPr>
            <p:nvPr/>
          </p:nvSpPr>
          <p:spPr bwMode="auto">
            <a:xfrm>
              <a:off x="2588" y="208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3" name="Rectangle 41"/>
            <p:cNvSpPr>
              <a:spLocks noChangeArrowheads="1"/>
            </p:cNvSpPr>
            <p:nvPr/>
          </p:nvSpPr>
          <p:spPr bwMode="auto">
            <a:xfrm>
              <a:off x="2442" y="22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4" name="Rectangle 42"/>
            <p:cNvSpPr>
              <a:spLocks noChangeArrowheads="1"/>
            </p:cNvSpPr>
            <p:nvPr/>
          </p:nvSpPr>
          <p:spPr bwMode="auto">
            <a:xfrm>
              <a:off x="2606" y="22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5" name="Rectangle 43"/>
            <p:cNvSpPr>
              <a:spLocks noChangeArrowheads="1"/>
            </p:cNvSpPr>
            <p:nvPr/>
          </p:nvSpPr>
          <p:spPr bwMode="auto">
            <a:xfrm>
              <a:off x="2664" y="196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6" name="Rectangle 44"/>
            <p:cNvSpPr>
              <a:spLocks noChangeArrowheads="1"/>
            </p:cNvSpPr>
            <p:nvPr/>
          </p:nvSpPr>
          <p:spPr bwMode="auto">
            <a:xfrm>
              <a:off x="3399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7" name="Rectangle 45"/>
            <p:cNvSpPr>
              <a:spLocks noChangeArrowheads="1"/>
            </p:cNvSpPr>
            <p:nvPr/>
          </p:nvSpPr>
          <p:spPr bwMode="auto">
            <a:xfrm>
              <a:off x="3260" y="20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8" name="Rectangle 46"/>
            <p:cNvSpPr>
              <a:spLocks noChangeArrowheads="1"/>
            </p:cNvSpPr>
            <p:nvPr/>
          </p:nvSpPr>
          <p:spPr bwMode="auto">
            <a:xfrm>
              <a:off x="3394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999" name="Rectangle 47"/>
            <p:cNvSpPr>
              <a:spLocks noChangeArrowheads="1"/>
            </p:cNvSpPr>
            <p:nvPr/>
          </p:nvSpPr>
          <p:spPr bwMode="auto">
            <a:xfrm>
              <a:off x="3278" y="22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0" name="Rectangle 48"/>
            <p:cNvSpPr>
              <a:spLocks noChangeArrowheads="1"/>
            </p:cNvSpPr>
            <p:nvPr/>
          </p:nvSpPr>
          <p:spPr bwMode="auto">
            <a:xfrm>
              <a:off x="3336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1" name="Rectangle 49"/>
            <p:cNvSpPr>
              <a:spLocks noChangeArrowheads="1"/>
            </p:cNvSpPr>
            <p:nvPr/>
          </p:nvSpPr>
          <p:spPr bwMode="auto">
            <a:xfrm>
              <a:off x="2374" y="21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2" name="Rectangle 50"/>
            <p:cNvSpPr>
              <a:spLocks noChangeArrowheads="1"/>
            </p:cNvSpPr>
            <p:nvPr/>
          </p:nvSpPr>
          <p:spPr bwMode="auto">
            <a:xfrm>
              <a:off x="2538" y="203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3" name="Rectangle 51"/>
            <p:cNvSpPr>
              <a:spLocks noChangeArrowheads="1"/>
            </p:cNvSpPr>
            <p:nvPr/>
          </p:nvSpPr>
          <p:spPr bwMode="auto">
            <a:xfrm>
              <a:off x="2316" y="21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4" name="Rectangle 52"/>
            <p:cNvSpPr>
              <a:spLocks noChangeArrowheads="1"/>
            </p:cNvSpPr>
            <p:nvPr/>
          </p:nvSpPr>
          <p:spPr bwMode="auto">
            <a:xfrm>
              <a:off x="2874" y="21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5" name="Rectangle 53"/>
            <p:cNvSpPr>
              <a:spLocks noChangeArrowheads="1"/>
            </p:cNvSpPr>
            <p:nvPr/>
          </p:nvSpPr>
          <p:spPr bwMode="auto">
            <a:xfrm>
              <a:off x="2488" y="220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6" name="Rectangle 54"/>
            <p:cNvSpPr>
              <a:spLocks noChangeArrowheads="1"/>
            </p:cNvSpPr>
            <p:nvPr/>
          </p:nvSpPr>
          <p:spPr bwMode="auto">
            <a:xfrm>
              <a:off x="2697" y="21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7" name="Rectangle 55"/>
            <p:cNvSpPr>
              <a:spLocks noChangeArrowheads="1"/>
            </p:cNvSpPr>
            <p:nvPr/>
          </p:nvSpPr>
          <p:spPr bwMode="auto">
            <a:xfrm>
              <a:off x="2309" y="19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8" name="Rectangle 56"/>
            <p:cNvSpPr>
              <a:spLocks noChangeArrowheads="1"/>
            </p:cNvSpPr>
            <p:nvPr/>
          </p:nvSpPr>
          <p:spPr bwMode="auto">
            <a:xfrm>
              <a:off x="2887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09" name="Rectangle 57"/>
            <p:cNvSpPr>
              <a:spLocks noChangeArrowheads="1"/>
            </p:cNvSpPr>
            <p:nvPr/>
          </p:nvSpPr>
          <p:spPr bwMode="auto">
            <a:xfrm>
              <a:off x="2824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0" name="Rectangle 58"/>
            <p:cNvSpPr>
              <a:spLocks noChangeArrowheads="1"/>
            </p:cNvSpPr>
            <p:nvPr/>
          </p:nvSpPr>
          <p:spPr bwMode="auto">
            <a:xfrm>
              <a:off x="2654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1" name="Rectangle 59"/>
            <p:cNvSpPr>
              <a:spLocks noChangeArrowheads="1"/>
            </p:cNvSpPr>
            <p:nvPr/>
          </p:nvSpPr>
          <p:spPr bwMode="auto">
            <a:xfrm>
              <a:off x="2580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2" name="Rectangle 60"/>
            <p:cNvSpPr>
              <a:spLocks noChangeArrowheads="1"/>
            </p:cNvSpPr>
            <p:nvPr/>
          </p:nvSpPr>
          <p:spPr bwMode="auto">
            <a:xfrm>
              <a:off x="2598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3" name="Rectangle 61"/>
            <p:cNvSpPr>
              <a:spLocks noChangeArrowheads="1"/>
            </p:cNvSpPr>
            <p:nvPr/>
          </p:nvSpPr>
          <p:spPr bwMode="auto">
            <a:xfrm>
              <a:off x="2802" y="18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4" name="Rectangle 62"/>
            <p:cNvSpPr>
              <a:spLocks noChangeArrowheads="1"/>
            </p:cNvSpPr>
            <p:nvPr/>
          </p:nvSpPr>
          <p:spPr bwMode="auto">
            <a:xfrm>
              <a:off x="2554" y="21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5" name="Rectangle 63"/>
            <p:cNvSpPr>
              <a:spLocks noChangeArrowheads="1"/>
            </p:cNvSpPr>
            <p:nvPr/>
          </p:nvSpPr>
          <p:spPr bwMode="auto">
            <a:xfrm>
              <a:off x="2676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6" name="Rectangle 64"/>
            <p:cNvSpPr>
              <a:spLocks noChangeArrowheads="1"/>
            </p:cNvSpPr>
            <p:nvPr/>
          </p:nvSpPr>
          <p:spPr bwMode="auto">
            <a:xfrm>
              <a:off x="2694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7" name="Rectangle 65"/>
            <p:cNvSpPr>
              <a:spLocks noChangeArrowheads="1"/>
            </p:cNvSpPr>
            <p:nvPr/>
          </p:nvSpPr>
          <p:spPr bwMode="auto">
            <a:xfrm>
              <a:off x="2421" y="23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8" name="Rectangle 66"/>
            <p:cNvSpPr>
              <a:spLocks noChangeArrowheads="1"/>
            </p:cNvSpPr>
            <p:nvPr/>
          </p:nvSpPr>
          <p:spPr bwMode="auto">
            <a:xfrm>
              <a:off x="2516" y="21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19" name="Rectangle 67"/>
            <p:cNvSpPr>
              <a:spLocks noChangeArrowheads="1"/>
            </p:cNvSpPr>
            <p:nvPr/>
          </p:nvSpPr>
          <p:spPr bwMode="auto">
            <a:xfrm>
              <a:off x="2650" y="22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0" name="Rectangle 68"/>
            <p:cNvSpPr>
              <a:spLocks noChangeArrowheads="1"/>
            </p:cNvSpPr>
            <p:nvPr/>
          </p:nvSpPr>
          <p:spPr bwMode="auto">
            <a:xfrm>
              <a:off x="2534" y="233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1" name="Rectangle 69"/>
            <p:cNvSpPr>
              <a:spLocks noChangeArrowheads="1"/>
            </p:cNvSpPr>
            <p:nvPr/>
          </p:nvSpPr>
          <p:spPr bwMode="auto">
            <a:xfrm>
              <a:off x="2736" y="18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2" name="Rectangle 70"/>
            <p:cNvSpPr>
              <a:spLocks noChangeArrowheads="1"/>
            </p:cNvSpPr>
            <p:nvPr/>
          </p:nvSpPr>
          <p:spPr bwMode="auto">
            <a:xfrm>
              <a:off x="2466" y="212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3" name="Rectangle 71"/>
            <p:cNvSpPr>
              <a:spLocks noChangeArrowheads="1"/>
            </p:cNvSpPr>
            <p:nvPr/>
          </p:nvSpPr>
          <p:spPr bwMode="auto">
            <a:xfrm>
              <a:off x="2416" y="22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4" name="Rectangle 72"/>
            <p:cNvSpPr>
              <a:spLocks noChangeArrowheads="1"/>
            </p:cNvSpPr>
            <p:nvPr/>
          </p:nvSpPr>
          <p:spPr bwMode="auto">
            <a:xfrm>
              <a:off x="2625" y="224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5" name="Rectangle 73"/>
            <p:cNvSpPr>
              <a:spLocks noChangeArrowheads="1"/>
            </p:cNvSpPr>
            <p:nvPr/>
          </p:nvSpPr>
          <p:spPr bwMode="auto">
            <a:xfrm>
              <a:off x="2752" y="23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6" name="Rectangle 74"/>
            <p:cNvSpPr>
              <a:spLocks noChangeArrowheads="1"/>
            </p:cNvSpPr>
            <p:nvPr/>
          </p:nvSpPr>
          <p:spPr bwMode="auto">
            <a:xfrm>
              <a:off x="3238" y="198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7" name="Rectangle 75"/>
            <p:cNvSpPr>
              <a:spLocks noChangeArrowheads="1"/>
            </p:cNvSpPr>
            <p:nvPr/>
          </p:nvSpPr>
          <p:spPr bwMode="auto">
            <a:xfrm>
              <a:off x="3399" y="227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8" name="Rectangle 76"/>
            <p:cNvSpPr>
              <a:spLocks noChangeArrowheads="1"/>
            </p:cNvSpPr>
            <p:nvPr/>
          </p:nvSpPr>
          <p:spPr bwMode="auto">
            <a:xfrm>
              <a:off x="3182" y="208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29" name="Rectangle 77"/>
            <p:cNvSpPr>
              <a:spLocks noChangeArrowheads="1"/>
            </p:cNvSpPr>
            <p:nvPr/>
          </p:nvSpPr>
          <p:spPr bwMode="auto">
            <a:xfrm>
              <a:off x="3143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0" name="Rectangle 78"/>
            <p:cNvSpPr>
              <a:spLocks noChangeArrowheads="1"/>
            </p:cNvSpPr>
            <p:nvPr/>
          </p:nvSpPr>
          <p:spPr bwMode="auto">
            <a:xfrm>
              <a:off x="3138" y="20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1" name="Rectangle 79"/>
            <p:cNvSpPr>
              <a:spLocks noChangeArrowheads="1"/>
            </p:cNvSpPr>
            <p:nvPr/>
          </p:nvSpPr>
          <p:spPr bwMode="auto">
            <a:xfrm>
              <a:off x="3351" y="23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2" name="Rectangle 80"/>
            <p:cNvSpPr>
              <a:spLocks noChangeArrowheads="1"/>
            </p:cNvSpPr>
            <p:nvPr/>
          </p:nvSpPr>
          <p:spPr bwMode="auto">
            <a:xfrm>
              <a:off x="3278" y="21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3" name="Rectangle 81"/>
            <p:cNvSpPr>
              <a:spLocks noChangeArrowheads="1"/>
            </p:cNvSpPr>
            <p:nvPr/>
          </p:nvSpPr>
          <p:spPr bwMode="auto">
            <a:xfrm>
              <a:off x="3368" y="20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4" name="Rectangle 82"/>
            <p:cNvSpPr>
              <a:spLocks noChangeArrowheads="1"/>
            </p:cNvSpPr>
            <p:nvPr/>
          </p:nvSpPr>
          <p:spPr bwMode="auto">
            <a:xfrm>
              <a:off x="3100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5" name="Rectangle 83"/>
            <p:cNvSpPr>
              <a:spLocks noChangeArrowheads="1"/>
            </p:cNvSpPr>
            <p:nvPr/>
          </p:nvSpPr>
          <p:spPr bwMode="auto">
            <a:xfrm>
              <a:off x="3234" y="217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6" name="Rectangle 84"/>
            <p:cNvSpPr>
              <a:spLocks noChangeArrowheads="1"/>
            </p:cNvSpPr>
            <p:nvPr/>
          </p:nvSpPr>
          <p:spPr bwMode="auto">
            <a:xfrm>
              <a:off x="3118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7" name="Rectangle 85"/>
            <p:cNvSpPr>
              <a:spLocks noChangeArrowheads="1"/>
            </p:cNvSpPr>
            <p:nvPr/>
          </p:nvSpPr>
          <p:spPr bwMode="auto">
            <a:xfrm>
              <a:off x="3236" y="18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8" name="Rectangle 86"/>
            <p:cNvSpPr>
              <a:spLocks noChangeArrowheads="1"/>
            </p:cNvSpPr>
            <p:nvPr/>
          </p:nvSpPr>
          <p:spPr bwMode="auto">
            <a:xfrm>
              <a:off x="3050" y="20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39" name="Rectangle 87"/>
            <p:cNvSpPr>
              <a:spLocks noChangeArrowheads="1"/>
            </p:cNvSpPr>
            <p:nvPr/>
          </p:nvSpPr>
          <p:spPr bwMode="auto">
            <a:xfrm>
              <a:off x="3000" y="221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0" name="Rectangle 88"/>
            <p:cNvSpPr>
              <a:spLocks noChangeArrowheads="1"/>
            </p:cNvSpPr>
            <p:nvPr/>
          </p:nvSpPr>
          <p:spPr bwMode="auto">
            <a:xfrm>
              <a:off x="3209" y="216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1" name="Rectangle 89"/>
            <p:cNvSpPr>
              <a:spLocks noChangeArrowheads="1"/>
            </p:cNvSpPr>
            <p:nvPr/>
          </p:nvSpPr>
          <p:spPr bwMode="auto">
            <a:xfrm>
              <a:off x="3336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2" name="Rectangle 90"/>
            <p:cNvSpPr>
              <a:spLocks noChangeArrowheads="1"/>
            </p:cNvSpPr>
            <p:nvPr/>
          </p:nvSpPr>
          <p:spPr bwMode="auto">
            <a:xfrm>
              <a:off x="2966" y="160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3" name="Rectangle 91"/>
            <p:cNvSpPr>
              <a:spLocks noChangeArrowheads="1"/>
            </p:cNvSpPr>
            <p:nvPr/>
          </p:nvSpPr>
          <p:spPr bwMode="auto">
            <a:xfrm>
              <a:off x="2910" y="169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4" name="Rectangle 92"/>
            <p:cNvSpPr>
              <a:spLocks noChangeArrowheads="1"/>
            </p:cNvSpPr>
            <p:nvPr/>
          </p:nvSpPr>
          <p:spPr bwMode="auto">
            <a:xfrm>
              <a:off x="2871" y="1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5" name="Rectangle 93"/>
            <p:cNvSpPr>
              <a:spLocks noChangeArrowheads="1"/>
            </p:cNvSpPr>
            <p:nvPr/>
          </p:nvSpPr>
          <p:spPr bwMode="auto">
            <a:xfrm>
              <a:off x="2866" y="169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6" name="Rectangle 94"/>
            <p:cNvSpPr>
              <a:spLocks noChangeArrowheads="1"/>
            </p:cNvSpPr>
            <p:nvPr/>
          </p:nvSpPr>
          <p:spPr bwMode="auto">
            <a:xfrm>
              <a:off x="2988" y="16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7" name="Rectangle 95"/>
            <p:cNvSpPr>
              <a:spLocks noChangeArrowheads="1"/>
            </p:cNvSpPr>
            <p:nvPr/>
          </p:nvSpPr>
          <p:spPr bwMode="auto">
            <a:xfrm>
              <a:off x="3006" y="17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8" name="Rectangle 96"/>
            <p:cNvSpPr>
              <a:spLocks noChangeArrowheads="1"/>
            </p:cNvSpPr>
            <p:nvPr/>
          </p:nvSpPr>
          <p:spPr bwMode="auto">
            <a:xfrm>
              <a:off x="2967" y="16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49" name="Rectangle 97"/>
            <p:cNvSpPr>
              <a:spLocks noChangeArrowheads="1"/>
            </p:cNvSpPr>
            <p:nvPr/>
          </p:nvSpPr>
          <p:spPr bwMode="auto">
            <a:xfrm>
              <a:off x="2828" y="172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0" name="Rectangle 98"/>
            <p:cNvSpPr>
              <a:spLocks noChangeArrowheads="1"/>
            </p:cNvSpPr>
            <p:nvPr/>
          </p:nvSpPr>
          <p:spPr bwMode="auto">
            <a:xfrm>
              <a:off x="2962" y="179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1" name="Rectangle 99"/>
            <p:cNvSpPr>
              <a:spLocks noChangeArrowheads="1"/>
            </p:cNvSpPr>
            <p:nvPr/>
          </p:nvSpPr>
          <p:spPr bwMode="auto">
            <a:xfrm>
              <a:off x="2846" y="18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2" name="Rectangle 100"/>
            <p:cNvSpPr>
              <a:spLocks noChangeArrowheads="1"/>
            </p:cNvSpPr>
            <p:nvPr/>
          </p:nvSpPr>
          <p:spPr bwMode="auto">
            <a:xfrm>
              <a:off x="2904" y="15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3" name="Rectangle 101"/>
            <p:cNvSpPr>
              <a:spLocks noChangeArrowheads="1"/>
            </p:cNvSpPr>
            <p:nvPr/>
          </p:nvSpPr>
          <p:spPr bwMode="auto">
            <a:xfrm>
              <a:off x="2778" y="16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4" name="Rectangle 102"/>
            <p:cNvSpPr>
              <a:spLocks noChangeArrowheads="1"/>
            </p:cNvSpPr>
            <p:nvPr/>
          </p:nvSpPr>
          <p:spPr bwMode="auto">
            <a:xfrm>
              <a:off x="2728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5" name="Rectangle 103"/>
            <p:cNvSpPr>
              <a:spLocks noChangeArrowheads="1"/>
            </p:cNvSpPr>
            <p:nvPr/>
          </p:nvSpPr>
          <p:spPr bwMode="auto">
            <a:xfrm>
              <a:off x="2937" y="17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6" name="Rectangle 104"/>
            <p:cNvSpPr>
              <a:spLocks noChangeArrowheads="1"/>
            </p:cNvSpPr>
            <p:nvPr/>
          </p:nvSpPr>
          <p:spPr bwMode="auto">
            <a:xfrm>
              <a:off x="3064" y="18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7" name="Rectangle 105"/>
            <p:cNvSpPr>
              <a:spLocks noChangeArrowheads="1"/>
            </p:cNvSpPr>
            <p:nvPr/>
          </p:nvSpPr>
          <p:spPr bwMode="auto">
            <a:xfrm>
              <a:off x="3062" y="17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8" name="Rectangle 106"/>
            <p:cNvSpPr>
              <a:spLocks noChangeArrowheads="1"/>
            </p:cNvSpPr>
            <p:nvPr/>
          </p:nvSpPr>
          <p:spPr bwMode="auto">
            <a:xfrm>
              <a:off x="3026" y="15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59" name="Rectangle 107"/>
            <p:cNvSpPr>
              <a:spLocks noChangeArrowheads="1"/>
            </p:cNvSpPr>
            <p:nvPr/>
          </p:nvSpPr>
          <p:spPr bwMode="auto">
            <a:xfrm>
              <a:off x="3006" y="18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0" name="Rectangle 108"/>
            <p:cNvSpPr>
              <a:spLocks noChangeArrowheads="1"/>
            </p:cNvSpPr>
            <p:nvPr/>
          </p:nvSpPr>
          <p:spPr bwMode="auto">
            <a:xfrm>
              <a:off x="2952" y="22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1" name="Rectangle 109"/>
            <p:cNvSpPr>
              <a:spLocks noChangeArrowheads="1"/>
            </p:cNvSpPr>
            <p:nvPr/>
          </p:nvSpPr>
          <p:spPr bwMode="auto">
            <a:xfrm>
              <a:off x="2962" y="180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2" name="Rectangle 110"/>
            <p:cNvSpPr>
              <a:spLocks noChangeArrowheads="1"/>
            </p:cNvSpPr>
            <p:nvPr/>
          </p:nvSpPr>
          <p:spPr bwMode="auto">
            <a:xfrm>
              <a:off x="3084" y="17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3" name="Rectangle 111"/>
            <p:cNvSpPr>
              <a:spLocks noChangeArrowheads="1"/>
            </p:cNvSpPr>
            <p:nvPr/>
          </p:nvSpPr>
          <p:spPr bwMode="auto">
            <a:xfrm>
              <a:off x="3125" y="18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4" name="Rectangle 112"/>
            <p:cNvSpPr>
              <a:spLocks noChangeArrowheads="1"/>
            </p:cNvSpPr>
            <p:nvPr/>
          </p:nvSpPr>
          <p:spPr bwMode="auto">
            <a:xfrm>
              <a:off x="3063" y="17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5" name="Rectangle 113"/>
            <p:cNvSpPr>
              <a:spLocks noChangeArrowheads="1"/>
            </p:cNvSpPr>
            <p:nvPr/>
          </p:nvSpPr>
          <p:spPr bwMode="auto">
            <a:xfrm>
              <a:off x="2924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6" name="Rectangle 114"/>
            <p:cNvSpPr>
              <a:spLocks noChangeArrowheads="1"/>
            </p:cNvSpPr>
            <p:nvPr/>
          </p:nvSpPr>
          <p:spPr bwMode="auto">
            <a:xfrm>
              <a:off x="3058" y="190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7" name="Rectangle 115"/>
            <p:cNvSpPr>
              <a:spLocks noChangeArrowheads="1"/>
            </p:cNvSpPr>
            <p:nvPr/>
          </p:nvSpPr>
          <p:spPr bwMode="auto">
            <a:xfrm>
              <a:off x="3000" y="17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8" name="Rectangle 116"/>
            <p:cNvSpPr>
              <a:spLocks noChangeArrowheads="1"/>
            </p:cNvSpPr>
            <p:nvPr/>
          </p:nvSpPr>
          <p:spPr bwMode="auto">
            <a:xfrm>
              <a:off x="2874" y="177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69" name="Rectangle 117"/>
            <p:cNvSpPr>
              <a:spLocks noChangeArrowheads="1"/>
            </p:cNvSpPr>
            <p:nvPr/>
          </p:nvSpPr>
          <p:spPr bwMode="auto">
            <a:xfrm>
              <a:off x="3033" y="18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0" name="Rectangle 118"/>
            <p:cNvSpPr>
              <a:spLocks noChangeArrowheads="1"/>
            </p:cNvSpPr>
            <p:nvPr/>
          </p:nvSpPr>
          <p:spPr bwMode="auto">
            <a:xfrm>
              <a:off x="3160" y="20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1" name="Rectangle 119"/>
            <p:cNvSpPr>
              <a:spLocks noChangeArrowheads="1"/>
            </p:cNvSpPr>
            <p:nvPr/>
          </p:nvSpPr>
          <p:spPr bwMode="auto">
            <a:xfrm>
              <a:off x="3402" y="150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2" name="Rectangle 120"/>
            <p:cNvSpPr>
              <a:spLocks noChangeArrowheads="1"/>
            </p:cNvSpPr>
            <p:nvPr/>
          </p:nvSpPr>
          <p:spPr bwMode="auto">
            <a:xfrm>
              <a:off x="3180" y="16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3" name="Rectangle 121"/>
            <p:cNvSpPr>
              <a:spLocks noChangeArrowheads="1"/>
            </p:cNvSpPr>
            <p:nvPr/>
          </p:nvSpPr>
          <p:spPr bwMode="auto">
            <a:xfrm>
              <a:off x="3352" y="167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4" name="Rectangle 122"/>
            <p:cNvSpPr>
              <a:spLocks noChangeArrowheads="1"/>
            </p:cNvSpPr>
            <p:nvPr/>
          </p:nvSpPr>
          <p:spPr bwMode="auto">
            <a:xfrm>
              <a:off x="3173" y="14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5" name="Rectangle 123"/>
            <p:cNvSpPr>
              <a:spLocks noChangeArrowheads="1"/>
            </p:cNvSpPr>
            <p:nvPr/>
          </p:nvSpPr>
          <p:spPr bwMode="auto">
            <a:xfrm>
              <a:off x="2358" y="23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6" name="Rectangle 124"/>
            <p:cNvSpPr>
              <a:spLocks noChangeArrowheads="1"/>
            </p:cNvSpPr>
            <p:nvPr/>
          </p:nvSpPr>
          <p:spPr bwMode="auto">
            <a:xfrm>
              <a:off x="2522" y="22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7" name="Rectangle 125"/>
            <p:cNvSpPr>
              <a:spLocks noChangeArrowheads="1"/>
            </p:cNvSpPr>
            <p:nvPr/>
          </p:nvSpPr>
          <p:spPr bwMode="auto">
            <a:xfrm>
              <a:off x="2300" y="24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8" name="Rectangle 126"/>
            <p:cNvSpPr>
              <a:spLocks noChangeArrowheads="1"/>
            </p:cNvSpPr>
            <p:nvPr/>
          </p:nvSpPr>
          <p:spPr bwMode="auto">
            <a:xfrm>
              <a:off x="2472" y="24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79" name="Rectangle 127"/>
            <p:cNvSpPr>
              <a:spLocks noChangeArrowheads="1"/>
            </p:cNvSpPr>
            <p:nvPr/>
          </p:nvSpPr>
          <p:spPr bwMode="auto">
            <a:xfrm>
              <a:off x="3258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80" name="Rectangle 128"/>
            <p:cNvSpPr>
              <a:spLocks noChangeArrowheads="1"/>
            </p:cNvSpPr>
            <p:nvPr/>
          </p:nvSpPr>
          <p:spPr bwMode="auto">
            <a:xfrm>
              <a:off x="3036" y="243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81" name="Rectangle 129"/>
            <p:cNvSpPr>
              <a:spLocks noChangeArrowheads="1"/>
            </p:cNvSpPr>
            <p:nvPr/>
          </p:nvSpPr>
          <p:spPr bwMode="auto">
            <a:xfrm>
              <a:off x="3208" y="24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082" name="Rectangle 130"/>
            <p:cNvSpPr>
              <a:spLocks noChangeArrowheads="1"/>
            </p:cNvSpPr>
            <p:nvPr/>
          </p:nvSpPr>
          <p:spPr bwMode="auto">
            <a:xfrm>
              <a:off x="3029" y="223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0083" name="Text Box 131"/>
          <p:cNvSpPr txBox="1">
            <a:spLocks noChangeArrowheads="1"/>
          </p:cNvSpPr>
          <p:nvPr/>
        </p:nvSpPr>
        <p:spPr bwMode="auto">
          <a:xfrm>
            <a:off x="6905625" y="2982913"/>
            <a:ext cx="2011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original image</a:t>
            </a:r>
          </a:p>
        </p:txBody>
      </p:sp>
      <p:grpSp>
        <p:nvGrpSpPr>
          <p:cNvPr id="1150084" name="Group 132"/>
          <p:cNvGrpSpPr>
            <a:grpSpLocks/>
          </p:cNvGrpSpPr>
          <p:nvPr/>
        </p:nvGrpSpPr>
        <p:grpSpPr bwMode="auto">
          <a:xfrm>
            <a:off x="6664325" y="3527425"/>
            <a:ext cx="2479675" cy="2574925"/>
            <a:chOff x="4198" y="2314"/>
            <a:chExt cx="1562" cy="1622"/>
          </a:xfrm>
        </p:grpSpPr>
        <p:grpSp>
          <p:nvGrpSpPr>
            <p:cNvPr id="1150085" name="Group 133"/>
            <p:cNvGrpSpPr>
              <a:grpSpLocks/>
            </p:cNvGrpSpPr>
            <p:nvPr/>
          </p:nvGrpSpPr>
          <p:grpSpPr bwMode="auto">
            <a:xfrm>
              <a:off x="4219" y="2318"/>
              <a:ext cx="1523" cy="1297"/>
              <a:chOff x="1565" y="2643"/>
              <a:chExt cx="1523" cy="1297"/>
            </a:xfrm>
          </p:grpSpPr>
          <p:grpSp>
            <p:nvGrpSpPr>
              <p:cNvPr id="1150086" name="Group 134"/>
              <p:cNvGrpSpPr>
                <a:grpSpLocks/>
              </p:cNvGrpSpPr>
              <p:nvPr/>
            </p:nvGrpSpPr>
            <p:grpSpPr bwMode="auto">
              <a:xfrm>
                <a:off x="1574" y="2643"/>
                <a:ext cx="1514" cy="115"/>
                <a:chOff x="1565" y="2643"/>
                <a:chExt cx="1514" cy="115"/>
              </a:xfrm>
            </p:grpSpPr>
            <p:sp>
              <p:nvSpPr>
                <p:cNvPr id="1150087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88" name="Rectangl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89" name="Rectangle 137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0" name="Rectangle 138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1" name="Rectangl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2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3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4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095" name="Group 143"/>
              <p:cNvGrpSpPr>
                <a:grpSpLocks/>
              </p:cNvGrpSpPr>
              <p:nvPr/>
            </p:nvGrpSpPr>
            <p:grpSpPr bwMode="auto">
              <a:xfrm>
                <a:off x="1571" y="2811"/>
                <a:ext cx="1514" cy="115"/>
                <a:chOff x="1574" y="2652"/>
                <a:chExt cx="1514" cy="115"/>
              </a:xfrm>
            </p:grpSpPr>
            <p:sp>
              <p:nvSpPr>
                <p:cNvPr id="1150096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7" name="Rectangle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8" name="Rectangl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099" name="Rectangle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0" name="Rectangle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1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2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3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104" name="Group 152"/>
              <p:cNvGrpSpPr>
                <a:grpSpLocks/>
              </p:cNvGrpSpPr>
              <p:nvPr/>
            </p:nvGrpSpPr>
            <p:grpSpPr bwMode="auto">
              <a:xfrm>
                <a:off x="1568" y="2985"/>
                <a:ext cx="1514" cy="115"/>
                <a:chOff x="1565" y="2643"/>
                <a:chExt cx="1514" cy="115"/>
              </a:xfrm>
            </p:grpSpPr>
            <p:sp>
              <p:nvSpPr>
                <p:cNvPr id="1150105" name="Rectangl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6" name="Rectangle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7" name="Rectangle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8" name="Rectangle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09" name="Rectangl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0" name="Rectangle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1" name="Rectangle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2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113" name="Group 161"/>
              <p:cNvGrpSpPr>
                <a:grpSpLocks/>
              </p:cNvGrpSpPr>
              <p:nvPr/>
            </p:nvGrpSpPr>
            <p:grpSpPr bwMode="auto">
              <a:xfrm>
                <a:off x="1565" y="3153"/>
                <a:ext cx="1514" cy="115"/>
                <a:chOff x="1574" y="2652"/>
                <a:chExt cx="1514" cy="115"/>
              </a:xfrm>
            </p:grpSpPr>
            <p:sp>
              <p:nvSpPr>
                <p:cNvPr id="1150114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5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6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7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8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19" name="Rectangle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0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1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122" name="Group 170"/>
              <p:cNvGrpSpPr>
                <a:grpSpLocks/>
              </p:cNvGrpSpPr>
              <p:nvPr/>
            </p:nvGrpSpPr>
            <p:grpSpPr bwMode="auto">
              <a:xfrm>
                <a:off x="1574" y="3315"/>
                <a:ext cx="1514" cy="115"/>
                <a:chOff x="1565" y="2643"/>
                <a:chExt cx="1514" cy="115"/>
              </a:xfrm>
            </p:grpSpPr>
            <p:sp>
              <p:nvSpPr>
                <p:cNvPr id="1150123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4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5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6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7" name="Rectangle 175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8" name="Rectangle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29" name="Rectangle 177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0" name="Rectangle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131" name="Group 179"/>
              <p:cNvGrpSpPr>
                <a:grpSpLocks/>
              </p:cNvGrpSpPr>
              <p:nvPr/>
            </p:nvGrpSpPr>
            <p:grpSpPr bwMode="auto">
              <a:xfrm>
                <a:off x="1571" y="3483"/>
                <a:ext cx="1514" cy="115"/>
                <a:chOff x="1574" y="2652"/>
                <a:chExt cx="1514" cy="115"/>
              </a:xfrm>
            </p:grpSpPr>
            <p:sp>
              <p:nvSpPr>
                <p:cNvPr id="1150132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3" name="Rectangl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4" name="Rectangle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5" name="Rectangle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6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7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8" name="Rectangle 186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39" name="Rectangle 187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140" name="Group 188"/>
              <p:cNvGrpSpPr>
                <a:grpSpLocks/>
              </p:cNvGrpSpPr>
              <p:nvPr/>
            </p:nvGrpSpPr>
            <p:grpSpPr bwMode="auto">
              <a:xfrm>
                <a:off x="1568" y="3657"/>
                <a:ext cx="1514" cy="115"/>
                <a:chOff x="1565" y="2643"/>
                <a:chExt cx="1514" cy="115"/>
              </a:xfrm>
            </p:grpSpPr>
            <p:sp>
              <p:nvSpPr>
                <p:cNvPr id="1150141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2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3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4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5" name="Rectangle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6" name="Rectangle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7" name="Rectangl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48" name="Rectangle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0149" name="Group 197"/>
              <p:cNvGrpSpPr>
                <a:grpSpLocks/>
              </p:cNvGrpSpPr>
              <p:nvPr/>
            </p:nvGrpSpPr>
            <p:grpSpPr bwMode="auto">
              <a:xfrm>
                <a:off x="1565" y="3825"/>
                <a:ext cx="1514" cy="115"/>
                <a:chOff x="1574" y="2652"/>
                <a:chExt cx="1514" cy="115"/>
              </a:xfrm>
            </p:grpSpPr>
            <p:sp>
              <p:nvSpPr>
                <p:cNvPr id="1150150" name="Rectangle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1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2" name="Rectangle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3" name="Rectangle 201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4" name="Rectangle 202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5" name="Rectangle 203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6" name="Rectangle 204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157" name="Rectangle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50158" name="Group 206"/>
            <p:cNvGrpSpPr>
              <a:grpSpLocks/>
            </p:cNvGrpSpPr>
            <p:nvPr/>
          </p:nvGrpSpPr>
          <p:grpSpPr bwMode="auto">
            <a:xfrm>
              <a:off x="4219" y="2314"/>
              <a:ext cx="1523" cy="1297"/>
              <a:chOff x="-596" y="2634"/>
              <a:chExt cx="1523" cy="1297"/>
            </a:xfrm>
          </p:grpSpPr>
          <p:sp>
            <p:nvSpPr>
              <p:cNvPr id="1150159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-587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0" name="Rectangle 208"/>
              <p:cNvSpPr>
                <a:spLocks noChangeAspect="1" noChangeArrowheads="1"/>
              </p:cNvSpPr>
              <p:nvPr/>
            </p:nvSpPr>
            <p:spPr bwMode="auto">
              <a:xfrm>
                <a:off x="-3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1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-1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2" name="Rectangle 210"/>
              <p:cNvSpPr>
                <a:spLocks noChangeAspect="1" noChangeArrowheads="1"/>
              </p:cNvSpPr>
              <p:nvPr/>
            </p:nvSpPr>
            <p:spPr bwMode="auto">
              <a:xfrm>
                <a:off x="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3" name="Rectangle 211"/>
              <p:cNvSpPr>
                <a:spLocks noChangeAspect="1" noChangeArrowheads="1"/>
              </p:cNvSpPr>
              <p:nvPr/>
            </p:nvSpPr>
            <p:spPr bwMode="auto">
              <a:xfrm>
                <a:off x="2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4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4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5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6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6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8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7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-590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8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-3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69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-1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0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9" y="2802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1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2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2" name="Rectangle 220"/>
              <p:cNvSpPr>
                <a:spLocks noChangeAspect="1" noChangeArrowheads="1"/>
              </p:cNvSpPr>
              <p:nvPr/>
            </p:nvSpPr>
            <p:spPr bwMode="auto">
              <a:xfrm>
                <a:off x="4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3" name="Rectangle 221"/>
              <p:cNvSpPr>
                <a:spLocks noChangeAspect="1" noChangeArrowheads="1"/>
              </p:cNvSpPr>
              <p:nvPr/>
            </p:nvSpPr>
            <p:spPr bwMode="auto">
              <a:xfrm>
                <a:off x="6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4" name="Rectangle 222"/>
              <p:cNvSpPr>
                <a:spLocks noChangeAspect="1" noChangeArrowheads="1"/>
              </p:cNvSpPr>
              <p:nvPr/>
            </p:nvSpPr>
            <p:spPr bwMode="auto">
              <a:xfrm>
                <a:off x="8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5" name="Rectangle 223"/>
              <p:cNvSpPr>
                <a:spLocks noChangeAspect="1" noChangeArrowheads="1"/>
              </p:cNvSpPr>
              <p:nvPr/>
            </p:nvSpPr>
            <p:spPr bwMode="auto">
              <a:xfrm>
                <a:off x="-593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6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-394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7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-194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8" name="Rectangle 226"/>
              <p:cNvSpPr>
                <a:spLocks noChangeAspect="1" noChangeArrowheads="1"/>
              </p:cNvSpPr>
              <p:nvPr/>
            </p:nvSpPr>
            <p:spPr bwMode="auto">
              <a:xfrm>
                <a:off x="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79" name="Rectangle 227"/>
              <p:cNvSpPr>
                <a:spLocks noChangeAspect="1" noChangeArrowheads="1"/>
              </p:cNvSpPr>
              <p:nvPr/>
            </p:nvSpPr>
            <p:spPr bwMode="auto">
              <a:xfrm>
                <a:off x="20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0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4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1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6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2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8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3" name="Rectangle 231"/>
              <p:cNvSpPr>
                <a:spLocks noChangeAspect="1" noChangeArrowheads="1"/>
              </p:cNvSpPr>
              <p:nvPr/>
            </p:nvSpPr>
            <p:spPr bwMode="auto">
              <a:xfrm>
                <a:off x="-596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4" name="Rectangle 232"/>
              <p:cNvSpPr>
                <a:spLocks noChangeAspect="1" noChangeArrowheads="1"/>
              </p:cNvSpPr>
              <p:nvPr/>
            </p:nvSpPr>
            <p:spPr bwMode="auto">
              <a:xfrm>
                <a:off x="-397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5" name="Rectangle 233"/>
              <p:cNvSpPr>
                <a:spLocks noChangeAspect="1" noChangeArrowheads="1"/>
              </p:cNvSpPr>
              <p:nvPr/>
            </p:nvSpPr>
            <p:spPr bwMode="auto">
              <a:xfrm>
                <a:off x="-197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6" name="Rectangle 234"/>
              <p:cNvSpPr>
                <a:spLocks noChangeAspect="1" noChangeArrowheads="1"/>
              </p:cNvSpPr>
              <p:nvPr/>
            </p:nvSpPr>
            <p:spPr bwMode="auto">
              <a:xfrm>
                <a:off x="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7" name="Rectangle 235"/>
              <p:cNvSpPr>
                <a:spLocks noChangeAspect="1" noChangeArrowheads="1"/>
              </p:cNvSpPr>
              <p:nvPr/>
            </p:nvSpPr>
            <p:spPr bwMode="auto">
              <a:xfrm>
                <a:off x="2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8" name="Rectangle 236"/>
              <p:cNvSpPr>
                <a:spLocks noChangeAspect="1" noChangeArrowheads="1"/>
              </p:cNvSpPr>
              <p:nvPr/>
            </p:nvSpPr>
            <p:spPr bwMode="auto">
              <a:xfrm>
                <a:off x="4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89" name="Rectangle 237"/>
              <p:cNvSpPr>
                <a:spLocks noChangeAspect="1" noChangeArrowheads="1"/>
              </p:cNvSpPr>
              <p:nvPr/>
            </p:nvSpPr>
            <p:spPr bwMode="auto">
              <a:xfrm>
                <a:off x="6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0" name="Rectangle 238"/>
              <p:cNvSpPr>
                <a:spLocks noChangeAspect="1" noChangeArrowheads="1"/>
              </p:cNvSpPr>
              <p:nvPr/>
            </p:nvSpPr>
            <p:spPr bwMode="auto">
              <a:xfrm>
                <a:off x="8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1" name="Rectangle 239"/>
              <p:cNvSpPr>
                <a:spLocks noChangeAspect="1" noChangeArrowheads="1"/>
              </p:cNvSpPr>
              <p:nvPr/>
            </p:nvSpPr>
            <p:spPr bwMode="auto">
              <a:xfrm>
                <a:off x="-587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2" name="Rectangle 240"/>
              <p:cNvSpPr>
                <a:spLocks noChangeAspect="1" noChangeArrowheads="1"/>
              </p:cNvSpPr>
              <p:nvPr/>
            </p:nvSpPr>
            <p:spPr bwMode="auto">
              <a:xfrm>
                <a:off x="-3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3" name="Rectangle 241"/>
              <p:cNvSpPr>
                <a:spLocks noChangeAspect="1" noChangeArrowheads="1"/>
              </p:cNvSpPr>
              <p:nvPr/>
            </p:nvSpPr>
            <p:spPr bwMode="auto">
              <a:xfrm>
                <a:off x="-1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4" name="Rectangle 242"/>
              <p:cNvSpPr>
                <a:spLocks noChangeAspect="1" noChangeArrowheads="1"/>
              </p:cNvSpPr>
              <p:nvPr/>
            </p:nvSpPr>
            <p:spPr bwMode="auto">
              <a:xfrm>
                <a:off x="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5" name="Rectangle 243"/>
              <p:cNvSpPr>
                <a:spLocks noChangeAspect="1" noChangeArrowheads="1"/>
              </p:cNvSpPr>
              <p:nvPr/>
            </p:nvSpPr>
            <p:spPr bwMode="auto">
              <a:xfrm>
                <a:off x="2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6" name="Rectangle 244"/>
              <p:cNvSpPr>
                <a:spLocks noChangeAspect="1" noChangeArrowheads="1"/>
              </p:cNvSpPr>
              <p:nvPr/>
            </p:nvSpPr>
            <p:spPr bwMode="auto">
              <a:xfrm>
                <a:off x="4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7" name="Rectangle 245"/>
              <p:cNvSpPr>
                <a:spLocks noChangeAspect="1" noChangeArrowheads="1"/>
              </p:cNvSpPr>
              <p:nvPr/>
            </p:nvSpPr>
            <p:spPr bwMode="auto">
              <a:xfrm>
                <a:off x="6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8" name="Rectangle 246"/>
              <p:cNvSpPr>
                <a:spLocks noChangeAspect="1" noChangeArrowheads="1"/>
              </p:cNvSpPr>
              <p:nvPr/>
            </p:nvSpPr>
            <p:spPr bwMode="auto">
              <a:xfrm>
                <a:off x="8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199" name="Rectangle 247"/>
              <p:cNvSpPr>
                <a:spLocks noChangeAspect="1" noChangeArrowheads="1"/>
              </p:cNvSpPr>
              <p:nvPr/>
            </p:nvSpPr>
            <p:spPr bwMode="auto">
              <a:xfrm>
                <a:off x="-590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0" name="Rectangle 248"/>
              <p:cNvSpPr>
                <a:spLocks noChangeAspect="1" noChangeArrowheads="1"/>
              </p:cNvSpPr>
              <p:nvPr/>
            </p:nvSpPr>
            <p:spPr bwMode="auto">
              <a:xfrm>
                <a:off x="-3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1" name="Rectangle 249"/>
              <p:cNvSpPr>
                <a:spLocks noChangeAspect="1" noChangeArrowheads="1"/>
              </p:cNvSpPr>
              <p:nvPr/>
            </p:nvSpPr>
            <p:spPr bwMode="auto">
              <a:xfrm>
                <a:off x="-1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2" name="Rectangle 250"/>
              <p:cNvSpPr>
                <a:spLocks noChangeAspect="1" noChangeArrowheads="1"/>
              </p:cNvSpPr>
              <p:nvPr/>
            </p:nvSpPr>
            <p:spPr bwMode="auto">
              <a:xfrm>
                <a:off x="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3" name="Rectangle 251"/>
              <p:cNvSpPr>
                <a:spLocks noChangeAspect="1" noChangeArrowheads="1"/>
              </p:cNvSpPr>
              <p:nvPr/>
            </p:nvSpPr>
            <p:spPr bwMode="auto">
              <a:xfrm>
                <a:off x="2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4" name="Rectangle 252"/>
              <p:cNvSpPr>
                <a:spLocks noChangeAspect="1" noChangeArrowheads="1"/>
              </p:cNvSpPr>
              <p:nvPr/>
            </p:nvSpPr>
            <p:spPr bwMode="auto">
              <a:xfrm>
                <a:off x="4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5" name="Rectangle 253"/>
              <p:cNvSpPr>
                <a:spLocks noChangeAspect="1" noChangeArrowheads="1"/>
              </p:cNvSpPr>
              <p:nvPr/>
            </p:nvSpPr>
            <p:spPr bwMode="auto">
              <a:xfrm>
                <a:off x="6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6" name="Rectangle 254"/>
              <p:cNvSpPr>
                <a:spLocks noChangeAspect="1" noChangeArrowheads="1"/>
              </p:cNvSpPr>
              <p:nvPr/>
            </p:nvSpPr>
            <p:spPr bwMode="auto">
              <a:xfrm>
                <a:off x="809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7" name="Rectangle 255"/>
              <p:cNvSpPr>
                <a:spLocks noChangeAspect="1" noChangeArrowheads="1"/>
              </p:cNvSpPr>
              <p:nvPr/>
            </p:nvSpPr>
            <p:spPr bwMode="auto">
              <a:xfrm>
                <a:off x="-593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8" name="Rectangle 256"/>
              <p:cNvSpPr>
                <a:spLocks noChangeAspect="1" noChangeArrowheads="1"/>
              </p:cNvSpPr>
              <p:nvPr/>
            </p:nvSpPr>
            <p:spPr bwMode="auto">
              <a:xfrm>
                <a:off x="-394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09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-194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0" name="Rectangle 258"/>
              <p:cNvSpPr>
                <a:spLocks noChangeAspect="1" noChangeArrowheads="1"/>
              </p:cNvSpPr>
              <p:nvPr/>
            </p:nvSpPr>
            <p:spPr bwMode="auto">
              <a:xfrm>
                <a:off x="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1" name="Rectangle 259"/>
              <p:cNvSpPr>
                <a:spLocks noChangeAspect="1" noChangeArrowheads="1"/>
              </p:cNvSpPr>
              <p:nvPr/>
            </p:nvSpPr>
            <p:spPr bwMode="auto">
              <a:xfrm>
                <a:off x="2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2" name="Rectangle 260"/>
              <p:cNvSpPr>
                <a:spLocks noChangeAspect="1" noChangeArrowheads="1"/>
              </p:cNvSpPr>
              <p:nvPr/>
            </p:nvSpPr>
            <p:spPr bwMode="auto">
              <a:xfrm>
                <a:off x="4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3" name="Rectangle 261"/>
              <p:cNvSpPr>
                <a:spLocks noChangeAspect="1" noChangeArrowheads="1"/>
              </p:cNvSpPr>
              <p:nvPr/>
            </p:nvSpPr>
            <p:spPr bwMode="auto">
              <a:xfrm>
                <a:off x="6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4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8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5" name="Rectangle 263"/>
              <p:cNvSpPr>
                <a:spLocks noChangeAspect="1" noChangeArrowheads="1"/>
              </p:cNvSpPr>
              <p:nvPr/>
            </p:nvSpPr>
            <p:spPr bwMode="auto">
              <a:xfrm>
                <a:off x="-596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6" name="Rectangle 264"/>
              <p:cNvSpPr>
                <a:spLocks noChangeAspect="1" noChangeArrowheads="1"/>
              </p:cNvSpPr>
              <p:nvPr/>
            </p:nvSpPr>
            <p:spPr bwMode="auto">
              <a:xfrm>
                <a:off x="-3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7" name="Rectangle 265"/>
              <p:cNvSpPr>
                <a:spLocks noChangeAspect="1" noChangeArrowheads="1"/>
              </p:cNvSpPr>
              <p:nvPr/>
            </p:nvSpPr>
            <p:spPr bwMode="auto">
              <a:xfrm>
                <a:off x="-1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8" name="Rectangle 266"/>
              <p:cNvSpPr>
                <a:spLocks noChangeAspect="1" noChangeArrowheads="1"/>
              </p:cNvSpPr>
              <p:nvPr/>
            </p:nvSpPr>
            <p:spPr bwMode="auto">
              <a:xfrm>
                <a:off x="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19" name="Rectangle 267"/>
              <p:cNvSpPr>
                <a:spLocks noChangeAspect="1" noChangeArrowheads="1"/>
              </p:cNvSpPr>
              <p:nvPr/>
            </p:nvSpPr>
            <p:spPr bwMode="auto">
              <a:xfrm>
                <a:off x="2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20" name="Rectangle 268"/>
              <p:cNvSpPr>
                <a:spLocks noChangeAspect="1" noChangeArrowheads="1"/>
              </p:cNvSpPr>
              <p:nvPr/>
            </p:nvSpPr>
            <p:spPr bwMode="auto">
              <a:xfrm>
                <a:off x="4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21" name="Rectangle 269"/>
              <p:cNvSpPr>
                <a:spLocks noChangeAspect="1" noChangeArrowheads="1"/>
              </p:cNvSpPr>
              <p:nvPr/>
            </p:nvSpPr>
            <p:spPr bwMode="auto">
              <a:xfrm>
                <a:off x="603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222" name="Rectangle 270"/>
              <p:cNvSpPr>
                <a:spLocks noChangeAspect="1" noChangeArrowheads="1"/>
              </p:cNvSpPr>
              <p:nvPr/>
            </p:nvSpPr>
            <p:spPr bwMode="auto">
              <a:xfrm>
                <a:off x="8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0223" name="Text Box 271"/>
            <p:cNvSpPr txBox="1">
              <a:spLocks noChangeArrowheads="1"/>
            </p:cNvSpPr>
            <p:nvPr/>
          </p:nvSpPr>
          <p:spPr bwMode="auto">
            <a:xfrm>
              <a:off x="4198" y="3686"/>
              <a:ext cx="15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buFontTx/>
                <a:buNone/>
              </a:pP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a good labeling</a:t>
              </a:r>
              <a:r>
                <a:rPr lang="en-US" sz="2000">
                  <a:solidFill>
                    <a:srgbClr val="339933"/>
                  </a:solidFill>
                </a:rPr>
                <a:t> </a:t>
              </a:r>
              <a:r>
                <a:rPr lang="en-US" sz="2000" b="1" i="1">
                  <a:solidFill>
                    <a:srgbClr val="339933"/>
                  </a:solidFill>
                </a:rPr>
                <a:t>L</a:t>
              </a:r>
              <a:endParaRPr lang="en-US" sz="2000">
                <a:solidFill>
                  <a:srgbClr val="339933"/>
                </a:solidFill>
              </a:endParaRPr>
            </a:p>
          </p:txBody>
        </p:sp>
      </p:grpSp>
      <p:sp>
        <p:nvSpPr>
          <p:cNvPr id="1150224" name="Rectangle 272"/>
          <p:cNvSpPr>
            <a:spLocks noChangeArrowheads="1"/>
          </p:cNvSpPr>
          <p:nvPr/>
        </p:nvSpPr>
        <p:spPr bwMode="auto">
          <a:xfrm>
            <a:off x="457200" y="2311400"/>
            <a:ext cx="613568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r>
              <a:rPr lang="en-US" sz="2800"/>
              <a:t>Formulate and minimize an energy function on labelings </a:t>
            </a:r>
            <a:r>
              <a:rPr lang="en-US" sz="2800" b="1" i="1"/>
              <a:t>L</a:t>
            </a:r>
            <a:r>
              <a:rPr lang="en-US" sz="2800"/>
              <a:t>:</a:t>
            </a:r>
          </a:p>
          <a:p>
            <a:pPr marL="742950" lvl="1" indent="-285750" algn="l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Let </a:t>
            </a:r>
            <a:r>
              <a:rPr lang="en-US" b="1" i="1"/>
              <a:t>L</a:t>
            </a:r>
            <a:r>
              <a:rPr lang="en-US" b="1" i="1" baseline="-25000"/>
              <a:t>p</a:t>
            </a:r>
            <a:r>
              <a:rPr lang="en-US"/>
              <a:t> be the label assigned to pixel </a:t>
            </a:r>
            <a:r>
              <a:rPr lang="en-US" b="1" i="1"/>
              <a:t>p</a:t>
            </a:r>
          </a:p>
          <a:p>
            <a:pPr marL="1143000" lvl="2" indent="-228600" algn="l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en-US" sz="2000"/>
              <a:t> </a:t>
            </a:r>
            <a:r>
              <a:rPr lang="en-US" sz="2000" b="1" i="1"/>
              <a:t>L</a:t>
            </a:r>
            <a:r>
              <a:rPr lang="en-US" sz="2000" b="1" i="1" baseline="-25000"/>
              <a:t>p</a:t>
            </a:r>
            <a:r>
              <a:rPr lang="en-US" sz="2000"/>
              <a:t> = 0  or  </a:t>
            </a:r>
            <a:r>
              <a:rPr lang="en-US" sz="2000" b="1" i="1"/>
              <a:t>L</a:t>
            </a:r>
            <a:r>
              <a:rPr lang="en-US" sz="2000" b="1" i="1" baseline="-25000"/>
              <a:t>p</a:t>
            </a:r>
            <a:r>
              <a:rPr lang="en-US" sz="2000"/>
              <a:t> = 1</a:t>
            </a:r>
            <a:endParaRPr lang="en-US" sz="2000" b="1" i="1"/>
          </a:p>
          <a:p>
            <a:pPr marL="742950" lvl="1" indent="-285750" algn="l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Let </a:t>
            </a:r>
            <a:r>
              <a:rPr lang="en-US" b="1" i="1"/>
              <a:t>I</a:t>
            </a:r>
            <a:r>
              <a:rPr lang="en-US"/>
              <a:t>(</a:t>
            </a:r>
            <a:r>
              <a:rPr lang="en-US" b="1" i="1"/>
              <a:t>p</a:t>
            </a:r>
            <a:r>
              <a:rPr lang="en-US"/>
              <a:t>) be the intensity of pixel </a:t>
            </a:r>
            <a:r>
              <a:rPr lang="en-US" b="1" i="1"/>
              <a:t>p</a:t>
            </a:r>
            <a:r>
              <a:rPr lang="en-US"/>
              <a:t> in the original image</a:t>
            </a:r>
          </a:p>
          <a:p>
            <a:pPr marL="742950" lvl="1" indent="-285750" algn="l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Data constraint is modeled by the Data Penalty </a:t>
            </a:r>
            <a:r>
              <a:rPr lang="en-US" b="1" i="1"/>
              <a:t>D</a:t>
            </a:r>
            <a:r>
              <a:rPr lang="en-US" b="1" i="1" baseline="-25000"/>
              <a:t>P</a:t>
            </a:r>
            <a:r>
              <a:rPr lang="en-US"/>
              <a:t>(</a:t>
            </a:r>
            <a:r>
              <a:rPr lang="en-US" b="1" i="1"/>
              <a:t>L</a:t>
            </a:r>
            <a:r>
              <a:rPr lang="en-US" b="1" i="1" baseline="-25000"/>
              <a:t>P</a:t>
            </a:r>
            <a:r>
              <a:rPr lang="en-US"/>
              <a:t>) </a:t>
            </a:r>
          </a:p>
          <a:p>
            <a:pPr marL="1143000" lvl="2" indent="-228600" algn="l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en-US" sz="2000" b="1" i="1"/>
              <a:t>D</a:t>
            </a:r>
            <a:r>
              <a:rPr lang="en-US" sz="2000" b="1" i="1" baseline="-25000"/>
              <a:t>P</a:t>
            </a:r>
            <a:r>
              <a:rPr lang="en-US" sz="2000"/>
              <a:t>(0) &lt; </a:t>
            </a:r>
            <a:r>
              <a:rPr lang="en-US" sz="2000" b="1" i="1"/>
              <a:t>D</a:t>
            </a:r>
            <a:r>
              <a:rPr lang="en-US" sz="2000" b="1" i="1" baseline="-25000"/>
              <a:t>P</a:t>
            </a:r>
            <a:r>
              <a:rPr lang="en-US" sz="2000"/>
              <a:t>(1) if </a:t>
            </a:r>
            <a:r>
              <a:rPr lang="en-US" sz="2000" b="1" i="1"/>
              <a:t>I</a:t>
            </a:r>
            <a:r>
              <a:rPr lang="en-US" sz="2000"/>
              <a:t>(</a:t>
            </a:r>
            <a:r>
              <a:rPr lang="en-US" sz="2000" b="1" i="1"/>
              <a:t>p</a:t>
            </a:r>
            <a:r>
              <a:rPr lang="en-US" sz="2000"/>
              <a:t>) = 0</a:t>
            </a:r>
          </a:p>
          <a:p>
            <a:pPr marL="1143000" lvl="2" indent="-228600" algn="l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en-US" sz="2000" b="1" i="1"/>
              <a:t>D</a:t>
            </a:r>
            <a:r>
              <a:rPr lang="en-US" sz="2000" b="1" i="1" baseline="-25000"/>
              <a:t>P</a:t>
            </a:r>
            <a:r>
              <a:rPr lang="en-US" sz="2000"/>
              <a:t>(0) &gt; </a:t>
            </a:r>
            <a:r>
              <a:rPr lang="en-US" sz="2000" b="1" i="1"/>
              <a:t>D</a:t>
            </a:r>
            <a:r>
              <a:rPr lang="en-US" sz="2000" b="1" i="1" baseline="-25000"/>
              <a:t>P</a:t>
            </a:r>
            <a:r>
              <a:rPr lang="en-US" sz="2000"/>
              <a:t>(1) if </a:t>
            </a:r>
            <a:r>
              <a:rPr lang="en-US" sz="2000" b="1" i="1"/>
              <a:t>I</a:t>
            </a:r>
            <a:r>
              <a:rPr lang="en-US" sz="2000"/>
              <a:t>(</a:t>
            </a:r>
            <a:r>
              <a:rPr lang="en-US" sz="2000" b="1" i="1"/>
              <a:t>p</a:t>
            </a:r>
            <a:r>
              <a:rPr lang="en-US" sz="2000"/>
              <a:t>) =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55" grpId="0" build="p" bldLvl="5" autoUpdateAnimBg="0"/>
      <p:bldP spid="1150224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9E5D9-65AE-4D1D-AC02-C900D2916CFB}" type="slidenum">
              <a:rPr lang="en-US"/>
              <a:pPr/>
              <a:t>13</a:t>
            </a:fld>
            <a:endParaRPr lang="en-US"/>
          </a:p>
        </p:txBody>
      </p:sp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Data Constraints</a:t>
            </a:r>
          </a:p>
        </p:txBody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6223000" cy="279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 our example, we can make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</a:t>
            </a:r>
            <a:r>
              <a:rPr lang="en-US" sz="2000" b="1" i="1"/>
              <a:t>I</a:t>
            </a:r>
            <a:r>
              <a:rPr lang="en-US" sz="2000"/>
              <a:t>(</a:t>
            </a:r>
            <a:r>
              <a:rPr lang="en-US" sz="2000" b="1" i="1"/>
              <a:t>p</a:t>
            </a:r>
            <a:r>
              <a:rPr lang="en-US" sz="2000"/>
              <a:t>) = </a:t>
            </a:r>
            <a:r>
              <a:rPr lang="en-US" sz="2000" b="1" i="1"/>
              <a:t>black  </a:t>
            </a:r>
            <a:r>
              <a:rPr lang="en-US" sz="2000"/>
              <a:t>then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 i="1"/>
              <a:t>		D</a:t>
            </a:r>
            <a:r>
              <a:rPr lang="en-US" sz="2000" b="1" i="1" baseline="-25000"/>
              <a:t>P</a:t>
            </a:r>
            <a:r>
              <a:rPr lang="en-US" sz="2000"/>
              <a:t>(</a:t>
            </a:r>
            <a:r>
              <a:rPr lang="en-US" sz="2000" b="1" i="1"/>
              <a:t>black</a:t>
            </a:r>
            <a:r>
              <a:rPr lang="en-US" sz="2000"/>
              <a:t>) = 0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		</a:t>
            </a:r>
            <a:r>
              <a:rPr lang="en-US" sz="2000" b="1" i="1"/>
              <a:t>D</a:t>
            </a:r>
            <a:r>
              <a:rPr lang="en-US" sz="2000" b="1" i="1" baseline="-25000"/>
              <a:t>P</a:t>
            </a:r>
            <a:r>
              <a:rPr lang="en-US" sz="2000"/>
              <a:t>(</a:t>
            </a:r>
            <a:r>
              <a:rPr lang="en-US" sz="2000" b="1" i="1"/>
              <a:t>white</a:t>
            </a:r>
            <a:r>
              <a:rPr lang="en-US" sz="2000"/>
              <a:t>) = 4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</a:t>
            </a:r>
            <a:r>
              <a:rPr lang="en-US" sz="2000" b="1" i="1"/>
              <a:t>I</a:t>
            </a:r>
            <a:r>
              <a:rPr lang="en-US" sz="2000"/>
              <a:t>(</a:t>
            </a:r>
            <a:r>
              <a:rPr lang="en-US" sz="2000" b="1" i="1"/>
              <a:t>p</a:t>
            </a:r>
            <a:r>
              <a:rPr lang="en-US" sz="2000"/>
              <a:t>) = </a:t>
            </a:r>
            <a:r>
              <a:rPr lang="en-US" sz="2000" b="1" i="1"/>
              <a:t>white</a:t>
            </a:r>
            <a:r>
              <a:rPr lang="en-US" sz="2000"/>
              <a:t>  then</a:t>
            </a:r>
            <a:endParaRPr lang="en-US" sz="2000" b="1" i="1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 i="1"/>
              <a:t>		D</a:t>
            </a:r>
            <a:r>
              <a:rPr lang="en-US" sz="2000" b="1" i="1" baseline="-25000"/>
              <a:t>P</a:t>
            </a:r>
            <a:r>
              <a:rPr lang="en-US" sz="2000"/>
              <a:t>(</a:t>
            </a:r>
            <a:r>
              <a:rPr lang="en-US" sz="2000" b="1" i="1"/>
              <a:t>black</a:t>
            </a:r>
            <a:r>
              <a:rPr lang="en-US" sz="2000"/>
              <a:t>) = 4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		</a:t>
            </a:r>
            <a:r>
              <a:rPr lang="en-US" sz="2000" b="1" i="1"/>
              <a:t>D</a:t>
            </a:r>
            <a:r>
              <a:rPr lang="en-US" sz="2000" b="1" i="1" baseline="-25000"/>
              <a:t>P</a:t>
            </a:r>
            <a:r>
              <a:rPr lang="en-US" sz="2000"/>
              <a:t>(</a:t>
            </a:r>
            <a:r>
              <a:rPr lang="en-US" sz="2000" b="1" i="1"/>
              <a:t>white</a:t>
            </a:r>
            <a:r>
              <a:rPr lang="en-US" sz="2000"/>
              <a:t>) = 0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1"/>
            <a:endParaRPr lang="en-US" sz="2000"/>
          </a:p>
          <a:p>
            <a:endParaRPr lang="en-US"/>
          </a:p>
          <a:p>
            <a:pPr lvl="2"/>
            <a:endParaRPr lang="en-US"/>
          </a:p>
        </p:txBody>
      </p:sp>
      <p:grpSp>
        <p:nvGrpSpPr>
          <p:cNvPr id="1152004" name="Group 4"/>
          <p:cNvGrpSpPr>
            <a:grpSpLocks/>
          </p:cNvGrpSpPr>
          <p:nvPr/>
        </p:nvGrpSpPr>
        <p:grpSpPr bwMode="auto">
          <a:xfrm>
            <a:off x="6970713" y="1295400"/>
            <a:ext cx="1947862" cy="1755775"/>
            <a:chOff x="2266" y="1461"/>
            <a:chExt cx="1227" cy="1106"/>
          </a:xfrm>
        </p:grpSpPr>
        <p:sp>
          <p:nvSpPr>
            <p:cNvPr id="1152005" name="Rectangle 5"/>
            <p:cNvSpPr>
              <a:spLocks noChangeArrowheads="1"/>
            </p:cNvSpPr>
            <p:nvPr/>
          </p:nvSpPr>
          <p:spPr bwMode="auto">
            <a:xfrm>
              <a:off x="2266" y="1461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6" name="Rectangle 6"/>
            <p:cNvSpPr>
              <a:spLocks noChangeArrowheads="1"/>
            </p:cNvSpPr>
            <p:nvPr/>
          </p:nvSpPr>
          <p:spPr bwMode="auto">
            <a:xfrm>
              <a:off x="2506" y="15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7" name="Rectangle 7"/>
            <p:cNvSpPr>
              <a:spLocks noChangeArrowheads="1"/>
            </p:cNvSpPr>
            <p:nvPr/>
          </p:nvSpPr>
          <p:spPr bwMode="auto">
            <a:xfrm>
              <a:off x="2842" y="16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8" name="Rectangle 8"/>
            <p:cNvSpPr>
              <a:spLocks noChangeArrowheads="1"/>
            </p:cNvSpPr>
            <p:nvPr/>
          </p:nvSpPr>
          <p:spPr bwMode="auto">
            <a:xfrm>
              <a:off x="2456" y="168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09" name="Rectangle 9"/>
            <p:cNvSpPr>
              <a:spLocks noChangeArrowheads="1"/>
            </p:cNvSpPr>
            <p:nvPr/>
          </p:nvSpPr>
          <p:spPr bwMode="auto">
            <a:xfrm>
              <a:off x="2665" y="16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0" name="Rectangle 10"/>
            <p:cNvSpPr>
              <a:spLocks noChangeArrowheads="1"/>
            </p:cNvSpPr>
            <p:nvPr/>
          </p:nvSpPr>
          <p:spPr bwMode="auto">
            <a:xfrm>
              <a:off x="2277" y="14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1" name="Rectangle 11"/>
            <p:cNvSpPr>
              <a:spLocks noChangeArrowheads="1"/>
            </p:cNvSpPr>
            <p:nvPr/>
          </p:nvSpPr>
          <p:spPr bwMode="auto">
            <a:xfrm>
              <a:off x="2855" y="179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2" name="Rectangle 12"/>
            <p:cNvSpPr>
              <a:spLocks noChangeArrowheads="1"/>
            </p:cNvSpPr>
            <p:nvPr/>
          </p:nvSpPr>
          <p:spPr bwMode="auto">
            <a:xfrm>
              <a:off x="3068" y="186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3" name="Rectangle 13"/>
            <p:cNvSpPr>
              <a:spLocks noChangeArrowheads="1"/>
            </p:cNvSpPr>
            <p:nvPr/>
          </p:nvSpPr>
          <p:spPr bwMode="auto">
            <a:xfrm>
              <a:off x="3202" y="19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4" name="Rectangle 14"/>
            <p:cNvSpPr>
              <a:spLocks noChangeArrowheads="1"/>
            </p:cNvSpPr>
            <p:nvPr/>
          </p:nvSpPr>
          <p:spPr bwMode="auto">
            <a:xfrm>
              <a:off x="2726" y="19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5" name="Rectangle 15"/>
            <p:cNvSpPr>
              <a:spLocks noChangeArrowheads="1"/>
            </p:cNvSpPr>
            <p:nvPr/>
          </p:nvSpPr>
          <p:spPr bwMode="auto">
            <a:xfrm>
              <a:off x="2792" y="174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6" name="Rectangle 16"/>
            <p:cNvSpPr>
              <a:spLocks noChangeArrowheads="1"/>
            </p:cNvSpPr>
            <p:nvPr/>
          </p:nvSpPr>
          <p:spPr bwMode="auto">
            <a:xfrm>
              <a:off x="2652" y="191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7" name="Rectangle 17"/>
            <p:cNvSpPr>
              <a:spLocks noChangeArrowheads="1"/>
            </p:cNvSpPr>
            <p:nvPr/>
          </p:nvSpPr>
          <p:spPr bwMode="auto">
            <a:xfrm>
              <a:off x="3146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8" name="Rectangle 18"/>
            <p:cNvSpPr>
              <a:spLocks noChangeArrowheads="1"/>
            </p:cNvSpPr>
            <p:nvPr/>
          </p:nvSpPr>
          <p:spPr bwMode="auto">
            <a:xfrm>
              <a:off x="2670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19" name="Rectangle 19"/>
            <p:cNvSpPr>
              <a:spLocks noChangeArrowheads="1"/>
            </p:cNvSpPr>
            <p:nvPr/>
          </p:nvSpPr>
          <p:spPr bwMode="auto">
            <a:xfrm>
              <a:off x="308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0" name="Rectangle 20"/>
            <p:cNvSpPr>
              <a:spLocks noChangeArrowheads="1"/>
            </p:cNvSpPr>
            <p:nvPr/>
          </p:nvSpPr>
          <p:spPr bwMode="auto">
            <a:xfrm>
              <a:off x="2631" y="191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1" name="Rectangle 21"/>
            <p:cNvSpPr>
              <a:spLocks noChangeArrowheads="1"/>
            </p:cNvSpPr>
            <p:nvPr/>
          </p:nvSpPr>
          <p:spPr bwMode="auto">
            <a:xfrm>
              <a:off x="2852" y="20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2" name="Rectangle 22"/>
            <p:cNvSpPr>
              <a:spLocks noChangeArrowheads="1"/>
            </p:cNvSpPr>
            <p:nvPr/>
          </p:nvSpPr>
          <p:spPr bwMode="auto">
            <a:xfrm>
              <a:off x="2626" y="206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3" name="Rectangle 23"/>
            <p:cNvSpPr>
              <a:spLocks noChangeArrowheads="1"/>
            </p:cNvSpPr>
            <p:nvPr/>
          </p:nvSpPr>
          <p:spPr bwMode="auto">
            <a:xfrm>
              <a:off x="2870" y="21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4" name="Rectangle 24"/>
            <p:cNvSpPr>
              <a:spLocks noChangeArrowheads="1"/>
            </p:cNvSpPr>
            <p:nvPr/>
          </p:nvSpPr>
          <p:spPr bwMode="auto">
            <a:xfrm>
              <a:off x="256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5" name="Rectangle 25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6" name="Rectangle 26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7" name="Rectangle 27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8" name="Rectangle 28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29" name="Rectangle 29"/>
            <p:cNvSpPr>
              <a:spLocks noChangeArrowheads="1"/>
            </p:cNvSpPr>
            <p:nvPr/>
          </p:nvSpPr>
          <p:spPr bwMode="auto">
            <a:xfrm>
              <a:off x="3240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0" name="Rectangle 30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1" name="Rectangle 31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2" name="Rectangle 32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3" name="Rectangle 33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4" name="Rectangle 34"/>
            <p:cNvSpPr>
              <a:spLocks noChangeArrowheads="1"/>
            </p:cNvSpPr>
            <p:nvPr/>
          </p:nvSpPr>
          <p:spPr bwMode="auto">
            <a:xfrm>
              <a:off x="3247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5" name="Rectangle 35"/>
            <p:cNvSpPr>
              <a:spLocks noChangeArrowheads="1"/>
            </p:cNvSpPr>
            <p:nvPr/>
          </p:nvSpPr>
          <p:spPr bwMode="auto">
            <a:xfrm>
              <a:off x="2748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6" name="Rectangle 36"/>
            <p:cNvSpPr>
              <a:spLocks noChangeArrowheads="1"/>
            </p:cNvSpPr>
            <p:nvPr/>
          </p:nvSpPr>
          <p:spPr bwMode="auto">
            <a:xfrm>
              <a:off x="3242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7" name="Rectangle 37"/>
            <p:cNvSpPr>
              <a:spLocks noChangeArrowheads="1"/>
            </p:cNvSpPr>
            <p:nvPr/>
          </p:nvSpPr>
          <p:spPr bwMode="auto">
            <a:xfrm>
              <a:off x="2766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8" name="Rectangle 38"/>
            <p:cNvSpPr>
              <a:spLocks noChangeArrowheads="1"/>
            </p:cNvSpPr>
            <p:nvPr/>
          </p:nvSpPr>
          <p:spPr bwMode="auto">
            <a:xfrm>
              <a:off x="3184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39" name="Rectangle 39"/>
            <p:cNvSpPr>
              <a:spLocks noChangeArrowheads="1"/>
            </p:cNvSpPr>
            <p:nvPr/>
          </p:nvSpPr>
          <p:spPr bwMode="auto">
            <a:xfrm>
              <a:off x="2727" y="201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0" name="Rectangle 40"/>
            <p:cNvSpPr>
              <a:spLocks noChangeArrowheads="1"/>
            </p:cNvSpPr>
            <p:nvPr/>
          </p:nvSpPr>
          <p:spPr bwMode="auto">
            <a:xfrm>
              <a:off x="2588" y="208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1" name="Rectangle 41"/>
            <p:cNvSpPr>
              <a:spLocks noChangeArrowheads="1"/>
            </p:cNvSpPr>
            <p:nvPr/>
          </p:nvSpPr>
          <p:spPr bwMode="auto">
            <a:xfrm>
              <a:off x="2442" y="22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2" name="Rectangle 42"/>
            <p:cNvSpPr>
              <a:spLocks noChangeArrowheads="1"/>
            </p:cNvSpPr>
            <p:nvPr/>
          </p:nvSpPr>
          <p:spPr bwMode="auto">
            <a:xfrm>
              <a:off x="2606" y="22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3" name="Rectangle 43"/>
            <p:cNvSpPr>
              <a:spLocks noChangeArrowheads="1"/>
            </p:cNvSpPr>
            <p:nvPr/>
          </p:nvSpPr>
          <p:spPr bwMode="auto">
            <a:xfrm>
              <a:off x="2664" y="196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4" name="Rectangle 44"/>
            <p:cNvSpPr>
              <a:spLocks noChangeArrowheads="1"/>
            </p:cNvSpPr>
            <p:nvPr/>
          </p:nvSpPr>
          <p:spPr bwMode="auto">
            <a:xfrm>
              <a:off x="3399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5" name="Rectangle 45"/>
            <p:cNvSpPr>
              <a:spLocks noChangeArrowheads="1"/>
            </p:cNvSpPr>
            <p:nvPr/>
          </p:nvSpPr>
          <p:spPr bwMode="auto">
            <a:xfrm>
              <a:off x="3260" y="20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6" name="Rectangle 46"/>
            <p:cNvSpPr>
              <a:spLocks noChangeArrowheads="1"/>
            </p:cNvSpPr>
            <p:nvPr/>
          </p:nvSpPr>
          <p:spPr bwMode="auto">
            <a:xfrm>
              <a:off x="3394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7" name="Rectangle 47"/>
            <p:cNvSpPr>
              <a:spLocks noChangeArrowheads="1"/>
            </p:cNvSpPr>
            <p:nvPr/>
          </p:nvSpPr>
          <p:spPr bwMode="auto">
            <a:xfrm>
              <a:off x="3278" y="22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8" name="Rectangle 48"/>
            <p:cNvSpPr>
              <a:spLocks noChangeArrowheads="1"/>
            </p:cNvSpPr>
            <p:nvPr/>
          </p:nvSpPr>
          <p:spPr bwMode="auto">
            <a:xfrm>
              <a:off x="3336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49" name="Rectangle 49"/>
            <p:cNvSpPr>
              <a:spLocks noChangeArrowheads="1"/>
            </p:cNvSpPr>
            <p:nvPr/>
          </p:nvSpPr>
          <p:spPr bwMode="auto">
            <a:xfrm>
              <a:off x="2374" y="21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0" name="Rectangle 50"/>
            <p:cNvSpPr>
              <a:spLocks noChangeArrowheads="1"/>
            </p:cNvSpPr>
            <p:nvPr/>
          </p:nvSpPr>
          <p:spPr bwMode="auto">
            <a:xfrm>
              <a:off x="2538" y="203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1" name="Rectangle 51"/>
            <p:cNvSpPr>
              <a:spLocks noChangeArrowheads="1"/>
            </p:cNvSpPr>
            <p:nvPr/>
          </p:nvSpPr>
          <p:spPr bwMode="auto">
            <a:xfrm>
              <a:off x="2316" y="21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2" name="Rectangle 52"/>
            <p:cNvSpPr>
              <a:spLocks noChangeArrowheads="1"/>
            </p:cNvSpPr>
            <p:nvPr/>
          </p:nvSpPr>
          <p:spPr bwMode="auto">
            <a:xfrm>
              <a:off x="2874" y="21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3" name="Rectangle 53"/>
            <p:cNvSpPr>
              <a:spLocks noChangeArrowheads="1"/>
            </p:cNvSpPr>
            <p:nvPr/>
          </p:nvSpPr>
          <p:spPr bwMode="auto">
            <a:xfrm>
              <a:off x="2488" y="220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4" name="Rectangle 54"/>
            <p:cNvSpPr>
              <a:spLocks noChangeArrowheads="1"/>
            </p:cNvSpPr>
            <p:nvPr/>
          </p:nvSpPr>
          <p:spPr bwMode="auto">
            <a:xfrm>
              <a:off x="2697" y="21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5" name="Rectangle 55"/>
            <p:cNvSpPr>
              <a:spLocks noChangeArrowheads="1"/>
            </p:cNvSpPr>
            <p:nvPr/>
          </p:nvSpPr>
          <p:spPr bwMode="auto">
            <a:xfrm>
              <a:off x="2309" y="19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6" name="Rectangle 56"/>
            <p:cNvSpPr>
              <a:spLocks noChangeArrowheads="1"/>
            </p:cNvSpPr>
            <p:nvPr/>
          </p:nvSpPr>
          <p:spPr bwMode="auto">
            <a:xfrm>
              <a:off x="2887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7" name="Rectangle 57"/>
            <p:cNvSpPr>
              <a:spLocks noChangeArrowheads="1"/>
            </p:cNvSpPr>
            <p:nvPr/>
          </p:nvSpPr>
          <p:spPr bwMode="auto">
            <a:xfrm>
              <a:off x="2824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8" name="Rectangle 58"/>
            <p:cNvSpPr>
              <a:spLocks noChangeArrowheads="1"/>
            </p:cNvSpPr>
            <p:nvPr/>
          </p:nvSpPr>
          <p:spPr bwMode="auto">
            <a:xfrm>
              <a:off x="2654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59" name="Rectangle 59"/>
            <p:cNvSpPr>
              <a:spLocks noChangeArrowheads="1"/>
            </p:cNvSpPr>
            <p:nvPr/>
          </p:nvSpPr>
          <p:spPr bwMode="auto">
            <a:xfrm>
              <a:off x="2580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0" name="Rectangle 60"/>
            <p:cNvSpPr>
              <a:spLocks noChangeArrowheads="1"/>
            </p:cNvSpPr>
            <p:nvPr/>
          </p:nvSpPr>
          <p:spPr bwMode="auto">
            <a:xfrm>
              <a:off x="2598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1" name="Rectangle 61"/>
            <p:cNvSpPr>
              <a:spLocks noChangeArrowheads="1"/>
            </p:cNvSpPr>
            <p:nvPr/>
          </p:nvSpPr>
          <p:spPr bwMode="auto">
            <a:xfrm>
              <a:off x="2802" y="18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2" name="Rectangle 62"/>
            <p:cNvSpPr>
              <a:spLocks noChangeArrowheads="1"/>
            </p:cNvSpPr>
            <p:nvPr/>
          </p:nvSpPr>
          <p:spPr bwMode="auto">
            <a:xfrm>
              <a:off x="2554" y="21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3" name="Rectangle 63"/>
            <p:cNvSpPr>
              <a:spLocks noChangeArrowheads="1"/>
            </p:cNvSpPr>
            <p:nvPr/>
          </p:nvSpPr>
          <p:spPr bwMode="auto">
            <a:xfrm>
              <a:off x="2676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4" name="Rectangle 64"/>
            <p:cNvSpPr>
              <a:spLocks noChangeArrowheads="1"/>
            </p:cNvSpPr>
            <p:nvPr/>
          </p:nvSpPr>
          <p:spPr bwMode="auto">
            <a:xfrm>
              <a:off x="2694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5" name="Rectangle 65"/>
            <p:cNvSpPr>
              <a:spLocks noChangeArrowheads="1"/>
            </p:cNvSpPr>
            <p:nvPr/>
          </p:nvSpPr>
          <p:spPr bwMode="auto">
            <a:xfrm>
              <a:off x="2421" y="23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6" name="Rectangle 66"/>
            <p:cNvSpPr>
              <a:spLocks noChangeArrowheads="1"/>
            </p:cNvSpPr>
            <p:nvPr/>
          </p:nvSpPr>
          <p:spPr bwMode="auto">
            <a:xfrm>
              <a:off x="2516" y="21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7" name="Rectangle 67"/>
            <p:cNvSpPr>
              <a:spLocks noChangeArrowheads="1"/>
            </p:cNvSpPr>
            <p:nvPr/>
          </p:nvSpPr>
          <p:spPr bwMode="auto">
            <a:xfrm>
              <a:off x="2650" y="22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8" name="Rectangle 68"/>
            <p:cNvSpPr>
              <a:spLocks noChangeArrowheads="1"/>
            </p:cNvSpPr>
            <p:nvPr/>
          </p:nvSpPr>
          <p:spPr bwMode="auto">
            <a:xfrm>
              <a:off x="2534" y="233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69" name="Rectangle 69"/>
            <p:cNvSpPr>
              <a:spLocks noChangeArrowheads="1"/>
            </p:cNvSpPr>
            <p:nvPr/>
          </p:nvSpPr>
          <p:spPr bwMode="auto">
            <a:xfrm>
              <a:off x="2736" y="18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0" name="Rectangle 70"/>
            <p:cNvSpPr>
              <a:spLocks noChangeArrowheads="1"/>
            </p:cNvSpPr>
            <p:nvPr/>
          </p:nvSpPr>
          <p:spPr bwMode="auto">
            <a:xfrm>
              <a:off x="2466" y="212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1" name="Rectangle 71"/>
            <p:cNvSpPr>
              <a:spLocks noChangeArrowheads="1"/>
            </p:cNvSpPr>
            <p:nvPr/>
          </p:nvSpPr>
          <p:spPr bwMode="auto">
            <a:xfrm>
              <a:off x="2416" y="22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2" name="Rectangle 72"/>
            <p:cNvSpPr>
              <a:spLocks noChangeArrowheads="1"/>
            </p:cNvSpPr>
            <p:nvPr/>
          </p:nvSpPr>
          <p:spPr bwMode="auto">
            <a:xfrm>
              <a:off x="2625" y="224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3" name="Rectangle 73"/>
            <p:cNvSpPr>
              <a:spLocks noChangeArrowheads="1"/>
            </p:cNvSpPr>
            <p:nvPr/>
          </p:nvSpPr>
          <p:spPr bwMode="auto">
            <a:xfrm>
              <a:off x="2752" y="23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4" name="Rectangle 74"/>
            <p:cNvSpPr>
              <a:spLocks noChangeArrowheads="1"/>
            </p:cNvSpPr>
            <p:nvPr/>
          </p:nvSpPr>
          <p:spPr bwMode="auto">
            <a:xfrm>
              <a:off x="3238" y="198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5" name="Rectangle 75"/>
            <p:cNvSpPr>
              <a:spLocks noChangeArrowheads="1"/>
            </p:cNvSpPr>
            <p:nvPr/>
          </p:nvSpPr>
          <p:spPr bwMode="auto">
            <a:xfrm>
              <a:off x="3399" y="227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6" name="Rectangle 76"/>
            <p:cNvSpPr>
              <a:spLocks noChangeArrowheads="1"/>
            </p:cNvSpPr>
            <p:nvPr/>
          </p:nvSpPr>
          <p:spPr bwMode="auto">
            <a:xfrm>
              <a:off x="3182" y="208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7" name="Rectangle 77"/>
            <p:cNvSpPr>
              <a:spLocks noChangeArrowheads="1"/>
            </p:cNvSpPr>
            <p:nvPr/>
          </p:nvSpPr>
          <p:spPr bwMode="auto">
            <a:xfrm>
              <a:off x="3143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8" name="Rectangle 78"/>
            <p:cNvSpPr>
              <a:spLocks noChangeArrowheads="1"/>
            </p:cNvSpPr>
            <p:nvPr/>
          </p:nvSpPr>
          <p:spPr bwMode="auto">
            <a:xfrm>
              <a:off x="3138" y="20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79" name="Rectangle 79"/>
            <p:cNvSpPr>
              <a:spLocks noChangeArrowheads="1"/>
            </p:cNvSpPr>
            <p:nvPr/>
          </p:nvSpPr>
          <p:spPr bwMode="auto">
            <a:xfrm>
              <a:off x="3351" y="23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0" name="Rectangle 80"/>
            <p:cNvSpPr>
              <a:spLocks noChangeArrowheads="1"/>
            </p:cNvSpPr>
            <p:nvPr/>
          </p:nvSpPr>
          <p:spPr bwMode="auto">
            <a:xfrm>
              <a:off x="3278" y="21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1" name="Rectangle 81"/>
            <p:cNvSpPr>
              <a:spLocks noChangeArrowheads="1"/>
            </p:cNvSpPr>
            <p:nvPr/>
          </p:nvSpPr>
          <p:spPr bwMode="auto">
            <a:xfrm>
              <a:off x="3368" y="20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2" name="Rectangle 82"/>
            <p:cNvSpPr>
              <a:spLocks noChangeArrowheads="1"/>
            </p:cNvSpPr>
            <p:nvPr/>
          </p:nvSpPr>
          <p:spPr bwMode="auto">
            <a:xfrm>
              <a:off x="3100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3" name="Rectangle 83"/>
            <p:cNvSpPr>
              <a:spLocks noChangeArrowheads="1"/>
            </p:cNvSpPr>
            <p:nvPr/>
          </p:nvSpPr>
          <p:spPr bwMode="auto">
            <a:xfrm>
              <a:off x="3234" y="217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4" name="Rectangle 84"/>
            <p:cNvSpPr>
              <a:spLocks noChangeArrowheads="1"/>
            </p:cNvSpPr>
            <p:nvPr/>
          </p:nvSpPr>
          <p:spPr bwMode="auto">
            <a:xfrm>
              <a:off x="3118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5" name="Rectangle 85"/>
            <p:cNvSpPr>
              <a:spLocks noChangeArrowheads="1"/>
            </p:cNvSpPr>
            <p:nvPr/>
          </p:nvSpPr>
          <p:spPr bwMode="auto">
            <a:xfrm>
              <a:off x="3236" y="18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6" name="Rectangle 86"/>
            <p:cNvSpPr>
              <a:spLocks noChangeArrowheads="1"/>
            </p:cNvSpPr>
            <p:nvPr/>
          </p:nvSpPr>
          <p:spPr bwMode="auto">
            <a:xfrm>
              <a:off x="3050" y="20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7" name="Rectangle 87"/>
            <p:cNvSpPr>
              <a:spLocks noChangeArrowheads="1"/>
            </p:cNvSpPr>
            <p:nvPr/>
          </p:nvSpPr>
          <p:spPr bwMode="auto">
            <a:xfrm>
              <a:off x="3000" y="221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8" name="Rectangle 88"/>
            <p:cNvSpPr>
              <a:spLocks noChangeArrowheads="1"/>
            </p:cNvSpPr>
            <p:nvPr/>
          </p:nvSpPr>
          <p:spPr bwMode="auto">
            <a:xfrm>
              <a:off x="3209" y="216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89" name="Rectangle 89"/>
            <p:cNvSpPr>
              <a:spLocks noChangeArrowheads="1"/>
            </p:cNvSpPr>
            <p:nvPr/>
          </p:nvSpPr>
          <p:spPr bwMode="auto">
            <a:xfrm>
              <a:off x="3336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0" name="Rectangle 90"/>
            <p:cNvSpPr>
              <a:spLocks noChangeArrowheads="1"/>
            </p:cNvSpPr>
            <p:nvPr/>
          </p:nvSpPr>
          <p:spPr bwMode="auto">
            <a:xfrm>
              <a:off x="2966" y="160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1" name="Rectangle 91"/>
            <p:cNvSpPr>
              <a:spLocks noChangeArrowheads="1"/>
            </p:cNvSpPr>
            <p:nvPr/>
          </p:nvSpPr>
          <p:spPr bwMode="auto">
            <a:xfrm>
              <a:off x="2910" y="169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2" name="Rectangle 92"/>
            <p:cNvSpPr>
              <a:spLocks noChangeArrowheads="1"/>
            </p:cNvSpPr>
            <p:nvPr/>
          </p:nvSpPr>
          <p:spPr bwMode="auto">
            <a:xfrm>
              <a:off x="2871" y="1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3" name="Rectangle 93"/>
            <p:cNvSpPr>
              <a:spLocks noChangeArrowheads="1"/>
            </p:cNvSpPr>
            <p:nvPr/>
          </p:nvSpPr>
          <p:spPr bwMode="auto">
            <a:xfrm>
              <a:off x="2866" y="169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4" name="Rectangle 94"/>
            <p:cNvSpPr>
              <a:spLocks noChangeArrowheads="1"/>
            </p:cNvSpPr>
            <p:nvPr/>
          </p:nvSpPr>
          <p:spPr bwMode="auto">
            <a:xfrm>
              <a:off x="2988" y="16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5" name="Rectangle 95"/>
            <p:cNvSpPr>
              <a:spLocks noChangeArrowheads="1"/>
            </p:cNvSpPr>
            <p:nvPr/>
          </p:nvSpPr>
          <p:spPr bwMode="auto">
            <a:xfrm>
              <a:off x="3006" y="17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6" name="Rectangle 96"/>
            <p:cNvSpPr>
              <a:spLocks noChangeArrowheads="1"/>
            </p:cNvSpPr>
            <p:nvPr/>
          </p:nvSpPr>
          <p:spPr bwMode="auto">
            <a:xfrm>
              <a:off x="2967" y="16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7" name="Rectangle 97"/>
            <p:cNvSpPr>
              <a:spLocks noChangeArrowheads="1"/>
            </p:cNvSpPr>
            <p:nvPr/>
          </p:nvSpPr>
          <p:spPr bwMode="auto">
            <a:xfrm>
              <a:off x="2828" y="172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8" name="Rectangle 98"/>
            <p:cNvSpPr>
              <a:spLocks noChangeArrowheads="1"/>
            </p:cNvSpPr>
            <p:nvPr/>
          </p:nvSpPr>
          <p:spPr bwMode="auto">
            <a:xfrm>
              <a:off x="2962" y="179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099" name="Rectangle 99"/>
            <p:cNvSpPr>
              <a:spLocks noChangeArrowheads="1"/>
            </p:cNvSpPr>
            <p:nvPr/>
          </p:nvSpPr>
          <p:spPr bwMode="auto">
            <a:xfrm>
              <a:off x="2846" y="18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0" name="Rectangle 100"/>
            <p:cNvSpPr>
              <a:spLocks noChangeArrowheads="1"/>
            </p:cNvSpPr>
            <p:nvPr/>
          </p:nvSpPr>
          <p:spPr bwMode="auto">
            <a:xfrm>
              <a:off x="2904" y="15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1" name="Rectangle 101"/>
            <p:cNvSpPr>
              <a:spLocks noChangeArrowheads="1"/>
            </p:cNvSpPr>
            <p:nvPr/>
          </p:nvSpPr>
          <p:spPr bwMode="auto">
            <a:xfrm>
              <a:off x="2778" y="16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2" name="Rectangle 102"/>
            <p:cNvSpPr>
              <a:spLocks noChangeArrowheads="1"/>
            </p:cNvSpPr>
            <p:nvPr/>
          </p:nvSpPr>
          <p:spPr bwMode="auto">
            <a:xfrm>
              <a:off x="2728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3" name="Rectangle 103"/>
            <p:cNvSpPr>
              <a:spLocks noChangeArrowheads="1"/>
            </p:cNvSpPr>
            <p:nvPr/>
          </p:nvSpPr>
          <p:spPr bwMode="auto">
            <a:xfrm>
              <a:off x="2937" y="17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4" name="Rectangle 104"/>
            <p:cNvSpPr>
              <a:spLocks noChangeArrowheads="1"/>
            </p:cNvSpPr>
            <p:nvPr/>
          </p:nvSpPr>
          <p:spPr bwMode="auto">
            <a:xfrm>
              <a:off x="3064" y="18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5" name="Rectangle 105"/>
            <p:cNvSpPr>
              <a:spLocks noChangeArrowheads="1"/>
            </p:cNvSpPr>
            <p:nvPr/>
          </p:nvSpPr>
          <p:spPr bwMode="auto">
            <a:xfrm>
              <a:off x="3062" y="17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6" name="Rectangle 106"/>
            <p:cNvSpPr>
              <a:spLocks noChangeArrowheads="1"/>
            </p:cNvSpPr>
            <p:nvPr/>
          </p:nvSpPr>
          <p:spPr bwMode="auto">
            <a:xfrm>
              <a:off x="3026" y="15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7" name="Rectangle 107"/>
            <p:cNvSpPr>
              <a:spLocks noChangeArrowheads="1"/>
            </p:cNvSpPr>
            <p:nvPr/>
          </p:nvSpPr>
          <p:spPr bwMode="auto">
            <a:xfrm>
              <a:off x="3006" y="18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8" name="Rectangle 108"/>
            <p:cNvSpPr>
              <a:spLocks noChangeArrowheads="1"/>
            </p:cNvSpPr>
            <p:nvPr/>
          </p:nvSpPr>
          <p:spPr bwMode="auto">
            <a:xfrm>
              <a:off x="2952" y="22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09" name="Rectangle 109"/>
            <p:cNvSpPr>
              <a:spLocks noChangeArrowheads="1"/>
            </p:cNvSpPr>
            <p:nvPr/>
          </p:nvSpPr>
          <p:spPr bwMode="auto">
            <a:xfrm>
              <a:off x="2962" y="180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0" name="Rectangle 110"/>
            <p:cNvSpPr>
              <a:spLocks noChangeArrowheads="1"/>
            </p:cNvSpPr>
            <p:nvPr/>
          </p:nvSpPr>
          <p:spPr bwMode="auto">
            <a:xfrm>
              <a:off x="3084" y="17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1" name="Rectangle 111"/>
            <p:cNvSpPr>
              <a:spLocks noChangeArrowheads="1"/>
            </p:cNvSpPr>
            <p:nvPr/>
          </p:nvSpPr>
          <p:spPr bwMode="auto">
            <a:xfrm>
              <a:off x="3125" y="18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2" name="Rectangle 112"/>
            <p:cNvSpPr>
              <a:spLocks noChangeArrowheads="1"/>
            </p:cNvSpPr>
            <p:nvPr/>
          </p:nvSpPr>
          <p:spPr bwMode="auto">
            <a:xfrm>
              <a:off x="3063" y="17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3" name="Rectangle 113"/>
            <p:cNvSpPr>
              <a:spLocks noChangeArrowheads="1"/>
            </p:cNvSpPr>
            <p:nvPr/>
          </p:nvSpPr>
          <p:spPr bwMode="auto">
            <a:xfrm>
              <a:off x="2924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4" name="Rectangle 114"/>
            <p:cNvSpPr>
              <a:spLocks noChangeArrowheads="1"/>
            </p:cNvSpPr>
            <p:nvPr/>
          </p:nvSpPr>
          <p:spPr bwMode="auto">
            <a:xfrm>
              <a:off x="3058" y="190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5" name="Rectangle 115"/>
            <p:cNvSpPr>
              <a:spLocks noChangeArrowheads="1"/>
            </p:cNvSpPr>
            <p:nvPr/>
          </p:nvSpPr>
          <p:spPr bwMode="auto">
            <a:xfrm>
              <a:off x="3000" y="17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6" name="Rectangle 116"/>
            <p:cNvSpPr>
              <a:spLocks noChangeArrowheads="1"/>
            </p:cNvSpPr>
            <p:nvPr/>
          </p:nvSpPr>
          <p:spPr bwMode="auto">
            <a:xfrm>
              <a:off x="2874" y="177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7" name="Rectangle 117"/>
            <p:cNvSpPr>
              <a:spLocks noChangeArrowheads="1"/>
            </p:cNvSpPr>
            <p:nvPr/>
          </p:nvSpPr>
          <p:spPr bwMode="auto">
            <a:xfrm>
              <a:off x="3033" y="18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8" name="Rectangle 118"/>
            <p:cNvSpPr>
              <a:spLocks noChangeArrowheads="1"/>
            </p:cNvSpPr>
            <p:nvPr/>
          </p:nvSpPr>
          <p:spPr bwMode="auto">
            <a:xfrm>
              <a:off x="3160" y="20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19" name="Rectangle 119"/>
            <p:cNvSpPr>
              <a:spLocks noChangeArrowheads="1"/>
            </p:cNvSpPr>
            <p:nvPr/>
          </p:nvSpPr>
          <p:spPr bwMode="auto">
            <a:xfrm>
              <a:off x="3402" y="150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0" name="Rectangle 120"/>
            <p:cNvSpPr>
              <a:spLocks noChangeArrowheads="1"/>
            </p:cNvSpPr>
            <p:nvPr/>
          </p:nvSpPr>
          <p:spPr bwMode="auto">
            <a:xfrm>
              <a:off x="3180" y="16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1" name="Rectangle 121"/>
            <p:cNvSpPr>
              <a:spLocks noChangeArrowheads="1"/>
            </p:cNvSpPr>
            <p:nvPr/>
          </p:nvSpPr>
          <p:spPr bwMode="auto">
            <a:xfrm>
              <a:off x="3352" y="167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2" name="Rectangle 122"/>
            <p:cNvSpPr>
              <a:spLocks noChangeArrowheads="1"/>
            </p:cNvSpPr>
            <p:nvPr/>
          </p:nvSpPr>
          <p:spPr bwMode="auto">
            <a:xfrm>
              <a:off x="3173" y="14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3" name="Rectangle 123"/>
            <p:cNvSpPr>
              <a:spLocks noChangeArrowheads="1"/>
            </p:cNvSpPr>
            <p:nvPr/>
          </p:nvSpPr>
          <p:spPr bwMode="auto">
            <a:xfrm>
              <a:off x="2358" y="23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4" name="Rectangle 124"/>
            <p:cNvSpPr>
              <a:spLocks noChangeArrowheads="1"/>
            </p:cNvSpPr>
            <p:nvPr/>
          </p:nvSpPr>
          <p:spPr bwMode="auto">
            <a:xfrm>
              <a:off x="2522" y="22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5" name="Rectangle 125"/>
            <p:cNvSpPr>
              <a:spLocks noChangeArrowheads="1"/>
            </p:cNvSpPr>
            <p:nvPr/>
          </p:nvSpPr>
          <p:spPr bwMode="auto">
            <a:xfrm>
              <a:off x="2300" y="24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6" name="Rectangle 126"/>
            <p:cNvSpPr>
              <a:spLocks noChangeArrowheads="1"/>
            </p:cNvSpPr>
            <p:nvPr/>
          </p:nvSpPr>
          <p:spPr bwMode="auto">
            <a:xfrm>
              <a:off x="2472" y="24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7" name="Rectangle 127"/>
            <p:cNvSpPr>
              <a:spLocks noChangeArrowheads="1"/>
            </p:cNvSpPr>
            <p:nvPr/>
          </p:nvSpPr>
          <p:spPr bwMode="auto">
            <a:xfrm>
              <a:off x="3258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8" name="Rectangle 128"/>
            <p:cNvSpPr>
              <a:spLocks noChangeArrowheads="1"/>
            </p:cNvSpPr>
            <p:nvPr/>
          </p:nvSpPr>
          <p:spPr bwMode="auto">
            <a:xfrm>
              <a:off x="3036" y="243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29" name="Rectangle 129"/>
            <p:cNvSpPr>
              <a:spLocks noChangeArrowheads="1"/>
            </p:cNvSpPr>
            <p:nvPr/>
          </p:nvSpPr>
          <p:spPr bwMode="auto">
            <a:xfrm>
              <a:off x="3208" y="24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130" name="Rectangle 130"/>
            <p:cNvSpPr>
              <a:spLocks noChangeArrowheads="1"/>
            </p:cNvSpPr>
            <p:nvPr/>
          </p:nvSpPr>
          <p:spPr bwMode="auto">
            <a:xfrm>
              <a:off x="3029" y="223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2131" name="Text Box 131"/>
          <p:cNvSpPr txBox="1">
            <a:spLocks noChangeArrowheads="1"/>
          </p:cNvSpPr>
          <p:nvPr/>
        </p:nvSpPr>
        <p:spPr bwMode="auto">
          <a:xfrm>
            <a:off x="6905625" y="2982913"/>
            <a:ext cx="2011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original image</a:t>
            </a:r>
          </a:p>
        </p:txBody>
      </p:sp>
      <p:grpSp>
        <p:nvGrpSpPr>
          <p:cNvPr id="1152132" name="Group 132"/>
          <p:cNvGrpSpPr>
            <a:grpSpLocks/>
          </p:cNvGrpSpPr>
          <p:nvPr/>
        </p:nvGrpSpPr>
        <p:grpSpPr bwMode="auto">
          <a:xfrm>
            <a:off x="6697663" y="3533775"/>
            <a:ext cx="2417762" cy="2058988"/>
            <a:chOff x="1565" y="2643"/>
            <a:chExt cx="1523" cy="1297"/>
          </a:xfrm>
        </p:grpSpPr>
        <p:grpSp>
          <p:nvGrpSpPr>
            <p:cNvPr id="1152133" name="Group 133"/>
            <p:cNvGrpSpPr>
              <a:grpSpLocks/>
            </p:cNvGrpSpPr>
            <p:nvPr/>
          </p:nvGrpSpPr>
          <p:grpSpPr bwMode="auto">
            <a:xfrm>
              <a:off x="1574" y="2643"/>
              <a:ext cx="1514" cy="115"/>
              <a:chOff x="1565" y="2643"/>
              <a:chExt cx="1514" cy="115"/>
            </a:xfrm>
          </p:grpSpPr>
          <p:sp>
            <p:nvSpPr>
              <p:cNvPr id="1152134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35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36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37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38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39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0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1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42" name="Group 142"/>
            <p:cNvGrpSpPr>
              <a:grpSpLocks/>
            </p:cNvGrpSpPr>
            <p:nvPr/>
          </p:nvGrpSpPr>
          <p:grpSpPr bwMode="auto">
            <a:xfrm>
              <a:off x="1571" y="2811"/>
              <a:ext cx="1514" cy="115"/>
              <a:chOff x="1574" y="2652"/>
              <a:chExt cx="1514" cy="115"/>
            </a:xfrm>
          </p:grpSpPr>
          <p:sp>
            <p:nvSpPr>
              <p:cNvPr id="1152143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4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5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6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7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8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49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0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51" name="Group 151"/>
            <p:cNvGrpSpPr>
              <a:grpSpLocks/>
            </p:cNvGrpSpPr>
            <p:nvPr/>
          </p:nvGrpSpPr>
          <p:grpSpPr bwMode="auto">
            <a:xfrm>
              <a:off x="1568" y="2985"/>
              <a:ext cx="1514" cy="115"/>
              <a:chOff x="1565" y="2643"/>
              <a:chExt cx="1514" cy="115"/>
            </a:xfrm>
          </p:grpSpPr>
          <p:sp>
            <p:nvSpPr>
              <p:cNvPr id="1152152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3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4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5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6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7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8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59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60" name="Group 160"/>
            <p:cNvGrpSpPr>
              <a:grpSpLocks/>
            </p:cNvGrpSpPr>
            <p:nvPr/>
          </p:nvGrpSpPr>
          <p:grpSpPr bwMode="auto">
            <a:xfrm>
              <a:off x="1565" y="3153"/>
              <a:ext cx="1514" cy="115"/>
              <a:chOff x="1574" y="2652"/>
              <a:chExt cx="1514" cy="115"/>
            </a:xfrm>
          </p:grpSpPr>
          <p:sp>
            <p:nvSpPr>
              <p:cNvPr id="1152161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2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3" name="Rectangle 163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4" name="Rectangle 164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5" name="Rectangle 165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6" name="Rectangle 166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7" name="Rectangle 167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68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69" name="Group 169"/>
            <p:cNvGrpSpPr>
              <a:grpSpLocks/>
            </p:cNvGrpSpPr>
            <p:nvPr/>
          </p:nvGrpSpPr>
          <p:grpSpPr bwMode="auto">
            <a:xfrm>
              <a:off x="1574" y="3315"/>
              <a:ext cx="1514" cy="115"/>
              <a:chOff x="1565" y="2643"/>
              <a:chExt cx="1514" cy="115"/>
            </a:xfrm>
          </p:grpSpPr>
          <p:sp>
            <p:nvSpPr>
              <p:cNvPr id="1152170" name="Rectangle 170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1" name="Rectangle 171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2" name="Rectangle 172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3" name="Rectangle 173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4" name="Rectangle 174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5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6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77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78" name="Group 178"/>
            <p:cNvGrpSpPr>
              <a:grpSpLocks/>
            </p:cNvGrpSpPr>
            <p:nvPr/>
          </p:nvGrpSpPr>
          <p:grpSpPr bwMode="auto">
            <a:xfrm>
              <a:off x="1571" y="3483"/>
              <a:ext cx="1514" cy="115"/>
              <a:chOff x="1574" y="2652"/>
              <a:chExt cx="1514" cy="115"/>
            </a:xfrm>
          </p:grpSpPr>
          <p:sp>
            <p:nvSpPr>
              <p:cNvPr id="1152179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0" name="Rectangle 180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1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2" name="Rectangle 182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3" name="Rectangle 183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4" name="Rectangle 184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5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6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87" name="Group 187"/>
            <p:cNvGrpSpPr>
              <a:grpSpLocks/>
            </p:cNvGrpSpPr>
            <p:nvPr/>
          </p:nvGrpSpPr>
          <p:grpSpPr bwMode="auto">
            <a:xfrm>
              <a:off x="1568" y="3657"/>
              <a:ext cx="1514" cy="115"/>
              <a:chOff x="1565" y="2643"/>
              <a:chExt cx="1514" cy="115"/>
            </a:xfrm>
          </p:grpSpPr>
          <p:sp>
            <p:nvSpPr>
              <p:cNvPr id="1152188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1565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89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1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0" name="Rectangle 190"/>
              <p:cNvSpPr>
                <a:spLocks noChangeAspect="1" noChangeArrowheads="1"/>
              </p:cNvSpPr>
              <p:nvPr/>
            </p:nvSpPr>
            <p:spPr bwMode="auto">
              <a:xfrm>
                <a:off x="1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1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21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2" name="Rectangle 192"/>
              <p:cNvSpPr>
                <a:spLocks noChangeAspect="1" noChangeArrowheads="1"/>
              </p:cNvSpPr>
              <p:nvPr/>
            </p:nvSpPr>
            <p:spPr bwMode="auto">
              <a:xfrm>
                <a:off x="23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3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25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4" name="Rectangle 194"/>
              <p:cNvSpPr>
                <a:spLocks noChangeAspect="1" noChangeArrowheads="1"/>
              </p:cNvSpPr>
              <p:nvPr/>
            </p:nvSpPr>
            <p:spPr bwMode="auto">
              <a:xfrm>
                <a:off x="27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5" name="Rectangle 195"/>
              <p:cNvSpPr>
                <a:spLocks noChangeAspect="1" noChangeArrowheads="1"/>
              </p:cNvSpPr>
              <p:nvPr/>
            </p:nvSpPr>
            <p:spPr bwMode="auto">
              <a:xfrm>
                <a:off x="2964" y="2643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52196" name="Group 196"/>
            <p:cNvGrpSpPr>
              <a:grpSpLocks/>
            </p:cNvGrpSpPr>
            <p:nvPr/>
          </p:nvGrpSpPr>
          <p:grpSpPr bwMode="auto">
            <a:xfrm>
              <a:off x="1565" y="3825"/>
              <a:ext cx="1514" cy="115"/>
              <a:chOff x="1574" y="2652"/>
              <a:chExt cx="1514" cy="115"/>
            </a:xfrm>
          </p:grpSpPr>
          <p:sp>
            <p:nvSpPr>
              <p:cNvPr id="1152197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1574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8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1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199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1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200" name="Rectangle 200"/>
              <p:cNvSpPr>
                <a:spLocks noChangeAspect="1" noChangeArrowheads="1"/>
              </p:cNvSpPr>
              <p:nvPr/>
            </p:nvSpPr>
            <p:spPr bwMode="auto">
              <a:xfrm>
                <a:off x="21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201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23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202" name="Rectangle 202"/>
              <p:cNvSpPr>
                <a:spLocks noChangeAspect="1" noChangeArrowheads="1"/>
              </p:cNvSpPr>
              <p:nvPr/>
            </p:nvSpPr>
            <p:spPr bwMode="auto">
              <a:xfrm>
                <a:off x="25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203" name="Rectangle 203"/>
              <p:cNvSpPr>
                <a:spLocks noChangeAspect="1" noChangeArrowheads="1"/>
              </p:cNvSpPr>
              <p:nvPr/>
            </p:nvSpPr>
            <p:spPr bwMode="auto">
              <a:xfrm>
                <a:off x="27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204" name="Rectangle 204"/>
              <p:cNvSpPr>
                <a:spLocks noChangeAspect="1" noChangeArrowheads="1"/>
              </p:cNvSpPr>
              <p:nvPr/>
            </p:nvSpPr>
            <p:spPr bwMode="auto">
              <a:xfrm>
                <a:off x="2973" y="265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52205" name="Group 205"/>
          <p:cNvGrpSpPr>
            <a:grpSpLocks/>
          </p:cNvGrpSpPr>
          <p:nvPr/>
        </p:nvGrpSpPr>
        <p:grpSpPr bwMode="auto">
          <a:xfrm>
            <a:off x="6697663" y="3527425"/>
            <a:ext cx="2417762" cy="2058988"/>
            <a:chOff x="-596" y="2634"/>
            <a:chExt cx="1523" cy="1297"/>
          </a:xfrm>
        </p:grpSpPr>
        <p:sp>
          <p:nvSpPr>
            <p:cNvPr id="1152206" name="Rectangle 206"/>
            <p:cNvSpPr>
              <a:spLocks noChangeAspect="1" noChangeArrowheads="1"/>
            </p:cNvSpPr>
            <p:nvPr/>
          </p:nvSpPr>
          <p:spPr bwMode="auto">
            <a:xfrm>
              <a:off x="-587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07" name="Rectangle 207"/>
            <p:cNvSpPr>
              <a:spLocks noChangeAspect="1" noChangeArrowheads="1"/>
            </p:cNvSpPr>
            <p:nvPr/>
          </p:nvSpPr>
          <p:spPr bwMode="auto">
            <a:xfrm>
              <a:off x="-388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08" name="Rectangle 208"/>
            <p:cNvSpPr>
              <a:spLocks noChangeAspect="1" noChangeArrowheads="1"/>
            </p:cNvSpPr>
            <p:nvPr/>
          </p:nvSpPr>
          <p:spPr bwMode="auto">
            <a:xfrm>
              <a:off x="-188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09" name="Rectangle 209"/>
            <p:cNvSpPr>
              <a:spLocks noChangeAspect="1" noChangeArrowheads="1"/>
            </p:cNvSpPr>
            <p:nvPr/>
          </p:nvSpPr>
          <p:spPr bwMode="auto">
            <a:xfrm>
              <a:off x="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0" name="Rectangle 210"/>
            <p:cNvSpPr>
              <a:spLocks noChangeAspect="1" noChangeArrowheads="1"/>
            </p:cNvSpPr>
            <p:nvPr/>
          </p:nvSpPr>
          <p:spPr bwMode="auto">
            <a:xfrm>
              <a:off x="2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1" name="Rectangle 211"/>
            <p:cNvSpPr>
              <a:spLocks noChangeAspect="1" noChangeArrowheads="1"/>
            </p:cNvSpPr>
            <p:nvPr/>
          </p:nvSpPr>
          <p:spPr bwMode="auto">
            <a:xfrm>
              <a:off x="4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2" name="Rectangle 212"/>
            <p:cNvSpPr>
              <a:spLocks noChangeAspect="1" noChangeArrowheads="1"/>
            </p:cNvSpPr>
            <p:nvPr/>
          </p:nvSpPr>
          <p:spPr bwMode="auto">
            <a:xfrm>
              <a:off x="6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3" name="Rectangle 213"/>
            <p:cNvSpPr>
              <a:spLocks noChangeAspect="1" noChangeArrowheads="1"/>
            </p:cNvSpPr>
            <p:nvPr/>
          </p:nvSpPr>
          <p:spPr bwMode="auto">
            <a:xfrm>
              <a:off x="812" y="263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4" name="Rectangle 214"/>
            <p:cNvSpPr>
              <a:spLocks noChangeAspect="1" noChangeArrowheads="1"/>
            </p:cNvSpPr>
            <p:nvPr/>
          </p:nvSpPr>
          <p:spPr bwMode="auto">
            <a:xfrm>
              <a:off x="-590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5" name="Rectangle 215"/>
            <p:cNvSpPr>
              <a:spLocks noChangeAspect="1" noChangeArrowheads="1"/>
            </p:cNvSpPr>
            <p:nvPr/>
          </p:nvSpPr>
          <p:spPr bwMode="auto">
            <a:xfrm>
              <a:off x="-391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6" name="Rectangle 216"/>
            <p:cNvSpPr>
              <a:spLocks noChangeAspect="1" noChangeArrowheads="1"/>
            </p:cNvSpPr>
            <p:nvPr/>
          </p:nvSpPr>
          <p:spPr bwMode="auto">
            <a:xfrm>
              <a:off x="-191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7" name="Rectangle 217"/>
            <p:cNvSpPr>
              <a:spLocks noChangeAspect="1" noChangeArrowheads="1"/>
            </p:cNvSpPr>
            <p:nvPr/>
          </p:nvSpPr>
          <p:spPr bwMode="auto">
            <a:xfrm>
              <a:off x="9" y="2802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8" name="Rectangle 218"/>
            <p:cNvSpPr>
              <a:spLocks noChangeAspect="1" noChangeArrowheads="1"/>
            </p:cNvSpPr>
            <p:nvPr/>
          </p:nvSpPr>
          <p:spPr bwMode="auto">
            <a:xfrm>
              <a:off x="2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19" name="Rectangle 219"/>
            <p:cNvSpPr>
              <a:spLocks noChangeAspect="1" noChangeArrowheads="1"/>
            </p:cNvSpPr>
            <p:nvPr/>
          </p:nvSpPr>
          <p:spPr bwMode="auto">
            <a:xfrm>
              <a:off x="4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0" name="Rectangle 220"/>
            <p:cNvSpPr>
              <a:spLocks noChangeAspect="1" noChangeArrowheads="1"/>
            </p:cNvSpPr>
            <p:nvPr/>
          </p:nvSpPr>
          <p:spPr bwMode="auto">
            <a:xfrm>
              <a:off x="6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1" name="Rectangle 221"/>
            <p:cNvSpPr>
              <a:spLocks noChangeAspect="1" noChangeArrowheads="1"/>
            </p:cNvSpPr>
            <p:nvPr/>
          </p:nvSpPr>
          <p:spPr bwMode="auto">
            <a:xfrm>
              <a:off x="809" y="2802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2" name="Rectangle 222"/>
            <p:cNvSpPr>
              <a:spLocks noChangeAspect="1" noChangeArrowheads="1"/>
            </p:cNvSpPr>
            <p:nvPr/>
          </p:nvSpPr>
          <p:spPr bwMode="auto">
            <a:xfrm>
              <a:off x="-593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3" name="Rectangle 223"/>
            <p:cNvSpPr>
              <a:spLocks noChangeAspect="1" noChangeArrowheads="1"/>
            </p:cNvSpPr>
            <p:nvPr/>
          </p:nvSpPr>
          <p:spPr bwMode="auto">
            <a:xfrm>
              <a:off x="-394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4" name="Rectangle 224"/>
            <p:cNvSpPr>
              <a:spLocks noChangeAspect="1" noChangeArrowheads="1"/>
            </p:cNvSpPr>
            <p:nvPr/>
          </p:nvSpPr>
          <p:spPr bwMode="auto">
            <a:xfrm>
              <a:off x="-194" y="297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5" name="Rectangle 225"/>
            <p:cNvSpPr>
              <a:spLocks noChangeAspect="1" noChangeArrowheads="1"/>
            </p:cNvSpPr>
            <p:nvPr/>
          </p:nvSpPr>
          <p:spPr bwMode="auto">
            <a:xfrm>
              <a:off x="6" y="297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6" name="Rectangle 226"/>
            <p:cNvSpPr>
              <a:spLocks noChangeAspect="1" noChangeArrowheads="1"/>
            </p:cNvSpPr>
            <p:nvPr/>
          </p:nvSpPr>
          <p:spPr bwMode="auto">
            <a:xfrm>
              <a:off x="206" y="297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7" name="Rectangle 227"/>
            <p:cNvSpPr>
              <a:spLocks noChangeAspect="1" noChangeArrowheads="1"/>
            </p:cNvSpPr>
            <p:nvPr/>
          </p:nvSpPr>
          <p:spPr bwMode="auto">
            <a:xfrm>
              <a:off x="406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8" name="Rectangle 228"/>
            <p:cNvSpPr>
              <a:spLocks noChangeAspect="1" noChangeArrowheads="1"/>
            </p:cNvSpPr>
            <p:nvPr/>
          </p:nvSpPr>
          <p:spPr bwMode="auto">
            <a:xfrm>
              <a:off x="606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29" name="Rectangle 229"/>
            <p:cNvSpPr>
              <a:spLocks noChangeAspect="1" noChangeArrowheads="1"/>
            </p:cNvSpPr>
            <p:nvPr/>
          </p:nvSpPr>
          <p:spPr bwMode="auto">
            <a:xfrm>
              <a:off x="806" y="297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0" name="Rectangle 230"/>
            <p:cNvSpPr>
              <a:spLocks noChangeAspect="1" noChangeArrowheads="1"/>
            </p:cNvSpPr>
            <p:nvPr/>
          </p:nvSpPr>
          <p:spPr bwMode="auto">
            <a:xfrm>
              <a:off x="-596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1" name="Rectangle 231"/>
            <p:cNvSpPr>
              <a:spLocks noChangeAspect="1" noChangeArrowheads="1"/>
            </p:cNvSpPr>
            <p:nvPr/>
          </p:nvSpPr>
          <p:spPr bwMode="auto">
            <a:xfrm>
              <a:off x="-397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2" name="Rectangle 232"/>
            <p:cNvSpPr>
              <a:spLocks noChangeAspect="1" noChangeArrowheads="1"/>
            </p:cNvSpPr>
            <p:nvPr/>
          </p:nvSpPr>
          <p:spPr bwMode="auto">
            <a:xfrm>
              <a:off x="-197" y="314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3" name="Rectangle 233"/>
            <p:cNvSpPr>
              <a:spLocks noChangeAspect="1" noChangeArrowheads="1"/>
            </p:cNvSpPr>
            <p:nvPr/>
          </p:nvSpPr>
          <p:spPr bwMode="auto">
            <a:xfrm>
              <a:off x="3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4" name="Rectangle 234"/>
            <p:cNvSpPr>
              <a:spLocks noChangeAspect="1" noChangeArrowheads="1"/>
            </p:cNvSpPr>
            <p:nvPr/>
          </p:nvSpPr>
          <p:spPr bwMode="auto">
            <a:xfrm>
              <a:off x="203" y="314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5" name="Rectangle 235"/>
            <p:cNvSpPr>
              <a:spLocks noChangeAspect="1" noChangeArrowheads="1"/>
            </p:cNvSpPr>
            <p:nvPr/>
          </p:nvSpPr>
          <p:spPr bwMode="auto">
            <a:xfrm>
              <a:off x="403" y="314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6" name="Rectangle 236"/>
            <p:cNvSpPr>
              <a:spLocks noChangeAspect="1" noChangeArrowheads="1"/>
            </p:cNvSpPr>
            <p:nvPr/>
          </p:nvSpPr>
          <p:spPr bwMode="auto">
            <a:xfrm>
              <a:off x="603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7" name="Rectangle 237"/>
            <p:cNvSpPr>
              <a:spLocks noChangeAspect="1" noChangeArrowheads="1"/>
            </p:cNvSpPr>
            <p:nvPr/>
          </p:nvSpPr>
          <p:spPr bwMode="auto">
            <a:xfrm>
              <a:off x="803" y="314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8" name="Rectangle 238"/>
            <p:cNvSpPr>
              <a:spLocks noChangeAspect="1" noChangeArrowheads="1"/>
            </p:cNvSpPr>
            <p:nvPr/>
          </p:nvSpPr>
          <p:spPr bwMode="auto">
            <a:xfrm>
              <a:off x="-587" y="330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39" name="Rectangle 239"/>
            <p:cNvSpPr>
              <a:spLocks noChangeAspect="1" noChangeArrowheads="1"/>
            </p:cNvSpPr>
            <p:nvPr/>
          </p:nvSpPr>
          <p:spPr bwMode="auto">
            <a:xfrm>
              <a:off x="-388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0" name="Rectangle 240"/>
            <p:cNvSpPr>
              <a:spLocks noChangeAspect="1" noChangeArrowheads="1"/>
            </p:cNvSpPr>
            <p:nvPr/>
          </p:nvSpPr>
          <p:spPr bwMode="auto">
            <a:xfrm>
              <a:off x="-188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1" name="Rectangle 241"/>
            <p:cNvSpPr>
              <a:spLocks noChangeAspect="1" noChangeArrowheads="1"/>
            </p:cNvSpPr>
            <p:nvPr/>
          </p:nvSpPr>
          <p:spPr bwMode="auto">
            <a:xfrm>
              <a:off x="12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2" name="Rectangle 242"/>
            <p:cNvSpPr>
              <a:spLocks noChangeAspect="1" noChangeArrowheads="1"/>
            </p:cNvSpPr>
            <p:nvPr/>
          </p:nvSpPr>
          <p:spPr bwMode="auto">
            <a:xfrm>
              <a:off x="212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3" name="Rectangle 243"/>
            <p:cNvSpPr>
              <a:spLocks noChangeAspect="1" noChangeArrowheads="1"/>
            </p:cNvSpPr>
            <p:nvPr/>
          </p:nvSpPr>
          <p:spPr bwMode="auto">
            <a:xfrm>
              <a:off x="412" y="330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4" name="Rectangle 244"/>
            <p:cNvSpPr>
              <a:spLocks noChangeAspect="1" noChangeArrowheads="1"/>
            </p:cNvSpPr>
            <p:nvPr/>
          </p:nvSpPr>
          <p:spPr bwMode="auto">
            <a:xfrm>
              <a:off x="612" y="330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5" name="Rectangle 245"/>
            <p:cNvSpPr>
              <a:spLocks noChangeAspect="1" noChangeArrowheads="1"/>
            </p:cNvSpPr>
            <p:nvPr/>
          </p:nvSpPr>
          <p:spPr bwMode="auto">
            <a:xfrm>
              <a:off x="812" y="330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6" name="Rectangle 246"/>
            <p:cNvSpPr>
              <a:spLocks noChangeAspect="1" noChangeArrowheads="1"/>
            </p:cNvSpPr>
            <p:nvPr/>
          </p:nvSpPr>
          <p:spPr bwMode="auto">
            <a:xfrm>
              <a:off x="-590" y="347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7" name="Rectangle 247"/>
            <p:cNvSpPr>
              <a:spLocks noChangeAspect="1" noChangeArrowheads="1"/>
            </p:cNvSpPr>
            <p:nvPr/>
          </p:nvSpPr>
          <p:spPr bwMode="auto">
            <a:xfrm>
              <a:off x="-391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8" name="Rectangle 248"/>
            <p:cNvSpPr>
              <a:spLocks noChangeAspect="1" noChangeArrowheads="1"/>
            </p:cNvSpPr>
            <p:nvPr/>
          </p:nvSpPr>
          <p:spPr bwMode="auto">
            <a:xfrm>
              <a:off x="-191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49" name="Rectangle 249"/>
            <p:cNvSpPr>
              <a:spLocks noChangeAspect="1" noChangeArrowheads="1"/>
            </p:cNvSpPr>
            <p:nvPr/>
          </p:nvSpPr>
          <p:spPr bwMode="auto">
            <a:xfrm>
              <a:off x="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0" name="Rectangle 250"/>
            <p:cNvSpPr>
              <a:spLocks noChangeAspect="1" noChangeArrowheads="1"/>
            </p:cNvSpPr>
            <p:nvPr/>
          </p:nvSpPr>
          <p:spPr bwMode="auto">
            <a:xfrm>
              <a:off x="20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1" name="Rectangle 251"/>
            <p:cNvSpPr>
              <a:spLocks noChangeAspect="1" noChangeArrowheads="1"/>
            </p:cNvSpPr>
            <p:nvPr/>
          </p:nvSpPr>
          <p:spPr bwMode="auto">
            <a:xfrm>
              <a:off x="40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2" name="Rectangle 252"/>
            <p:cNvSpPr>
              <a:spLocks noChangeAspect="1" noChangeArrowheads="1"/>
            </p:cNvSpPr>
            <p:nvPr/>
          </p:nvSpPr>
          <p:spPr bwMode="auto">
            <a:xfrm>
              <a:off x="609" y="3474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3" name="Rectangle 253"/>
            <p:cNvSpPr>
              <a:spLocks noChangeAspect="1" noChangeArrowheads="1"/>
            </p:cNvSpPr>
            <p:nvPr/>
          </p:nvSpPr>
          <p:spPr bwMode="auto">
            <a:xfrm>
              <a:off x="809" y="3474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4" name="Rectangle 254"/>
            <p:cNvSpPr>
              <a:spLocks noChangeAspect="1" noChangeArrowheads="1"/>
            </p:cNvSpPr>
            <p:nvPr/>
          </p:nvSpPr>
          <p:spPr bwMode="auto">
            <a:xfrm>
              <a:off x="-593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5" name="Rectangle 255"/>
            <p:cNvSpPr>
              <a:spLocks noChangeAspect="1" noChangeArrowheads="1"/>
            </p:cNvSpPr>
            <p:nvPr/>
          </p:nvSpPr>
          <p:spPr bwMode="auto">
            <a:xfrm>
              <a:off x="-394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6" name="Rectangle 256"/>
            <p:cNvSpPr>
              <a:spLocks noChangeAspect="1" noChangeArrowheads="1"/>
            </p:cNvSpPr>
            <p:nvPr/>
          </p:nvSpPr>
          <p:spPr bwMode="auto">
            <a:xfrm>
              <a:off x="-194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7" name="Rectangle 257"/>
            <p:cNvSpPr>
              <a:spLocks noChangeAspect="1" noChangeArrowheads="1"/>
            </p:cNvSpPr>
            <p:nvPr/>
          </p:nvSpPr>
          <p:spPr bwMode="auto">
            <a:xfrm>
              <a:off x="6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8" name="Rectangle 258"/>
            <p:cNvSpPr>
              <a:spLocks noChangeAspect="1" noChangeArrowheads="1"/>
            </p:cNvSpPr>
            <p:nvPr/>
          </p:nvSpPr>
          <p:spPr bwMode="auto">
            <a:xfrm>
              <a:off x="206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59" name="Rectangle 259"/>
            <p:cNvSpPr>
              <a:spLocks noChangeAspect="1" noChangeArrowheads="1"/>
            </p:cNvSpPr>
            <p:nvPr/>
          </p:nvSpPr>
          <p:spPr bwMode="auto">
            <a:xfrm>
              <a:off x="406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0" name="Rectangle 260"/>
            <p:cNvSpPr>
              <a:spLocks noChangeAspect="1" noChangeArrowheads="1"/>
            </p:cNvSpPr>
            <p:nvPr/>
          </p:nvSpPr>
          <p:spPr bwMode="auto">
            <a:xfrm>
              <a:off x="606" y="3648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1" name="Rectangle 261"/>
            <p:cNvSpPr>
              <a:spLocks noChangeAspect="1" noChangeArrowheads="1"/>
            </p:cNvSpPr>
            <p:nvPr/>
          </p:nvSpPr>
          <p:spPr bwMode="auto">
            <a:xfrm>
              <a:off x="806" y="3648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2" name="Rectangle 262"/>
            <p:cNvSpPr>
              <a:spLocks noChangeAspect="1" noChangeArrowheads="1"/>
            </p:cNvSpPr>
            <p:nvPr/>
          </p:nvSpPr>
          <p:spPr bwMode="auto">
            <a:xfrm>
              <a:off x="-596" y="381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3" name="Rectangle 263"/>
            <p:cNvSpPr>
              <a:spLocks noChangeAspect="1" noChangeArrowheads="1"/>
            </p:cNvSpPr>
            <p:nvPr/>
          </p:nvSpPr>
          <p:spPr bwMode="auto">
            <a:xfrm>
              <a:off x="-397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4" name="Rectangle 264"/>
            <p:cNvSpPr>
              <a:spLocks noChangeAspect="1" noChangeArrowheads="1"/>
            </p:cNvSpPr>
            <p:nvPr/>
          </p:nvSpPr>
          <p:spPr bwMode="auto">
            <a:xfrm>
              <a:off x="-197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5" name="Rectangle 265"/>
            <p:cNvSpPr>
              <a:spLocks noChangeAspect="1" noChangeArrowheads="1"/>
            </p:cNvSpPr>
            <p:nvPr/>
          </p:nvSpPr>
          <p:spPr bwMode="auto">
            <a:xfrm>
              <a:off x="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6" name="Rectangle 266"/>
            <p:cNvSpPr>
              <a:spLocks noChangeAspect="1" noChangeArrowheads="1"/>
            </p:cNvSpPr>
            <p:nvPr/>
          </p:nvSpPr>
          <p:spPr bwMode="auto">
            <a:xfrm>
              <a:off x="20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7" name="Rectangle 267"/>
            <p:cNvSpPr>
              <a:spLocks noChangeAspect="1" noChangeArrowheads="1"/>
            </p:cNvSpPr>
            <p:nvPr/>
          </p:nvSpPr>
          <p:spPr bwMode="auto">
            <a:xfrm>
              <a:off x="40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8" name="Rectangle 268"/>
            <p:cNvSpPr>
              <a:spLocks noChangeAspect="1" noChangeArrowheads="1"/>
            </p:cNvSpPr>
            <p:nvPr/>
          </p:nvSpPr>
          <p:spPr bwMode="auto">
            <a:xfrm>
              <a:off x="603" y="3816"/>
              <a:ext cx="115" cy="115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269" name="Rectangle 269"/>
            <p:cNvSpPr>
              <a:spLocks noChangeAspect="1" noChangeArrowheads="1"/>
            </p:cNvSpPr>
            <p:nvPr/>
          </p:nvSpPr>
          <p:spPr bwMode="auto">
            <a:xfrm>
              <a:off x="803" y="3816"/>
              <a:ext cx="115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2270" name="Text Box 270"/>
          <p:cNvSpPr txBox="1">
            <a:spLocks noChangeArrowheads="1"/>
          </p:cNvSpPr>
          <p:nvPr/>
        </p:nvSpPr>
        <p:spPr bwMode="auto">
          <a:xfrm>
            <a:off x="6664325" y="5705475"/>
            <a:ext cx="247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>
                <a:solidFill>
                  <a:srgbClr val="339933"/>
                </a:solidFill>
                <a:latin typeface="Tahoma" pitchFamily="34" charset="0"/>
              </a:rPr>
              <a:t>a good labeling</a:t>
            </a:r>
            <a:r>
              <a:rPr lang="en-US" sz="2000">
                <a:solidFill>
                  <a:srgbClr val="339933"/>
                </a:solidFill>
              </a:rPr>
              <a:t> </a:t>
            </a:r>
            <a:r>
              <a:rPr lang="en-US" sz="2000" b="1" i="1">
                <a:solidFill>
                  <a:srgbClr val="339933"/>
                </a:solidFill>
              </a:rPr>
              <a:t>L</a:t>
            </a:r>
            <a:endParaRPr lang="en-US" sz="2000">
              <a:solidFill>
                <a:srgbClr val="339933"/>
              </a:solidFill>
            </a:endParaRPr>
          </a:p>
        </p:txBody>
      </p:sp>
      <p:sp>
        <p:nvSpPr>
          <p:cNvPr id="1152271" name="Rectangle 271"/>
          <p:cNvSpPr>
            <a:spLocks noChangeArrowheads="1"/>
          </p:cNvSpPr>
          <p:nvPr/>
        </p:nvSpPr>
        <p:spPr bwMode="auto">
          <a:xfrm>
            <a:off x="495300" y="3952875"/>
            <a:ext cx="6135688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r>
              <a:rPr lang="en-US" sz="2800"/>
              <a:t>To figure out how well image as a whole satisfies the data constraint, sum up data terms over all image pixels: </a:t>
            </a:r>
          </a:p>
          <a:p>
            <a:pPr marL="1143000" lvl="2" indent="-228600" algn="l"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–"/>
            </a:pPr>
            <a:endParaRPr lang="en-US"/>
          </a:p>
        </p:txBody>
      </p:sp>
      <p:graphicFrame>
        <p:nvGraphicFramePr>
          <p:cNvPr id="1152272" name="Object 272"/>
          <p:cNvGraphicFramePr>
            <a:graphicFrameLocks noChangeAspect="1"/>
          </p:cNvGraphicFramePr>
          <p:nvPr/>
        </p:nvGraphicFramePr>
        <p:xfrm>
          <a:off x="2755900" y="5257800"/>
          <a:ext cx="1739900" cy="925513"/>
        </p:xfrm>
        <a:graphic>
          <a:graphicData uri="http://schemas.openxmlformats.org/presentationml/2006/ole">
            <p:oleObj spid="_x0000_s1152272" name="Equation" r:id="rId4" imgW="7491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3" grpId="0" build="p" bldLvl="5" autoUpdateAnimBg="0"/>
      <p:bldP spid="115227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DF518-FBC3-476F-8229-00CDED3EA7A7}" type="slidenum">
              <a:rPr lang="en-US"/>
              <a:pPr/>
              <a:t>14</a:t>
            </a:fld>
            <a:endParaRPr lang="en-US"/>
          </a:p>
        </p:txBody>
      </p:sp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Prior Constraints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8342313" cy="25622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To model our prior constraints, simply count the number “discontinuities” in a labeling</a:t>
            </a:r>
            <a:r>
              <a:rPr lang="en-US"/>
              <a:t> </a:t>
            </a:r>
            <a:r>
              <a:rPr lang="en-US" sz="2400"/>
              <a:t> </a:t>
            </a:r>
            <a:r>
              <a:rPr lang="en-US" sz="2400" b="1" i="1"/>
              <a:t>L</a:t>
            </a:r>
            <a:r>
              <a:rPr lang="en-US" sz="2400"/>
              <a:t>: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There is a discontinuity between pixels </a:t>
            </a:r>
            <a:r>
              <a:rPr lang="en-US" sz="2000" b="1" i="1"/>
              <a:t>p</a:t>
            </a:r>
            <a:r>
              <a:rPr lang="en-US" sz="2000"/>
              <a:t> and </a:t>
            </a:r>
            <a:r>
              <a:rPr lang="en-US" sz="2000" b="1" i="1"/>
              <a:t>q</a:t>
            </a:r>
            <a:r>
              <a:rPr lang="en-US" sz="2000"/>
              <a:t> if labels </a:t>
            </a:r>
            <a:r>
              <a:rPr lang="en-US" sz="2000" b="1" i="1"/>
              <a:t>p</a:t>
            </a:r>
            <a:r>
              <a:rPr lang="en-US" sz="2000"/>
              <a:t> and </a:t>
            </a:r>
            <a:r>
              <a:rPr lang="en-US" sz="2000" b="1" i="1"/>
              <a:t>q</a:t>
            </a:r>
            <a:r>
              <a:rPr lang="en-US" sz="2000"/>
              <a:t> have different labels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The more pixels with equal labels group together in coherent groups, the less discontinuities there are</a:t>
            </a:r>
          </a:p>
        </p:txBody>
      </p:sp>
      <p:grpSp>
        <p:nvGrpSpPr>
          <p:cNvPr id="1154052" name="Group 4"/>
          <p:cNvGrpSpPr>
            <a:grpSpLocks/>
          </p:cNvGrpSpPr>
          <p:nvPr/>
        </p:nvGrpSpPr>
        <p:grpSpPr bwMode="auto">
          <a:xfrm>
            <a:off x="1104900" y="3717925"/>
            <a:ext cx="2417763" cy="2487613"/>
            <a:chOff x="696" y="2621"/>
            <a:chExt cx="1523" cy="1567"/>
          </a:xfrm>
        </p:grpSpPr>
        <p:sp>
          <p:nvSpPr>
            <p:cNvPr id="1154053" name="Text Box 5"/>
            <p:cNvSpPr txBox="1">
              <a:spLocks noChangeArrowheads="1"/>
            </p:cNvSpPr>
            <p:nvPr/>
          </p:nvSpPr>
          <p:spPr bwMode="auto">
            <a:xfrm>
              <a:off x="842" y="3976"/>
              <a:ext cx="13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31 discontinuities</a:t>
              </a:r>
            </a:p>
          </p:txBody>
        </p:sp>
        <p:grpSp>
          <p:nvGrpSpPr>
            <p:cNvPr id="1154054" name="Group 6"/>
            <p:cNvGrpSpPr>
              <a:grpSpLocks/>
            </p:cNvGrpSpPr>
            <p:nvPr/>
          </p:nvGrpSpPr>
          <p:grpSpPr bwMode="auto">
            <a:xfrm>
              <a:off x="696" y="2621"/>
              <a:ext cx="1523" cy="1297"/>
              <a:chOff x="-596" y="2634"/>
              <a:chExt cx="1523" cy="1297"/>
            </a:xfrm>
          </p:grpSpPr>
          <p:sp>
            <p:nvSpPr>
              <p:cNvPr id="1154055" name="Rectangle 7"/>
              <p:cNvSpPr>
                <a:spLocks noChangeAspect="1" noChangeArrowheads="1"/>
              </p:cNvSpPr>
              <p:nvPr/>
            </p:nvSpPr>
            <p:spPr bwMode="auto">
              <a:xfrm>
                <a:off x="-587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56" name="Rectangle 8"/>
              <p:cNvSpPr>
                <a:spLocks noChangeAspect="1" noChangeArrowheads="1"/>
              </p:cNvSpPr>
              <p:nvPr/>
            </p:nvSpPr>
            <p:spPr bwMode="auto">
              <a:xfrm>
                <a:off x="-3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57" name="Rectangle 9"/>
              <p:cNvSpPr>
                <a:spLocks noChangeAspect="1" noChangeArrowheads="1"/>
              </p:cNvSpPr>
              <p:nvPr/>
            </p:nvSpPr>
            <p:spPr bwMode="auto">
              <a:xfrm>
                <a:off x="-1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5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59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0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4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1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6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8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-590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4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-3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-1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6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9" y="2802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7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8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4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69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6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0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8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1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-593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2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-394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3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-194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4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5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20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6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7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6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8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8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79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-596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0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-397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1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-197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2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3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4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4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5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6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6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8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7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-587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8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-3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89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-1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0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1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2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2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4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3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6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4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5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-590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6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-3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7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-1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8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099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0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4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1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2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809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3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-593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4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-394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5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-194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6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7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2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8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4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09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6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0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8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1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-596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2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-3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3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-1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4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5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6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7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603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18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8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54119" name="Group 71"/>
          <p:cNvGrpSpPr>
            <a:grpSpLocks/>
          </p:cNvGrpSpPr>
          <p:nvPr/>
        </p:nvGrpSpPr>
        <p:grpSpPr bwMode="auto">
          <a:xfrm>
            <a:off x="1189038" y="4060825"/>
            <a:ext cx="1612900" cy="1624013"/>
            <a:chOff x="749" y="2837"/>
            <a:chExt cx="1016" cy="1023"/>
          </a:xfrm>
        </p:grpSpPr>
        <p:sp>
          <p:nvSpPr>
            <p:cNvPr id="1154120" name="Line 72"/>
            <p:cNvSpPr>
              <a:spLocks noChangeShapeType="1"/>
            </p:cNvSpPr>
            <p:nvPr/>
          </p:nvSpPr>
          <p:spPr bwMode="auto">
            <a:xfrm>
              <a:off x="1194" y="2840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1" name="Line 73"/>
            <p:cNvSpPr>
              <a:spLocks noChangeShapeType="1"/>
            </p:cNvSpPr>
            <p:nvPr/>
          </p:nvSpPr>
          <p:spPr bwMode="auto">
            <a:xfrm>
              <a:off x="1407" y="2837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2" name="Line 74"/>
            <p:cNvSpPr>
              <a:spLocks noChangeShapeType="1"/>
            </p:cNvSpPr>
            <p:nvPr/>
          </p:nvSpPr>
          <p:spPr bwMode="auto">
            <a:xfrm>
              <a:off x="1398" y="3188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3" name="Line 75"/>
            <p:cNvSpPr>
              <a:spLocks noChangeShapeType="1"/>
            </p:cNvSpPr>
            <p:nvPr/>
          </p:nvSpPr>
          <p:spPr bwMode="auto">
            <a:xfrm>
              <a:off x="1182" y="3188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4" name="Line 76"/>
            <p:cNvSpPr>
              <a:spLocks noChangeShapeType="1"/>
            </p:cNvSpPr>
            <p:nvPr/>
          </p:nvSpPr>
          <p:spPr bwMode="auto">
            <a:xfrm>
              <a:off x="1006" y="3696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5" name="Line 77"/>
            <p:cNvSpPr>
              <a:spLocks noChangeShapeType="1"/>
            </p:cNvSpPr>
            <p:nvPr/>
          </p:nvSpPr>
          <p:spPr bwMode="auto">
            <a:xfrm>
              <a:off x="806" y="3860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6" name="Line 78"/>
            <p:cNvSpPr>
              <a:spLocks noChangeShapeType="1"/>
            </p:cNvSpPr>
            <p:nvPr/>
          </p:nvSpPr>
          <p:spPr bwMode="auto">
            <a:xfrm rot="-5400000">
              <a:off x="694" y="3596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7" name="Line 79"/>
            <p:cNvSpPr>
              <a:spLocks noChangeShapeType="1"/>
            </p:cNvSpPr>
            <p:nvPr/>
          </p:nvSpPr>
          <p:spPr bwMode="auto">
            <a:xfrm rot="-5400000">
              <a:off x="1294" y="3288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8" name="Line 80"/>
            <p:cNvSpPr>
              <a:spLocks noChangeShapeType="1"/>
            </p:cNvSpPr>
            <p:nvPr/>
          </p:nvSpPr>
          <p:spPr bwMode="auto">
            <a:xfrm rot="-5400000">
              <a:off x="1106" y="3596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129" name="Line 81"/>
            <p:cNvSpPr>
              <a:spLocks noChangeShapeType="1"/>
            </p:cNvSpPr>
            <p:nvPr/>
          </p:nvSpPr>
          <p:spPr bwMode="auto">
            <a:xfrm rot="-5400000">
              <a:off x="1710" y="3776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4130" name="Text Box 82"/>
          <p:cNvSpPr txBox="1">
            <a:spLocks noChangeArrowheads="1"/>
          </p:cNvSpPr>
          <p:nvPr/>
        </p:nvSpPr>
        <p:spPr bwMode="auto">
          <a:xfrm>
            <a:off x="1036638" y="3059113"/>
            <a:ext cx="25431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rgbClr val="990000"/>
                </a:solidFill>
                <a:latin typeface="Tahoma" pitchFamily="34" charset="0"/>
              </a:rPr>
              <a:t>some discontinuities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rgbClr val="990000"/>
                </a:solidFill>
                <a:latin typeface="Tahoma" pitchFamily="34" charset="0"/>
              </a:rPr>
              <a:t>are marked</a:t>
            </a:r>
          </a:p>
        </p:txBody>
      </p:sp>
      <p:grpSp>
        <p:nvGrpSpPr>
          <p:cNvPr id="1154131" name="Group 83"/>
          <p:cNvGrpSpPr>
            <a:grpSpLocks/>
          </p:cNvGrpSpPr>
          <p:nvPr/>
        </p:nvGrpSpPr>
        <p:grpSpPr bwMode="auto">
          <a:xfrm>
            <a:off x="5508625" y="3600450"/>
            <a:ext cx="2417763" cy="2568575"/>
            <a:chOff x="3470" y="2547"/>
            <a:chExt cx="1523" cy="1618"/>
          </a:xfrm>
        </p:grpSpPr>
        <p:grpSp>
          <p:nvGrpSpPr>
            <p:cNvPr id="1154132" name="Group 84"/>
            <p:cNvGrpSpPr>
              <a:grpSpLocks/>
            </p:cNvGrpSpPr>
            <p:nvPr/>
          </p:nvGrpSpPr>
          <p:grpSpPr bwMode="auto">
            <a:xfrm>
              <a:off x="3470" y="2547"/>
              <a:ext cx="1523" cy="1297"/>
              <a:chOff x="2453" y="2346"/>
              <a:chExt cx="1523" cy="1297"/>
            </a:xfrm>
          </p:grpSpPr>
          <p:sp>
            <p:nvSpPr>
              <p:cNvPr id="1154133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2462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34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661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35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2861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36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3061" y="234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37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32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38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34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39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36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0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3861" y="234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1" name="Rectangle 93"/>
              <p:cNvSpPr>
                <a:spLocks noChangeAspect="1" noChangeArrowheads="1"/>
              </p:cNvSpPr>
              <p:nvPr/>
            </p:nvSpPr>
            <p:spPr bwMode="auto">
              <a:xfrm>
                <a:off x="2459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2" name="Rectangle 94"/>
              <p:cNvSpPr>
                <a:spLocks noChangeAspect="1" noChangeArrowheads="1"/>
              </p:cNvSpPr>
              <p:nvPr/>
            </p:nvSpPr>
            <p:spPr bwMode="auto">
              <a:xfrm>
                <a:off x="2658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3" name="Rectangle 95"/>
              <p:cNvSpPr>
                <a:spLocks noChangeAspect="1" noChangeArrowheads="1"/>
              </p:cNvSpPr>
              <p:nvPr/>
            </p:nvSpPr>
            <p:spPr bwMode="auto">
              <a:xfrm>
                <a:off x="2858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4" name="Rectangle 96"/>
              <p:cNvSpPr>
                <a:spLocks noChangeAspect="1" noChangeArrowheads="1"/>
              </p:cNvSpPr>
              <p:nvPr/>
            </p:nvSpPr>
            <p:spPr bwMode="auto">
              <a:xfrm>
                <a:off x="3058" y="251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5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32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6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34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7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36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8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3858" y="251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49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2456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0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2655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1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2855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2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3055" y="268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3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32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4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34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5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36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6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3855" y="268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7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2453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8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652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59" name="Rectangle 111"/>
              <p:cNvSpPr>
                <a:spLocks noChangeAspect="1" noChangeArrowheads="1"/>
              </p:cNvSpPr>
              <p:nvPr/>
            </p:nvSpPr>
            <p:spPr bwMode="auto">
              <a:xfrm>
                <a:off x="2852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0" name="Rectangle 112"/>
              <p:cNvSpPr>
                <a:spLocks noChangeAspect="1" noChangeArrowheads="1"/>
              </p:cNvSpPr>
              <p:nvPr/>
            </p:nvSpPr>
            <p:spPr bwMode="auto">
              <a:xfrm>
                <a:off x="3052" y="285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1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32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2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34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3" name="Rectangle 115"/>
              <p:cNvSpPr>
                <a:spLocks noChangeAspect="1" noChangeArrowheads="1"/>
              </p:cNvSpPr>
              <p:nvPr/>
            </p:nvSpPr>
            <p:spPr bwMode="auto">
              <a:xfrm>
                <a:off x="36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4" name="Rectangle 116"/>
              <p:cNvSpPr>
                <a:spLocks noChangeAspect="1" noChangeArrowheads="1"/>
              </p:cNvSpPr>
              <p:nvPr/>
            </p:nvSpPr>
            <p:spPr bwMode="auto">
              <a:xfrm>
                <a:off x="3852" y="285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5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462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6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661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7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2861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8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3061" y="301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69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32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0" name="Rectangle 122"/>
              <p:cNvSpPr>
                <a:spLocks noChangeAspect="1" noChangeArrowheads="1"/>
              </p:cNvSpPr>
              <p:nvPr/>
            </p:nvSpPr>
            <p:spPr bwMode="auto">
              <a:xfrm>
                <a:off x="34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1" name="Rectangle 123"/>
              <p:cNvSpPr>
                <a:spLocks noChangeAspect="1" noChangeArrowheads="1"/>
              </p:cNvSpPr>
              <p:nvPr/>
            </p:nvSpPr>
            <p:spPr bwMode="auto">
              <a:xfrm>
                <a:off x="36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2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3861" y="301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3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2459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4" name="Rectangle 126"/>
              <p:cNvSpPr>
                <a:spLocks noChangeAspect="1" noChangeArrowheads="1"/>
              </p:cNvSpPr>
              <p:nvPr/>
            </p:nvSpPr>
            <p:spPr bwMode="auto">
              <a:xfrm>
                <a:off x="2658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5" name="Rectangle 127"/>
              <p:cNvSpPr>
                <a:spLocks noChangeAspect="1" noChangeArrowheads="1"/>
              </p:cNvSpPr>
              <p:nvPr/>
            </p:nvSpPr>
            <p:spPr bwMode="auto">
              <a:xfrm>
                <a:off x="2858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6" name="Rectangle 128"/>
              <p:cNvSpPr>
                <a:spLocks noChangeAspect="1" noChangeArrowheads="1"/>
              </p:cNvSpPr>
              <p:nvPr/>
            </p:nvSpPr>
            <p:spPr bwMode="auto">
              <a:xfrm>
                <a:off x="3058" y="318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7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32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8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34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79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36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0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3858" y="318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1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2456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2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2655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3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855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4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3055" y="3360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5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32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6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34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7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36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8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3855" y="3360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89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453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0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2652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1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2852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2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3052" y="352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3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32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4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34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5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36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196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3852" y="352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4197" name="Text Box 149"/>
            <p:cNvSpPr txBox="1">
              <a:spLocks noChangeArrowheads="1"/>
            </p:cNvSpPr>
            <p:nvPr/>
          </p:nvSpPr>
          <p:spPr bwMode="auto">
            <a:xfrm>
              <a:off x="3606" y="3953"/>
              <a:ext cx="1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8 discontinuities</a:t>
              </a:r>
            </a:p>
          </p:txBody>
        </p:sp>
      </p:grpSp>
      <p:grpSp>
        <p:nvGrpSpPr>
          <p:cNvPr id="1154198" name="Group 150"/>
          <p:cNvGrpSpPr>
            <a:grpSpLocks/>
          </p:cNvGrpSpPr>
          <p:nvPr/>
        </p:nvGrpSpPr>
        <p:grpSpPr bwMode="auto">
          <a:xfrm>
            <a:off x="6610350" y="3681413"/>
            <a:ext cx="227013" cy="1908175"/>
            <a:chOff x="4164" y="2598"/>
            <a:chExt cx="143" cy="1202"/>
          </a:xfrm>
        </p:grpSpPr>
        <p:sp>
          <p:nvSpPr>
            <p:cNvPr id="1154199" name="Line 151"/>
            <p:cNvSpPr>
              <a:spLocks noChangeShapeType="1"/>
            </p:cNvSpPr>
            <p:nvPr/>
          </p:nvSpPr>
          <p:spPr bwMode="auto">
            <a:xfrm>
              <a:off x="4197" y="2598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0" name="Line 152"/>
            <p:cNvSpPr>
              <a:spLocks noChangeShapeType="1"/>
            </p:cNvSpPr>
            <p:nvPr/>
          </p:nvSpPr>
          <p:spPr bwMode="auto">
            <a:xfrm>
              <a:off x="4188" y="2780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1" name="Line 153"/>
            <p:cNvSpPr>
              <a:spLocks noChangeShapeType="1"/>
            </p:cNvSpPr>
            <p:nvPr/>
          </p:nvSpPr>
          <p:spPr bwMode="auto">
            <a:xfrm>
              <a:off x="4185" y="2937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2" name="Line 154"/>
            <p:cNvSpPr>
              <a:spLocks noChangeShapeType="1"/>
            </p:cNvSpPr>
            <p:nvPr/>
          </p:nvSpPr>
          <p:spPr bwMode="auto">
            <a:xfrm>
              <a:off x="4176" y="3119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3" name="Line 155"/>
            <p:cNvSpPr>
              <a:spLocks noChangeShapeType="1"/>
            </p:cNvSpPr>
            <p:nvPr/>
          </p:nvSpPr>
          <p:spPr bwMode="auto">
            <a:xfrm>
              <a:off x="4185" y="3279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4" name="Line 156"/>
            <p:cNvSpPr>
              <a:spLocks noChangeShapeType="1"/>
            </p:cNvSpPr>
            <p:nvPr/>
          </p:nvSpPr>
          <p:spPr bwMode="auto">
            <a:xfrm>
              <a:off x="4176" y="3461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5" name="Line 157"/>
            <p:cNvSpPr>
              <a:spLocks noChangeShapeType="1"/>
            </p:cNvSpPr>
            <p:nvPr/>
          </p:nvSpPr>
          <p:spPr bwMode="auto">
            <a:xfrm>
              <a:off x="4173" y="3618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206" name="Line 158"/>
            <p:cNvSpPr>
              <a:spLocks noChangeShapeType="1"/>
            </p:cNvSpPr>
            <p:nvPr/>
          </p:nvSpPr>
          <p:spPr bwMode="auto">
            <a:xfrm>
              <a:off x="4164" y="3800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4207" name="Text Box 159"/>
          <p:cNvSpPr txBox="1">
            <a:spLocks noChangeArrowheads="1"/>
          </p:cNvSpPr>
          <p:nvPr/>
        </p:nvSpPr>
        <p:spPr bwMode="auto">
          <a:xfrm>
            <a:off x="5640388" y="3048000"/>
            <a:ext cx="2203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rgbClr val="990000"/>
                </a:solidFill>
                <a:latin typeface="Tahoma" pitchFamily="34" charset="0"/>
              </a:rPr>
              <a:t>all discontinuities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rgbClr val="990000"/>
                </a:solidFill>
                <a:latin typeface="Tahoma" pitchFamily="34" charset="0"/>
              </a:rPr>
              <a:t>are marked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051" grpId="0" build="p" bldLvl="5" autoUpdateAnimBg="0"/>
      <p:bldP spid="1154130" grpId="0" autoUpdateAnimBg="0"/>
      <p:bldP spid="115420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16531-DD1C-41B4-8D94-41748C251D4E}" type="slidenum">
              <a:rPr lang="en-US"/>
              <a:pPr/>
              <a:t>15</a:t>
            </a:fld>
            <a:endParaRPr lang="en-US"/>
          </a:p>
        </p:txBody>
      </p:sp>
      <p:sp>
        <p:nvSpPr>
          <p:cNvPr id="115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Labeling: Data Constraints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584825" cy="2143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How to count the number of discontinuities in a labeling </a:t>
            </a:r>
            <a:r>
              <a:rPr lang="en-US" sz="2400" b="1" i="1"/>
              <a:t>L</a:t>
            </a:r>
            <a:r>
              <a:rPr lang="en-US" sz="240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Let </a:t>
            </a:r>
            <a:r>
              <a:rPr lang="en-US" sz="2000" b="1" i="1"/>
              <a:t>N</a:t>
            </a:r>
            <a:r>
              <a:rPr lang="en-US" sz="2000"/>
              <a:t> be the set of all adjacent pixels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Thus our </a:t>
            </a:r>
            <a:r>
              <a:rPr lang="en-US" sz="2000" b="1" i="1"/>
              <a:t>N</a:t>
            </a:r>
            <a:r>
              <a:rPr lang="en-US" sz="2000"/>
              <a:t> consists of edges between immediately adjacent pixels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  <p:grpSp>
        <p:nvGrpSpPr>
          <p:cNvPr id="1156100" name="Group 4"/>
          <p:cNvGrpSpPr>
            <a:grpSpLocks/>
          </p:cNvGrpSpPr>
          <p:nvPr/>
        </p:nvGrpSpPr>
        <p:grpSpPr bwMode="auto">
          <a:xfrm>
            <a:off x="6461125" y="3649663"/>
            <a:ext cx="2417763" cy="2487612"/>
            <a:chOff x="4070" y="2598"/>
            <a:chExt cx="1523" cy="1567"/>
          </a:xfrm>
        </p:grpSpPr>
        <p:sp>
          <p:nvSpPr>
            <p:cNvPr id="1156101" name="Text Box 5"/>
            <p:cNvSpPr txBox="1">
              <a:spLocks noChangeArrowheads="1"/>
            </p:cNvSpPr>
            <p:nvPr/>
          </p:nvSpPr>
          <p:spPr bwMode="auto">
            <a:xfrm>
              <a:off x="4216" y="3953"/>
              <a:ext cx="13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31 discontinuities</a:t>
              </a:r>
            </a:p>
          </p:txBody>
        </p:sp>
        <p:grpSp>
          <p:nvGrpSpPr>
            <p:cNvPr id="1156102" name="Group 6"/>
            <p:cNvGrpSpPr>
              <a:grpSpLocks/>
            </p:cNvGrpSpPr>
            <p:nvPr/>
          </p:nvGrpSpPr>
          <p:grpSpPr bwMode="auto">
            <a:xfrm>
              <a:off x="4070" y="2598"/>
              <a:ext cx="1523" cy="1297"/>
              <a:chOff x="-596" y="2634"/>
              <a:chExt cx="1523" cy="1297"/>
            </a:xfrm>
          </p:grpSpPr>
          <p:sp>
            <p:nvSpPr>
              <p:cNvPr id="115610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-587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04" name="Rectangle 8"/>
              <p:cNvSpPr>
                <a:spLocks noChangeAspect="1" noChangeArrowheads="1"/>
              </p:cNvSpPr>
              <p:nvPr/>
            </p:nvSpPr>
            <p:spPr bwMode="auto">
              <a:xfrm>
                <a:off x="-3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05" name="Rectangle 9"/>
              <p:cNvSpPr>
                <a:spLocks noChangeAspect="1" noChangeArrowheads="1"/>
              </p:cNvSpPr>
              <p:nvPr/>
            </p:nvSpPr>
            <p:spPr bwMode="auto">
              <a:xfrm>
                <a:off x="-188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06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07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08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4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09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6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0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812" y="263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1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-590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2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-3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3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-191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4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9" y="2802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5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6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4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7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6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8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809" y="2802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19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-593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0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-394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1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-194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2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206" y="297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4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5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6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6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806" y="297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7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-596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-397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29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-197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0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1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2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403" y="314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3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6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4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803" y="314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-587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-3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7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-188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8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39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2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412" y="330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6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2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812" y="330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3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-590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4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-3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5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-191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8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4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49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09" y="3474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0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809" y="3474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1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-593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2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-394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3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-194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4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5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2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6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4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7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606" y="3648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8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806" y="3648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59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-596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0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-3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1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-197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2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3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603" y="3816"/>
                <a:ext cx="115" cy="11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66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803" y="3816"/>
                <a:ext cx="115" cy="1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6167" name="Line 71"/>
            <p:cNvSpPr>
              <a:spLocks noChangeShapeType="1"/>
            </p:cNvSpPr>
            <p:nvPr/>
          </p:nvSpPr>
          <p:spPr bwMode="auto">
            <a:xfrm>
              <a:off x="4568" y="2817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68" name="Line 72"/>
            <p:cNvSpPr>
              <a:spLocks noChangeShapeType="1"/>
            </p:cNvSpPr>
            <p:nvPr/>
          </p:nvSpPr>
          <p:spPr bwMode="auto">
            <a:xfrm>
              <a:off x="4781" y="2814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69" name="Line 73"/>
            <p:cNvSpPr>
              <a:spLocks noChangeShapeType="1"/>
            </p:cNvSpPr>
            <p:nvPr/>
          </p:nvSpPr>
          <p:spPr bwMode="auto">
            <a:xfrm>
              <a:off x="4772" y="3165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0" name="Line 74"/>
            <p:cNvSpPr>
              <a:spLocks noChangeShapeType="1"/>
            </p:cNvSpPr>
            <p:nvPr/>
          </p:nvSpPr>
          <p:spPr bwMode="auto">
            <a:xfrm>
              <a:off x="4556" y="3165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1" name="Line 75"/>
            <p:cNvSpPr>
              <a:spLocks noChangeShapeType="1"/>
            </p:cNvSpPr>
            <p:nvPr/>
          </p:nvSpPr>
          <p:spPr bwMode="auto">
            <a:xfrm>
              <a:off x="4380" y="3673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2" name="Line 76"/>
            <p:cNvSpPr>
              <a:spLocks noChangeShapeType="1"/>
            </p:cNvSpPr>
            <p:nvPr/>
          </p:nvSpPr>
          <p:spPr bwMode="auto">
            <a:xfrm>
              <a:off x="4180" y="3837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3" name="Line 77"/>
            <p:cNvSpPr>
              <a:spLocks noChangeShapeType="1"/>
            </p:cNvSpPr>
            <p:nvPr/>
          </p:nvSpPr>
          <p:spPr bwMode="auto">
            <a:xfrm rot="-5400000">
              <a:off x="4068" y="3573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4" name="Line 78"/>
            <p:cNvSpPr>
              <a:spLocks noChangeShapeType="1"/>
            </p:cNvSpPr>
            <p:nvPr/>
          </p:nvSpPr>
          <p:spPr bwMode="auto">
            <a:xfrm rot="-5400000">
              <a:off x="4668" y="3265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5" name="Line 79"/>
            <p:cNvSpPr>
              <a:spLocks noChangeShapeType="1"/>
            </p:cNvSpPr>
            <p:nvPr/>
          </p:nvSpPr>
          <p:spPr bwMode="auto">
            <a:xfrm rot="-5400000">
              <a:off x="4480" y="3573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176" name="Line 80"/>
            <p:cNvSpPr>
              <a:spLocks noChangeShapeType="1"/>
            </p:cNvSpPr>
            <p:nvPr/>
          </p:nvSpPr>
          <p:spPr bwMode="auto">
            <a:xfrm rot="-5400000">
              <a:off x="5084" y="3753"/>
              <a:ext cx="110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6177" name="Rectangle 81"/>
          <p:cNvSpPr>
            <a:spLocks noChangeArrowheads="1"/>
          </p:cNvSpPr>
          <p:nvPr/>
        </p:nvSpPr>
        <p:spPr bwMode="auto">
          <a:xfrm>
            <a:off x="433388" y="3300413"/>
            <a:ext cx="59182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endParaRPr lang="en-US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Let </a:t>
            </a:r>
            <a:r>
              <a:rPr lang="en-US" b="1" i="1">
                <a:latin typeface="Comic Sans MS" pitchFamily="66" charset="0"/>
              </a:rPr>
              <a:t>I</a:t>
            </a:r>
            <a:r>
              <a:rPr lang="en-US"/>
              <a:t>(</a:t>
            </a:r>
            <a:r>
              <a:rPr lang="en-US" b="1" i="1"/>
              <a:t>b</a:t>
            </a:r>
            <a:r>
              <a:rPr lang="en-US"/>
              <a:t>) be the identity function</a:t>
            </a:r>
          </a:p>
          <a:p>
            <a:pPr marL="1143000" lvl="2" indent="-2286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b="1" i="1">
                <a:latin typeface="Comic Sans MS" pitchFamily="66" charset="0"/>
              </a:rPr>
              <a:t>I</a:t>
            </a:r>
            <a:r>
              <a:rPr lang="en-US"/>
              <a:t>(</a:t>
            </a:r>
            <a:r>
              <a:rPr lang="en-US" b="1" i="1"/>
              <a:t>b</a:t>
            </a:r>
            <a:r>
              <a:rPr lang="en-US"/>
              <a:t>) =1 when its argument </a:t>
            </a:r>
            <a:r>
              <a:rPr lang="en-US" b="1" i="1"/>
              <a:t>b</a:t>
            </a:r>
            <a:r>
              <a:rPr lang="en-US"/>
              <a:t> is true</a:t>
            </a:r>
          </a:p>
          <a:p>
            <a:pPr marL="1143000" lvl="2" indent="-2286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b="1" i="1">
                <a:latin typeface="Comic Sans MS" pitchFamily="66" charset="0"/>
              </a:rPr>
              <a:t>I</a:t>
            </a:r>
            <a:r>
              <a:rPr lang="en-US"/>
              <a:t>(</a:t>
            </a:r>
            <a:r>
              <a:rPr lang="en-US" b="1" i="1"/>
              <a:t>b</a:t>
            </a:r>
            <a:r>
              <a:rPr lang="en-US"/>
              <a:t>) =0 when its argument </a:t>
            </a:r>
            <a:r>
              <a:rPr lang="en-US" b="1" i="1"/>
              <a:t>b</a:t>
            </a:r>
            <a:r>
              <a:rPr lang="en-US"/>
              <a:t> is false</a:t>
            </a:r>
          </a:p>
        </p:txBody>
      </p:sp>
      <p:graphicFrame>
        <p:nvGraphicFramePr>
          <p:cNvPr id="1156178" name="Object 82"/>
          <p:cNvGraphicFramePr>
            <a:graphicFrameLocks noChangeAspect="1"/>
          </p:cNvGraphicFramePr>
          <p:nvPr/>
        </p:nvGraphicFramePr>
        <p:xfrm>
          <a:off x="2614613" y="5338763"/>
          <a:ext cx="2166937" cy="809625"/>
        </p:xfrm>
        <a:graphic>
          <a:graphicData uri="http://schemas.openxmlformats.org/presentationml/2006/ole">
            <p:oleObj spid="_x0000_s1156178" name="Equation" r:id="rId4" imgW="1066680" imgH="355320" progId="Equation.3">
              <p:embed/>
            </p:oleObj>
          </a:graphicData>
        </a:graphic>
      </p:graphicFrame>
      <p:sp>
        <p:nvSpPr>
          <p:cNvPr id="1156179" name="Rectangle 83"/>
          <p:cNvSpPr>
            <a:spLocks noChangeArrowheads="1"/>
          </p:cNvSpPr>
          <p:nvPr/>
        </p:nvSpPr>
        <p:spPr bwMode="auto">
          <a:xfrm>
            <a:off x="414338" y="4521200"/>
            <a:ext cx="59182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endParaRPr lang="en-US"/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To count all discontinuities in a labeling </a:t>
            </a:r>
            <a:r>
              <a:rPr lang="en-US" b="1" i="1"/>
              <a:t>L</a:t>
            </a:r>
            <a:r>
              <a:rPr lang="en-US"/>
              <a:t>, </a:t>
            </a:r>
          </a:p>
        </p:txBody>
      </p:sp>
      <p:grpSp>
        <p:nvGrpSpPr>
          <p:cNvPr id="1156180" name="Group 84"/>
          <p:cNvGrpSpPr>
            <a:grpSpLocks/>
          </p:cNvGrpSpPr>
          <p:nvPr/>
        </p:nvGrpSpPr>
        <p:grpSpPr bwMode="auto">
          <a:xfrm>
            <a:off x="6227763" y="914400"/>
            <a:ext cx="2693987" cy="2492375"/>
            <a:chOff x="3923" y="875"/>
            <a:chExt cx="1697" cy="1570"/>
          </a:xfrm>
        </p:grpSpPr>
        <p:grpSp>
          <p:nvGrpSpPr>
            <p:cNvPr id="1156181" name="Group 85"/>
            <p:cNvGrpSpPr>
              <a:grpSpLocks/>
            </p:cNvGrpSpPr>
            <p:nvPr/>
          </p:nvGrpSpPr>
          <p:grpSpPr bwMode="auto">
            <a:xfrm>
              <a:off x="4067" y="875"/>
              <a:ext cx="1523" cy="1297"/>
              <a:chOff x="4067" y="965"/>
              <a:chExt cx="1523" cy="1297"/>
            </a:xfrm>
          </p:grpSpPr>
          <p:sp>
            <p:nvSpPr>
              <p:cNvPr id="1156182" name="Line 86"/>
              <p:cNvSpPr>
                <a:spLocks noChangeShapeType="1"/>
              </p:cNvSpPr>
              <p:nvPr/>
            </p:nvSpPr>
            <p:spPr bwMode="auto">
              <a:xfrm flipV="1">
                <a:off x="4132" y="1012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3" name="Line 87"/>
              <p:cNvSpPr>
                <a:spLocks noChangeShapeType="1"/>
              </p:cNvSpPr>
              <p:nvPr/>
            </p:nvSpPr>
            <p:spPr bwMode="auto">
              <a:xfrm flipV="1">
                <a:off x="4156" y="1189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4" name="Line 88"/>
              <p:cNvSpPr>
                <a:spLocks noChangeShapeType="1"/>
              </p:cNvSpPr>
              <p:nvPr/>
            </p:nvSpPr>
            <p:spPr bwMode="auto">
              <a:xfrm flipV="1">
                <a:off x="4138" y="1369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5" name="Line 89"/>
              <p:cNvSpPr>
                <a:spLocks noChangeShapeType="1"/>
              </p:cNvSpPr>
              <p:nvPr/>
            </p:nvSpPr>
            <p:spPr bwMode="auto">
              <a:xfrm flipV="1">
                <a:off x="4129" y="1504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6" name="Line 90"/>
              <p:cNvSpPr>
                <a:spLocks noChangeShapeType="1"/>
              </p:cNvSpPr>
              <p:nvPr/>
            </p:nvSpPr>
            <p:spPr bwMode="auto">
              <a:xfrm flipV="1">
                <a:off x="4153" y="1681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7" name="Line 91"/>
              <p:cNvSpPr>
                <a:spLocks noChangeShapeType="1"/>
              </p:cNvSpPr>
              <p:nvPr/>
            </p:nvSpPr>
            <p:spPr bwMode="auto">
              <a:xfrm flipV="1">
                <a:off x="4135" y="1861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8" name="Line 92"/>
              <p:cNvSpPr>
                <a:spLocks noChangeShapeType="1"/>
              </p:cNvSpPr>
              <p:nvPr/>
            </p:nvSpPr>
            <p:spPr bwMode="auto">
              <a:xfrm flipV="1">
                <a:off x="4120" y="2026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89" name="Line 93"/>
              <p:cNvSpPr>
                <a:spLocks noChangeShapeType="1"/>
              </p:cNvSpPr>
              <p:nvPr/>
            </p:nvSpPr>
            <p:spPr bwMode="auto">
              <a:xfrm flipV="1">
                <a:off x="4144" y="2203"/>
                <a:ext cx="1381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0" name="Line 94"/>
              <p:cNvSpPr>
                <a:spLocks noChangeShapeType="1"/>
              </p:cNvSpPr>
              <p:nvPr/>
            </p:nvSpPr>
            <p:spPr bwMode="auto">
              <a:xfrm rot="16200000" flipV="1">
                <a:off x="3514" y="1610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1" name="Line 95"/>
              <p:cNvSpPr>
                <a:spLocks noChangeShapeType="1"/>
              </p:cNvSpPr>
              <p:nvPr/>
            </p:nvSpPr>
            <p:spPr bwMode="auto">
              <a:xfrm rot="16200000" flipV="1">
                <a:off x="3700" y="1616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2" name="Line 96"/>
              <p:cNvSpPr>
                <a:spLocks noChangeShapeType="1"/>
              </p:cNvSpPr>
              <p:nvPr/>
            </p:nvSpPr>
            <p:spPr bwMode="auto">
              <a:xfrm rot="16200000" flipV="1">
                <a:off x="3925" y="1607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3" name="Line 97"/>
              <p:cNvSpPr>
                <a:spLocks noChangeShapeType="1"/>
              </p:cNvSpPr>
              <p:nvPr/>
            </p:nvSpPr>
            <p:spPr bwMode="auto">
              <a:xfrm rot="16200000" flipV="1">
                <a:off x="4111" y="1613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4" name="Line 98"/>
              <p:cNvSpPr>
                <a:spLocks noChangeShapeType="1"/>
              </p:cNvSpPr>
              <p:nvPr/>
            </p:nvSpPr>
            <p:spPr bwMode="auto">
              <a:xfrm rot="16200000" flipV="1">
                <a:off x="4321" y="1607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5" name="Line 99"/>
              <p:cNvSpPr>
                <a:spLocks noChangeShapeType="1"/>
              </p:cNvSpPr>
              <p:nvPr/>
            </p:nvSpPr>
            <p:spPr bwMode="auto">
              <a:xfrm rot="16200000" flipV="1">
                <a:off x="4507" y="1613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6" name="Line 100"/>
              <p:cNvSpPr>
                <a:spLocks noChangeShapeType="1"/>
              </p:cNvSpPr>
              <p:nvPr/>
            </p:nvSpPr>
            <p:spPr bwMode="auto">
              <a:xfrm rot="16200000" flipV="1">
                <a:off x="4732" y="1604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197" name="Line 101"/>
              <p:cNvSpPr>
                <a:spLocks noChangeShapeType="1"/>
              </p:cNvSpPr>
              <p:nvPr/>
            </p:nvSpPr>
            <p:spPr bwMode="auto">
              <a:xfrm rot="16200000" flipV="1">
                <a:off x="4918" y="1610"/>
                <a:ext cx="1217" cy="9"/>
              </a:xfrm>
              <a:prstGeom prst="line">
                <a:avLst/>
              </a:prstGeom>
              <a:noFill/>
              <a:ln w="38100">
                <a:solidFill>
                  <a:srgbClr val="CC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56198" name="Group 102"/>
              <p:cNvGrpSpPr>
                <a:grpSpLocks/>
              </p:cNvGrpSpPr>
              <p:nvPr/>
            </p:nvGrpSpPr>
            <p:grpSpPr bwMode="auto">
              <a:xfrm>
                <a:off x="4067" y="965"/>
                <a:ext cx="1523" cy="1297"/>
                <a:chOff x="1565" y="2643"/>
                <a:chExt cx="1523" cy="1297"/>
              </a:xfrm>
            </p:grpSpPr>
            <p:grpSp>
              <p:nvGrpSpPr>
                <p:cNvPr id="1156199" name="Group 103"/>
                <p:cNvGrpSpPr>
                  <a:grpSpLocks/>
                </p:cNvGrpSpPr>
                <p:nvPr/>
              </p:nvGrpSpPr>
              <p:grpSpPr bwMode="auto">
                <a:xfrm>
                  <a:off x="1574" y="2643"/>
                  <a:ext cx="1514" cy="115"/>
                  <a:chOff x="1565" y="2643"/>
                  <a:chExt cx="1514" cy="115"/>
                </a:xfrm>
              </p:grpSpPr>
              <p:sp>
                <p:nvSpPr>
                  <p:cNvPr id="1156200" name="Rectangle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65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1" name="Rectangle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2" name="Rectangle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3" name="Rectangle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4" name="Rectangle 1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5" name="Rectangle 1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6" name="Rectangle 1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07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08" name="Group 112"/>
                <p:cNvGrpSpPr>
                  <a:grpSpLocks/>
                </p:cNvGrpSpPr>
                <p:nvPr/>
              </p:nvGrpSpPr>
              <p:grpSpPr bwMode="auto">
                <a:xfrm>
                  <a:off x="1571" y="2811"/>
                  <a:ext cx="1514" cy="115"/>
                  <a:chOff x="1574" y="2652"/>
                  <a:chExt cx="1514" cy="115"/>
                </a:xfrm>
              </p:grpSpPr>
              <p:sp>
                <p:nvSpPr>
                  <p:cNvPr id="1156209" name="Rectangle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74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0" name="Rectangle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1" name="Rectangle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2" name="Rectangle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3" name="Rectangle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4" name="Rectangle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5" name="Rectangle 1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6" name="Rectangle 1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17" name="Group 121"/>
                <p:cNvGrpSpPr>
                  <a:grpSpLocks/>
                </p:cNvGrpSpPr>
                <p:nvPr/>
              </p:nvGrpSpPr>
              <p:grpSpPr bwMode="auto">
                <a:xfrm>
                  <a:off x="1568" y="2985"/>
                  <a:ext cx="1514" cy="115"/>
                  <a:chOff x="1565" y="2643"/>
                  <a:chExt cx="1514" cy="115"/>
                </a:xfrm>
              </p:grpSpPr>
              <p:sp>
                <p:nvSpPr>
                  <p:cNvPr id="1156218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65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19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0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1" name="Rectangle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2" name="Rectangle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3" name="Rectangle 1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4" name="Rectangle 1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5" name="Rectangle 1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26" name="Group 130"/>
                <p:cNvGrpSpPr>
                  <a:grpSpLocks/>
                </p:cNvGrpSpPr>
                <p:nvPr/>
              </p:nvGrpSpPr>
              <p:grpSpPr bwMode="auto">
                <a:xfrm>
                  <a:off x="1565" y="3153"/>
                  <a:ext cx="1514" cy="115"/>
                  <a:chOff x="1574" y="2652"/>
                  <a:chExt cx="1514" cy="115"/>
                </a:xfrm>
              </p:grpSpPr>
              <p:sp>
                <p:nvSpPr>
                  <p:cNvPr id="1156227" name="Rectangle 1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74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8" name="Rectangle 1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29" name="Rectangle 1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0" name="Rectangle 1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1" name="Rectangle 1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2" name="Rectangle 1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3" name="Rectangle 1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4" name="Rectangle 1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35" name="Group 139"/>
                <p:cNvGrpSpPr>
                  <a:grpSpLocks/>
                </p:cNvGrpSpPr>
                <p:nvPr/>
              </p:nvGrpSpPr>
              <p:grpSpPr bwMode="auto">
                <a:xfrm>
                  <a:off x="1574" y="3315"/>
                  <a:ext cx="1514" cy="115"/>
                  <a:chOff x="1565" y="2643"/>
                  <a:chExt cx="1514" cy="115"/>
                </a:xfrm>
              </p:grpSpPr>
              <p:sp>
                <p:nvSpPr>
                  <p:cNvPr id="1156236" name="Rectangle 1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65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7" name="Rectangle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8" name="Rectangle 1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39" name="Rectangle 1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0" name="Rectangle 1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1" name="Rectangle 1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2" name="Rectangle 1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3" name="Rectangle 1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44" name="Group 148"/>
                <p:cNvGrpSpPr>
                  <a:grpSpLocks/>
                </p:cNvGrpSpPr>
                <p:nvPr/>
              </p:nvGrpSpPr>
              <p:grpSpPr bwMode="auto">
                <a:xfrm>
                  <a:off x="1571" y="3483"/>
                  <a:ext cx="1514" cy="115"/>
                  <a:chOff x="1574" y="2652"/>
                  <a:chExt cx="1514" cy="115"/>
                </a:xfrm>
              </p:grpSpPr>
              <p:sp>
                <p:nvSpPr>
                  <p:cNvPr id="1156245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74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6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7" name="Rectangle 15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8" name="Rectangle 1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49" name="Rectangle 1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0" name="Rectangle 1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1" name="Rectangle 1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2" name="Rectangle 1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53" name="Group 157"/>
                <p:cNvGrpSpPr>
                  <a:grpSpLocks/>
                </p:cNvGrpSpPr>
                <p:nvPr/>
              </p:nvGrpSpPr>
              <p:grpSpPr bwMode="auto">
                <a:xfrm>
                  <a:off x="1568" y="3657"/>
                  <a:ext cx="1514" cy="115"/>
                  <a:chOff x="1565" y="2643"/>
                  <a:chExt cx="1514" cy="115"/>
                </a:xfrm>
              </p:grpSpPr>
              <p:sp>
                <p:nvSpPr>
                  <p:cNvPr id="1156254" name="Rectangle 1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65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5" name="Rectangle 1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6" name="Rectangle 1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7" name="Rectangle 1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8" name="Rectangle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59" name="Rectangle 1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0" name="Rectangle 1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1" name="Rectangle 1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64" y="2643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6262" name="Group 166"/>
                <p:cNvGrpSpPr>
                  <a:grpSpLocks/>
                </p:cNvGrpSpPr>
                <p:nvPr/>
              </p:nvGrpSpPr>
              <p:grpSpPr bwMode="auto">
                <a:xfrm>
                  <a:off x="1565" y="3825"/>
                  <a:ext cx="1514" cy="115"/>
                  <a:chOff x="1574" y="2652"/>
                  <a:chExt cx="1514" cy="115"/>
                </a:xfrm>
              </p:grpSpPr>
              <p:sp>
                <p:nvSpPr>
                  <p:cNvPr id="1156263" name="Rectangle 1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74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4" name="Rectangle 1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5" name="Rectangle 16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6" name="Rectangle 1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7" name="Rectangle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8" name="Rectangle 1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69" name="Rectangle 17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270" name="Rectangle 1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973" y="2652"/>
                    <a:ext cx="115" cy="11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56271" name="Text Box 175"/>
            <p:cNvSpPr txBox="1">
              <a:spLocks noChangeArrowheads="1"/>
            </p:cNvSpPr>
            <p:nvPr/>
          </p:nvSpPr>
          <p:spPr bwMode="auto">
            <a:xfrm>
              <a:off x="3923" y="2233"/>
              <a:ext cx="16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0000"/>
                </a:lnSpc>
                <a:buFontTx/>
                <a:buNone/>
              </a:pPr>
              <a:r>
                <a:rPr lang="en-US" sz="2000" b="1" i="1">
                  <a:solidFill>
                    <a:srgbClr val="339933"/>
                  </a:solidFill>
                </a:rPr>
                <a:t>N</a:t>
              </a:r>
              <a:r>
                <a:rPr lang="en-US" sz="2000">
                  <a:solidFill>
                    <a:srgbClr val="339933"/>
                  </a:solidFill>
                  <a:latin typeface="Tahoma" pitchFamily="34" charset="0"/>
                </a:rPr>
                <a:t> consists of all edges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099" grpId="0" build="p" bldLvl="5" autoUpdateAnimBg="0"/>
      <p:bldP spid="1156177" grpId="0" autoUpdateAnimBg="0"/>
      <p:bldP spid="11561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E42F-6D7D-4DE0-80C9-C9CFA1685C55}" type="slidenum">
              <a:rPr lang="en-US"/>
              <a:pPr/>
              <a:t>16</a:t>
            </a:fld>
            <a:endParaRPr lang="en-US"/>
          </a:p>
        </p:txBody>
      </p:sp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Energy Formulation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8080375" cy="161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Our final energy, which takes into consideration the data and the prior constraints is:</a:t>
            </a:r>
          </a:p>
        </p:txBody>
      </p:sp>
      <p:graphicFrame>
        <p:nvGraphicFramePr>
          <p:cNvPr id="1158148" name="Object 4"/>
          <p:cNvGraphicFramePr>
            <a:graphicFrameLocks noChangeAspect="1"/>
          </p:cNvGraphicFramePr>
          <p:nvPr/>
        </p:nvGraphicFramePr>
        <p:xfrm>
          <a:off x="374650" y="2847975"/>
          <a:ext cx="7612063" cy="992188"/>
        </p:xfrm>
        <a:graphic>
          <a:graphicData uri="http://schemas.openxmlformats.org/presentationml/2006/ole">
            <p:oleObj spid="_x0000_s1158148" name="Equation" r:id="rId4" imgW="3060360" imgH="355320" progId="Equation.3">
              <p:embed/>
            </p:oleObj>
          </a:graphicData>
        </a:graphic>
      </p:graphicFrame>
      <p:sp>
        <p:nvSpPr>
          <p:cNvPr id="1158149" name="Text Box 5"/>
          <p:cNvSpPr txBox="1">
            <a:spLocks noChangeArrowheads="1"/>
          </p:cNvSpPr>
          <p:nvPr/>
        </p:nvSpPr>
        <p:spPr bwMode="auto">
          <a:xfrm>
            <a:off x="2222500" y="2381250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b="1">
                <a:solidFill>
                  <a:srgbClr val="339933"/>
                </a:solidFill>
                <a:latin typeface="Tahoma" pitchFamily="34" charset="0"/>
              </a:rPr>
              <a:t>data  term</a:t>
            </a:r>
          </a:p>
        </p:txBody>
      </p:sp>
      <p:sp>
        <p:nvSpPr>
          <p:cNvPr id="1158150" name="Text Box 6"/>
          <p:cNvSpPr txBox="1">
            <a:spLocks noChangeArrowheads="1"/>
          </p:cNvSpPr>
          <p:nvPr/>
        </p:nvSpPr>
        <p:spPr bwMode="auto">
          <a:xfrm>
            <a:off x="5937250" y="2316163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b="1">
                <a:solidFill>
                  <a:srgbClr val="339933"/>
                </a:solidFill>
                <a:latin typeface="Tahoma" pitchFamily="34" charset="0"/>
              </a:rPr>
              <a:t>prior term</a:t>
            </a:r>
          </a:p>
        </p:txBody>
      </p:sp>
      <p:sp>
        <p:nvSpPr>
          <p:cNvPr id="1158151" name="Text Box 7"/>
          <p:cNvSpPr txBox="1">
            <a:spLocks noChangeArrowheads="1"/>
          </p:cNvSpPr>
          <p:nvPr/>
        </p:nvSpPr>
        <p:spPr bwMode="auto">
          <a:xfrm>
            <a:off x="635000" y="3910013"/>
            <a:ext cx="3000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>
                <a:latin typeface="Tahoma" pitchFamily="34" charset="0"/>
              </a:rPr>
              <a:t>Data term says that in a good labeling </a:t>
            </a:r>
            <a:r>
              <a:rPr lang="en-US" sz="2000" b="1" i="1"/>
              <a:t>L</a:t>
            </a:r>
            <a:r>
              <a:rPr lang="en-US" sz="2000">
                <a:latin typeface="Tahoma" pitchFamily="34" charset="0"/>
              </a:rPr>
              <a:t>  pixels should be labeled as close as possible to their colors in the original (noisy) image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158152" name="Text Box 8"/>
          <p:cNvSpPr txBox="1">
            <a:spLocks noChangeArrowheads="1"/>
          </p:cNvSpPr>
          <p:nvPr/>
        </p:nvSpPr>
        <p:spPr bwMode="auto">
          <a:xfrm>
            <a:off x="5502275" y="3848100"/>
            <a:ext cx="30003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>
                <a:latin typeface="Tahoma" pitchFamily="34" charset="0"/>
              </a:rPr>
              <a:t>Prior term says that in a good labeling </a:t>
            </a:r>
            <a:r>
              <a:rPr lang="en-US" sz="2000" b="1" i="1"/>
              <a:t>L</a:t>
            </a:r>
            <a:r>
              <a:rPr lang="en-US" sz="2000">
                <a:latin typeface="Tahoma" pitchFamily="34" charset="0"/>
              </a:rPr>
              <a:t>  pixels should be labeled as to form spatially coherent blocks (as few discontinuities as possible)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158153" name="Freeform 9"/>
          <p:cNvSpPr>
            <a:spLocks/>
          </p:cNvSpPr>
          <p:nvPr/>
        </p:nvSpPr>
        <p:spPr bwMode="auto">
          <a:xfrm>
            <a:off x="1871663" y="2786063"/>
            <a:ext cx="2017712" cy="1204912"/>
          </a:xfrm>
          <a:custGeom>
            <a:avLst/>
            <a:gdLst/>
            <a:ahLst/>
            <a:cxnLst>
              <a:cxn ang="0">
                <a:pos x="256" y="0"/>
              </a:cxn>
              <a:cxn ang="0">
                <a:pos x="64" y="92"/>
              </a:cxn>
              <a:cxn ang="0">
                <a:pos x="0" y="476"/>
              </a:cxn>
              <a:cxn ang="0">
                <a:pos x="284" y="759"/>
              </a:cxn>
              <a:cxn ang="0">
                <a:pos x="1107" y="540"/>
              </a:cxn>
              <a:cxn ang="0">
                <a:pos x="1271" y="64"/>
              </a:cxn>
              <a:cxn ang="0">
                <a:pos x="650" y="10"/>
              </a:cxn>
              <a:cxn ang="0">
                <a:pos x="256" y="0"/>
              </a:cxn>
            </a:cxnLst>
            <a:rect l="0" t="0" r="r" b="b"/>
            <a:pathLst>
              <a:path w="1271" h="759">
                <a:moveTo>
                  <a:pt x="256" y="0"/>
                </a:moveTo>
                <a:lnTo>
                  <a:pt x="64" y="92"/>
                </a:lnTo>
                <a:lnTo>
                  <a:pt x="0" y="476"/>
                </a:lnTo>
                <a:lnTo>
                  <a:pt x="284" y="759"/>
                </a:lnTo>
                <a:lnTo>
                  <a:pt x="1107" y="540"/>
                </a:lnTo>
                <a:lnTo>
                  <a:pt x="1271" y="64"/>
                </a:lnTo>
                <a:lnTo>
                  <a:pt x="650" y="10"/>
                </a:lnTo>
                <a:lnTo>
                  <a:pt x="256" y="0"/>
                </a:lnTo>
                <a:close/>
              </a:path>
            </a:pathLst>
          </a:custGeom>
          <a:noFill/>
          <a:ln w="28575" cap="flat" cmpd="sng">
            <a:solidFill>
              <a:srgbClr val="33993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8154" name="Freeform 10"/>
          <p:cNvSpPr>
            <a:spLocks/>
          </p:cNvSpPr>
          <p:nvPr/>
        </p:nvSpPr>
        <p:spPr bwMode="auto">
          <a:xfrm>
            <a:off x="5616575" y="2700338"/>
            <a:ext cx="2511425" cy="1160462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174" y="45"/>
              </a:cxn>
              <a:cxn ang="0">
                <a:pos x="64" y="210"/>
              </a:cxn>
              <a:cxn ang="0">
                <a:pos x="0" y="612"/>
              </a:cxn>
              <a:cxn ang="0">
                <a:pos x="83" y="731"/>
              </a:cxn>
              <a:cxn ang="0">
                <a:pos x="604" y="676"/>
              </a:cxn>
              <a:cxn ang="0">
                <a:pos x="1225" y="594"/>
              </a:cxn>
              <a:cxn ang="0">
                <a:pos x="1582" y="374"/>
              </a:cxn>
              <a:cxn ang="0">
                <a:pos x="1445" y="82"/>
              </a:cxn>
              <a:cxn ang="0">
                <a:pos x="988" y="27"/>
              </a:cxn>
              <a:cxn ang="0">
                <a:pos x="512" y="27"/>
              </a:cxn>
            </a:cxnLst>
            <a:rect l="0" t="0" r="r" b="b"/>
            <a:pathLst>
              <a:path w="1582" h="731">
                <a:moveTo>
                  <a:pt x="576" y="0"/>
                </a:moveTo>
                <a:lnTo>
                  <a:pt x="174" y="45"/>
                </a:lnTo>
                <a:lnTo>
                  <a:pt x="64" y="210"/>
                </a:lnTo>
                <a:lnTo>
                  <a:pt x="0" y="612"/>
                </a:lnTo>
                <a:lnTo>
                  <a:pt x="83" y="731"/>
                </a:lnTo>
                <a:lnTo>
                  <a:pt x="604" y="676"/>
                </a:lnTo>
                <a:lnTo>
                  <a:pt x="1225" y="594"/>
                </a:lnTo>
                <a:lnTo>
                  <a:pt x="1582" y="374"/>
                </a:lnTo>
                <a:lnTo>
                  <a:pt x="1445" y="82"/>
                </a:lnTo>
                <a:lnTo>
                  <a:pt x="988" y="27"/>
                </a:lnTo>
                <a:lnTo>
                  <a:pt x="512" y="27"/>
                </a:lnTo>
              </a:path>
            </a:pathLst>
          </a:custGeom>
          <a:noFill/>
          <a:ln w="28575" cap="flat" cmpd="sng">
            <a:solidFill>
              <a:srgbClr val="33993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47" grpId="0" build="p" autoUpdateAnimBg="0"/>
      <p:bldP spid="1158149" grpId="0" autoUpdateAnimBg="0"/>
      <p:bldP spid="1158150" grpId="0" autoUpdateAnimBg="0"/>
      <p:bldP spid="1158151" grpId="0" autoUpdateAnimBg="0"/>
      <p:bldP spid="1158152" grpId="0" autoUpdateAnimBg="0"/>
      <p:bldP spid="1158153" grpId="0" animBg="1"/>
      <p:bldP spid="11581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1AA6-B819-467A-B67B-3ADD536B8F94}" type="slidenum">
              <a:rPr lang="en-US"/>
              <a:pPr/>
              <a:t>17</a:t>
            </a:fld>
            <a:endParaRPr lang="en-US"/>
          </a:p>
        </p:txBody>
      </p:sp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Energy Formulation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3001963"/>
            <a:ext cx="8748712" cy="161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Note that data term and prior term want different things:</a:t>
            </a:r>
          </a:p>
        </p:txBody>
      </p:sp>
      <p:grpSp>
        <p:nvGrpSpPr>
          <p:cNvPr id="1160196" name="Group 4"/>
          <p:cNvGrpSpPr>
            <a:grpSpLocks/>
          </p:cNvGrpSpPr>
          <p:nvPr/>
        </p:nvGrpSpPr>
        <p:grpSpPr bwMode="auto">
          <a:xfrm>
            <a:off x="374650" y="1274763"/>
            <a:ext cx="7753350" cy="1630362"/>
            <a:chOff x="236" y="803"/>
            <a:chExt cx="4884" cy="1027"/>
          </a:xfrm>
        </p:grpSpPr>
        <p:graphicFrame>
          <p:nvGraphicFramePr>
            <p:cNvPr id="1160197" name="Object 5"/>
            <p:cNvGraphicFramePr>
              <a:graphicFrameLocks noChangeAspect="1"/>
            </p:cNvGraphicFramePr>
            <p:nvPr/>
          </p:nvGraphicFramePr>
          <p:xfrm>
            <a:off x="236" y="1110"/>
            <a:ext cx="4795" cy="625"/>
          </p:xfrm>
          <a:graphic>
            <a:graphicData uri="http://schemas.openxmlformats.org/presentationml/2006/ole">
              <p:oleObj spid="_x0000_s1160197" name="Equation" r:id="rId4" imgW="3060360" imgH="355320" progId="Equation.3">
                <p:embed/>
              </p:oleObj>
            </a:graphicData>
          </a:graphic>
        </p:graphicFrame>
        <p:sp>
          <p:nvSpPr>
            <p:cNvPr id="1160198" name="Text Box 6"/>
            <p:cNvSpPr txBox="1">
              <a:spLocks noChangeArrowheads="1"/>
            </p:cNvSpPr>
            <p:nvPr/>
          </p:nvSpPr>
          <p:spPr bwMode="auto">
            <a:xfrm>
              <a:off x="1400" y="816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buFontTx/>
                <a:buNone/>
              </a:pPr>
              <a:r>
                <a:rPr lang="en-US" b="1">
                  <a:solidFill>
                    <a:srgbClr val="339933"/>
                  </a:solidFill>
                  <a:latin typeface="Tahoma" pitchFamily="34" charset="0"/>
                </a:rPr>
                <a:t>data  term</a:t>
              </a:r>
            </a:p>
          </p:txBody>
        </p:sp>
        <p:sp>
          <p:nvSpPr>
            <p:cNvPr id="1160199" name="Text Box 7"/>
            <p:cNvSpPr txBox="1">
              <a:spLocks noChangeArrowheads="1"/>
            </p:cNvSpPr>
            <p:nvPr/>
          </p:nvSpPr>
          <p:spPr bwMode="auto">
            <a:xfrm>
              <a:off x="3721" y="803"/>
              <a:ext cx="1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buFontTx/>
                <a:buNone/>
              </a:pPr>
              <a:r>
                <a:rPr lang="en-US" b="1">
                  <a:solidFill>
                    <a:srgbClr val="339933"/>
                  </a:solidFill>
                  <a:latin typeface="Tahoma" pitchFamily="34" charset="0"/>
                </a:rPr>
                <a:t>prior term</a:t>
              </a:r>
            </a:p>
          </p:txBody>
        </p:sp>
        <p:sp>
          <p:nvSpPr>
            <p:cNvPr id="1160200" name="Freeform 8"/>
            <p:cNvSpPr>
              <a:spLocks/>
            </p:cNvSpPr>
            <p:nvPr/>
          </p:nvSpPr>
          <p:spPr bwMode="auto">
            <a:xfrm>
              <a:off x="1179" y="1071"/>
              <a:ext cx="1271" cy="759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64" y="92"/>
                </a:cxn>
                <a:cxn ang="0">
                  <a:pos x="0" y="476"/>
                </a:cxn>
                <a:cxn ang="0">
                  <a:pos x="284" y="759"/>
                </a:cxn>
                <a:cxn ang="0">
                  <a:pos x="1107" y="540"/>
                </a:cxn>
                <a:cxn ang="0">
                  <a:pos x="1271" y="64"/>
                </a:cxn>
                <a:cxn ang="0">
                  <a:pos x="650" y="10"/>
                </a:cxn>
                <a:cxn ang="0">
                  <a:pos x="256" y="0"/>
                </a:cxn>
              </a:cxnLst>
              <a:rect l="0" t="0" r="r" b="b"/>
              <a:pathLst>
                <a:path w="1271" h="759">
                  <a:moveTo>
                    <a:pt x="256" y="0"/>
                  </a:moveTo>
                  <a:lnTo>
                    <a:pt x="64" y="92"/>
                  </a:lnTo>
                  <a:lnTo>
                    <a:pt x="0" y="476"/>
                  </a:lnTo>
                  <a:lnTo>
                    <a:pt x="284" y="759"/>
                  </a:lnTo>
                  <a:lnTo>
                    <a:pt x="1107" y="540"/>
                  </a:lnTo>
                  <a:lnTo>
                    <a:pt x="1271" y="64"/>
                  </a:lnTo>
                  <a:lnTo>
                    <a:pt x="650" y="10"/>
                  </a:lnTo>
                  <a:lnTo>
                    <a:pt x="256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33993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01" name="Freeform 9"/>
            <p:cNvSpPr>
              <a:spLocks/>
            </p:cNvSpPr>
            <p:nvPr/>
          </p:nvSpPr>
          <p:spPr bwMode="auto">
            <a:xfrm>
              <a:off x="3538" y="1017"/>
              <a:ext cx="1582" cy="731"/>
            </a:xfrm>
            <a:custGeom>
              <a:avLst/>
              <a:gdLst/>
              <a:ahLst/>
              <a:cxnLst>
                <a:cxn ang="0">
                  <a:pos x="576" y="0"/>
                </a:cxn>
                <a:cxn ang="0">
                  <a:pos x="174" y="45"/>
                </a:cxn>
                <a:cxn ang="0">
                  <a:pos x="64" y="210"/>
                </a:cxn>
                <a:cxn ang="0">
                  <a:pos x="0" y="612"/>
                </a:cxn>
                <a:cxn ang="0">
                  <a:pos x="83" y="731"/>
                </a:cxn>
                <a:cxn ang="0">
                  <a:pos x="604" y="676"/>
                </a:cxn>
                <a:cxn ang="0">
                  <a:pos x="1225" y="594"/>
                </a:cxn>
                <a:cxn ang="0">
                  <a:pos x="1582" y="374"/>
                </a:cxn>
                <a:cxn ang="0">
                  <a:pos x="1445" y="82"/>
                </a:cxn>
                <a:cxn ang="0">
                  <a:pos x="988" y="27"/>
                </a:cxn>
                <a:cxn ang="0">
                  <a:pos x="512" y="27"/>
                </a:cxn>
              </a:cxnLst>
              <a:rect l="0" t="0" r="r" b="b"/>
              <a:pathLst>
                <a:path w="1582" h="731">
                  <a:moveTo>
                    <a:pt x="576" y="0"/>
                  </a:moveTo>
                  <a:lnTo>
                    <a:pt x="174" y="45"/>
                  </a:lnTo>
                  <a:lnTo>
                    <a:pt x="64" y="210"/>
                  </a:lnTo>
                  <a:lnTo>
                    <a:pt x="0" y="612"/>
                  </a:lnTo>
                  <a:lnTo>
                    <a:pt x="83" y="731"/>
                  </a:lnTo>
                  <a:lnTo>
                    <a:pt x="604" y="676"/>
                  </a:lnTo>
                  <a:lnTo>
                    <a:pt x="1225" y="594"/>
                  </a:lnTo>
                  <a:lnTo>
                    <a:pt x="1582" y="374"/>
                  </a:lnTo>
                  <a:lnTo>
                    <a:pt x="1445" y="82"/>
                  </a:lnTo>
                  <a:lnTo>
                    <a:pt x="988" y="27"/>
                  </a:lnTo>
                  <a:lnTo>
                    <a:pt x="512" y="27"/>
                  </a:lnTo>
                </a:path>
              </a:pathLst>
            </a:custGeom>
            <a:noFill/>
            <a:ln w="28575" cap="flat" cmpd="sng">
              <a:solidFill>
                <a:srgbClr val="33993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0203" name="Group 11"/>
          <p:cNvGrpSpPr>
            <a:grpSpLocks/>
          </p:cNvGrpSpPr>
          <p:nvPr/>
        </p:nvGrpSpPr>
        <p:grpSpPr bwMode="auto">
          <a:xfrm>
            <a:off x="1822450" y="4572000"/>
            <a:ext cx="1606550" cy="1447800"/>
            <a:chOff x="2266" y="1461"/>
            <a:chExt cx="1227" cy="1106"/>
          </a:xfrm>
        </p:grpSpPr>
        <p:sp>
          <p:nvSpPr>
            <p:cNvPr id="1160204" name="Rectangle 12"/>
            <p:cNvSpPr>
              <a:spLocks noChangeArrowheads="1"/>
            </p:cNvSpPr>
            <p:nvPr/>
          </p:nvSpPr>
          <p:spPr bwMode="auto">
            <a:xfrm>
              <a:off x="2266" y="1461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05" name="Rectangle 13"/>
            <p:cNvSpPr>
              <a:spLocks noChangeArrowheads="1"/>
            </p:cNvSpPr>
            <p:nvPr/>
          </p:nvSpPr>
          <p:spPr bwMode="auto">
            <a:xfrm>
              <a:off x="2506" y="15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06" name="Rectangle 14"/>
            <p:cNvSpPr>
              <a:spLocks noChangeArrowheads="1"/>
            </p:cNvSpPr>
            <p:nvPr/>
          </p:nvSpPr>
          <p:spPr bwMode="auto">
            <a:xfrm>
              <a:off x="2842" y="16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07" name="Rectangle 15"/>
            <p:cNvSpPr>
              <a:spLocks noChangeArrowheads="1"/>
            </p:cNvSpPr>
            <p:nvPr/>
          </p:nvSpPr>
          <p:spPr bwMode="auto">
            <a:xfrm>
              <a:off x="2456" y="168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08" name="Rectangle 16"/>
            <p:cNvSpPr>
              <a:spLocks noChangeArrowheads="1"/>
            </p:cNvSpPr>
            <p:nvPr/>
          </p:nvSpPr>
          <p:spPr bwMode="auto">
            <a:xfrm>
              <a:off x="2665" y="16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09" name="Rectangle 17"/>
            <p:cNvSpPr>
              <a:spLocks noChangeArrowheads="1"/>
            </p:cNvSpPr>
            <p:nvPr/>
          </p:nvSpPr>
          <p:spPr bwMode="auto">
            <a:xfrm>
              <a:off x="2277" y="14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0" name="Rectangle 18"/>
            <p:cNvSpPr>
              <a:spLocks noChangeArrowheads="1"/>
            </p:cNvSpPr>
            <p:nvPr/>
          </p:nvSpPr>
          <p:spPr bwMode="auto">
            <a:xfrm>
              <a:off x="2855" y="179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1" name="Rectangle 19"/>
            <p:cNvSpPr>
              <a:spLocks noChangeArrowheads="1"/>
            </p:cNvSpPr>
            <p:nvPr/>
          </p:nvSpPr>
          <p:spPr bwMode="auto">
            <a:xfrm>
              <a:off x="3068" y="186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2" name="Rectangle 20"/>
            <p:cNvSpPr>
              <a:spLocks noChangeArrowheads="1"/>
            </p:cNvSpPr>
            <p:nvPr/>
          </p:nvSpPr>
          <p:spPr bwMode="auto">
            <a:xfrm>
              <a:off x="3202" y="19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3" name="Rectangle 21"/>
            <p:cNvSpPr>
              <a:spLocks noChangeArrowheads="1"/>
            </p:cNvSpPr>
            <p:nvPr/>
          </p:nvSpPr>
          <p:spPr bwMode="auto">
            <a:xfrm>
              <a:off x="2726" y="19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4" name="Rectangle 22"/>
            <p:cNvSpPr>
              <a:spLocks noChangeArrowheads="1"/>
            </p:cNvSpPr>
            <p:nvPr/>
          </p:nvSpPr>
          <p:spPr bwMode="auto">
            <a:xfrm>
              <a:off x="2792" y="174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5" name="Rectangle 23"/>
            <p:cNvSpPr>
              <a:spLocks noChangeArrowheads="1"/>
            </p:cNvSpPr>
            <p:nvPr/>
          </p:nvSpPr>
          <p:spPr bwMode="auto">
            <a:xfrm>
              <a:off x="2652" y="191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6" name="Rectangle 24"/>
            <p:cNvSpPr>
              <a:spLocks noChangeArrowheads="1"/>
            </p:cNvSpPr>
            <p:nvPr/>
          </p:nvSpPr>
          <p:spPr bwMode="auto">
            <a:xfrm>
              <a:off x="3146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7" name="Rectangle 25"/>
            <p:cNvSpPr>
              <a:spLocks noChangeArrowheads="1"/>
            </p:cNvSpPr>
            <p:nvPr/>
          </p:nvSpPr>
          <p:spPr bwMode="auto">
            <a:xfrm>
              <a:off x="2670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8" name="Rectangle 26"/>
            <p:cNvSpPr>
              <a:spLocks noChangeArrowheads="1"/>
            </p:cNvSpPr>
            <p:nvPr/>
          </p:nvSpPr>
          <p:spPr bwMode="auto">
            <a:xfrm>
              <a:off x="308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19" name="Rectangle 27"/>
            <p:cNvSpPr>
              <a:spLocks noChangeArrowheads="1"/>
            </p:cNvSpPr>
            <p:nvPr/>
          </p:nvSpPr>
          <p:spPr bwMode="auto">
            <a:xfrm>
              <a:off x="2631" y="191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0" name="Rectangle 28"/>
            <p:cNvSpPr>
              <a:spLocks noChangeArrowheads="1"/>
            </p:cNvSpPr>
            <p:nvPr/>
          </p:nvSpPr>
          <p:spPr bwMode="auto">
            <a:xfrm>
              <a:off x="2852" y="20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1" name="Rectangle 29"/>
            <p:cNvSpPr>
              <a:spLocks noChangeArrowheads="1"/>
            </p:cNvSpPr>
            <p:nvPr/>
          </p:nvSpPr>
          <p:spPr bwMode="auto">
            <a:xfrm>
              <a:off x="2626" y="206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2" name="Rectangle 30"/>
            <p:cNvSpPr>
              <a:spLocks noChangeArrowheads="1"/>
            </p:cNvSpPr>
            <p:nvPr/>
          </p:nvSpPr>
          <p:spPr bwMode="auto">
            <a:xfrm>
              <a:off x="2870" y="21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3" name="Rectangle 31"/>
            <p:cNvSpPr>
              <a:spLocks noChangeArrowheads="1"/>
            </p:cNvSpPr>
            <p:nvPr/>
          </p:nvSpPr>
          <p:spPr bwMode="auto">
            <a:xfrm>
              <a:off x="256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4" name="Rectangle 32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5" name="Rectangle 33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6" name="Rectangle 34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7" name="Rectangle 35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8" name="Rectangle 36"/>
            <p:cNvSpPr>
              <a:spLocks noChangeArrowheads="1"/>
            </p:cNvSpPr>
            <p:nvPr/>
          </p:nvSpPr>
          <p:spPr bwMode="auto">
            <a:xfrm>
              <a:off x="3240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29" name="Rectangle 37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0" name="Rectangle 38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1" name="Rectangle 39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2" name="Rectangle 40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3" name="Rectangle 41"/>
            <p:cNvSpPr>
              <a:spLocks noChangeArrowheads="1"/>
            </p:cNvSpPr>
            <p:nvPr/>
          </p:nvSpPr>
          <p:spPr bwMode="auto">
            <a:xfrm>
              <a:off x="3247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4" name="Rectangle 42"/>
            <p:cNvSpPr>
              <a:spLocks noChangeArrowheads="1"/>
            </p:cNvSpPr>
            <p:nvPr/>
          </p:nvSpPr>
          <p:spPr bwMode="auto">
            <a:xfrm>
              <a:off x="2748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5" name="Rectangle 43"/>
            <p:cNvSpPr>
              <a:spLocks noChangeArrowheads="1"/>
            </p:cNvSpPr>
            <p:nvPr/>
          </p:nvSpPr>
          <p:spPr bwMode="auto">
            <a:xfrm>
              <a:off x="3242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6" name="Rectangle 44"/>
            <p:cNvSpPr>
              <a:spLocks noChangeArrowheads="1"/>
            </p:cNvSpPr>
            <p:nvPr/>
          </p:nvSpPr>
          <p:spPr bwMode="auto">
            <a:xfrm>
              <a:off x="2766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7" name="Rectangle 45"/>
            <p:cNvSpPr>
              <a:spLocks noChangeArrowheads="1"/>
            </p:cNvSpPr>
            <p:nvPr/>
          </p:nvSpPr>
          <p:spPr bwMode="auto">
            <a:xfrm>
              <a:off x="3184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8" name="Rectangle 46"/>
            <p:cNvSpPr>
              <a:spLocks noChangeArrowheads="1"/>
            </p:cNvSpPr>
            <p:nvPr/>
          </p:nvSpPr>
          <p:spPr bwMode="auto">
            <a:xfrm>
              <a:off x="2727" y="201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39" name="Rectangle 47"/>
            <p:cNvSpPr>
              <a:spLocks noChangeArrowheads="1"/>
            </p:cNvSpPr>
            <p:nvPr/>
          </p:nvSpPr>
          <p:spPr bwMode="auto">
            <a:xfrm>
              <a:off x="2588" y="208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0" name="Rectangle 48"/>
            <p:cNvSpPr>
              <a:spLocks noChangeArrowheads="1"/>
            </p:cNvSpPr>
            <p:nvPr/>
          </p:nvSpPr>
          <p:spPr bwMode="auto">
            <a:xfrm>
              <a:off x="2442" y="22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1" name="Rectangle 49"/>
            <p:cNvSpPr>
              <a:spLocks noChangeArrowheads="1"/>
            </p:cNvSpPr>
            <p:nvPr/>
          </p:nvSpPr>
          <p:spPr bwMode="auto">
            <a:xfrm>
              <a:off x="2606" y="22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2" name="Rectangle 50"/>
            <p:cNvSpPr>
              <a:spLocks noChangeArrowheads="1"/>
            </p:cNvSpPr>
            <p:nvPr/>
          </p:nvSpPr>
          <p:spPr bwMode="auto">
            <a:xfrm>
              <a:off x="2664" y="196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3" name="Rectangle 51"/>
            <p:cNvSpPr>
              <a:spLocks noChangeArrowheads="1"/>
            </p:cNvSpPr>
            <p:nvPr/>
          </p:nvSpPr>
          <p:spPr bwMode="auto">
            <a:xfrm>
              <a:off x="3399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4" name="Rectangle 52"/>
            <p:cNvSpPr>
              <a:spLocks noChangeArrowheads="1"/>
            </p:cNvSpPr>
            <p:nvPr/>
          </p:nvSpPr>
          <p:spPr bwMode="auto">
            <a:xfrm>
              <a:off x="3260" y="20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5" name="Rectangle 53"/>
            <p:cNvSpPr>
              <a:spLocks noChangeArrowheads="1"/>
            </p:cNvSpPr>
            <p:nvPr/>
          </p:nvSpPr>
          <p:spPr bwMode="auto">
            <a:xfrm>
              <a:off x="3394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6" name="Rectangle 54"/>
            <p:cNvSpPr>
              <a:spLocks noChangeArrowheads="1"/>
            </p:cNvSpPr>
            <p:nvPr/>
          </p:nvSpPr>
          <p:spPr bwMode="auto">
            <a:xfrm>
              <a:off x="3278" y="22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7" name="Rectangle 55"/>
            <p:cNvSpPr>
              <a:spLocks noChangeArrowheads="1"/>
            </p:cNvSpPr>
            <p:nvPr/>
          </p:nvSpPr>
          <p:spPr bwMode="auto">
            <a:xfrm>
              <a:off x="3336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8" name="Rectangle 56"/>
            <p:cNvSpPr>
              <a:spLocks noChangeArrowheads="1"/>
            </p:cNvSpPr>
            <p:nvPr/>
          </p:nvSpPr>
          <p:spPr bwMode="auto">
            <a:xfrm>
              <a:off x="2374" y="21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49" name="Rectangle 57"/>
            <p:cNvSpPr>
              <a:spLocks noChangeArrowheads="1"/>
            </p:cNvSpPr>
            <p:nvPr/>
          </p:nvSpPr>
          <p:spPr bwMode="auto">
            <a:xfrm>
              <a:off x="2538" y="203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0" name="Rectangle 58"/>
            <p:cNvSpPr>
              <a:spLocks noChangeArrowheads="1"/>
            </p:cNvSpPr>
            <p:nvPr/>
          </p:nvSpPr>
          <p:spPr bwMode="auto">
            <a:xfrm>
              <a:off x="2316" y="21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1" name="Rectangle 59"/>
            <p:cNvSpPr>
              <a:spLocks noChangeArrowheads="1"/>
            </p:cNvSpPr>
            <p:nvPr/>
          </p:nvSpPr>
          <p:spPr bwMode="auto">
            <a:xfrm>
              <a:off x="2874" y="21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2" name="Rectangle 60"/>
            <p:cNvSpPr>
              <a:spLocks noChangeArrowheads="1"/>
            </p:cNvSpPr>
            <p:nvPr/>
          </p:nvSpPr>
          <p:spPr bwMode="auto">
            <a:xfrm>
              <a:off x="2488" y="220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3" name="Rectangle 61"/>
            <p:cNvSpPr>
              <a:spLocks noChangeArrowheads="1"/>
            </p:cNvSpPr>
            <p:nvPr/>
          </p:nvSpPr>
          <p:spPr bwMode="auto">
            <a:xfrm>
              <a:off x="2697" y="21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4" name="Rectangle 62"/>
            <p:cNvSpPr>
              <a:spLocks noChangeArrowheads="1"/>
            </p:cNvSpPr>
            <p:nvPr/>
          </p:nvSpPr>
          <p:spPr bwMode="auto">
            <a:xfrm>
              <a:off x="2309" y="19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5" name="Rectangle 63"/>
            <p:cNvSpPr>
              <a:spLocks noChangeArrowheads="1"/>
            </p:cNvSpPr>
            <p:nvPr/>
          </p:nvSpPr>
          <p:spPr bwMode="auto">
            <a:xfrm>
              <a:off x="2887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6" name="Rectangle 64"/>
            <p:cNvSpPr>
              <a:spLocks noChangeArrowheads="1"/>
            </p:cNvSpPr>
            <p:nvPr/>
          </p:nvSpPr>
          <p:spPr bwMode="auto">
            <a:xfrm>
              <a:off x="2824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7" name="Rectangle 65"/>
            <p:cNvSpPr>
              <a:spLocks noChangeArrowheads="1"/>
            </p:cNvSpPr>
            <p:nvPr/>
          </p:nvSpPr>
          <p:spPr bwMode="auto">
            <a:xfrm>
              <a:off x="2654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8" name="Rectangle 66"/>
            <p:cNvSpPr>
              <a:spLocks noChangeArrowheads="1"/>
            </p:cNvSpPr>
            <p:nvPr/>
          </p:nvSpPr>
          <p:spPr bwMode="auto">
            <a:xfrm>
              <a:off x="2580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59" name="Rectangle 67"/>
            <p:cNvSpPr>
              <a:spLocks noChangeArrowheads="1"/>
            </p:cNvSpPr>
            <p:nvPr/>
          </p:nvSpPr>
          <p:spPr bwMode="auto">
            <a:xfrm>
              <a:off x="2598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0" name="Rectangle 68"/>
            <p:cNvSpPr>
              <a:spLocks noChangeArrowheads="1"/>
            </p:cNvSpPr>
            <p:nvPr/>
          </p:nvSpPr>
          <p:spPr bwMode="auto">
            <a:xfrm>
              <a:off x="2802" y="18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1" name="Rectangle 69"/>
            <p:cNvSpPr>
              <a:spLocks noChangeArrowheads="1"/>
            </p:cNvSpPr>
            <p:nvPr/>
          </p:nvSpPr>
          <p:spPr bwMode="auto">
            <a:xfrm>
              <a:off x="2554" y="21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2" name="Rectangle 70"/>
            <p:cNvSpPr>
              <a:spLocks noChangeArrowheads="1"/>
            </p:cNvSpPr>
            <p:nvPr/>
          </p:nvSpPr>
          <p:spPr bwMode="auto">
            <a:xfrm>
              <a:off x="2676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3" name="Rectangle 71"/>
            <p:cNvSpPr>
              <a:spLocks noChangeArrowheads="1"/>
            </p:cNvSpPr>
            <p:nvPr/>
          </p:nvSpPr>
          <p:spPr bwMode="auto">
            <a:xfrm>
              <a:off x="2694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4" name="Rectangle 72"/>
            <p:cNvSpPr>
              <a:spLocks noChangeArrowheads="1"/>
            </p:cNvSpPr>
            <p:nvPr/>
          </p:nvSpPr>
          <p:spPr bwMode="auto">
            <a:xfrm>
              <a:off x="2421" y="23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5" name="Rectangle 73"/>
            <p:cNvSpPr>
              <a:spLocks noChangeArrowheads="1"/>
            </p:cNvSpPr>
            <p:nvPr/>
          </p:nvSpPr>
          <p:spPr bwMode="auto">
            <a:xfrm>
              <a:off x="2516" y="21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6" name="Rectangle 74"/>
            <p:cNvSpPr>
              <a:spLocks noChangeArrowheads="1"/>
            </p:cNvSpPr>
            <p:nvPr/>
          </p:nvSpPr>
          <p:spPr bwMode="auto">
            <a:xfrm>
              <a:off x="2650" y="22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7" name="Rectangle 75"/>
            <p:cNvSpPr>
              <a:spLocks noChangeArrowheads="1"/>
            </p:cNvSpPr>
            <p:nvPr/>
          </p:nvSpPr>
          <p:spPr bwMode="auto">
            <a:xfrm>
              <a:off x="2534" y="233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8" name="Rectangle 76"/>
            <p:cNvSpPr>
              <a:spLocks noChangeArrowheads="1"/>
            </p:cNvSpPr>
            <p:nvPr/>
          </p:nvSpPr>
          <p:spPr bwMode="auto">
            <a:xfrm>
              <a:off x="2736" y="18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69" name="Rectangle 77"/>
            <p:cNvSpPr>
              <a:spLocks noChangeArrowheads="1"/>
            </p:cNvSpPr>
            <p:nvPr/>
          </p:nvSpPr>
          <p:spPr bwMode="auto">
            <a:xfrm>
              <a:off x="2466" y="212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0" name="Rectangle 78"/>
            <p:cNvSpPr>
              <a:spLocks noChangeArrowheads="1"/>
            </p:cNvSpPr>
            <p:nvPr/>
          </p:nvSpPr>
          <p:spPr bwMode="auto">
            <a:xfrm>
              <a:off x="2416" y="22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1" name="Rectangle 79"/>
            <p:cNvSpPr>
              <a:spLocks noChangeArrowheads="1"/>
            </p:cNvSpPr>
            <p:nvPr/>
          </p:nvSpPr>
          <p:spPr bwMode="auto">
            <a:xfrm>
              <a:off x="2625" y="224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2" name="Rectangle 80"/>
            <p:cNvSpPr>
              <a:spLocks noChangeArrowheads="1"/>
            </p:cNvSpPr>
            <p:nvPr/>
          </p:nvSpPr>
          <p:spPr bwMode="auto">
            <a:xfrm>
              <a:off x="2752" y="23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3" name="Rectangle 81"/>
            <p:cNvSpPr>
              <a:spLocks noChangeArrowheads="1"/>
            </p:cNvSpPr>
            <p:nvPr/>
          </p:nvSpPr>
          <p:spPr bwMode="auto">
            <a:xfrm>
              <a:off x="3238" y="198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4" name="Rectangle 82"/>
            <p:cNvSpPr>
              <a:spLocks noChangeArrowheads="1"/>
            </p:cNvSpPr>
            <p:nvPr/>
          </p:nvSpPr>
          <p:spPr bwMode="auto">
            <a:xfrm>
              <a:off x="3399" y="227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5" name="Rectangle 83"/>
            <p:cNvSpPr>
              <a:spLocks noChangeArrowheads="1"/>
            </p:cNvSpPr>
            <p:nvPr/>
          </p:nvSpPr>
          <p:spPr bwMode="auto">
            <a:xfrm>
              <a:off x="3182" y="208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6" name="Rectangle 84"/>
            <p:cNvSpPr>
              <a:spLocks noChangeArrowheads="1"/>
            </p:cNvSpPr>
            <p:nvPr/>
          </p:nvSpPr>
          <p:spPr bwMode="auto">
            <a:xfrm>
              <a:off x="3143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7" name="Rectangle 85"/>
            <p:cNvSpPr>
              <a:spLocks noChangeArrowheads="1"/>
            </p:cNvSpPr>
            <p:nvPr/>
          </p:nvSpPr>
          <p:spPr bwMode="auto">
            <a:xfrm>
              <a:off x="3138" y="20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8" name="Rectangle 86"/>
            <p:cNvSpPr>
              <a:spLocks noChangeArrowheads="1"/>
            </p:cNvSpPr>
            <p:nvPr/>
          </p:nvSpPr>
          <p:spPr bwMode="auto">
            <a:xfrm>
              <a:off x="3351" y="23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79" name="Rectangle 87"/>
            <p:cNvSpPr>
              <a:spLocks noChangeArrowheads="1"/>
            </p:cNvSpPr>
            <p:nvPr/>
          </p:nvSpPr>
          <p:spPr bwMode="auto">
            <a:xfrm>
              <a:off x="3278" y="21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0" name="Rectangle 88"/>
            <p:cNvSpPr>
              <a:spLocks noChangeArrowheads="1"/>
            </p:cNvSpPr>
            <p:nvPr/>
          </p:nvSpPr>
          <p:spPr bwMode="auto">
            <a:xfrm>
              <a:off x="3368" y="20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1" name="Rectangle 89"/>
            <p:cNvSpPr>
              <a:spLocks noChangeArrowheads="1"/>
            </p:cNvSpPr>
            <p:nvPr/>
          </p:nvSpPr>
          <p:spPr bwMode="auto">
            <a:xfrm>
              <a:off x="3100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2" name="Rectangle 90"/>
            <p:cNvSpPr>
              <a:spLocks noChangeArrowheads="1"/>
            </p:cNvSpPr>
            <p:nvPr/>
          </p:nvSpPr>
          <p:spPr bwMode="auto">
            <a:xfrm>
              <a:off x="3234" y="217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3" name="Rectangle 91"/>
            <p:cNvSpPr>
              <a:spLocks noChangeArrowheads="1"/>
            </p:cNvSpPr>
            <p:nvPr/>
          </p:nvSpPr>
          <p:spPr bwMode="auto">
            <a:xfrm>
              <a:off x="3118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4" name="Rectangle 92"/>
            <p:cNvSpPr>
              <a:spLocks noChangeArrowheads="1"/>
            </p:cNvSpPr>
            <p:nvPr/>
          </p:nvSpPr>
          <p:spPr bwMode="auto">
            <a:xfrm>
              <a:off x="3236" y="18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5" name="Rectangle 93"/>
            <p:cNvSpPr>
              <a:spLocks noChangeArrowheads="1"/>
            </p:cNvSpPr>
            <p:nvPr/>
          </p:nvSpPr>
          <p:spPr bwMode="auto">
            <a:xfrm>
              <a:off x="3050" y="20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6" name="Rectangle 94"/>
            <p:cNvSpPr>
              <a:spLocks noChangeArrowheads="1"/>
            </p:cNvSpPr>
            <p:nvPr/>
          </p:nvSpPr>
          <p:spPr bwMode="auto">
            <a:xfrm>
              <a:off x="3000" y="221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7" name="Rectangle 95"/>
            <p:cNvSpPr>
              <a:spLocks noChangeArrowheads="1"/>
            </p:cNvSpPr>
            <p:nvPr/>
          </p:nvSpPr>
          <p:spPr bwMode="auto">
            <a:xfrm>
              <a:off x="3209" y="216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8" name="Rectangle 96"/>
            <p:cNvSpPr>
              <a:spLocks noChangeArrowheads="1"/>
            </p:cNvSpPr>
            <p:nvPr/>
          </p:nvSpPr>
          <p:spPr bwMode="auto">
            <a:xfrm>
              <a:off x="3336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89" name="Rectangle 97"/>
            <p:cNvSpPr>
              <a:spLocks noChangeArrowheads="1"/>
            </p:cNvSpPr>
            <p:nvPr/>
          </p:nvSpPr>
          <p:spPr bwMode="auto">
            <a:xfrm>
              <a:off x="2966" y="160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0" name="Rectangle 98"/>
            <p:cNvSpPr>
              <a:spLocks noChangeArrowheads="1"/>
            </p:cNvSpPr>
            <p:nvPr/>
          </p:nvSpPr>
          <p:spPr bwMode="auto">
            <a:xfrm>
              <a:off x="2910" y="169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1" name="Rectangle 99"/>
            <p:cNvSpPr>
              <a:spLocks noChangeArrowheads="1"/>
            </p:cNvSpPr>
            <p:nvPr/>
          </p:nvSpPr>
          <p:spPr bwMode="auto">
            <a:xfrm>
              <a:off x="2871" y="1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2" name="Rectangle 100"/>
            <p:cNvSpPr>
              <a:spLocks noChangeArrowheads="1"/>
            </p:cNvSpPr>
            <p:nvPr/>
          </p:nvSpPr>
          <p:spPr bwMode="auto">
            <a:xfrm>
              <a:off x="2866" y="169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3" name="Rectangle 101"/>
            <p:cNvSpPr>
              <a:spLocks noChangeArrowheads="1"/>
            </p:cNvSpPr>
            <p:nvPr/>
          </p:nvSpPr>
          <p:spPr bwMode="auto">
            <a:xfrm>
              <a:off x="2988" y="16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4" name="Rectangle 102"/>
            <p:cNvSpPr>
              <a:spLocks noChangeArrowheads="1"/>
            </p:cNvSpPr>
            <p:nvPr/>
          </p:nvSpPr>
          <p:spPr bwMode="auto">
            <a:xfrm>
              <a:off x="3006" y="17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5" name="Rectangle 103"/>
            <p:cNvSpPr>
              <a:spLocks noChangeArrowheads="1"/>
            </p:cNvSpPr>
            <p:nvPr/>
          </p:nvSpPr>
          <p:spPr bwMode="auto">
            <a:xfrm>
              <a:off x="2967" y="16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6" name="Rectangle 104"/>
            <p:cNvSpPr>
              <a:spLocks noChangeArrowheads="1"/>
            </p:cNvSpPr>
            <p:nvPr/>
          </p:nvSpPr>
          <p:spPr bwMode="auto">
            <a:xfrm>
              <a:off x="2828" y="172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7" name="Rectangle 105"/>
            <p:cNvSpPr>
              <a:spLocks noChangeArrowheads="1"/>
            </p:cNvSpPr>
            <p:nvPr/>
          </p:nvSpPr>
          <p:spPr bwMode="auto">
            <a:xfrm>
              <a:off x="2962" y="179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8" name="Rectangle 106"/>
            <p:cNvSpPr>
              <a:spLocks noChangeArrowheads="1"/>
            </p:cNvSpPr>
            <p:nvPr/>
          </p:nvSpPr>
          <p:spPr bwMode="auto">
            <a:xfrm>
              <a:off x="2846" y="18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299" name="Rectangle 107"/>
            <p:cNvSpPr>
              <a:spLocks noChangeArrowheads="1"/>
            </p:cNvSpPr>
            <p:nvPr/>
          </p:nvSpPr>
          <p:spPr bwMode="auto">
            <a:xfrm>
              <a:off x="2904" y="15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0" name="Rectangle 108"/>
            <p:cNvSpPr>
              <a:spLocks noChangeArrowheads="1"/>
            </p:cNvSpPr>
            <p:nvPr/>
          </p:nvSpPr>
          <p:spPr bwMode="auto">
            <a:xfrm>
              <a:off x="2778" y="16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1" name="Rectangle 109"/>
            <p:cNvSpPr>
              <a:spLocks noChangeArrowheads="1"/>
            </p:cNvSpPr>
            <p:nvPr/>
          </p:nvSpPr>
          <p:spPr bwMode="auto">
            <a:xfrm>
              <a:off x="2728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2" name="Rectangle 110"/>
            <p:cNvSpPr>
              <a:spLocks noChangeArrowheads="1"/>
            </p:cNvSpPr>
            <p:nvPr/>
          </p:nvSpPr>
          <p:spPr bwMode="auto">
            <a:xfrm>
              <a:off x="2937" y="17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3" name="Rectangle 111"/>
            <p:cNvSpPr>
              <a:spLocks noChangeArrowheads="1"/>
            </p:cNvSpPr>
            <p:nvPr/>
          </p:nvSpPr>
          <p:spPr bwMode="auto">
            <a:xfrm>
              <a:off x="3064" y="18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4" name="Rectangle 112"/>
            <p:cNvSpPr>
              <a:spLocks noChangeArrowheads="1"/>
            </p:cNvSpPr>
            <p:nvPr/>
          </p:nvSpPr>
          <p:spPr bwMode="auto">
            <a:xfrm>
              <a:off x="3062" y="17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5" name="Rectangle 113"/>
            <p:cNvSpPr>
              <a:spLocks noChangeArrowheads="1"/>
            </p:cNvSpPr>
            <p:nvPr/>
          </p:nvSpPr>
          <p:spPr bwMode="auto">
            <a:xfrm>
              <a:off x="3026" y="15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6" name="Rectangle 114"/>
            <p:cNvSpPr>
              <a:spLocks noChangeArrowheads="1"/>
            </p:cNvSpPr>
            <p:nvPr/>
          </p:nvSpPr>
          <p:spPr bwMode="auto">
            <a:xfrm>
              <a:off x="3006" y="18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7" name="Rectangle 115"/>
            <p:cNvSpPr>
              <a:spLocks noChangeArrowheads="1"/>
            </p:cNvSpPr>
            <p:nvPr/>
          </p:nvSpPr>
          <p:spPr bwMode="auto">
            <a:xfrm>
              <a:off x="2952" y="22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8" name="Rectangle 116"/>
            <p:cNvSpPr>
              <a:spLocks noChangeArrowheads="1"/>
            </p:cNvSpPr>
            <p:nvPr/>
          </p:nvSpPr>
          <p:spPr bwMode="auto">
            <a:xfrm>
              <a:off x="2962" y="180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09" name="Rectangle 117"/>
            <p:cNvSpPr>
              <a:spLocks noChangeArrowheads="1"/>
            </p:cNvSpPr>
            <p:nvPr/>
          </p:nvSpPr>
          <p:spPr bwMode="auto">
            <a:xfrm>
              <a:off x="3084" y="17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0" name="Rectangle 118"/>
            <p:cNvSpPr>
              <a:spLocks noChangeArrowheads="1"/>
            </p:cNvSpPr>
            <p:nvPr/>
          </p:nvSpPr>
          <p:spPr bwMode="auto">
            <a:xfrm>
              <a:off x="3125" y="18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1" name="Rectangle 119"/>
            <p:cNvSpPr>
              <a:spLocks noChangeArrowheads="1"/>
            </p:cNvSpPr>
            <p:nvPr/>
          </p:nvSpPr>
          <p:spPr bwMode="auto">
            <a:xfrm>
              <a:off x="3063" y="17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2" name="Rectangle 120"/>
            <p:cNvSpPr>
              <a:spLocks noChangeArrowheads="1"/>
            </p:cNvSpPr>
            <p:nvPr/>
          </p:nvSpPr>
          <p:spPr bwMode="auto">
            <a:xfrm>
              <a:off x="2924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3" name="Rectangle 121"/>
            <p:cNvSpPr>
              <a:spLocks noChangeArrowheads="1"/>
            </p:cNvSpPr>
            <p:nvPr/>
          </p:nvSpPr>
          <p:spPr bwMode="auto">
            <a:xfrm>
              <a:off x="3058" y="190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4" name="Rectangle 122"/>
            <p:cNvSpPr>
              <a:spLocks noChangeArrowheads="1"/>
            </p:cNvSpPr>
            <p:nvPr/>
          </p:nvSpPr>
          <p:spPr bwMode="auto">
            <a:xfrm>
              <a:off x="3000" y="17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5" name="Rectangle 123"/>
            <p:cNvSpPr>
              <a:spLocks noChangeArrowheads="1"/>
            </p:cNvSpPr>
            <p:nvPr/>
          </p:nvSpPr>
          <p:spPr bwMode="auto">
            <a:xfrm>
              <a:off x="2874" y="177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6" name="Rectangle 124"/>
            <p:cNvSpPr>
              <a:spLocks noChangeArrowheads="1"/>
            </p:cNvSpPr>
            <p:nvPr/>
          </p:nvSpPr>
          <p:spPr bwMode="auto">
            <a:xfrm>
              <a:off x="3033" y="18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7" name="Rectangle 125"/>
            <p:cNvSpPr>
              <a:spLocks noChangeArrowheads="1"/>
            </p:cNvSpPr>
            <p:nvPr/>
          </p:nvSpPr>
          <p:spPr bwMode="auto">
            <a:xfrm>
              <a:off x="3160" y="20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8" name="Rectangle 126"/>
            <p:cNvSpPr>
              <a:spLocks noChangeArrowheads="1"/>
            </p:cNvSpPr>
            <p:nvPr/>
          </p:nvSpPr>
          <p:spPr bwMode="auto">
            <a:xfrm>
              <a:off x="3402" y="150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19" name="Rectangle 127"/>
            <p:cNvSpPr>
              <a:spLocks noChangeArrowheads="1"/>
            </p:cNvSpPr>
            <p:nvPr/>
          </p:nvSpPr>
          <p:spPr bwMode="auto">
            <a:xfrm>
              <a:off x="3180" y="16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0" name="Rectangle 128"/>
            <p:cNvSpPr>
              <a:spLocks noChangeArrowheads="1"/>
            </p:cNvSpPr>
            <p:nvPr/>
          </p:nvSpPr>
          <p:spPr bwMode="auto">
            <a:xfrm>
              <a:off x="3352" y="167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1" name="Rectangle 129"/>
            <p:cNvSpPr>
              <a:spLocks noChangeArrowheads="1"/>
            </p:cNvSpPr>
            <p:nvPr/>
          </p:nvSpPr>
          <p:spPr bwMode="auto">
            <a:xfrm>
              <a:off x="3173" y="14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2" name="Rectangle 130"/>
            <p:cNvSpPr>
              <a:spLocks noChangeArrowheads="1"/>
            </p:cNvSpPr>
            <p:nvPr/>
          </p:nvSpPr>
          <p:spPr bwMode="auto">
            <a:xfrm>
              <a:off x="2358" y="23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3" name="Rectangle 131"/>
            <p:cNvSpPr>
              <a:spLocks noChangeArrowheads="1"/>
            </p:cNvSpPr>
            <p:nvPr/>
          </p:nvSpPr>
          <p:spPr bwMode="auto">
            <a:xfrm>
              <a:off x="2522" y="22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4" name="Rectangle 132"/>
            <p:cNvSpPr>
              <a:spLocks noChangeArrowheads="1"/>
            </p:cNvSpPr>
            <p:nvPr/>
          </p:nvSpPr>
          <p:spPr bwMode="auto">
            <a:xfrm>
              <a:off x="2300" y="24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5" name="Rectangle 133"/>
            <p:cNvSpPr>
              <a:spLocks noChangeArrowheads="1"/>
            </p:cNvSpPr>
            <p:nvPr/>
          </p:nvSpPr>
          <p:spPr bwMode="auto">
            <a:xfrm>
              <a:off x="2472" y="24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6" name="Rectangle 134"/>
            <p:cNvSpPr>
              <a:spLocks noChangeArrowheads="1"/>
            </p:cNvSpPr>
            <p:nvPr/>
          </p:nvSpPr>
          <p:spPr bwMode="auto">
            <a:xfrm>
              <a:off x="3258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7" name="Rectangle 135"/>
            <p:cNvSpPr>
              <a:spLocks noChangeArrowheads="1"/>
            </p:cNvSpPr>
            <p:nvPr/>
          </p:nvSpPr>
          <p:spPr bwMode="auto">
            <a:xfrm>
              <a:off x="3036" y="243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8" name="Rectangle 136"/>
            <p:cNvSpPr>
              <a:spLocks noChangeArrowheads="1"/>
            </p:cNvSpPr>
            <p:nvPr/>
          </p:nvSpPr>
          <p:spPr bwMode="auto">
            <a:xfrm>
              <a:off x="3208" y="24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329" name="Rectangle 137"/>
            <p:cNvSpPr>
              <a:spLocks noChangeArrowheads="1"/>
            </p:cNvSpPr>
            <p:nvPr/>
          </p:nvSpPr>
          <p:spPr bwMode="auto">
            <a:xfrm>
              <a:off x="3029" y="223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0331" name="Rectangle 139"/>
          <p:cNvSpPr>
            <a:spLocks noChangeArrowheads="1"/>
          </p:cNvSpPr>
          <p:nvPr/>
        </p:nvSpPr>
        <p:spPr bwMode="auto">
          <a:xfrm>
            <a:off x="28575" y="3638550"/>
            <a:ext cx="5192713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Best labeling as far as the data term is concerned is the original image:</a:t>
            </a:r>
          </a:p>
        </p:txBody>
      </p:sp>
      <p:sp>
        <p:nvSpPr>
          <p:cNvPr id="1160332" name="Rectangle 140"/>
          <p:cNvSpPr>
            <a:spLocks noChangeArrowheads="1"/>
          </p:cNvSpPr>
          <p:nvPr/>
        </p:nvSpPr>
        <p:spPr bwMode="auto">
          <a:xfrm>
            <a:off x="4581525" y="3514725"/>
            <a:ext cx="45624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/>
              <a:t>Best labeling considering only the prior term is completely black or completely white:</a:t>
            </a:r>
          </a:p>
        </p:txBody>
      </p:sp>
      <p:sp>
        <p:nvSpPr>
          <p:cNvPr id="1160333" name="Line 141"/>
          <p:cNvSpPr>
            <a:spLocks noChangeShapeType="1"/>
          </p:cNvSpPr>
          <p:nvPr/>
        </p:nvSpPr>
        <p:spPr bwMode="auto">
          <a:xfrm>
            <a:off x="4818063" y="3513138"/>
            <a:ext cx="0" cy="3344862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0592" name="Group 400"/>
          <p:cNvGrpSpPr>
            <a:grpSpLocks/>
          </p:cNvGrpSpPr>
          <p:nvPr/>
        </p:nvGrpSpPr>
        <p:grpSpPr bwMode="auto">
          <a:xfrm>
            <a:off x="5121275" y="4911725"/>
            <a:ext cx="3514725" cy="1190625"/>
            <a:chOff x="3226" y="3094"/>
            <a:chExt cx="2214" cy="750"/>
          </a:xfrm>
        </p:grpSpPr>
        <p:grpSp>
          <p:nvGrpSpPr>
            <p:cNvPr id="1160335" name="Group 143"/>
            <p:cNvGrpSpPr>
              <a:grpSpLocks/>
            </p:cNvGrpSpPr>
            <p:nvPr/>
          </p:nvGrpSpPr>
          <p:grpSpPr bwMode="auto">
            <a:xfrm>
              <a:off x="3226" y="3098"/>
              <a:ext cx="925" cy="746"/>
              <a:chOff x="2266" y="1461"/>
              <a:chExt cx="1227" cy="1106"/>
            </a:xfrm>
          </p:grpSpPr>
          <p:sp>
            <p:nvSpPr>
              <p:cNvPr id="1160336" name="Rectangle 144"/>
              <p:cNvSpPr>
                <a:spLocks noChangeArrowheads="1"/>
              </p:cNvSpPr>
              <p:nvPr/>
            </p:nvSpPr>
            <p:spPr bwMode="auto">
              <a:xfrm>
                <a:off x="2266" y="1461"/>
                <a:ext cx="1227" cy="11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37" name="Rectangle 145"/>
              <p:cNvSpPr>
                <a:spLocks noChangeArrowheads="1"/>
              </p:cNvSpPr>
              <p:nvPr/>
            </p:nvSpPr>
            <p:spPr bwMode="auto">
              <a:xfrm>
                <a:off x="2506" y="151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38" name="Rectangle 146"/>
              <p:cNvSpPr>
                <a:spLocks noChangeArrowheads="1"/>
              </p:cNvSpPr>
              <p:nvPr/>
            </p:nvSpPr>
            <p:spPr bwMode="auto">
              <a:xfrm>
                <a:off x="2842" y="169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39" name="Rectangle 147"/>
              <p:cNvSpPr>
                <a:spLocks noChangeArrowheads="1"/>
              </p:cNvSpPr>
              <p:nvPr/>
            </p:nvSpPr>
            <p:spPr bwMode="auto">
              <a:xfrm>
                <a:off x="2456" y="168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0" name="Rectangle 148"/>
              <p:cNvSpPr>
                <a:spLocks noChangeArrowheads="1"/>
              </p:cNvSpPr>
              <p:nvPr/>
            </p:nvSpPr>
            <p:spPr bwMode="auto">
              <a:xfrm>
                <a:off x="2665" y="16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1" name="Rectangle 149"/>
              <p:cNvSpPr>
                <a:spLocks noChangeArrowheads="1"/>
              </p:cNvSpPr>
              <p:nvPr/>
            </p:nvSpPr>
            <p:spPr bwMode="auto">
              <a:xfrm>
                <a:off x="2277" y="147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2" name="Rectangle 150"/>
              <p:cNvSpPr>
                <a:spLocks noChangeArrowheads="1"/>
              </p:cNvSpPr>
              <p:nvPr/>
            </p:nvSpPr>
            <p:spPr bwMode="auto">
              <a:xfrm>
                <a:off x="2855" y="179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3" name="Rectangle 151"/>
              <p:cNvSpPr>
                <a:spLocks noChangeArrowheads="1"/>
              </p:cNvSpPr>
              <p:nvPr/>
            </p:nvSpPr>
            <p:spPr bwMode="auto">
              <a:xfrm>
                <a:off x="3068" y="186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4" name="Rectangle 152"/>
              <p:cNvSpPr>
                <a:spLocks noChangeArrowheads="1"/>
              </p:cNvSpPr>
              <p:nvPr/>
            </p:nvSpPr>
            <p:spPr bwMode="auto">
              <a:xfrm>
                <a:off x="3202" y="193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5" name="Rectangle 153"/>
              <p:cNvSpPr>
                <a:spLocks noChangeArrowheads="1"/>
              </p:cNvSpPr>
              <p:nvPr/>
            </p:nvSpPr>
            <p:spPr bwMode="auto">
              <a:xfrm>
                <a:off x="2726" y="197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6" name="Rectangle 154"/>
              <p:cNvSpPr>
                <a:spLocks noChangeArrowheads="1"/>
              </p:cNvSpPr>
              <p:nvPr/>
            </p:nvSpPr>
            <p:spPr bwMode="auto">
              <a:xfrm>
                <a:off x="2792" y="174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7" name="Rectangle 155"/>
              <p:cNvSpPr>
                <a:spLocks noChangeArrowheads="1"/>
              </p:cNvSpPr>
              <p:nvPr/>
            </p:nvSpPr>
            <p:spPr bwMode="auto">
              <a:xfrm>
                <a:off x="2652" y="191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8" name="Rectangle 156"/>
              <p:cNvSpPr>
                <a:spLocks noChangeArrowheads="1"/>
              </p:cNvSpPr>
              <p:nvPr/>
            </p:nvSpPr>
            <p:spPr bwMode="auto">
              <a:xfrm>
                <a:off x="3146" y="203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49" name="Rectangle 157"/>
              <p:cNvSpPr>
                <a:spLocks noChangeArrowheads="1"/>
              </p:cNvSpPr>
              <p:nvPr/>
            </p:nvSpPr>
            <p:spPr bwMode="auto">
              <a:xfrm>
                <a:off x="2670" y="206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0" name="Rectangle 158"/>
              <p:cNvSpPr>
                <a:spLocks noChangeArrowheads="1"/>
              </p:cNvSpPr>
              <p:nvPr/>
            </p:nvSpPr>
            <p:spPr bwMode="auto">
              <a:xfrm>
                <a:off x="3088" y="183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1" name="Rectangle 159"/>
              <p:cNvSpPr>
                <a:spLocks noChangeArrowheads="1"/>
              </p:cNvSpPr>
              <p:nvPr/>
            </p:nvSpPr>
            <p:spPr bwMode="auto">
              <a:xfrm>
                <a:off x="2631" y="191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2" name="Rectangle 160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3" name="Rectangle 161"/>
              <p:cNvSpPr>
                <a:spLocks noChangeArrowheads="1"/>
              </p:cNvSpPr>
              <p:nvPr/>
            </p:nvSpPr>
            <p:spPr bwMode="auto">
              <a:xfrm>
                <a:off x="2626" y="206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4" name="Rectangle 162"/>
              <p:cNvSpPr>
                <a:spLocks noChangeArrowheads="1"/>
              </p:cNvSpPr>
              <p:nvPr/>
            </p:nvSpPr>
            <p:spPr bwMode="auto">
              <a:xfrm>
                <a:off x="2870" y="219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5" name="Rectangle 163"/>
              <p:cNvSpPr>
                <a:spLocks noChangeArrowheads="1"/>
              </p:cNvSpPr>
              <p:nvPr/>
            </p:nvSpPr>
            <p:spPr bwMode="auto">
              <a:xfrm>
                <a:off x="2568" y="183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6" name="Rectangle 164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7" name="Rectangle 165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8" name="Rectangle 166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59" name="Rectangle 167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0" name="Rectangle 168"/>
              <p:cNvSpPr>
                <a:spLocks noChangeArrowheads="1"/>
              </p:cNvSpPr>
              <p:nvPr/>
            </p:nvSpPr>
            <p:spPr bwMode="auto">
              <a:xfrm>
                <a:off x="3240" y="183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1" name="Rectangle 169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2" name="Rectangle 170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3" name="Rectangle 171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4" name="Rectangle 172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5" name="Rectangle 173"/>
              <p:cNvSpPr>
                <a:spLocks noChangeArrowheads="1"/>
              </p:cNvSpPr>
              <p:nvPr/>
            </p:nvSpPr>
            <p:spPr bwMode="auto">
              <a:xfrm>
                <a:off x="3247" y="198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6" name="Rectangle 174"/>
              <p:cNvSpPr>
                <a:spLocks noChangeArrowheads="1"/>
              </p:cNvSpPr>
              <p:nvPr/>
            </p:nvSpPr>
            <p:spPr bwMode="auto">
              <a:xfrm>
                <a:off x="2748" y="200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7" name="Rectangle 175"/>
              <p:cNvSpPr>
                <a:spLocks noChangeArrowheads="1"/>
              </p:cNvSpPr>
              <p:nvPr/>
            </p:nvSpPr>
            <p:spPr bwMode="auto">
              <a:xfrm>
                <a:off x="3242" y="212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8" name="Rectangle 176"/>
              <p:cNvSpPr>
                <a:spLocks noChangeArrowheads="1"/>
              </p:cNvSpPr>
              <p:nvPr/>
            </p:nvSpPr>
            <p:spPr bwMode="auto">
              <a:xfrm>
                <a:off x="2766" y="216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69" name="Rectangle 177"/>
              <p:cNvSpPr>
                <a:spLocks noChangeArrowheads="1"/>
              </p:cNvSpPr>
              <p:nvPr/>
            </p:nvSpPr>
            <p:spPr bwMode="auto">
              <a:xfrm>
                <a:off x="3184" y="193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0" name="Rectangle 178"/>
              <p:cNvSpPr>
                <a:spLocks noChangeArrowheads="1"/>
              </p:cNvSpPr>
              <p:nvPr/>
            </p:nvSpPr>
            <p:spPr bwMode="auto">
              <a:xfrm>
                <a:off x="2727" y="201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1" name="Rectangle 179"/>
              <p:cNvSpPr>
                <a:spLocks noChangeArrowheads="1"/>
              </p:cNvSpPr>
              <p:nvPr/>
            </p:nvSpPr>
            <p:spPr bwMode="auto">
              <a:xfrm>
                <a:off x="2588" y="208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2" name="Rectangle 180"/>
              <p:cNvSpPr>
                <a:spLocks noChangeArrowheads="1"/>
              </p:cNvSpPr>
              <p:nvPr/>
            </p:nvSpPr>
            <p:spPr bwMode="auto">
              <a:xfrm>
                <a:off x="2442" y="223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3" name="Rectangle 181"/>
              <p:cNvSpPr>
                <a:spLocks noChangeArrowheads="1"/>
              </p:cNvSpPr>
              <p:nvPr/>
            </p:nvSpPr>
            <p:spPr bwMode="auto">
              <a:xfrm>
                <a:off x="2606" y="224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4" name="Rectangle 182"/>
              <p:cNvSpPr>
                <a:spLocks noChangeArrowheads="1"/>
              </p:cNvSpPr>
              <p:nvPr/>
            </p:nvSpPr>
            <p:spPr bwMode="auto">
              <a:xfrm>
                <a:off x="2664" y="196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5" name="Rectangle 183"/>
              <p:cNvSpPr>
                <a:spLocks noChangeArrowheads="1"/>
              </p:cNvSpPr>
              <p:nvPr/>
            </p:nvSpPr>
            <p:spPr bwMode="auto">
              <a:xfrm>
                <a:off x="3399" y="198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6" name="Rectangle 184"/>
              <p:cNvSpPr>
                <a:spLocks noChangeArrowheads="1"/>
              </p:cNvSpPr>
              <p:nvPr/>
            </p:nvSpPr>
            <p:spPr bwMode="auto">
              <a:xfrm>
                <a:off x="3260" y="205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7" name="Rectangle 185"/>
              <p:cNvSpPr>
                <a:spLocks noChangeArrowheads="1"/>
              </p:cNvSpPr>
              <p:nvPr/>
            </p:nvSpPr>
            <p:spPr bwMode="auto">
              <a:xfrm>
                <a:off x="3394" y="212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8" name="Rectangle 186"/>
              <p:cNvSpPr>
                <a:spLocks noChangeArrowheads="1"/>
              </p:cNvSpPr>
              <p:nvPr/>
            </p:nvSpPr>
            <p:spPr bwMode="auto">
              <a:xfrm>
                <a:off x="3278" y="221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79" name="Rectangle 187"/>
              <p:cNvSpPr>
                <a:spLocks noChangeArrowheads="1"/>
              </p:cNvSpPr>
              <p:nvPr/>
            </p:nvSpPr>
            <p:spPr bwMode="auto">
              <a:xfrm>
                <a:off x="3336" y="193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0" name="Rectangle 188"/>
              <p:cNvSpPr>
                <a:spLocks noChangeArrowheads="1"/>
              </p:cNvSpPr>
              <p:nvPr/>
            </p:nvSpPr>
            <p:spPr bwMode="auto">
              <a:xfrm>
                <a:off x="2374" y="210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1" name="Rectangle 189"/>
              <p:cNvSpPr>
                <a:spLocks noChangeArrowheads="1"/>
              </p:cNvSpPr>
              <p:nvPr/>
            </p:nvSpPr>
            <p:spPr bwMode="auto">
              <a:xfrm>
                <a:off x="2538" y="203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2" name="Rectangle 190"/>
              <p:cNvSpPr>
                <a:spLocks noChangeArrowheads="1"/>
              </p:cNvSpPr>
              <p:nvPr/>
            </p:nvSpPr>
            <p:spPr bwMode="auto">
              <a:xfrm>
                <a:off x="2316" y="217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3" name="Rectangle 191"/>
              <p:cNvSpPr>
                <a:spLocks noChangeArrowheads="1"/>
              </p:cNvSpPr>
              <p:nvPr/>
            </p:nvSpPr>
            <p:spPr bwMode="auto">
              <a:xfrm>
                <a:off x="2874" y="218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4" name="Rectangle 192"/>
              <p:cNvSpPr>
                <a:spLocks noChangeArrowheads="1"/>
              </p:cNvSpPr>
              <p:nvPr/>
            </p:nvSpPr>
            <p:spPr bwMode="auto">
              <a:xfrm>
                <a:off x="2488" y="220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5" name="Rectangle 193"/>
              <p:cNvSpPr>
                <a:spLocks noChangeArrowheads="1"/>
              </p:cNvSpPr>
              <p:nvPr/>
            </p:nvSpPr>
            <p:spPr bwMode="auto">
              <a:xfrm>
                <a:off x="2697" y="215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6" name="Rectangle 194"/>
              <p:cNvSpPr>
                <a:spLocks noChangeArrowheads="1"/>
              </p:cNvSpPr>
              <p:nvPr/>
            </p:nvSpPr>
            <p:spPr bwMode="auto">
              <a:xfrm>
                <a:off x="2309" y="196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7" name="Rectangle 195"/>
              <p:cNvSpPr>
                <a:spLocks noChangeArrowheads="1"/>
              </p:cNvSpPr>
              <p:nvPr/>
            </p:nvSpPr>
            <p:spPr bwMode="auto">
              <a:xfrm>
                <a:off x="2887" y="227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8" name="Rectangle 196"/>
              <p:cNvSpPr>
                <a:spLocks noChangeArrowheads="1"/>
              </p:cNvSpPr>
              <p:nvPr/>
            </p:nvSpPr>
            <p:spPr bwMode="auto">
              <a:xfrm>
                <a:off x="2824" y="226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89" name="Rectangle 197"/>
              <p:cNvSpPr>
                <a:spLocks noChangeArrowheads="1"/>
              </p:cNvSpPr>
              <p:nvPr/>
            </p:nvSpPr>
            <p:spPr bwMode="auto">
              <a:xfrm>
                <a:off x="2654" y="206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0" name="Rectangle 198"/>
              <p:cNvSpPr>
                <a:spLocks noChangeArrowheads="1"/>
              </p:cNvSpPr>
              <p:nvPr/>
            </p:nvSpPr>
            <p:spPr bwMode="auto">
              <a:xfrm>
                <a:off x="2580" y="200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1" name="Rectangle 199"/>
              <p:cNvSpPr>
                <a:spLocks noChangeArrowheads="1"/>
              </p:cNvSpPr>
              <p:nvPr/>
            </p:nvSpPr>
            <p:spPr bwMode="auto">
              <a:xfrm>
                <a:off x="2598" y="216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2" name="Rectangle 200"/>
              <p:cNvSpPr>
                <a:spLocks noChangeArrowheads="1"/>
              </p:cNvSpPr>
              <p:nvPr/>
            </p:nvSpPr>
            <p:spPr bwMode="auto">
              <a:xfrm>
                <a:off x="2802" y="181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3" name="Rectangle 201"/>
              <p:cNvSpPr>
                <a:spLocks noChangeArrowheads="1"/>
              </p:cNvSpPr>
              <p:nvPr/>
            </p:nvSpPr>
            <p:spPr bwMode="auto">
              <a:xfrm>
                <a:off x="2554" y="216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4" name="Rectangle 202"/>
              <p:cNvSpPr>
                <a:spLocks noChangeArrowheads="1"/>
              </p:cNvSpPr>
              <p:nvPr/>
            </p:nvSpPr>
            <p:spPr bwMode="auto">
              <a:xfrm>
                <a:off x="2676" y="210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5" name="Rectangle 203"/>
              <p:cNvSpPr>
                <a:spLocks noChangeArrowheads="1"/>
              </p:cNvSpPr>
              <p:nvPr/>
            </p:nvSpPr>
            <p:spPr bwMode="auto">
              <a:xfrm>
                <a:off x="2694" y="225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6" name="Rectangle 204"/>
              <p:cNvSpPr>
                <a:spLocks noChangeArrowheads="1"/>
              </p:cNvSpPr>
              <p:nvPr/>
            </p:nvSpPr>
            <p:spPr bwMode="auto">
              <a:xfrm>
                <a:off x="2421" y="235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7" name="Rectangle 205"/>
              <p:cNvSpPr>
                <a:spLocks noChangeArrowheads="1"/>
              </p:cNvSpPr>
              <p:nvPr/>
            </p:nvSpPr>
            <p:spPr bwMode="auto">
              <a:xfrm>
                <a:off x="2516" y="218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8" name="Rectangle 206"/>
              <p:cNvSpPr>
                <a:spLocks noChangeArrowheads="1"/>
              </p:cNvSpPr>
              <p:nvPr/>
            </p:nvSpPr>
            <p:spPr bwMode="auto">
              <a:xfrm>
                <a:off x="2650" y="225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399" name="Rectangle 207"/>
              <p:cNvSpPr>
                <a:spLocks noChangeArrowheads="1"/>
              </p:cNvSpPr>
              <p:nvPr/>
            </p:nvSpPr>
            <p:spPr bwMode="auto">
              <a:xfrm>
                <a:off x="2534" y="233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0" name="Rectangle 208"/>
              <p:cNvSpPr>
                <a:spLocks noChangeArrowheads="1"/>
              </p:cNvSpPr>
              <p:nvPr/>
            </p:nvSpPr>
            <p:spPr bwMode="auto">
              <a:xfrm>
                <a:off x="2736" y="188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1" name="Rectangle 209"/>
              <p:cNvSpPr>
                <a:spLocks noChangeArrowheads="1"/>
              </p:cNvSpPr>
              <p:nvPr/>
            </p:nvSpPr>
            <p:spPr bwMode="auto">
              <a:xfrm>
                <a:off x="2466" y="212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2" name="Rectangle 210"/>
              <p:cNvSpPr>
                <a:spLocks noChangeArrowheads="1"/>
              </p:cNvSpPr>
              <p:nvPr/>
            </p:nvSpPr>
            <p:spPr bwMode="auto">
              <a:xfrm>
                <a:off x="2416" y="229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3" name="Rectangle 211"/>
              <p:cNvSpPr>
                <a:spLocks noChangeArrowheads="1"/>
              </p:cNvSpPr>
              <p:nvPr/>
            </p:nvSpPr>
            <p:spPr bwMode="auto">
              <a:xfrm>
                <a:off x="2625" y="224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4" name="Rectangle 212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5" name="Rectangle 213"/>
              <p:cNvSpPr>
                <a:spLocks noChangeArrowheads="1"/>
              </p:cNvSpPr>
              <p:nvPr/>
            </p:nvSpPr>
            <p:spPr bwMode="auto">
              <a:xfrm>
                <a:off x="3238" y="198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6" name="Rectangle 214"/>
              <p:cNvSpPr>
                <a:spLocks noChangeArrowheads="1"/>
              </p:cNvSpPr>
              <p:nvPr/>
            </p:nvSpPr>
            <p:spPr bwMode="auto">
              <a:xfrm>
                <a:off x="3399" y="227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7" name="Rectangle 215"/>
              <p:cNvSpPr>
                <a:spLocks noChangeArrowheads="1"/>
              </p:cNvSpPr>
              <p:nvPr/>
            </p:nvSpPr>
            <p:spPr bwMode="auto">
              <a:xfrm>
                <a:off x="3182" y="208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8" name="Rectangle 216"/>
              <p:cNvSpPr>
                <a:spLocks noChangeArrowheads="1"/>
              </p:cNvSpPr>
              <p:nvPr/>
            </p:nvSpPr>
            <p:spPr bwMode="auto">
              <a:xfrm>
                <a:off x="3143" y="193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09" name="Rectangle 217"/>
              <p:cNvSpPr>
                <a:spLocks noChangeArrowheads="1"/>
              </p:cNvSpPr>
              <p:nvPr/>
            </p:nvSpPr>
            <p:spPr bwMode="auto">
              <a:xfrm>
                <a:off x="3138" y="208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0" name="Rectangle 218"/>
              <p:cNvSpPr>
                <a:spLocks noChangeArrowheads="1"/>
              </p:cNvSpPr>
              <p:nvPr/>
            </p:nvSpPr>
            <p:spPr bwMode="auto">
              <a:xfrm>
                <a:off x="3351" y="234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1" name="Rectangle 219"/>
              <p:cNvSpPr>
                <a:spLocks noChangeArrowheads="1"/>
              </p:cNvSpPr>
              <p:nvPr/>
            </p:nvSpPr>
            <p:spPr bwMode="auto">
              <a:xfrm>
                <a:off x="3278" y="217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2" name="Rectangle 220"/>
              <p:cNvSpPr>
                <a:spLocks noChangeArrowheads="1"/>
              </p:cNvSpPr>
              <p:nvPr/>
            </p:nvSpPr>
            <p:spPr bwMode="auto">
              <a:xfrm>
                <a:off x="3368" y="209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3" name="Rectangle 221"/>
              <p:cNvSpPr>
                <a:spLocks noChangeArrowheads="1"/>
              </p:cNvSpPr>
              <p:nvPr/>
            </p:nvSpPr>
            <p:spPr bwMode="auto">
              <a:xfrm>
                <a:off x="3100" y="210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4" name="Rectangle 222"/>
              <p:cNvSpPr>
                <a:spLocks noChangeArrowheads="1"/>
              </p:cNvSpPr>
              <p:nvPr/>
            </p:nvSpPr>
            <p:spPr bwMode="auto">
              <a:xfrm>
                <a:off x="3234" y="217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5" name="Rectangle 223"/>
              <p:cNvSpPr>
                <a:spLocks noChangeArrowheads="1"/>
              </p:cNvSpPr>
              <p:nvPr/>
            </p:nvSpPr>
            <p:spPr bwMode="auto">
              <a:xfrm>
                <a:off x="3118" y="225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6" name="Rectangle 224"/>
              <p:cNvSpPr>
                <a:spLocks noChangeArrowheads="1"/>
              </p:cNvSpPr>
              <p:nvPr/>
            </p:nvSpPr>
            <p:spPr bwMode="auto">
              <a:xfrm>
                <a:off x="3236" y="186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7" name="Rectangle 225"/>
              <p:cNvSpPr>
                <a:spLocks noChangeArrowheads="1"/>
              </p:cNvSpPr>
              <p:nvPr/>
            </p:nvSpPr>
            <p:spPr bwMode="auto">
              <a:xfrm>
                <a:off x="3050" y="204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8" name="Rectangle 226"/>
              <p:cNvSpPr>
                <a:spLocks noChangeArrowheads="1"/>
              </p:cNvSpPr>
              <p:nvPr/>
            </p:nvSpPr>
            <p:spPr bwMode="auto">
              <a:xfrm>
                <a:off x="3000" y="221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19" name="Rectangle 227"/>
              <p:cNvSpPr>
                <a:spLocks noChangeArrowheads="1"/>
              </p:cNvSpPr>
              <p:nvPr/>
            </p:nvSpPr>
            <p:spPr bwMode="auto">
              <a:xfrm>
                <a:off x="3209" y="216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0" name="Rectangle 228"/>
              <p:cNvSpPr>
                <a:spLocks noChangeArrowheads="1"/>
              </p:cNvSpPr>
              <p:nvPr/>
            </p:nvSpPr>
            <p:spPr bwMode="auto">
              <a:xfrm>
                <a:off x="3336" y="227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1" name="Rectangle 229"/>
              <p:cNvSpPr>
                <a:spLocks noChangeArrowheads="1"/>
              </p:cNvSpPr>
              <p:nvPr/>
            </p:nvSpPr>
            <p:spPr bwMode="auto">
              <a:xfrm>
                <a:off x="2966" y="160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2" name="Rectangle 230"/>
              <p:cNvSpPr>
                <a:spLocks noChangeArrowheads="1"/>
              </p:cNvSpPr>
              <p:nvPr/>
            </p:nvSpPr>
            <p:spPr bwMode="auto">
              <a:xfrm>
                <a:off x="2910" y="169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3" name="Rectangle 231"/>
              <p:cNvSpPr>
                <a:spLocks noChangeArrowheads="1"/>
              </p:cNvSpPr>
              <p:nvPr/>
            </p:nvSpPr>
            <p:spPr bwMode="auto">
              <a:xfrm>
                <a:off x="2871" y="155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4" name="Rectangle 232"/>
              <p:cNvSpPr>
                <a:spLocks noChangeArrowheads="1"/>
              </p:cNvSpPr>
              <p:nvPr/>
            </p:nvSpPr>
            <p:spPr bwMode="auto">
              <a:xfrm>
                <a:off x="2866" y="169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5" name="Rectangle 233"/>
              <p:cNvSpPr>
                <a:spLocks noChangeArrowheads="1"/>
              </p:cNvSpPr>
              <p:nvPr/>
            </p:nvSpPr>
            <p:spPr bwMode="auto">
              <a:xfrm>
                <a:off x="2988" y="164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6" name="Rectangle 234"/>
              <p:cNvSpPr>
                <a:spLocks noChangeArrowheads="1"/>
              </p:cNvSpPr>
              <p:nvPr/>
            </p:nvSpPr>
            <p:spPr bwMode="auto">
              <a:xfrm>
                <a:off x="3006" y="179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7" name="Rectangle 235"/>
              <p:cNvSpPr>
                <a:spLocks noChangeArrowheads="1"/>
              </p:cNvSpPr>
              <p:nvPr/>
            </p:nvSpPr>
            <p:spPr bwMode="auto">
              <a:xfrm>
                <a:off x="2967" y="164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8" name="Rectangle 236"/>
              <p:cNvSpPr>
                <a:spLocks noChangeArrowheads="1"/>
              </p:cNvSpPr>
              <p:nvPr/>
            </p:nvSpPr>
            <p:spPr bwMode="auto">
              <a:xfrm>
                <a:off x="2828" y="172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29" name="Rectangle 237"/>
              <p:cNvSpPr>
                <a:spLocks noChangeArrowheads="1"/>
              </p:cNvSpPr>
              <p:nvPr/>
            </p:nvSpPr>
            <p:spPr bwMode="auto">
              <a:xfrm>
                <a:off x="2962" y="179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0" name="Rectangle 238"/>
              <p:cNvSpPr>
                <a:spLocks noChangeArrowheads="1"/>
              </p:cNvSpPr>
              <p:nvPr/>
            </p:nvSpPr>
            <p:spPr bwMode="auto">
              <a:xfrm>
                <a:off x="2846" y="187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1" name="Rectangle 239"/>
              <p:cNvSpPr>
                <a:spLocks noChangeArrowheads="1"/>
              </p:cNvSpPr>
              <p:nvPr/>
            </p:nvSpPr>
            <p:spPr bwMode="auto">
              <a:xfrm>
                <a:off x="2904" y="159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2" name="Rectangle 240"/>
              <p:cNvSpPr>
                <a:spLocks noChangeArrowheads="1"/>
              </p:cNvSpPr>
              <p:nvPr/>
            </p:nvSpPr>
            <p:spPr bwMode="auto">
              <a:xfrm>
                <a:off x="2778" y="166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3" name="Rectangle 241"/>
              <p:cNvSpPr>
                <a:spLocks noChangeArrowheads="1"/>
              </p:cNvSpPr>
              <p:nvPr/>
            </p:nvSpPr>
            <p:spPr bwMode="auto">
              <a:xfrm>
                <a:off x="2728" y="18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4" name="Rectangle 242"/>
              <p:cNvSpPr>
                <a:spLocks noChangeArrowheads="1"/>
              </p:cNvSpPr>
              <p:nvPr/>
            </p:nvSpPr>
            <p:spPr bwMode="auto">
              <a:xfrm>
                <a:off x="2937" y="178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5" name="Rectangle 243"/>
              <p:cNvSpPr>
                <a:spLocks noChangeArrowheads="1"/>
              </p:cNvSpPr>
              <p:nvPr/>
            </p:nvSpPr>
            <p:spPr bwMode="auto">
              <a:xfrm>
                <a:off x="3064" y="189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6" name="Rectangle 244"/>
              <p:cNvSpPr>
                <a:spLocks noChangeArrowheads="1"/>
              </p:cNvSpPr>
              <p:nvPr/>
            </p:nvSpPr>
            <p:spPr bwMode="auto">
              <a:xfrm>
                <a:off x="3062" y="171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7" name="Rectangle 245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8" name="Rectangle 246"/>
              <p:cNvSpPr>
                <a:spLocks noChangeArrowheads="1"/>
              </p:cNvSpPr>
              <p:nvPr/>
            </p:nvSpPr>
            <p:spPr bwMode="auto">
              <a:xfrm>
                <a:off x="3006" y="181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39" name="Rectangle 247"/>
              <p:cNvSpPr>
                <a:spLocks noChangeArrowheads="1"/>
              </p:cNvSpPr>
              <p:nvPr/>
            </p:nvSpPr>
            <p:spPr bwMode="auto">
              <a:xfrm>
                <a:off x="2952" y="225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0" name="Rectangle 248"/>
              <p:cNvSpPr>
                <a:spLocks noChangeArrowheads="1"/>
              </p:cNvSpPr>
              <p:nvPr/>
            </p:nvSpPr>
            <p:spPr bwMode="auto">
              <a:xfrm>
                <a:off x="2962" y="180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1" name="Rectangle 249"/>
              <p:cNvSpPr>
                <a:spLocks noChangeArrowheads="1"/>
              </p:cNvSpPr>
              <p:nvPr/>
            </p:nvSpPr>
            <p:spPr bwMode="auto">
              <a:xfrm>
                <a:off x="3084" y="175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2" name="Rectangle 250"/>
              <p:cNvSpPr>
                <a:spLocks noChangeArrowheads="1"/>
              </p:cNvSpPr>
              <p:nvPr/>
            </p:nvSpPr>
            <p:spPr bwMode="auto">
              <a:xfrm>
                <a:off x="3125" y="180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3" name="Rectangle 251"/>
              <p:cNvSpPr>
                <a:spLocks noChangeArrowheads="1"/>
              </p:cNvSpPr>
              <p:nvPr/>
            </p:nvSpPr>
            <p:spPr bwMode="auto">
              <a:xfrm>
                <a:off x="3063" y="175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4" name="Rectangle 252"/>
              <p:cNvSpPr>
                <a:spLocks noChangeArrowheads="1"/>
              </p:cNvSpPr>
              <p:nvPr/>
            </p:nvSpPr>
            <p:spPr bwMode="auto">
              <a:xfrm>
                <a:off x="2924" y="18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5" name="Rectangle 253"/>
              <p:cNvSpPr>
                <a:spLocks noChangeArrowheads="1"/>
              </p:cNvSpPr>
              <p:nvPr/>
            </p:nvSpPr>
            <p:spPr bwMode="auto">
              <a:xfrm>
                <a:off x="3058" y="190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6" name="Rectangle 254"/>
              <p:cNvSpPr>
                <a:spLocks noChangeArrowheads="1"/>
              </p:cNvSpPr>
              <p:nvPr/>
            </p:nvSpPr>
            <p:spPr bwMode="auto">
              <a:xfrm>
                <a:off x="3000" y="171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7" name="Rectangle 255"/>
              <p:cNvSpPr>
                <a:spLocks noChangeArrowheads="1"/>
              </p:cNvSpPr>
              <p:nvPr/>
            </p:nvSpPr>
            <p:spPr bwMode="auto">
              <a:xfrm>
                <a:off x="2874" y="177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8" name="Rectangle 256"/>
              <p:cNvSpPr>
                <a:spLocks noChangeArrowheads="1"/>
              </p:cNvSpPr>
              <p:nvPr/>
            </p:nvSpPr>
            <p:spPr bwMode="auto">
              <a:xfrm>
                <a:off x="3033" y="189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49" name="Rectangle 257"/>
              <p:cNvSpPr>
                <a:spLocks noChangeArrowheads="1"/>
              </p:cNvSpPr>
              <p:nvPr/>
            </p:nvSpPr>
            <p:spPr bwMode="auto">
              <a:xfrm>
                <a:off x="3160" y="200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0" name="Rectangle 258"/>
              <p:cNvSpPr>
                <a:spLocks noChangeArrowheads="1"/>
              </p:cNvSpPr>
              <p:nvPr/>
            </p:nvSpPr>
            <p:spPr bwMode="auto">
              <a:xfrm>
                <a:off x="3402" y="150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1" name="Rectangle 259"/>
              <p:cNvSpPr>
                <a:spLocks noChangeArrowheads="1"/>
              </p:cNvSpPr>
              <p:nvPr/>
            </p:nvSpPr>
            <p:spPr bwMode="auto">
              <a:xfrm>
                <a:off x="3180" y="167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2" name="Rectangle 260"/>
              <p:cNvSpPr>
                <a:spLocks noChangeArrowheads="1"/>
              </p:cNvSpPr>
              <p:nvPr/>
            </p:nvSpPr>
            <p:spPr bwMode="auto">
              <a:xfrm>
                <a:off x="3352" y="167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3" name="Rectangle 261"/>
              <p:cNvSpPr>
                <a:spLocks noChangeArrowheads="1"/>
              </p:cNvSpPr>
              <p:nvPr/>
            </p:nvSpPr>
            <p:spPr bwMode="auto">
              <a:xfrm>
                <a:off x="3173" y="147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4" name="Rectangle 262"/>
              <p:cNvSpPr>
                <a:spLocks noChangeArrowheads="1"/>
              </p:cNvSpPr>
              <p:nvPr/>
            </p:nvSpPr>
            <p:spPr bwMode="auto">
              <a:xfrm>
                <a:off x="2358" y="239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5" name="Rectangle 263"/>
              <p:cNvSpPr>
                <a:spLocks noChangeArrowheads="1"/>
              </p:cNvSpPr>
              <p:nvPr/>
            </p:nvSpPr>
            <p:spPr bwMode="auto">
              <a:xfrm>
                <a:off x="2522" y="228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6" name="Rectangle 264"/>
              <p:cNvSpPr>
                <a:spLocks noChangeArrowheads="1"/>
              </p:cNvSpPr>
              <p:nvPr/>
            </p:nvSpPr>
            <p:spPr bwMode="auto">
              <a:xfrm>
                <a:off x="2300" y="245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7" name="Rectangle 265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8" name="Rectangle 266"/>
              <p:cNvSpPr>
                <a:spLocks noChangeArrowheads="1"/>
              </p:cNvSpPr>
              <p:nvPr/>
            </p:nvSpPr>
            <p:spPr bwMode="auto">
              <a:xfrm>
                <a:off x="3258" y="226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59" name="Rectangle 267"/>
              <p:cNvSpPr>
                <a:spLocks noChangeArrowheads="1"/>
              </p:cNvSpPr>
              <p:nvPr/>
            </p:nvSpPr>
            <p:spPr bwMode="auto">
              <a:xfrm>
                <a:off x="3036" y="243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60" name="Rectangle 268"/>
              <p:cNvSpPr>
                <a:spLocks noChangeArrowheads="1"/>
              </p:cNvSpPr>
              <p:nvPr/>
            </p:nvSpPr>
            <p:spPr bwMode="auto">
              <a:xfrm>
                <a:off x="3208" y="24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61" name="Rectangle 269"/>
              <p:cNvSpPr>
                <a:spLocks noChangeArrowheads="1"/>
              </p:cNvSpPr>
              <p:nvPr/>
            </p:nvSpPr>
            <p:spPr bwMode="auto">
              <a:xfrm>
                <a:off x="3029" y="223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60464" name="Group 272"/>
            <p:cNvGrpSpPr>
              <a:grpSpLocks/>
            </p:cNvGrpSpPr>
            <p:nvPr/>
          </p:nvGrpSpPr>
          <p:grpSpPr bwMode="auto">
            <a:xfrm>
              <a:off x="4515" y="3094"/>
              <a:ext cx="925" cy="746"/>
              <a:chOff x="2266" y="1461"/>
              <a:chExt cx="1227" cy="1106"/>
            </a:xfrm>
          </p:grpSpPr>
          <p:sp>
            <p:nvSpPr>
              <p:cNvPr id="1160465" name="Rectangle 273"/>
              <p:cNvSpPr>
                <a:spLocks noChangeArrowheads="1"/>
              </p:cNvSpPr>
              <p:nvPr/>
            </p:nvSpPr>
            <p:spPr bwMode="auto">
              <a:xfrm>
                <a:off x="2266" y="1461"/>
                <a:ext cx="1227" cy="110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66" name="Rectangle 274"/>
              <p:cNvSpPr>
                <a:spLocks noChangeArrowheads="1"/>
              </p:cNvSpPr>
              <p:nvPr/>
            </p:nvSpPr>
            <p:spPr bwMode="auto">
              <a:xfrm>
                <a:off x="2506" y="15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67" name="Rectangle 275"/>
              <p:cNvSpPr>
                <a:spLocks noChangeArrowheads="1"/>
              </p:cNvSpPr>
              <p:nvPr/>
            </p:nvSpPr>
            <p:spPr bwMode="auto">
              <a:xfrm>
                <a:off x="2842" y="16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68" name="Rectangle 276"/>
              <p:cNvSpPr>
                <a:spLocks noChangeArrowheads="1"/>
              </p:cNvSpPr>
              <p:nvPr/>
            </p:nvSpPr>
            <p:spPr bwMode="auto">
              <a:xfrm>
                <a:off x="2456" y="168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69" name="Rectangle 277"/>
              <p:cNvSpPr>
                <a:spLocks noChangeArrowheads="1"/>
              </p:cNvSpPr>
              <p:nvPr/>
            </p:nvSpPr>
            <p:spPr bwMode="auto">
              <a:xfrm>
                <a:off x="2665" y="16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0" name="Rectangle 278"/>
              <p:cNvSpPr>
                <a:spLocks noChangeArrowheads="1"/>
              </p:cNvSpPr>
              <p:nvPr/>
            </p:nvSpPr>
            <p:spPr bwMode="auto">
              <a:xfrm>
                <a:off x="2277" y="14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1" name="Rectangle 279"/>
              <p:cNvSpPr>
                <a:spLocks noChangeArrowheads="1"/>
              </p:cNvSpPr>
              <p:nvPr/>
            </p:nvSpPr>
            <p:spPr bwMode="auto">
              <a:xfrm>
                <a:off x="2855" y="179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2" name="Rectangle 280"/>
              <p:cNvSpPr>
                <a:spLocks noChangeArrowheads="1"/>
              </p:cNvSpPr>
              <p:nvPr/>
            </p:nvSpPr>
            <p:spPr bwMode="auto">
              <a:xfrm>
                <a:off x="3068" y="186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3" name="Rectangle 281"/>
              <p:cNvSpPr>
                <a:spLocks noChangeArrowheads="1"/>
              </p:cNvSpPr>
              <p:nvPr/>
            </p:nvSpPr>
            <p:spPr bwMode="auto">
              <a:xfrm>
                <a:off x="3202" y="19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4" name="Rectangle 282"/>
              <p:cNvSpPr>
                <a:spLocks noChangeArrowheads="1"/>
              </p:cNvSpPr>
              <p:nvPr/>
            </p:nvSpPr>
            <p:spPr bwMode="auto">
              <a:xfrm>
                <a:off x="2726" y="19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5" name="Rectangle 283"/>
              <p:cNvSpPr>
                <a:spLocks noChangeArrowheads="1"/>
              </p:cNvSpPr>
              <p:nvPr/>
            </p:nvSpPr>
            <p:spPr bwMode="auto">
              <a:xfrm>
                <a:off x="2792" y="174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6" name="Rectangle 284"/>
              <p:cNvSpPr>
                <a:spLocks noChangeArrowheads="1"/>
              </p:cNvSpPr>
              <p:nvPr/>
            </p:nvSpPr>
            <p:spPr bwMode="auto">
              <a:xfrm>
                <a:off x="2652" y="191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7" name="Rectangle 285"/>
              <p:cNvSpPr>
                <a:spLocks noChangeArrowheads="1"/>
              </p:cNvSpPr>
              <p:nvPr/>
            </p:nvSpPr>
            <p:spPr bwMode="auto">
              <a:xfrm>
                <a:off x="3146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8" name="Rectangle 286"/>
              <p:cNvSpPr>
                <a:spLocks noChangeArrowheads="1"/>
              </p:cNvSpPr>
              <p:nvPr/>
            </p:nvSpPr>
            <p:spPr bwMode="auto">
              <a:xfrm>
                <a:off x="2670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79" name="Rectangle 287"/>
              <p:cNvSpPr>
                <a:spLocks noChangeArrowheads="1"/>
              </p:cNvSpPr>
              <p:nvPr/>
            </p:nvSpPr>
            <p:spPr bwMode="auto">
              <a:xfrm>
                <a:off x="308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0" name="Rectangle 288"/>
              <p:cNvSpPr>
                <a:spLocks noChangeArrowheads="1"/>
              </p:cNvSpPr>
              <p:nvPr/>
            </p:nvSpPr>
            <p:spPr bwMode="auto">
              <a:xfrm>
                <a:off x="2631" y="191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1" name="Rectangle 289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2" name="Rectangle 290"/>
              <p:cNvSpPr>
                <a:spLocks noChangeArrowheads="1"/>
              </p:cNvSpPr>
              <p:nvPr/>
            </p:nvSpPr>
            <p:spPr bwMode="auto">
              <a:xfrm>
                <a:off x="2626" y="206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3" name="Rectangle 291"/>
              <p:cNvSpPr>
                <a:spLocks noChangeArrowheads="1"/>
              </p:cNvSpPr>
              <p:nvPr/>
            </p:nvSpPr>
            <p:spPr bwMode="auto">
              <a:xfrm>
                <a:off x="2870" y="21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4" name="Rectangle 292"/>
              <p:cNvSpPr>
                <a:spLocks noChangeArrowheads="1"/>
              </p:cNvSpPr>
              <p:nvPr/>
            </p:nvSpPr>
            <p:spPr bwMode="auto">
              <a:xfrm>
                <a:off x="256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5" name="Rectangle 293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6" name="Rectangle 294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7" name="Rectangle 295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8" name="Rectangle 296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89" name="Rectangle 297"/>
              <p:cNvSpPr>
                <a:spLocks noChangeArrowheads="1"/>
              </p:cNvSpPr>
              <p:nvPr/>
            </p:nvSpPr>
            <p:spPr bwMode="auto">
              <a:xfrm>
                <a:off x="3240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0" name="Rectangle 298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1" name="Rectangle 299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2" name="Rectangle 300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3" name="Rectangle 301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4" name="Rectangle 302"/>
              <p:cNvSpPr>
                <a:spLocks noChangeArrowheads="1"/>
              </p:cNvSpPr>
              <p:nvPr/>
            </p:nvSpPr>
            <p:spPr bwMode="auto">
              <a:xfrm>
                <a:off x="3247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5" name="Rectangle 303"/>
              <p:cNvSpPr>
                <a:spLocks noChangeArrowheads="1"/>
              </p:cNvSpPr>
              <p:nvPr/>
            </p:nvSpPr>
            <p:spPr bwMode="auto">
              <a:xfrm>
                <a:off x="2748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6" name="Rectangle 304"/>
              <p:cNvSpPr>
                <a:spLocks noChangeArrowheads="1"/>
              </p:cNvSpPr>
              <p:nvPr/>
            </p:nvSpPr>
            <p:spPr bwMode="auto">
              <a:xfrm>
                <a:off x="3242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7" name="Rectangle 305"/>
              <p:cNvSpPr>
                <a:spLocks noChangeArrowheads="1"/>
              </p:cNvSpPr>
              <p:nvPr/>
            </p:nvSpPr>
            <p:spPr bwMode="auto">
              <a:xfrm>
                <a:off x="2766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8" name="Rectangle 306"/>
              <p:cNvSpPr>
                <a:spLocks noChangeArrowheads="1"/>
              </p:cNvSpPr>
              <p:nvPr/>
            </p:nvSpPr>
            <p:spPr bwMode="auto">
              <a:xfrm>
                <a:off x="3184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499" name="Rectangle 307"/>
              <p:cNvSpPr>
                <a:spLocks noChangeArrowheads="1"/>
              </p:cNvSpPr>
              <p:nvPr/>
            </p:nvSpPr>
            <p:spPr bwMode="auto">
              <a:xfrm>
                <a:off x="2727" y="201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0" name="Rectangle 308"/>
              <p:cNvSpPr>
                <a:spLocks noChangeArrowheads="1"/>
              </p:cNvSpPr>
              <p:nvPr/>
            </p:nvSpPr>
            <p:spPr bwMode="auto">
              <a:xfrm>
                <a:off x="2588" y="208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1" name="Rectangle 309"/>
              <p:cNvSpPr>
                <a:spLocks noChangeArrowheads="1"/>
              </p:cNvSpPr>
              <p:nvPr/>
            </p:nvSpPr>
            <p:spPr bwMode="auto">
              <a:xfrm>
                <a:off x="2442" y="22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2" name="Rectangle 310"/>
              <p:cNvSpPr>
                <a:spLocks noChangeArrowheads="1"/>
              </p:cNvSpPr>
              <p:nvPr/>
            </p:nvSpPr>
            <p:spPr bwMode="auto">
              <a:xfrm>
                <a:off x="2606" y="22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3" name="Rectangle 311"/>
              <p:cNvSpPr>
                <a:spLocks noChangeArrowheads="1"/>
              </p:cNvSpPr>
              <p:nvPr/>
            </p:nvSpPr>
            <p:spPr bwMode="auto">
              <a:xfrm>
                <a:off x="2664" y="196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4" name="Rectangle 312"/>
              <p:cNvSpPr>
                <a:spLocks noChangeArrowheads="1"/>
              </p:cNvSpPr>
              <p:nvPr/>
            </p:nvSpPr>
            <p:spPr bwMode="auto">
              <a:xfrm>
                <a:off x="3399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5" name="Rectangle 313"/>
              <p:cNvSpPr>
                <a:spLocks noChangeArrowheads="1"/>
              </p:cNvSpPr>
              <p:nvPr/>
            </p:nvSpPr>
            <p:spPr bwMode="auto">
              <a:xfrm>
                <a:off x="3260" y="20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6" name="Rectangle 314"/>
              <p:cNvSpPr>
                <a:spLocks noChangeArrowheads="1"/>
              </p:cNvSpPr>
              <p:nvPr/>
            </p:nvSpPr>
            <p:spPr bwMode="auto">
              <a:xfrm>
                <a:off x="3394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7" name="Rectangle 315"/>
              <p:cNvSpPr>
                <a:spLocks noChangeArrowheads="1"/>
              </p:cNvSpPr>
              <p:nvPr/>
            </p:nvSpPr>
            <p:spPr bwMode="auto">
              <a:xfrm>
                <a:off x="3278" y="22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8" name="Rectangle 316"/>
              <p:cNvSpPr>
                <a:spLocks noChangeArrowheads="1"/>
              </p:cNvSpPr>
              <p:nvPr/>
            </p:nvSpPr>
            <p:spPr bwMode="auto">
              <a:xfrm>
                <a:off x="3336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09" name="Rectangle 317"/>
              <p:cNvSpPr>
                <a:spLocks noChangeArrowheads="1"/>
              </p:cNvSpPr>
              <p:nvPr/>
            </p:nvSpPr>
            <p:spPr bwMode="auto">
              <a:xfrm>
                <a:off x="2374" y="21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0" name="Rectangle 318"/>
              <p:cNvSpPr>
                <a:spLocks noChangeArrowheads="1"/>
              </p:cNvSpPr>
              <p:nvPr/>
            </p:nvSpPr>
            <p:spPr bwMode="auto">
              <a:xfrm>
                <a:off x="2538" y="203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1" name="Rectangle 319"/>
              <p:cNvSpPr>
                <a:spLocks noChangeArrowheads="1"/>
              </p:cNvSpPr>
              <p:nvPr/>
            </p:nvSpPr>
            <p:spPr bwMode="auto">
              <a:xfrm>
                <a:off x="2316" y="21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2" name="Rectangle 320"/>
              <p:cNvSpPr>
                <a:spLocks noChangeArrowheads="1"/>
              </p:cNvSpPr>
              <p:nvPr/>
            </p:nvSpPr>
            <p:spPr bwMode="auto">
              <a:xfrm>
                <a:off x="2874" y="21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3" name="Rectangle 321"/>
              <p:cNvSpPr>
                <a:spLocks noChangeArrowheads="1"/>
              </p:cNvSpPr>
              <p:nvPr/>
            </p:nvSpPr>
            <p:spPr bwMode="auto">
              <a:xfrm>
                <a:off x="2488" y="220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4" name="Rectangle 322"/>
              <p:cNvSpPr>
                <a:spLocks noChangeArrowheads="1"/>
              </p:cNvSpPr>
              <p:nvPr/>
            </p:nvSpPr>
            <p:spPr bwMode="auto">
              <a:xfrm>
                <a:off x="2697" y="21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5" name="Rectangle 323"/>
              <p:cNvSpPr>
                <a:spLocks noChangeArrowheads="1"/>
              </p:cNvSpPr>
              <p:nvPr/>
            </p:nvSpPr>
            <p:spPr bwMode="auto">
              <a:xfrm>
                <a:off x="2309" y="19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6" name="Rectangle 324"/>
              <p:cNvSpPr>
                <a:spLocks noChangeArrowheads="1"/>
              </p:cNvSpPr>
              <p:nvPr/>
            </p:nvSpPr>
            <p:spPr bwMode="auto">
              <a:xfrm>
                <a:off x="2887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7" name="Rectangle 325"/>
              <p:cNvSpPr>
                <a:spLocks noChangeArrowheads="1"/>
              </p:cNvSpPr>
              <p:nvPr/>
            </p:nvSpPr>
            <p:spPr bwMode="auto">
              <a:xfrm>
                <a:off x="2824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8" name="Rectangle 326"/>
              <p:cNvSpPr>
                <a:spLocks noChangeArrowheads="1"/>
              </p:cNvSpPr>
              <p:nvPr/>
            </p:nvSpPr>
            <p:spPr bwMode="auto">
              <a:xfrm>
                <a:off x="2654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19" name="Rectangle 327"/>
              <p:cNvSpPr>
                <a:spLocks noChangeArrowheads="1"/>
              </p:cNvSpPr>
              <p:nvPr/>
            </p:nvSpPr>
            <p:spPr bwMode="auto">
              <a:xfrm>
                <a:off x="2580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0" name="Rectangle 328"/>
              <p:cNvSpPr>
                <a:spLocks noChangeArrowheads="1"/>
              </p:cNvSpPr>
              <p:nvPr/>
            </p:nvSpPr>
            <p:spPr bwMode="auto">
              <a:xfrm>
                <a:off x="2598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1" name="Rectangle 329"/>
              <p:cNvSpPr>
                <a:spLocks noChangeArrowheads="1"/>
              </p:cNvSpPr>
              <p:nvPr/>
            </p:nvSpPr>
            <p:spPr bwMode="auto">
              <a:xfrm>
                <a:off x="2802" y="18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2" name="Rectangle 330"/>
              <p:cNvSpPr>
                <a:spLocks noChangeArrowheads="1"/>
              </p:cNvSpPr>
              <p:nvPr/>
            </p:nvSpPr>
            <p:spPr bwMode="auto">
              <a:xfrm>
                <a:off x="2554" y="21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3" name="Rectangle 331"/>
              <p:cNvSpPr>
                <a:spLocks noChangeArrowheads="1"/>
              </p:cNvSpPr>
              <p:nvPr/>
            </p:nvSpPr>
            <p:spPr bwMode="auto">
              <a:xfrm>
                <a:off x="2676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4" name="Rectangle 332"/>
              <p:cNvSpPr>
                <a:spLocks noChangeArrowheads="1"/>
              </p:cNvSpPr>
              <p:nvPr/>
            </p:nvSpPr>
            <p:spPr bwMode="auto">
              <a:xfrm>
                <a:off x="2694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5" name="Rectangle 333"/>
              <p:cNvSpPr>
                <a:spLocks noChangeArrowheads="1"/>
              </p:cNvSpPr>
              <p:nvPr/>
            </p:nvSpPr>
            <p:spPr bwMode="auto">
              <a:xfrm>
                <a:off x="2421" y="23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6" name="Rectangle 334"/>
              <p:cNvSpPr>
                <a:spLocks noChangeArrowheads="1"/>
              </p:cNvSpPr>
              <p:nvPr/>
            </p:nvSpPr>
            <p:spPr bwMode="auto">
              <a:xfrm>
                <a:off x="2516" y="21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7" name="Rectangle 335"/>
              <p:cNvSpPr>
                <a:spLocks noChangeArrowheads="1"/>
              </p:cNvSpPr>
              <p:nvPr/>
            </p:nvSpPr>
            <p:spPr bwMode="auto">
              <a:xfrm>
                <a:off x="2650" y="22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8" name="Rectangle 336"/>
              <p:cNvSpPr>
                <a:spLocks noChangeArrowheads="1"/>
              </p:cNvSpPr>
              <p:nvPr/>
            </p:nvSpPr>
            <p:spPr bwMode="auto">
              <a:xfrm>
                <a:off x="2534" y="233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29" name="Rectangle 337"/>
              <p:cNvSpPr>
                <a:spLocks noChangeArrowheads="1"/>
              </p:cNvSpPr>
              <p:nvPr/>
            </p:nvSpPr>
            <p:spPr bwMode="auto">
              <a:xfrm>
                <a:off x="2736" y="18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0" name="Rectangle 338"/>
              <p:cNvSpPr>
                <a:spLocks noChangeArrowheads="1"/>
              </p:cNvSpPr>
              <p:nvPr/>
            </p:nvSpPr>
            <p:spPr bwMode="auto">
              <a:xfrm>
                <a:off x="2466" y="212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1" name="Rectangle 339"/>
              <p:cNvSpPr>
                <a:spLocks noChangeArrowheads="1"/>
              </p:cNvSpPr>
              <p:nvPr/>
            </p:nvSpPr>
            <p:spPr bwMode="auto">
              <a:xfrm>
                <a:off x="2416" y="22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2" name="Rectangle 340"/>
              <p:cNvSpPr>
                <a:spLocks noChangeArrowheads="1"/>
              </p:cNvSpPr>
              <p:nvPr/>
            </p:nvSpPr>
            <p:spPr bwMode="auto">
              <a:xfrm>
                <a:off x="2625" y="224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3" name="Rectangle 341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4" name="Rectangle 342"/>
              <p:cNvSpPr>
                <a:spLocks noChangeArrowheads="1"/>
              </p:cNvSpPr>
              <p:nvPr/>
            </p:nvSpPr>
            <p:spPr bwMode="auto">
              <a:xfrm>
                <a:off x="3238" y="198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5" name="Rectangle 343"/>
              <p:cNvSpPr>
                <a:spLocks noChangeArrowheads="1"/>
              </p:cNvSpPr>
              <p:nvPr/>
            </p:nvSpPr>
            <p:spPr bwMode="auto">
              <a:xfrm>
                <a:off x="3399" y="227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6" name="Rectangle 344"/>
              <p:cNvSpPr>
                <a:spLocks noChangeArrowheads="1"/>
              </p:cNvSpPr>
              <p:nvPr/>
            </p:nvSpPr>
            <p:spPr bwMode="auto">
              <a:xfrm>
                <a:off x="3182" y="208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7" name="Rectangle 345"/>
              <p:cNvSpPr>
                <a:spLocks noChangeArrowheads="1"/>
              </p:cNvSpPr>
              <p:nvPr/>
            </p:nvSpPr>
            <p:spPr bwMode="auto">
              <a:xfrm>
                <a:off x="3143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8" name="Rectangle 346"/>
              <p:cNvSpPr>
                <a:spLocks noChangeArrowheads="1"/>
              </p:cNvSpPr>
              <p:nvPr/>
            </p:nvSpPr>
            <p:spPr bwMode="auto">
              <a:xfrm>
                <a:off x="3138" y="20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39" name="Rectangle 347"/>
              <p:cNvSpPr>
                <a:spLocks noChangeArrowheads="1"/>
              </p:cNvSpPr>
              <p:nvPr/>
            </p:nvSpPr>
            <p:spPr bwMode="auto">
              <a:xfrm>
                <a:off x="3351" y="23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0" name="Rectangle 348"/>
              <p:cNvSpPr>
                <a:spLocks noChangeArrowheads="1"/>
              </p:cNvSpPr>
              <p:nvPr/>
            </p:nvSpPr>
            <p:spPr bwMode="auto">
              <a:xfrm>
                <a:off x="3278" y="21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1" name="Rectangle 349"/>
              <p:cNvSpPr>
                <a:spLocks noChangeArrowheads="1"/>
              </p:cNvSpPr>
              <p:nvPr/>
            </p:nvSpPr>
            <p:spPr bwMode="auto">
              <a:xfrm>
                <a:off x="3368" y="20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2" name="Rectangle 350"/>
              <p:cNvSpPr>
                <a:spLocks noChangeArrowheads="1"/>
              </p:cNvSpPr>
              <p:nvPr/>
            </p:nvSpPr>
            <p:spPr bwMode="auto">
              <a:xfrm>
                <a:off x="3100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3" name="Rectangle 351"/>
              <p:cNvSpPr>
                <a:spLocks noChangeArrowheads="1"/>
              </p:cNvSpPr>
              <p:nvPr/>
            </p:nvSpPr>
            <p:spPr bwMode="auto">
              <a:xfrm>
                <a:off x="3234" y="217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4" name="Rectangle 352"/>
              <p:cNvSpPr>
                <a:spLocks noChangeArrowheads="1"/>
              </p:cNvSpPr>
              <p:nvPr/>
            </p:nvSpPr>
            <p:spPr bwMode="auto">
              <a:xfrm>
                <a:off x="3118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5" name="Rectangle 353"/>
              <p:cNvSpPr>
                <a:spLocks noChangeArrowheads="1"/>
              </p:cNvSpPr>
              <p:nvPr/>
            </p:nvSpPr>
            <p:spPr bwMode="auto">
              <a:xfrm>
                <a:off x="3236" y="18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6" name="Rectangle 354"/>
              <p:cNvSpPr>
                <a:spLocks noChangeArrowheads="1"/>
              </p:cNvSpPr>
              <p:nvPr/>
            </p:nvSpPr>
            <p:spPr bwMode="auto">
              <a:xfrm>
                <a:off x="3050" y="20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7" name="Rectangle 355"/>
              <p:cNvSpPr>
                <a:spLocks noChangeArrowheads="1"/>
              </p:cNvSpPr>
              <p:nvPr/>
            </p:nvSpPr>
            <p:spPr bwMode="auto">
              <a:xfrm>
                <a:off x="3000" y="221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8" name="Rectangle 356"/>
              <p:cNvSpPr>
                <a:spLocks noChangeArrowheads="1"/>
              </p:cNvSpPr>
              <p:nvPr/>
            </p:nvSpPr>
            <p:spPr bwMode="auto">
              <a:xfrm>
                <a:off x="3209" y="216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49" name="Rectangle 357"/>
              <p:cNvSpPr>
                <a:spLocks noChangeArrowheads="1"/>
              </p:cNvSpPr>
              <p:nvPr/>
            </p:nvSpPr>
            <p:spPr bwMode="auto">
              <a:xfrm>
                <a:off x="3336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0" name="Rectangle 358"/>
              <p:cNvSpPr>
                <a:spLocks noChangeArrowheads="1"/>
              </p:cNvSpPr>
              <p:nvPr/>
            </p:nvSpPr>
            <p:spPr bwMode="auto">
              <a:xfrm>
                <a:off x="2966" y="160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1" name="Rectangle 359"/>
              <p:cNvSpPr>
                <a:spLocks noChangeArrowheads="1"/>
              </p:cNvSpPr>
              <p:nvPr/>
            </p:nvSpPr>
            <p:spPr bwMode="auto">
              <a:xfrm>
                <a:off x="2910" y="169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2" name="Rectangle 360"/>
              <p:cNvSpPr>
                <a:spLocks noChangeArrowheads="1"/>
              </p:cNvSpPr>
              <p:nvPr/>
            </p:nvSpPr>
            <p:spPr bwMode="auto">
              <a:xfrm>
                <a:off x="2871" y="155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3" name="Rectangle 361"/>
              <p:cNvSpPr>
                <a:spLocks noChangeArrowheads="1"/>
              </p:cNvSpPr>
              <p:nvPr/>
            </p:nvSpPr>
            <p:spPr bwMode="auto">
              <a:xfrm>
                <a:off x="2866" y="169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4" name="Rectangle 362"/>
              <p:cNvSpPr>
                <a:spLocks noChangeArrowheads="1"/>
              </p:cNvSpPr>
              <p:nvPr/>
            </p:nvSpPr>
            <p:spPr bwMode="auto">
              <a:xfrm>
                <a:off x="2988" y="16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5" name="Rectangle 363"/>
              <p:cNvSpPr>
                <a:spLocks noChangeArrowheads="1"/>
              </p:cNvSpPr>
              <p:nvPr/>
            </p:nvSpPr>
            <p:spPr bwMode="auto">
              <a:xfrm>
                <a:off x="3006" y="17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6" name="Rectangle 364"/>
              <p:cNvSpPr>
                <a:spLocks noChangeArrowheads="1"/>
              </p:cNvSpPr>
              <p:nvPr/>
            </p:nvSpPr>
            <p:spPr bwMode="auto">
              <a:xfrm>
                <a:off x="2967" y="16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7" name="Rectangle 365"/>
              <p:cNvSpPr>
                <a:spLocks noChangeArrowheads="1"/>
              </p:cNvSpPr>
              <p:nvPr/>
            </p:nvSpPr>
            <p:spPr bwMode="auto">
              <a:xfrm>
                <a:off x="2828" y="172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8" name="Rectangle 366"/>
              <p:cNvSpPr>
                <a:spLocks noChangeArrowheads="1"/>
              </p:cNvSpPr>
              <p:nvPr/>
            </p:nvSpPr>
            <p:spPr bwMode="auto">
              <a:xfrm>
                <a:off x="2962" y="179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59" name="Rectangle 367"/>
              <p:cNvSpPr>
                <a:spLocks noChangeArrowheads="1"/>
              </p:cNvSpPr>
              <p:nvPr/>
            </p:nvSpPr>
            <p:spPr bwMode="auto">
              <a:xfrm>
                <a:off x="2846" y="18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0" name="Rectangle 368"/>
              <p:cNvSpPr>
                <a:spLocks noChangeArrowheads="1"/>
              </p:cNvSpPr>
              <p:nvPr/>
            </p:nvSpPr>
            <p:spPr bwMode="auto">
              <a:xfrm>
                <a:off x="2904" y="15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1" name="Rectangle 369"/>
              <p:cNvSpPr>
                <a:spLocks noChangeArrowheads="1"/>
              </p:cNvSpPr>
              <p:nvPr/>
            </p:nvSpPr>
            <p:spPr bwMode="auto">
              <a:xfrm>
                <a:off x="2778" y="16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2" name="Rectangle 370"/>
              <p:cNvSpPr>
                <a:spLocks noChangeArrowheads="1"/>
              </p:cNvSpPr>
              <p:nvPr/>
            </p:nvSpPr>
            <p:spPr bwMode="auto">
              <a:xfrm>
                <a:off x="2728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3" name="Rectangle 371"/>
              <p:cNvSpPr>
                <a:spLocks noChangeArrowheads="1"/>
              </p:cNvSpPr>
              <p:nvPr/>
            </p:nvSpPr>
            <p:spPr bwMode="auto">
              <a:xfrm>
                <a:off x="2937" y="17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4" name="Rectangle 372"/>
              <p:cNvSpPr>
                <a:spLocks noChangeArrowheads="1"/>
              </p:cNvSpPr>
              <p:nvPr/>
            </p:nvSpPr>
            <p:spPr bwMode="auto">
              <a:xfrm>
                <a:off x="3064" y="18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5" name="Rectangle 373"/>
              <p:cNvSpPr>
                <a:spLocks noChangeArrowheads="1"/>
              </p:cNvSpPr>
              <p:nvPr/>
            </p:nvSpPr>
            <p:spPr bwMode="auto">
              <a:xfrm>
                <a:off x="3062" y="17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6" name="Rectangle 374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7" name="Rectangle 375"/>
              <p:cNvSpPr>
                <a:spLocks noChangeArrowheads="1"/>
              </p:cNvSpPr>
              <p:nvPr/>
            </p:nvSpPr>
            <p:spPr bwMode="auto">
              <a:xfrm>
                <a:off x="3006" y="18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8" name="Rectangle 376"/>
              <p:cNvSpPr>
                <a:spLocks noChangeArrowheads="1"/>
              </p:cNvSpPr>
              <p:nvPr/>
            </p:nvSpPr>
            <p:spPr bwMode="auto">
              <a:xfrm>
                <a:off x="2952" y="22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69" name="Rectangle 377"/>
              <p:cNvSpPr>
                <a:spLocks noChangeArrowheads="1"/>
              </p:cNvSpPr>
              <p:nvPr/>
            </p:nvSpPr>
            <p:spPr bwMode="auto">
              <a:xfrm>
                <a:off x="2962" y="180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0" name="Rectangle 378"/>
              <p:cNvSpPr>
                <a:spLocks noChangeArrowheads="1"/>
              </p:cNvSpPr>
              <p:nvPr/>
            </p:nvSpPr>
            <p:spPr bwMode="auto">
              <a:xfrm>
                <a:off x="3084" y="17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1" name="Rectangle 379"/>
              <p:cNvSpPr>
                <a:spLocks noChangeArrowheads="1"/>
              </p:cNvSpPr>
              <p:nvPr/>
            </p:nvSpPr>
            <p:spPr bwMode="auto">
              <a:xfrm>
                <a:off x="3125" y="18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2" name="Rectangle 380"/>
              <p:cNvSpPr>
                <a:spLocks noChangeArrowheads="1"/>
              </p:cNvSpPr>
              <p:nvPr/>
            </p:nvSpPr>
            <p:spPr bwMode="auto">
              <a:xfrm>
                <a:off x="3063" y="17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3" name="Rectangle 381"/>
              <p:cNvSpPr>
                <a:spLocks noChangeArrowheads="1"/>
              </p:cNvSpPr>
              <p:nvPr/>
            </p:nvSpPr>
            <p:spPr bwMode="auto">
              <a:xfrm>
                <a:off x="2924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4" name="Rectangle 382"/>
              <p:cNvSpPr>
                <a:spLocks noChangeArrowheads="1"/>
              </p:cNvSpPr>
              <p:nvPr/>
            </p:nvSpPr>
            <p:spPr bwMode="auto">
              <a:xfrm>
                <a:off x="3058" y="190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5" name="Rectangle 383"/>
              <p:cNvSpPr>
                <a:spLocks noChangeArrowheads="1"/>
              </p:cNvSpPr>
              <p:nvPr/>
            </p:nvSpPr>
            <p:spPr bwMode="auto">
              <a:xfrm>
                <a:off x="3000" y="17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6" name="Rectangle 384"/>
              <p:cNvSpPr>
                <a:spLocks noChangeArrowheads="1"/>
              </p:cNvSpPr>
              <p:nvPr/>
            </p:nvSpPr>
            <p:spPr bwMode="auto">
              <a:xfrm>
                <a:off x="2874" y="177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7" name="Rectangle 385"/>
              <p:cNvSpPr>
                <a:spLocks noChangeArrowheads="1"/>
              </p:cNvSpPr>
              <p:nvPr/>
            </p:nvSpPr>
            <p:spPr bwMode="auto">
              <a:xfrm>
                <a:off x="3033" y="18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8" name="Rectangle 386"/>
              <p:cNvSpPr>
                <a:spLocks noChangeArrowheads="1"/>
              </p:cNvSpPr>
              <p:nvPr/>
            </p:nvSpPr>
            <p:spPr bwMode="auto">
              <a:xfrm>
                <a:off x="3160" y="20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79" name="Rectangle 387"/>
              <p:cNvSpPr>
                <a:spLocks noChangeArrowheads="1"/>
              </p:cNvSpPr>
              <p:nvPr/>
            </p:nvSpPr>
            <p:spPr bwMode="auto">
              <a:xfrm>
                <a:off x="3402" y="150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0" name="Rectangle 388"/>
              <p:cNvSpPr>
                <a:spLocks noChangeArrowheads="1"/>
              </p:cNvSpPr>
              <p:nvPr/>
            </p:nvSpPr>
            <p:spPr bwMode="auto">
              <a:xfrm>
                <a:off x="3180" y="16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1" name="Rectangle 389"/>
              <p:cNvSpPr>
                <a:spLocks noChangeArrowheads="1"/>
              </p:cNvSpPr>
              <p:nvPr/>
            </p:nvSpPr>
            <p:spPr bwMode="auto">
              <a:xfrm>
                <a:off x="3352" y="167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2" name="Rectangle 390"/>
              <p:cNvSpPr>
                <a:spLocks noChangeArrowheads="1"/>
              </p:cNvSpPr>
              <p:nvPr/>
            </p:nvSpPr>
            <p:spPr bwMode="auto">
              <a:xfrm>
                <a:off x="3173" y="14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3" name="Rectangle 391"/>
              <p:cNvSpPr>
                <a:spLocks noChangeArrowheads="1"/>
              </p:cNvSpPr>
              <p:nvPr/>
            </p:nvSpPr>
            <p:spPr bwMode="auto">
              <a:xfrm>
                <a:off x="2358" y="23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4" name="Rectangle 392"/>
              <p:cNvSpPr>
                <a:spLocks noChangeArrowheads="1"/>
              </p:cNvSpPr>
              <p:nvPr/>
            </p:nvSpPr>
            <p:spPr bwMode="auto">
              <a:xfrm>
                <a:off x="2522" y="22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5" name="Rectangle 393"/>
              <p:cNvSpPr>
                <a:spLocks noChangeArrowheads="1"/>
              </p:cNvSpPr>
              <p:nvPr/>
            </p:nvSpPr>
            <p:spPr bwMode="auto">
              <a:xfrm>
                <a:off x="2300" y="24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6" name="Rectangle 394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7" name="Rectangle 395"/>
              <p:cNvSpPr>
                <a:spLocks noChangeArrowheads="1"/>
              </p:cNvSpPr>
              <p:nvPr/>
            </p:nvSpPr>
            <p:spPr bwMode="auto">
              <a:xfrm>
                <a:off x="3258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8" name="Rectangle 396"/>
              <p:cNvSpPr>
                <a:spLocks noChangeArrowheads="1"/>
              </p:cNvSpPr>
              <p:nvPr/>
            </p:nvSpPr>
            <p:spPr bwMode="auto">
              <a:xfrm>
                <a:off x="3036" y="243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89" name="Rectangle 397"/>
              <p:cNvSpPr>
                <a:spLocks noChangeArrowheads="1"/>
              </p:cNvSpPr>
              <p:nvPr/>
            </p:nvSpPr>
            <p:spPr bwMode="auto">
              <a:xfrm>
                <a:off x="3208" y="24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590" name="Rectangle 398"/>
              <p:cNvSpPr>
                <a:spLocks noChangeArrowheads="1"/>
              </p:cNvSpPr>
              <p:nvPr/>
            </p:nvSpPr>
            <p:spPr bwMode="auto">
              <a:xfrm>
                <a:off x="3029" y="223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195" grpId="0" build="p" autoUpdateAnimBg="0"/>
      <p:bldP spid="1160331" grpId="0"/>
      <p:bldP spid="1160332" grpId="0" autoUpdateAnimBg="0"/>
      <p:bldP spid="11603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A733A-6853-4664-9529-E76A9F23A132}" type="slidenum">
              <a:rPr lang="en-US"/>
              <a:pPr/>
              <a:t>18</a:t>
            </a:fld>
            <a:endParaRPr lang="en-US"/>
          </a:p>
        </p:txBody>
      </p:sp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Problem: Energy Formulation</a:t>
            </a: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2387600"/>
            <a:ext cx="8907462" cy="1793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i="1">
                <a:latin typeface="Symbol" pitchFamily="18" charset="2"/>
              </a:rPr>
              <a:t>l</a:t>
            </a:r>
            <a:r>
              <a:rPr lang="en-US" sz="2400"/>
              <a:t> </a:t>
            </a:r>
            <a:r>
              <a:rPr lang="en-US" sz="2000"/>
              <a:t> serves as a balancing parameter between the data term and the prior term: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larger the </a:t>
            </a:r>
            <a:r>
              <a:rPr lang="en-US" sz="1800" b="1" i="1">
                <a:latin typeface="Symbol" pitchFamily="18" charset="2"/>
              </a:rPr>
              <a:t>l</a:t>
            </a:r>
            <a:r>
              <a:rPr lang="en-US" sz="1800"/>
              <a:t>, the less discontinuities in the optimal labeling</a:t>
            </a:r>
            <a:r>
              <a:rPr lang="en-US" sz="1800" b="1" i="1"/>
              <a:t> 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smaller the </a:t>
            </a:r>
            <a:r>
              <a:rPr lang="en-US" sz="1800" b="1" i="1">
                <a:latin typeface="Symbol" pitchFamily="18" charset="2"/>
              </a:rPr>
              <a:t>l</a:t>
            </a:r>
            <a:r>
              <a:rPr lang="en-US" sz="1800"/>
              <a:t>, the more the optimal labeling </a:t>
            </a:r>
            <a:r>
              <a:rPr lang="en-US" sz="1800" b="1" i="1"/>
              <a:t>L</a:t>
            </a:r>
            <a:r>
              <a:rPr lang="en-US" sz="1800"/>
              <a:t> looks like the original image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  <p:graphicFrame>
        <p:nvGraphicFramePr>
          <p:cNvPr id="1162244" name="Object 4"/>
          <p:cNvGraphicFramePr>
            <a:graphicFrameLocks noChangeAspect="1"/>
          </p:cNvGraphicFramePr>
          <p:nvPr/>
        </p:nvGraphicFramePr>
        <p:xfrm>
          <a:off x="1536700" y="1849438"/>
          <a:ext cx="4818063" cy="628650"/>
        </p:xfrm>
        <a:graphic>
          <a:graphicData uri="http://schemas.openxmlformats.org/presentationml/2006/ole">
            <p:oleObj spid="_x0000_s1162244" name="Equation" r:id="rId4" imgW="3060360" imgH="355320" progId="Equation.3">
              <p:embed/>
            </p:oleObj>
          </a:graphicData>
        </a:graphic>
      </p:graphicFrame>
      <p:sp>
        <p:nvSpPr>
          <p:cNvPr id="1162245" name="Text Box 5"/>
          <p:cNvSpPr txBox="1">
            <a:spLocks noChangeArrowheads="1"/>
          </p:cNvSpPr>
          <p:nvPr/>
        </p:nvSpPr>
        <p:spPr bwMode="auto">
          <a:xfrm>
            <a:off x="2208213" y="1441450"/>
            <a:ext cx="177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b="1">
                <a:solidFill>
                  <a:srgbClr val="339933"/>
                </a:solidFill>
                <a:latin typeface="Tahoma" pitchFamily="34" charset="0"/>
              </a:rPr>
              <a:t>data  term</a:t>
            </a:r>
          </a:p>
        </p:txBody>
      </p:sp>
      <p:sp>
        <p:nvSpPr>
          <p:cNvPr id="1162246" name="Text Box 6"/>
          <p:cNvSpPr txBox="1">
            <a:spLocks noChangeArrowheads="1"/>
          </p:cNvSpPr>
          <p:nvPr/>
        </p:nvSpPr>
        <p:spPr bwMode="auto">
          <a:xfrm>
            <a:off x="4978400" y="1449388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b="1">
                <a:solidFill>
                  <a:srgbClr val="339933"/>
                </a:solidFill>
                <a:latin typeface="Tahoma" pitchFamily="34" charset="0"/>
              </a:rPr>
              <a:t>prior term</a:t>
            </a:r>
          </a:p>
        </p:txBody>
      </p:sp>
      <p:grpSp>
        <p:nvGrpSpPr>
          <p:cNvPr id="1162638" name="Group 398"/>
          <p:cNvGrpSpPr>
            <a:grpSpLocks/>
          </p:cNvGrpSpPr>
          <p:nvPr/>
        </p:nvGrpSpPr>
        <p:grpSpPr bwMode="auto">
          <a:xfrm>
            <a:off x="1316038" y="4002088"/>
            <a:ext cx="2359025" cy="2097087"/>
            <a:chOff x="829" y="2521"/>
            <a:chExt cx="1486" cy="1321"/>
          </a:xfrm>
        </p:grpSpPr>
        <p:grpSp>
          <p:nvGrpSpPr>
            <p:cNvPr id="1162248" name="Group 8"/>
            <p:cNvGrpSpPr>
              <a:grpSpLocks/>
            </p:cNvGrpSpPr>
            <p:nvPr/>
          </p:nvGrpSpPr>
          <p:grpSpPr bwMode="auto">
            <a:xfrm>
              <a:off x="829" y="2736"/>
              <a:ext cx="1227" cy="1106"/>
              <a:chOff x="2266" y="1461"/>
              <a:chExt cx="1227" cy="1106"/>
            </a:xfrm>
          </p:grpSpPr>
          <p:sp>
            <p:nvSpPr>
              <p:cNvPr id="1162249" name="Rectangle 9"/>
              <p:cNvSpPr>
                <a:spLocks noChangeArrowheads="1"/>
              </p:cNvSpPr>
              <p:nvPr/>
            </p:nvSpPr>
            <p:spPr bwMode="auto">
              <a:xfrm>
                <a:off x="2266" y="1461"/>
                <a:ext cx="1227" cy="11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0" name="Rectangle 10"/>
              <p:cNvSpPr>
                <a:spLocks noChangeArrowheads="1"/>
              </p:cNvSpPr>
              <p:nvPr/>
            </p:nvSpPr>
            <p:spPr bwMode="auto">
              <a:xfrm>
                <a:off x="2506" y="15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1" name="Rectangle 11"/>
              <p:cNvSpPr>
                <a:spLocks noChangeArrowheads="1"/>
              </p:cNvSpPr>
              <p:nvPr/>
            </p:nvSpPr>
            <p:spPr bwMode="auto">
              <a:xfrm>
                <a:off x="2842" y="16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2" name="Rectangle 12"/>
              <p:cNvSpPr>
                <a:spLocks noChangeArrowheads="1"/>
              </p:cNvSpPr>
              <p:nvPr/>
            </p:nvSpPr>
            <p:spPr bwMode="auto">
              <a:xfrm>
                <a:off x="2456" y="168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3" name="Rectangle 13"/>
              <p:cNvSpPr>
                <a:spLocks noChangeArrowheads="1"/>
              </p:cNvSpPr>
              <p:nvPr/>
            </p:nvSpPr>
            <p:spPr bwMode="auto">
              <a:xfrm>
                <a:off x="2665" y="16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4" name="Rectangle 14"/>
              <p:cNvSpPr>
                <a:spLocks noChangeArrowheads="1"/>
              </p:cNvSpPr>
              <p:nvPr/>
            </p:nvSpPr>
            <p:spPr bwMode="auto">
              <a:xfrm>
                <a:off x="2277" y="14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5" name="Rectangle 15"/>
              <p:cNvSpPr>
                <a:spLocks noChangeArrowheads="1"/>
              </p:cNvSpPr>
              <p:nvPr/>
            </p:nvSpPr>
            <p:spPr bwMode="auto">
              <a:xfrm>
                <a:off x="2855" y="179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6" name="Rectangle 16"/>
              <p:cNvSpPr>
                <a:spLocks noChangeArrowheads="1"/>
              </p:cNvSpPr>
              <p:nvPr/>
            </p:nvSpPr>
            <p:spPr bwMode="auto">
              <a:xfrm>
                <a:off x="3068" y="186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7" name="Rectangle 17"/>
              <p:cNvSpPr>
                <a:spLocks noChangeArrowheads="1"/>
              </p:cNvSpPr>
              <p:nvPr/>
            </p:nvSpPr>
            <p:spPr bwMode="auto">
              <a:xfrm>
                <a:off x="3202" y="19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8" name="Rectangle 18"/>
              <p:cNvSpPr>
                <a:spLocks noChangeArrowheads="1"/>
              </p:cNvSpPr>
              <p:nvPr/>
            </p:nvSpPr>
            <p:spPr bwMode="auto">
              <a:xfrm>
                <a:off x="2726" y="19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59" name="Rectangle 19"/>
              <p:cNvSpPr>
                <a:spLocks noChangeArrowheads="1"/>
              </p:cNvSpPr>
              <p:nvPr/>
            </p:nvSpPr>
            <p:spPr bwMode="auto">
              <a:xfrm>
                <a:off x="2792" y="174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0" name="Rectangle 20"/>
              <p:cNvSpPr>
                <a:spLocks noChangeArrowheads="1"/>
              </p:cNvSpPr>
              <p:nvPr/>
            </p:nvSpPr>
            <p:spPr bwMode="auto">
              <a:xfrm>
                <a:off x="2652" y="191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1" name="Rectangle 21"/>
              <p:cNvSpPr>
                <a:spLocks noChangeArrowheads="1"/>
              </p:cNvSpPr>
              <p:nvPr/>
            </p:nvSpPr>
            <p:spPr bwMode="auto">
              <a:xfrm>
                <a:off x="3146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2" name="Rectangle 22"/>
              <p:cNvSpPr>
                <a:spLocks noChangeArrowheads="1"/>
              </p:cNvSpPr>
              <p:nvPr/>
            </p:nvSpPr>
            <p:spPr bwMode="auto">
              <a:xfrm>
                <a:off x="2670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3" name="Rectangle 23"/>
              <p:cNvSpPr>
                <a:spLocks noChangeArrowheads="1"/>
              </p:cNvSpPr>
              <p:nvPr/>
            </p:nvSpPr>
            <p:spPr bwMode="auto">
              <a:xfrm>
                <a:off x="308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4" name="Rectangle 24"/>
              <p:cNvSpPr>
                <a:spLocks noChangeArrowheads="1"/>
              </p:cNvSpPr>
              <p:nvPr/>
            </p:nvSpPr>
            <p:spPr bwMode="auto">
              <a:xfrm>
                <a:off x="2631" y="191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5" name="Rectangle 25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6" name="Rectangle 26"/>
              <p:cNvSpPr>
                <a:spLocks noChangeArrowheads="1"/>
              </p:cNvSpPr>
              <p:nvPr/>
            </p:nvSpPr>
            <p:spPr bwMode="auto">
              <a:xfrm>
                <a:off x="2626" y="206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7" name="Rectangle 27"/>
              <p:cNvSpPr>
                <a:spLocks noChangeArrowheads="1"/>
              </p:cNvSpPr>
              <p:nvPr/>
            </p:nvSpPr>
            <p:spPr bwMode="auto">
              <a:xfrm>
                <a:off x="2870" y="21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8" name="Rectangle 28"/>
              <p:cNvSpPr>
                <a:spLocks noChangeArrowheads="1"/>
              </p:cNvSpPr>
              <p:nvPr/>
            </p:nvSpPr>
            <p:spPr bwMode="auto">
              <a:xfrm>
                <a:off x="256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69" name="Rectangle 29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0" name="Rectangle 30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1" name="Rectangle 31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2" name="Rectangle 32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3" name="Rectangle 33"/>
              <p:cNvSpPr>
                <a:spLocks noChangeArrowheads="1"/>
              </p:cNvSpPr>
              <p:nvPr/>
            </p:nvSpPr>
            <p:spPr bwMode="auto">
              <a:xfrm>
                <a:off x="3240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4" name="Rectangle 34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5" name="Rectangle 35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6" name="Rectangle 36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7" name="Rectangle 37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8" name="Rectangle 38"/>
              <p:cNvSpPr>
                <a:spLocks noChangeArrowheads="1"/>
              </p:cNvSpPr>
              <p:nvPr/>
            </p:nvSpPr>
            <p:spPr bwMode="auto">
              <a:xfrm>
                <a:off x="3247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79" name="Rectangle 39"/>
              <p:cNvSpPr>
                <a:spLocks noChangeArrowheads="1"/>
              </p:cNvSpPr>
              <p:nvPr/>
            </p:nvSpPr>
            <p:spPr bwMode="auto">
              <a:xfrm>
                <a:off x="2748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0" name="Rectangle 40"/>
              <p:cNvSpPr>
                <a:spLocks noChangeArrowheads="1"/>
              </p:cNvSpPr>
              <p:nvPr/>
            </p:nvSpPr>
            <p:spPr bwMode="auto">
              <a:xfrm>
                <a:off x="3242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1" name="Rectangle 41"/>
              <p:cNvSpPr>
                <a:spLocks noChangeArrowheads="1"/>
              </p:cNvSpPr>
              <p:nvPr/>
            </p:nvSpPr>
            <p:spPr bwMode="auto">
              <a:xfrm>
                <a:off x="2766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2" name="Rectangle 42"/>
              <p:cNvSpPr>
                <a:spLocks noChangeArrowheads="1"/>
              </p:cNvSpPr>
              <p:nvPr/>
            </p:nvSpPr>
            <p:spPr bwMode="auto">
              <a:xfrm>
                <a:off x="3184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3" name="Rectangle 43"/>
              <p:cNvSpPr>
                <a:spLocks noChangeArrowheads="1"/>
              </p:cNvSpPr>
              <p:nvPr/>
            </p:nvSpPr>
            <p:spPr bwMode="auto">
              <a:xfrm>
                <a:off x="2727" y="201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4" name="Rectangle 44"/>
              <p:cNvSpPr>
                <a:spLocks noChangeArrowheads="1"/>
              </p:cNvSpPr>
              <p:nvPr/>
            </p:nvSpPr>
            <p:spPr bwMode="auto">
              <a:xfrm>
                <a:off x="2588" y="208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5" name="Rectangle 45"/>
              <p:cNvSpPr>
                <a:spLocks noChangeArrowheads="1"/>
              </p:cNvSpPr>
              <p:nvPr/>
            </p:nvSpPr>
            <p:spPr bwMode="auto">
              <a:xfrm>
                <a:off x="2442" y="22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6" name="Rectangle 46"/>
              <p:cNvSpPr>
                <a:spLocks noChangeArrowheads="1"/>
              </p:cNvSpPr>
              <p:nvPr/>
            </p:nvSpPr>
            <p:spPr bwMode="auto">
              <a:xfrm>
                <a:off x="2606" y="22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7" name="Rectangle 47"/>
              <p:cNvSpPr>
                <a:spLocks noChangeArrowheads="1"/>
              </p:cNvSpPr>
              <p:nvPr/>
            </p:nvSpPr>
            <p:spPr bwMode="auto">
              <a:xfrm>
                <a:off x="2664" y="196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8" name="Rectangle 48"/>
              <p:cNvSpPr>
                <a:spLocks noChangeArrowheads="1"/>
              </p:cNvSpPr>
              <p:nvPr/>
            </p:nvSpPr>
            <p:spPr bwMode="auto">
              <a:xfrm>
                <a:off x="3399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89" name="Rectangle 49"/>
              <p:cNvSpPr>
                <a:spLocks noChangeArrowheads="1"/>
              </p:cNvSpPr>
              <p:nvPr/>
            </p:nvSpPr>
            <p:spPr bwMode="auto">
              <a:xfrm>
                <a:off x="3260" y="20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0" name="Rectangle 50"/>
              <p:cNvSpPr>
                <a:spLocks noChangeArrowheads="1"/>
              </p:cNvSpPr>
              <p:nvPr/>
            </p:nvSpPr>
            <p:spPr bwMode="auto">
              <a:xfrm>
                <a:off x="3394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1" name="Rectangle 51"/>
              <p:cNvSpPr>
                <a:spLocks noChangeArrowheads="1"/>
              </p:cNvSpPr>
              <p:nvPr/>
            </p:nvSpPr>
            <p:spPr bwMode="auto">
              <a:xfrm>
                <a:off x="3278" y="22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2" name="Rectangle 52"/>
              <p:cNvSpPr>
                <a:spLocks noChangeArrowheads="1"/>
              </p:cNvSpPr>
              <p:nvPr/>
            </p:nvSpPr>
            <p:spPr bwMode="auto">
              <a:xfrm>
                <a:off x="3336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3" name="Rectangle 53"/>
              <p:cNvSpPr>
                <a:spLocks noChangeArrowheads="1"/>
              </p:cNvSpPr>
              <p:nvPr/>
            </p:nvSpPr>
            <p:spPr bwMode="auto">
              <a:xfrm>
                <a:off x="2374" y="21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4" name="Rectangle 54"/>
              <p:cNvSpPr>
                <a:spLocks noChangeArrowheads="1"/>
              </p:cNvSpPr>
              <p:nvPr/>
            </p:nvSpPr>
            <p:spPr bwMode="auto">
              <a:xfrm>
                <a:off x="2538" y="203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5" name="Rectangle 55"/>
              <p:cNvSpPr>
                <a:spLocks noChangeArrowheads="1"/>
              </p:cNvSpPr>
              <p:nvPr/>
            </p:nvSpPr>
            <p:spPr bwMode="auto">
              <a:xfrm>
                <a:off x="2316" y="21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6" name="Rectangle 56"/>
              <p:cNvSpPr>
                <a:spLocks noChangeArrowheads="1"/>
              </p:cNvSpPr>
              <p:nvPr/>
            </p:nvSpPr>
            <p:spPr bwMode="auto">
              <a:xfrm>
                <a:off x="2874" y="21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7" name="Rectangle 57"/>
              <p:cNvSpPr>
                <a:spLocks noChangeArrowheads="1"/>
              </p:cNvSpPr>
              <p:nvPr/>
            </p:nvSpPr>
            <p:spPr bwMode="auto">
              <a:xfrm>
                <a:off x="2488" y="220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8" name="Rectangle 58"/>
              <p:cNvSpPr>
                <a:spLocks noChangeArrowheads="1"/>
              </p:cNvSpPr>
              <p:nvPr/>
            </p:nvSpPr>
            <p:spPr bwMode="auto">
              <a:xfrm>
                <a:off x="2697" y="21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299" name="Rectangle 59"/>
              <p:cNvSpPr>
                <a:spLocks noChangeArrowheads="1"/>
              </p:cNvSpPr>
              <p:nvPr/>
            </p:nvSpPr>
            <p:spPr bwMode="auto">
              <a:xfrm>
                <a:off x="2309" y="19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0" name="Rectangle 60"/>
              <p:cNvSpPr>
                <a:spLocks noChangeArrowheads="1"/>
              </p:cNvSpPr>
              <p:nvPr/>
            </p:nvSpPr>
            <p:spPr bwMode="auto">
              <a:xfrm>
                <a:off x="2887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1" name="Rectangle 61"/>
              <p:cNvSpPr>
                <a:spLocks noChangeArrowheads="1"/>
              </p:cNvSpPr>
              <p:nvPr/>
            </p:nvSpPr>
            <p:spPr bwMode="auto">
              <a:xfrm>
                <a:off x="2824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2" name="Rectangle 62"/>
              <p:cNvSpPr>
                <a:spLocks noChangeArrowheads="1"/>
              </p:cNvSpPr>
              <p:nvPr/>
            </p:nvSpPr>
            <p:spPr bwMode="auto">
              <a:xfrm>
                <a:off x="2654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3" name="Rectangle 63"/>
              <p:cNvSpPr>
                <a:spLocks noChangeArrowheads="1"/>
              </p:cNvSpPr>
              <p:nvPr/>
            </p:nvSpPr>
            <p:spPr bwMode="auto">
              <a:xfrm>
                <a:off x="2580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4" name="Rectangle 64"/>
              <p:cNvSpPr>
                <a:spLocks noChangeArrowheads="1"/>
              </p:cNvSpPr>
              <p:nvPr/>
            </p:nvSpPr>
            <p:spPr bwMode="auto">
              <a:xfrm>
                <a:off x="2598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5" name="Rectangle 65"/>
              <p:cNvSpPr>
                <a:spLocks noChangeArrowheads="1"/>
              </p:cNvSpPr>
              <p:nvPr/>
            </p:nvSpPr>
            <p:spPr bwMode="auto">
              <a:xfrm>
                <a:off x="2802" y="18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6" name="Rectangle 66"/>
              <p:cNvSpPr>
                <a:spLocks noChangeArrowheads="1"/>
              </p:cNvSpPr>
              <p:nvPr/>
            </p:nvSpPr>
            <p:spPr bwMode="auto">
              <a:xfrm>
                <a:off x="2554" y="21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7" name="Rectangle 67"/>
              <p:cNvSpPr>
                <a:spLocks noChangeArrowheads="1"/>
              </p:cNvSpPr>
              <p:nvPr/>
            </p:nvSpPr>
            <p:spPr bwMode="auto">
              <a:xfrm>
                <a:off x="2676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8" name="Rectangle 68"/>
              <p:cNvSpPr>
                <a:spLocks noChangeArrowheads="1"/>
              </p:cNvSpPr>
              <p:nvPr/>
            </p:nvSpPr>
            <p:spPr bwMode="auto">
              <a:xfrm>
                <a:off x="2694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09" name="Rectangle 69"/>
              <p:cNvSpPr>
                <a:spLocks noChangeArrowheads="1"/>
              </p:cNvSpPr>
              <p:nvPr/>
            </p:nvSpPr>
            <p:spPr bwMode="auto">
              <a:xfrm>
                <a:off x="2421" y="23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0" name="Rectangle 70"/>
              <p:cNvSpPr>
                <a:spLocks noChangeArrowheads="1"/>
              </p:cNvSpPr>
              <p:nvPr/>
            </p:nvSpPr>
            <p:spPr bwMode="auto">
              <a:xfrm>
                <a:off x="2516" y="21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1" name="Rectangle 71"/>
              <p:cNvSpPr>
                <a:spLocks noChangeArrowheads="1"/>
              </p:cNvSpPr>
              <p:nvPr/>
            </p:nvSpPr>
            <p:spPr bwMode="auto">
              <a:xfrm>
                <a:off x="2650" y="22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2" name="Rectangle 72"/>
              <p:cNvSpPr>
                <a:spLocks noChangeArrowheads="1"/>
              </p:cNvSpPr>
              <p:nvPr/>
            </p:nvSpPr>
            <p:spPr bwMode="auto">
              <a:xfrm>
                <a:off x="2534" y="233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3" name="Rectangle 73"/>
              <p:cNvSpPr>
                <a:spLocks noChangeArrowheads="1"/>
              </p:cNvSpPr>
              <p:nvPr/>
            </p:nvSpPr>
            <p:spPr bwMode="auto">
              <a:xfrm>
                <a:off x="2736" y="18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4" name="Rectangle 74"/>
              <p:cNvSpPr>
                <a:spLocks noChangeArrowheads="1"/>
              </p:cNvSpPr>
              <p:nvPr/>
            </p:nvSpPr>
            <p:spPr bwMode="auto">
              <a:xfrm>
                <a:off x="2466" y="212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5" name="Rectangle 75"/>
              <p:cNvSpPr>
                <a:spLocks noChangeArrowheads="1"/>
              </p:cNvSpPr>
              <p:nvPr/>
            </p:nvSpPr>
            <p:spPr bwMode="auto">
              <a:xfrm>
                <a:off x="2416" y="22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6" name="Rectangle 76"/>
              <p:cNvSpPr>
                <a:spLocks noChangeArrowheads="1"/>
              </p:cNvSpPr>
              <p:nvPr/>
            </p:nvSpPr>
            <p:spPr bwMode="auto">
              <a:xfrm>
                <a:off x="2625" y="224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7" name="Rectangle 77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8" name="Rectangle 78"/>
              <p:cNvSpPr>
                <a:spLocks noChangeArrowheads="1"/>
              </p:cNvSpPr>
              <p:nvPr/>
            </p:nvSpPr>
            <p:spPr bwMode="auto">
              <a:xfrm>
                <a:off x="3238" y="198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19" name="Rectangle 79"/>
              <p:cNvSpPr>
                <a:spLocks noChangeArrowheads="1"/>
              </p:cNvSpPr>
              <p:nvPr/>
            </p:nvSpPr>
            <p:spPr bwMode="auto">
              <a:xfrm>
                <a:off x="3399" y="227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0" name="Rectangle 80"/>
              <p:cNvSpPr>
                <a:spLocks noChangeArrowheads="1"/>
              </p:cNvSpPr>
              <p:nvPr/>
            </p:nvSpPr>
            <p:spPr bwMode="auto">
              <a:xfrm>
                <a:off x="3182" y="208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1" name="Rectangle 81"/>
              <p:cNvSpPr>
                <a:spLocks noChangeArrowheads="1"/>
              </p:cNvSpPr>
              <p:nvPr/>
            </p:nvSpPr>
            <p:spPr bwMode="auto">
              <a:xfrm>
                <a:off x="3143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2" name="Rectangle 82"/>
              <p:cNvSpPr>
                <a:spLocks noChangeArrowheads="1"/>
              </p:cNvSpPr>
              <p:nvPr/>
            </p:nvSpPr>
            <p:spPr bwMode="auto">
              <a:xfrm>
                <a:off x="3138" y="20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3" name="Rectangle 83"/>
              <p:cNvSpPr>
                <a:spLocks noChangeArrowheads="1"/>
              </p:cNvSpPr>
              <p:nvPr/>
            </p:nvSpPr>
            <p:spPr bwMode="auto">
              <a:xfrm>
                <a:off x="3351" y="23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4" name="Rectangle 84"/>
              <p:cNvSpPr>
                <a:spLocks noChangeArrowheads="1"/>
              </p:cNvSpPr>
              <p:nvPr/>
            </p:nvSpPr>
            <p:spPr bwMode="auto">
              <a:xfrm>
                <a:off x="3278" y="21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5" name="Rectangle 85"/>
              <p:cNvSpPr>
                <a:spLocks noChangeArrowheads="1"/>
              </p:cNvSpPr>
              <p:nvPr/>
            </p:nvSpPr>
            <p:spPr bwMode="auto">
              <a:xfrm>
                <a:off x="3368" y="20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6" name="Rectangle 86"/>
              <p:cNvSpPr>
                <a:spLocks noChangeArrowheads="1"/>
              </p:cNvSpPr>
              <p:nvPr/>
            </p:nvSpPr>
            <p:spPr bwMode="auto">
              <a:xfrm>
                <a:off x="3100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7" name="Rectangle 87"/>
              <p:cNvSpPr>
                <a:spLocks noChangeArrowheads="1"/>
              </p:cNvSpPr>
              <p:nvPr/>
            </p:nvSpPr>
            <p:spPr bwMode="auto">
              <a:xfrm>
                <a:off x="3234" y="217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8" name="Rectangle 88"/>
              <p:cNvSpPr>
                <a:spLocks noChangeArrowheads="1"/>
              </p:cNvSpPr>
              <p:nvPr/>
            </p:nvSpPr>
            <p:spPr bwMode="auto">
              <a:xfrm>
                <a:off x="3118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29" name="Rectangle 89"/>
              <p:cNvSpPr>
                <a:spLocks noChangeArrowheads="1"/>
              </p:cNvSpPr>
              <p:nvPr/>
            </p:nvSpPr>
            <p:spPr bwMode="auto">
              <a:xfrm>
                <a:off x="3236" y="18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0" name="Rectangle 90"/>
              <p:cNvSpPr>
                <a:spLocks noChangeArrowheads="1"/>
              </p:cNvSpPr>
              <p:nvPr/>
            </p:nvSpPr>
            <p:spPr bwMode="auto">
              <a:xfrm>
                <a:off x="3050" y="20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1" name="Rectangle 91"/>
              <p:cNvSpPr>
                <a:spLocks noChangeArrowheads="1"/>
              </p:cNvSpPr>
              <p:nvPr/>
            </p:nvSpPr>
            <p:spPr bwMode="auto">
              <a:xfrm>
                <a:off x="3000" y="221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2" name="Rectangle 92"/>
              <p:cNvSpPr>
                <a:spLocks noChangeArrowheads="1"/>
              </p:cNvSpPr>
              <p:nvPr/>
            </p:nvSpPr>
            <p:spPr bwMode="auto">
              <a:xfrm>
                <a:off x="3209" y="216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3" name="Rectangle 93"/>
              <p:cNvSpPr>
                <a:spLocks noChangeArrowheads="1"/>
              </p:cNvSpPr>
              <p:nvPr/>
            </p:nvSpPr>
            <p:spPr bwMode="auto">
              <a:xfrm>
                <a:off x="3336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4" name="Rectangle 94"/>
              <p:cNvSpPr>
                <a:spLocks noChangeArrowheads="1"/>
              </p:cNvSpPr>
              <p:nvPr/>
            </p:nvSpPr>
            <p:spPr bwMode="auto">
              <a:xfrm>
                <a:off x="2966" y="160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5" name="Rectangle 95"/>
              <p:cNvSpPr>
                <a:spLocks noChangeArrowheads="1"/>
              </p:cNvSpPr>
              <p:nvPr/>
            </p:nvSpPr>
            <p:spPr bwMode="auto">
              <a:xfrm>
                <a:off x="2910" y="169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6" name="Rectangle 96"/>
              <p:cNvSpPr>
                <a:spLocks noChangeArrowheads="1"/>
              </p:cNvSpPr>
              <p:nvPr/>
            </p:nvSpPr>
            <p:spPr bwMode="auto">
              <a:xfrm>
                <a:off x="2871" y="155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7" name="Rectangle 97"/>
              <p:cNvSpPr>
                <a:spLocks noChangeArrowheads="1"/>
              </p:cNvSpPr>
              <p:nvPr/>
            </p:nvSpPr>
            <p:spPr bwMode="auto">
              <a:xfrm>
                <a:off x="2866" y="169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8" name="Rectangle 98"/>
              <p:cNvSpPr>
                <a:spLocks noChangeArrowheads="1"/>
              </p:cNvSpPr>
              <p:nvPr/>
            </p:nvSpPr>
            <p:spPr bwMode="auto">
              <a:xfrm>
                <a:off x="2988" y="16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39" name="Rectangle 99"/>
              <p:cNvSpPr>
                <a:spLocks noChangeArrowheads="1"/>
              </p:cNvSpPr>
              <p:nvPr/>
            </p:nvSpPr>
            <p:spPr bwMode="auto">
              <a:xfrm>
                <a:off x="3006" y="17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0" name="Rectangle 100"/>
              <p:cNvSpPr>
                <a:spLocks noChangeArrowheads="1"/>
              </p:cNvSpPr>
              <p:nvPr/>
            </p:nvSpPr>
            <p:spPr bwMode="auto">
              <a:xfrm>
                <a:off x="2967" y="16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1" name="Rectangle 101"/>
              <p:cNvSpPr>
                <a:spLocks noChangeArrowheads="1"/>
              </p:cNvSpPr>
              <p:nvPr/>
            </p:nvSpPr>
            <p:spPr bwMode="auto">
              <a:xfrm>
                <a:off x="2828" y="172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2" name="Rectangle 102"/>
              <p:cNvSpPr>
                <a:spLocks noChangeArrowheads="1"/>
              </p:cNvSpPr>
              <p:nvPr/>
            </p:nvSpPr>
            <p:spPr bwMode="auto">
              <a:xfrm>
                <a:off x="2962" y="179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3" name="Rectangle 103"/>
              <p:cNvSpPr>
                <a:spLocks noChangeArrowheads="1"/>
              </p:cNvSpPr>
              <p:nvPr/>
            </p:nvSpPr>
            <p:spPr bwMode="auto">
              <a:xfrm>
                <a:off x="2846" y="18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4" name="Rectangle 104"/>
              <p:cNvSpPr>
                <a:spLocks noChangeArrowheads="1"/>
              </p:cNvSpPr>
              <p:nvPr/>
            </p:nvSpPr>
            <p:spPr bwMode="auto">
              <a:xfrm>
                <a:off x="2904" y="15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5" name="Rectangle 105"/>
              <p:cNvSpPr>
                <a:spLocks noChangeArrowheads="1"/>
              </p:cNvSpPr>
              <p:nvPr/>
            </p:nvSpPr>
            <p:spPr bwMode="auto">
              <a:xfrm>
                <a:off x="2778" y="16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6" name="Rectangle 106"/>
              <p:cNvSpPr>
                <a:spLocks noChangeArrowheads="1"/>
              </p:cNvSpPr>
              <p:nvPr/>
            </p:nvSpPr>
            <p:spPr bwMode="auto">
              <a:xfrm>
                <a:off x="2728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7" name="Rectangle 107"/>
              <p:cNvSpPr>
                <a:spLocks noChangeArrowheads="1"/>
              </p:cNvSpPr>
              <p:nvPr/>
            </p:nvSpPr>
            <p:spPr bwMode="auto">
              <a:xfrm>
                <a:off x="2937" y="17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8" name="Rectangle 108"/>
              <p:cNvSpPr>
                <a:spLocks noChangeArrowheads="1"/>
              </p:cNvSpPr>
              <p:nvPr/>
            </p:nvSpPr>
            <p:spPr bwMode="auto">
              <a:xfrm>
                <a:off x="3064" y="18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49" name="Rectangle 109"/>
              <p:cNvSpPr>
                <a:spLocks noChangeArrowheads="1"/>
              </p:cNvSpPr>
              <p:nvPr/>
            </p:nvSpPr>
            <p:spPr bwMode="auto">
              <a:xfrm>
                <a:off x="3062" y="17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0" name="Rectangle 110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1" name="Rectangle 111"/>
              <p:cNvSpPr>
                <a:spLocks noChangeArrowheads="1"/>
              </p:cNvSpPr>
              <p:nvPr/>
            </p:nvSpPr>
            <p:spPr bwMode="auto">
              <a:xfrm>
                <a:off x="3006" y="18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2" name="Rectangle 112"/>
              <p:cNvSpPr>
                <a:spLocks noChangeArrowheads="1"/>
              </p:cNvSpPr>
              <p:nvPr/>
            </p:nvSpPr>
            <p:spPr bwMode="auto">
              <a:xfrm>
                <a:off x="2952" y="22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3" name="Rectangle 113"/>
              <p:cNvSpPr>
                <a:spLocks noChangeArrowheads="1"/>
              </p:cNvSpPr>
              <p:nvPr/>
            </p:nvSpPr>
            <p:spPr bwMode="auto">
              <a:xfrm>
                <a:off x="2962" y="180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4" name="Rectangle 114"/>
              <p:cNvSpPr>
                <a:spLocks noChangeArrowheads="1"/>
              </p:cNvSpPr>
              <p:nvPr/>
            </p:nvSpPr>
            <p:spPr bwMode="auto">
              <a:xfrm>
                <a:off x="3084" y="17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5" name="Rectangle 115"/>
              <p:cNvSpPr>
                <a:spLocks noChangeArrowheads="1"/>
              </p:cNvSpPr>
              <p:nvPr/>
            </p:nvSpPr>
            <p:spPr bwMode="auto">
              <a:xfrm>
                <a:off x="3125" y="18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6" name="Rectangle 116"/>
              <p:cNvSpPr>
                <a:spLocks noChangeArrowheads="1"/>
              </p:cNvSpPr>
              <p:nvPr/>
            </p:nvSpPr>
            <p:spPr bwMode="auto">
              <a:xfrm>
                <a:off x="3063" y="17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7" name="Rectangle 117"/>
              <p:cNvSpPr>
                <a:spLocks noChangeArrowheads="1"/>
              </p:cNvSpPr>
              <p:nvPr/>
            </p:nvSpPr>
            <p:spPr bwMode="auto">
              <a:xfrm>
                <a:off x="2924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8" name="Rectangle 118"/>
              <p:cNvSpPr>
                <a:spLocks noChangeArrowheads="1"/>
              </p:cNvSpPr>
              <p:nvPr/>
            </p:nvSpPr>
            <p:spPr bwMode="auto">
              <a:xfrm>
                <a:off x="3058" y="190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59" name="Rectangle 119"/>
              <p:cNvSpPr>
                <a:spLocks noChangeArrowheads="1"/>
              </p:cNvSpPr>
              <p:nvPr/>
            </p:nvSpPr>
            <p:spPr bwMode="auto">
              <a:xfrm>
                <a:off x="3000" y="17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0" name="Rectangle 120"/>
              <p:cNvSpPr>
                <a:spLocks noChangeArrowheads="1"/>
              </p:cNvSpPr>
              <p:nvPr/>
            </p:nvSpPr>
            <p:spPr bwMode="auto">
              <a:xfrm>
                <a:off x="2874" y="177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1" name="Rectangle 121"/>
              <p:cNvSpPr>
                <a:spLocks noChangeArrowheads="1"/>
              </p:cNvSpPr>
              <p:nvPr/>
            </p:nvSpPr>
            <p:spPr bwMode="auto">
              <a:xfrm>
                <a:off x="3033" y="18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2" name="Rectangle 122"/>
              <p:cNvSpPr>
                <a:spLocks noChangeArrowheads="1"/>
              </p:cNvSpPr>
              <p:nvPr/>
            </p:nvSpPr>
            <p:spPr bwMode="auto">
              <a:xfrm>
                <a:off x="3160" y="20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3" name="Rectangle 123"/>
              <p:cNvSpPr>
                <a:spLocks noChangeArrowheads="1"/>
              </p:cNvSpPr>
              <p:nvPr/>
            </p:nvSpPr>
            <p:spPr bwMode="auto">
              <a:xfrm>
                <a:off x="3402" y="150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4" name="Rectangle 124"/>
              <p:cNvSpPr>
                <a:spLocks noChangeArrowheads="1"/>
              </p:cNvSpPr>
              <p:nvPr/>
            </p:nvSpPr>
            <p:spPr bwMode="auto">
              <a:xfrm>
                <a:off x="3180" y="16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5" name="Rectangle 125"/>
              <p:cNvSpPr>
                <a:spLocks noChangeArrowheads="1"/>
              </p:cNvSpPr>
              <p:nvPr/>
            </p:nvSpPr>
            <p:spPr bwMode="auto">
              <a:xfrm>
                <a:off x="3352" y="167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6" name="Rectangle 126"/>
              <p:cNvSpPr>
                <a:spLocks noChangeArrowheads="1"/>
              </p:cNvSpPr>
              <p:nvPr/>
            </p:nvSpPr>
            <p:spPr bwMode="auto">
              <a:xfrm>
                <a:off x="3173" y="14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7" name="Rectangle 127"/>
              <p:cNvSpPr>
                <a:spLocks noChangeArrowheads="1"/>
              </p:cNvSpPr>
              <p:nvPr/>
            </p:nvSpPr>
            <p:spPr bwMode="auto">
              <a:xfrm>
                <a:off x="2358" y="23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8" name="Rectangle 128"/>
              <p:cNvSpPr>
                <a:spLocks noChangeArrowheads="1"/>
              </p:cNvSpPr>
              <p:nvPr/>
            </p:nvSpPr>
            <p:spPr bwMode="auto">
              <a:xfrm>
                <a:off x="2522" y="22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69" name="Rectangle 129"/>
              <p:cNvSpPr>
                <a:spLocks noChangeArrowheads="1"/>
              </p:cNvSpPr>
              <p:nvPr/>
            </p:nvSpPr>
            <p:spPr bwMode="auto">
              <a:xfrm>
                <a:off x="2300" y="24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70" name="Rectangle 130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71" name="Rectangle 131"/>
              <p:cNvSpPr>
                <a:spLocks noChangeArrowheads="1"/>
              </p:cNvSpPr>
              <p:nvPr/>
            </p:nvSpPr>
            <p:spPr bwMode="auto">
              <a:xfrm>
                <a:off x="3258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72" name="Rectangle 132"/>
              <p:cNvSpPr>
                <a:spLocks noChangeArrowheads="1"/>
              </p:cNvSpPr>
              <p:nvPr/>
            </p:nvSpPr>
            <p:spPr bwMode="auto">
              <a:xfrm>
                <a:off x="3036" y="243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73" name="Rectangle 133"/>
              <p:cNvSpPr>
                <a:spLocks noChangeArrowheads="1"/>
              </p:cNvSpPr>
              <p:nvPr/>
            </p:nvSpPr>
            <p:spPr bwMode="auto">
              <a:xfrm>
                <a:off x="3208" y="24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74" name="Rectangle 134"/>
              <p:cNvSpPr>
                <a:spLocks noChangeArrowheads="1"/>
              </p:cNvSpPr>
              <p:nvPr/>
            </p:nvSpPr>
            <p:spPr bwMode="auto">
              <a:xfrm>
                <a:off x="3029" y="223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2376" name="Rectangle 136"/>
            <p:cNvSpPr>
              <a:spLocks noChangeArrowheads="1"/>
            </p:cNvSpPr>
            <p:nvPr/>
          </p:nvSpPr>
          <p:spPr bwMode="auto">
            <a:xfrm>
              <a:off x="937" y="2521"/>
              <a:ext cx="1378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SzPct val="100000"/>
                <a:buFontTx/>
                <a:buNone/>
              </a:pPr>
              <a:r>
                <a:rPr lang="en-US">
                  <a:latin typeface="Symbol" pitchFamily="18" charset="2"/>
                </a:rPr>
                <a:t>l</a:t>
              </a:r>
              <a:r>
                <a:rPr lang="en-US"/>
                <a:t>=0</a:t>
              </a:r>
            </a:p>
          </p:txBody>
        </p:sp>
      </p:grpSp>
      <p:sp>
        <p:nvSpPr>
          <p:cNvPr id="1162377" name="Line 137"/>
          <p:cNvSpPr>
            <a:spLocks noChangeShapeType="1"/>
          </p:cNvSpPr>
          <p:nvPr/>
        </p:nvSpPr>
        <p:spPr bwMode="auto">
          <a:xfrm>
            <a:off x="4430713" y="4359275"/>
            <a:ext cx="15875" cy="229870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2639" name="Group 399"/>
          <p:cNvGrpSpPr>
            <a:grpSpLocks/>
          </p:cNvGrpSpPr>
          <p:nvPr/>
        </p:nvGrpSpPr>
        <p:grpSpPr bwMode="auto">
          <a:xfrm>
            <a:off x="4764088" y="4067175"/>
            <a:ext cx="3994150" cy="2006600"/>
            <a:chOff x="3001" y="2562"/>
            <a:chExt cx="2516" cy="1264"/>
          </a:xfrm>
        </p:grpSpPr>
        <p:grpSp>
          <p:nvGrpSpPr>
            <p:cNvPr id="1162379" name="Group 139"/>
            <p:cNvGrpSpPr>
              <a:grpSpLocks/>
            </p:cNvGrpSpPr>
            <p:nvPr/>
          </p:nvGrpSpPr>
          <p:grpSpPr bwMode="auto">
            <a:xfrm>
              <a:off x="3001" y="2836"/>
              <a:ext cx="1227" cy="990"/>
              <a:chOff x="2266" y="1461"/>
              <a:chExt cx="1227" cy="1106"/>
            </a:xfrm>
          </p:grpSpPr>
          <p:sp>
            <p:nvSpPr>
              <p:cNvPr id="1162380" name="Rectangle 140"/>
              <p:cNvSpPr>
                <a:spLocks noChangeArrowheads="1"/>
              </p:cNvSpPr>
              <p:nvPr/>
            </p:nvSpPr>
            <p:spPr bwMode="auto">
              <a:xfrm>
                <a:off x="2266" y="1461"/>
                <a:ext cx="1227" cy="11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1" name="Rectangle 141"/>
              <p:cNvSpPr>
                <a:spLocks noChangeArrowheads="1"/>
              </p:cNvSpPr>
              <p:nvPr/>
            </p:nvSpPr>
            <p:spPr bwMode="auto">
              <a:xfrm>
                <a:off x="2506" y="151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2" name="Rectangle 142"/>
              <p:cNvSpPr>
                <a:spLocks noChangeArrowheads="1"/>
              </p:cNvSpPr>
              <p:nvPr/>
            </p:nvSpPr>
            <p:spPr bwMode="auto">
              <a:xfrm>
                <a:off x="2842" y="169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3" name="Rectangle 143"/>
              <p:cNvSpPr>
                <a:spLocks noChangeArrowheads="1"/>
              </p:cNvSpPr>
              <p:nvPr/>
            </p:nvSpPr>
            <p:spPr bwMode="auto">
              <a:xfrm>
                <a:off x="2456" y="168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4" name="Rectangle 144"/>
              <p:cNvSpPr>
                <a:spLocks noChangeArrowheads="1"/>
              </p:cNvSpPr>
              <p:nvPr/>
            </p:nvSpPr>
            <p:spPr bwMode="auto">
              <a:xfrm>
                <a:off x="2665" y="16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5" name="Rectangle 145"/>
              <p:cNvSpPr>
                <a:spLocks noChangeArrowheads="1"/>
              </p:cNvSpPr>
              <p:nvPr/>
            </p:nvSpPr>
            <p:spPr bwMode="auto">
              <a:xfrm>
                <a:off x="2277" y="147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6" name="Rectangle 146"/>
              <p:cNvSpPr>
                <a:spLocks noChangeArrowheads="1"/>
              </p:cNvSpPr>
              <p:nvPr/>
            </p:nvSpPr>
            <p:spPr bwMode="auto">
              <a:xfrm>
                <a:off x="2855" y="179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7" name="Rectangle 147"/>
              <p:cNvSpPr>
                <a:spLocks noChangeArrowheads="1"/>
              </p:cNvSpPr>
              <p:nvPr/>
            </p:nvSpPr>
            <p:spPr bwMode="auto">
              <a:xfrm>
                <a:off x="3068" y="186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8" name="Rectangle 148"/>
              <p:cNvSpPr>
                <a:spLocks noChangeArrowheads="1"/>
              </p:cNvSpPr>
              <p:nvPr/>
            </p:nvSpPr>
            <p:spPr bwMode="auto">
              <a:xfrm>
                <a:off x="3202" y="193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89" name="Rectangle 149"/>
              <p:cNvSpPr>
                <a:spLocks noChangeArrowheads="1"/>
              </p:cNvSpPr>
              <p:nvPr/>
            </p:nvSpPr>
            <p:spPr bwMode="auto">
              <a:xfrm>
                <a:off x="2726" y="197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0" name="Rectangle 150"/>
              <p:cNvSpPr>
                <a:spLocks noChangeArrowheads="1"/>
              </p:cNvSpPr>
              <p:nvPr/>
            </p:nvSpPr>
            <p:spPr bwMode="auto">
              <a:xfrm>
                <a:off x="2792" y="174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1" name="Rectangle 151"/>
              <p:cNvSpPr>
                <a:spLocks noChangeArrowheads="1"/>
              </p:cNvSpPr>
              <p:nvPr/>
            </p:nvSpPr>
            <p:spPr bwMode="auto">
              <a:xfrm>
                <a:off x="2652" y="191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2" name="Rectangle 152"/>
              <p:cNvSpPr>
                <a:spLocks noChangeArrowheads="1"/>
              </p:cNvSpPr>
              <p:nvPr/>
            </p:nvSpPr>
            <p:spPr bwMode="auto">
              <a:xfrm>
                <a:off x="3146" y="203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3" name="Rectangle 153"/>
              <p:cNvSpPr>
                <a:spLocks noChangeArrowheads="1"/>
              </p:cNvSpPr>
              <p:nvPr/>
            </p:nvSpPr>
            <p:spPr bwMode="auto">
              <a:xfrm>
                <a:off x="2670" y="206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4" name="Rectangle 154"/>
              <p:cNvSpPr>
                <a:spLocks noChangeArrowheads="1"/>
              </p:cNvSpPr>
              <p:nvPr/>
            </p:nvSpPr>
            <p:spPr bwMode="auto">
              <a:xfrm>
                <a:off x="3088" y="183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5" name="Rectangle 155"/>
              <p:cNvSpPr>
                <a:spLocks noChangeArrowheads="1"/>
              </p:cNvSpPr>
              <p:nvPr/>
            </p:nvSpPr>
            <p:spPr bwMode="auto">
              <a:xfrm>
                <a:off x="2631" y="191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6" name="Rectangle 156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7" name="Rectangle 157"/>
              <p:cNvSpPr>
                <a:spLocks noChangeArrowheads="1"/>
              </p:cNvSpPr>
              <p:nvPr/>
            </p:nvSpPr>
            <p:spPr bwMode="auto">
              <a:xfrm>
                <a:off x="2626" y="206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8" name="Rectangle 158"/>
              <p:cNvSpPr>
                <a:spLocks noChangeArrowheads="1"/>
              </p:cNvSpPr>
              <p:nvPr/>
            </p:nvSpPr>
            <p:spPr bwMode="auto">
              <a:xfrm>
                <a:off x="2870" y="219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399" name="Rectangle 159"/>
              <p:cNvSpPr>
                <a:spLocks noChangeArrowheads="1"/>
              </p:cNvSpPr>
              <p:nvPr/>
            </p:nvSpPr>
            <p:spPr bwMode="auto">
              <a:xfrm>
                <a:off x="2568" y="183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0" name="Rectangle 160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1" name="Rectangle 161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2" name="Rectangle 162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3" name="Rectangle 163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4" name="Rectangle 164"/>
              <p:cNvSpPr>
                <a:spLocks noChangeArrowheads="1"/>
              </p:cNvSpPr>
              <p:nvPr/>
            </p:nvSpPr>
            <p:spPr bwMode="auto">
              <a:xfrm>
                <a:off x="3240" y="183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5" name="Rectangle 165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6" name="Rectangle 166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7" name="Rectangle 167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8" name="Rectangle 168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09" name="Rectangle 169"/>
              <p:cNvSpPr>
                <a:spLocks noChangeArrowheads="1"/>
              </p:cNvSpPr>
              <p:nvPr/>
            </p:nvSpPr>
            <p:spPr bwMode="auto">
              <a:xfrm>
                <a:off x="3247" y="198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0" name="Rectangle 170"/>
              <p:cNvSpPr>
                <a:spLocks noChangeArrowheads="1"/>
              </p:cNvSpPr>
              <p:nvPr/>
            </p:nvSpPr>
            <p:spPr bwMode="auto">
              <a:xfrm>
                <a:off x="2748" y="200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1" name="Rectangle 171"/>
              <p:cNvSpPr>
                <a:spLocks noChangeArrowheads="1"/>
              </p:cNvSpPr>
              <p:nvPr/>
            </p:nvSpPr>
            <p:spPr bwMode="auto">
              <a:xfrm>
                <a:off x="3242" y="212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2" name="Rectangle 172"/>
              <p:cNvSpPr>
                <a:spLocks noChangeArrowheads="1"/>
              </p:cNvSpPr>
              <p:nvPr/>
            </p:nvSpPr>
            <p:spPr bwMode="auto">
              <a:xfrm>
                <a:off x="2766" y="216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3" name="Rectangle 173"/>
              <p:cNvSpPr>
                <a:spLocks noChangeArrowheads="1"/>
              </p:cNvSpPr>
              <p:nvPr/>
            </p:nvSpPr>
            <p:spPr bwMode="auto">
              <a:xfrm>
                <a:off x="3184" y="193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4" name="Rectangle 174"/>
              <p:cNvSpPr>
                <a:spLocks noChangeArrowheads="1"/>
              </p:cNvSpPr>
              <p:nvPr/>
            </p:nvSpPr>
            <p:spPr bwMode="auto">
              <a:xfrm>
                <a:off x="2727" y="201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5" name="Rectangle 175"/>
              <p:cNvSpPr>
                <a:spLocks noChangeArrowheads="1"/>
              </p:cNvSpPr>
              <p:nvPr/>
            </p:nvSpPr>
            <p:spPr bwMode="auto">
              <a:xfrm>
                <a:off x="2588" y="208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6" name="Rectangle 176"/>
              <p:cNvSpPr>
                <a:spLocks noChangeArrowheads="1"/>
              </p:cNvSpPr>
              <p:nvPr/>
            </p:nvSpPr>
            <p:spPr bwMode="auto">
              <a:xfrm>
                <a:off x="2442" y="223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7" name="Rectangle 177"/>
              <p:cNvSpPr>
                <a:spLocks noChangeArrowheads="1"/>
              </p:cNvSpPr>
              <p:nvPr/>
            </p:nvSpPr>
            <p:spPr bwMode="auto">
              <a:xfrm>
                <a:off x="2606" y="224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8" name="Rectangle 178"/>
              <p:cNvSpPr>
                <a:spLocks noChangeArrowheads="1"/>
              </p:cNvSpPr>
              <p:nvPr/>
            </p:nvSpPr>
            <p:spPr bwMode="auto">
              <a:xfrm>
                <a:off x="2664" y="196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19" name="Rectangle 179"/>
              <p:cNvSpPr>
                <a:spLocks noChangeArrowheads="1"/>
              </p:cNvSpPr>
              <p:nvPr/>
            </p:nvSpPr>
            <p:spPr bwMode="auto">
              <a:xfrm>
                <a:off x="3399" y="198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0" name="Rectangle 180"/>
              <p:cNvSpPr>
                <a:spLocks noChangeArrowheads="1"/>
              </p:cNvSpPr>
              <p:nvPr/>
            </p:nvSpPr>
            <p:spPr bwMode="auto">
              <a:xfrm>
                <a:off x="3260" y="205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1" name="Rectangle 181"/>
              <p:cNvSpPr>
                <a:spLocks noChangeArrowheads="1"/>
              </p:cNvSpPr>
              <p:nvPr/>
            </p:nvSpPr>
            <p:spPr bwMode="auto">
              <a:xfrm>
                <a:off x="3394" y="212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2" name="Rectangle 182"/>
              <p:cNvSpPr>
                <a:spLocks noChangeArrowheads="1"/>
              </p:cNvSpPr>
              <p:nvPr/>
            </p:nvSpPr>
            <p:spPr bwMode="auto">
              <a:xfrm>
                <a:off x="3278" y="221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3" name="Rectangle 183"/>
              <p:cNvSpPr>
                <a:spLocks noChangeArrowheads="1"/>
              </p:cNvSpPr>
              <p:nvPr/>
            </p:nvSpPr>
            <p:spPr bwMode="auto">
              <a:xfrm>
                <a:off x="3336" y="193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4" name="Rectangle 184"/>
              <p:cNvSpPr>
                <a:spLocks noChangeArrowheads="1"/>
              </p:cNvSpPr>
              <p:nvPr/>
            </p:nvSpPr>
            <p:spPr bwMode="auto">
              <a:xfrm>
                <a:off x="2374" y="210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5" name="Rectangle 185"/>
              <p:cNvSpPr>
                <a:spLocks noChangeArrowheads="1"/>
              </p:cNvSpPr>
              <p:nvPr/>
            </p:nvSpPr>
            <p:spPr bwMode="auto">
              <a:xfrm>
                <a:off x="2538" y="203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6" name="Rectangle 186"/>
              <p:cNvSpPr>
                <a:spLocks noChangeArrowheads="1"/>
              </p:cNvSpPr>
              <p:nvPr/>
            </p:nvSpPr>
            <p:spPr bwMode="auto">
              <a:xfrm>
                <a:off x="2316" y="217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7" name="Rectangle 187"/>
              <p:cNvSpPr>
                <a:spLocks noChangeArrowheads="1"/>
              </p:cNvSpPr>
              <p:nvPr/>
            </p:nvSpPr>
            <p:spPr bwMode="auto">
              <a:xfrm>
                <a:off x="2874" y="218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8" name="Rectangle 188"/>
              <p:cNvSpPr>
                <a:spLocks noChangeArrowheads="1"/>
              </p:cNvSpPr>
              <p:nvPr/>
            </p:nvSpPr>
            <p:spPr bwMode="auto">
              <a:xfrm>
                <a:off x="2488" y="220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29" name="Rectangle 189"/>
              <p:cNvSpPr>
                <a:spLocks noChangeArrowheads="1"/>
              </p:cNvSpPr>
              <p:nvPr/>
            </p:nvSpPr>
            <p:spPr bwMode="auto">
              <a:xfrm>
                <a:off x="2697" y="215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0" name="Rectangle 190"/>
              <p:cNvSpPr>
                <a:spLocks noChangeArrowheads="1"/>
              </p:cNvSpPr>
              <p:nvPr/>
            </p:nvSpPr>
            <p:spPr bwMode="auto">
              <a:xfrm>
                <a:off x="2309" y="196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1" name="Rectangle 191"/>
              <p:cNvSpPr>
                <a:spLocks noChangeArrowheads="1"/>
              </p:cNvSpPr>
              <p:nvPr/>
            </p:nvSpPr>
            <p:spPr bwMode="auto">
              <a:xfrm>
                <a:off x="2887" y="227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2" name="Rectangle 192"/>
              <p:cNvSpPr>
                <a:spLocks noChangeArrowheads="1"/>
              </p:cNvSpPr>
              <p:nvPr/>
            </p:nvSpPr>
            <p:spPr bwMode="auto">
              <a:xfrm>
                <a:off x="2824" y="226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3" name="Rectangle 193"/>
              <p:cNvSpPr>
                <a:spLocks noChangeArrowheads="1"/>
              </p:cNvSpPr>
              <p:nvPr/>
            </p:nvSpPr>
            <p:spPr bwMode="auto">
              <a:xfrm>
                <a:off x="2654" y="206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4" name="Rectangle 194"/>
              <p:cNvSpPr>
                <a:spLocks noChangeArrowheads="1"/>
              </p:cNvSpPr>
              <p:nvPr/>
            </p:nvSpPr>
            <p:spPr bwMode="auto">
              <a:xfrm>
                <a:off x="2580" y="200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5" name="Rectangle 195"/>
              <p:cNvSpPr>
                <a:spLocks noChangeArrowheads="1"/>
              </p:cNvSpPr>
              <p:nvPr/>
            </p:nvSpPr>
            <p:spPr bwMode="auto">
              <a:xfrm>
                <a:off x="2598" y="216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6" name="Rectangle 196"/>
              <p:cNvSpPr>
                <a:spLocks noChangeArrowheads="1"/>
              </p:cNvSpPr>
              <p:nvPr/>
            </p:nvSpPr>
            <p:spPr bwMode="auto">
              <a:xfrm>
                <a:off x="2802" y="181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7" name="Rectangle 197"/>
              <p:cNvSpPr>
                <a:spLocks noChangeArrowheads="1"/>
              </p:cNvSpPr>
              <p:nvPr/>
            </p:nvSpPr>
            <p:spPr bwMode="auto">
              <a:xfrm>
                <a:off x="2554" y="216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8" name="Rectangle 198"/>
              <p:cNvSpPr>
                <a:spLocks noChangeArrowheads="1"/>
              </p:cNvSpPr>
              <p:nvPr/>
            </p:nvSpPr>
            <p:spPr bwMode="auto">
              <a:xfrm>
                <a:off x="2676" y="210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39" name="Rectangle 199"/>
              <p:cNvSpPr>
                <a:spLocks noChangeArrowheads="1"/>
              </p:cNvSpPr>
              <p:nvPr/>
            </p:nvSpPr>
            <p:spPr bwMode="auto">
              <a:xfrm>
                <a:off x="2694" y="225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0" name="Rectangle 200"/>
              <p:cNvSpPr>
                <a:spLocks noChangeArrowheads="1"/>
              </p:cNvSpPr>
              <p:nvPr/>
            </p:nvSpPr>
            <p:spPr bwMode="auto">
              <a:xfrm>
                <a:off x="2421" y="235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1" name="Rectangle 201"/>
              <p:cNvSpPr>
                <a:spLocks noChangeArrowheads="1"/>
              </p:cNvSpPr>
              <p:nvPr/>
            </p:nvSpPr>
            <p:spPr bwMode="auto">
              <a:xfrm>
                <a:off x="2516" y="218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2" name="Rectangle 202"/>
              <p:cNvSpPr>
                <a:spLocks noChangeArrowheads="1"/>
              </p:cNvSpPr>
              <p:nvPr/>
            </p:nvSpPr>
            <p:spPr bwMode="auto">
              <a:xfrm>
                <a:off x="2650" y="225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3" name="Rectangle 203"/>
              <p:cNvSpPr>
                <a:spLocks noChangeArrowheads="1"/>
              </p:cNvSpPr>
              <p:nvPr/>
            </p:nvSpPr>
            <p:spPr bwMode="auto">
              <a:xfrm>
                <a:off x="2534" y="233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4" name="Rectangle 204"/>
              <p:cNvSpPr>
                <a:spLocks noChangeArrowheads="1"/>
              </p:cNvSpPr>
              <p:nvPr/>
            </p:nvSpPr>
            <p:spPr bwMode="auto">
              <a:xfrm>
                <a:off x="2736" y="188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5" name="Rectangle 205"/>
              <p:cNvSpPr>
                <a:spLocks noChangeArrowheads="1"/>
              </p:cNvSpPr>
              <p:nvPr/>
            </p:nvSpPr>
            <p:spPr bwMode="auto">
              <a:xfrm>
                <a:off x="2466" y="212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6" name="Rectangle 206"/>
              <p:cNvSpPr>
                <a:spLocks noChangeArrowheads="1"/>
              </p:cNvSpPr>
              <p:nvPr/>
            </p:nvSpPr>
            <p:spPr bwMode="auto">
              <a:xfrm>
                <a:off x="2416" y="229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7" name="Rectangle 207"/>
              <p:cNvSpPr>
                <a:spLocks noChangeArrowheads="1"/>
              </p:cNvSpPr>
              <p:nvPr/>
            </p:nvSpPr>
            <p:spPr bwMode="auto">
              <a:xfrm>
                <a:off x="2625" y="224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8" name="Rectangle 208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49" name="Rectangle 209"/>
              <p:cNvSpPr>
                <a:spLocks noChangeArrowheads="1"/>
              </p:cNvSpPr>
              <p:nvPr/>
            </p:nvSpPr>
            <p:spPr bwMode="auto">
              <a:xfrm>
                <a:off x="3238" y="198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0" name="Rectangle 210"/>
              <p:cNvSpPr>
                <a:spLocks noChangeArrowheads="1"/>
              </p:cNvSpPr>
              <p:nvPr/>
            </p:nvSpPr>
            <p:spPr bwMode="auto">
              <a:xfrm>
                <a:off x="3399" y="227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1" name="Rectangle 211"/>
              <p:cNvSpPr>
                <a:spLocks noChangeArrowheads="1"/>
              </p:cNvSpPr>
              <p:nvPr/>
            </p:nvSpPr>
            <p:spPr bwMode="auto">
              <a:xfrm>
                <a:off x="3182" y="208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2" name="Rectangle 212"/>
              <p:cNvSpPr>
                <a:spLocks noChangeArrowheads="1"/>
              </p:cNvSpPr>
              <p:nvPr/>
            </p:nvSpPr>
            <p:spPr bwMode="auto">
              <a:xfrm>
                <a:off x="3143" y="193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3" name="Rectangle 213"/>
              <p:cNvSpPr>
                <a:spLocks noChangeArrowheads="1"/>
              </p:cNvSpPr>
              <p:nvPr/>
            </p:nvSpPr>
            <p:spPr bwMode="auto">
              <a:xfrm>
                <a:off x="3138" y="208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4" name="Rectangle 214"/>
              <p:cNvSpPr>
                <a:spLocks noChangeArrowheads="1"/>
              </p:cNvSpPr>
              <p:nvPr/>
            </p:nvSpPr>
            <p:spPr bwMode="auto">
              <a:xfrm>
                <a:off x="3351" y="234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5" name="Rectangle 215"/>
              <p:cNvSpPr>
                <a:spLocks noChangeArrowheads="1"/>
              </p:cNvSpPr>
              <p:nvPr/>
            </p:nvSpPr>
            <p:spPr bwMode="auto">
              <a:xfrm>
                <a:off x="3278" y="217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6" name="Rectangle 216"/>
              <p:cNvSpPr>
                <a:spLocks noChangeArrowheads="1"/>
              </p:cNvSpPr>
              <p:nvPr/>
            </p:nvSpPr>
            <p:spPr bwMode="auto">
              <a:xfrm>
                <a:off x="3368" y="209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7" name="Rectangle 217"/>
              <p:cNvSpPr>
                <a:spLocks noChangeArrowheads="1"/>
              </p:cNvSpPr>
              <p:nvPr/>
            </p:nvSpPr>
            <p:spPr bwMode="auto">
              <a:xfrm>
                <a:off x="3100" y="210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8" name="Rectangle 218"/>
              <p:cNvSpPr>
                <a:spLocks noChangeArrowheads="1"/>
              </p:cNvSpPr>
              <p:nvPr/>
            </p:nvSpPr>
            <p:spPr bwMode="auto">
              <a:xfrm>
                <a:off x="3234" y="217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59" name="Rectangle 219"/>
              <p:cNvSpPr>
                <a:spLocks noChangeArrowheads="1"/>
              </p:cNvSpPr>
              <p:nvPr/>
            </p:nvSpPr>
            <p:spPr bwMode="auto">
              <a:xfrm>
                <a:off x="3118" y="225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0" name="Rectangle 220"/>
              <p:cNvSpPr>
                <a:spLocks noChangeArrowheads="1"/>
              </p:cNvSpPr>
              <p:nvPr/>
            </p:nvSpPr>
            <p:spPr bwMode="auto">
              <a:xfrm>
                <a:off x="3236" y="186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1" name="Rectangle 221"/>
              <p:cNvSpPr>
                <a:spLocks noChangeArrowheads="1"/>
              </p:cNvSpPr>
              <p:nvPr/>
            </p:nvSpPr>
            <p:spPr bwMode="auto">
              <a:xfrm>
                <a:off x="3050" y="204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2" name="Rectangle 222"/>
              <p:cNvSpPr>
                <a:spLocks noChangeArrowheads="1"/>
              </p:cNvSpPr>
              <p:nvPr/>
            </p:nvSpPr>
            <p:spPr bwMode="auto">
              <a:xfrm>
                <a:off x="3000" y="221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3" name="Rectangle 223"/>
              <p:cNvSpPr>
                <a:spLocks noChangeArrowheads="1"/>
              </p:cNvSpPr>
              <p:nvPr/>
            </p:nvSpPr>
            <p:spPr bwMode="auto">
              <a:xfrm>
                <a:off x="3209" y="216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4" name="Rectangle 224"/>
              <p:cNvSpPr>
                <a:spLocks noChangeArrowheads="1"/>
              </p:cNvSpPr>
              <p:nvPr/>
            </p:nvSpPr>
            <p:spPr bwMode="auto">
              <a:xfrm>
                <a:off x="3336" y="227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5" name="Rectangle 225"/>
              <p:cNvSpPr>
                <a:spLocks noChangeArrowheads="1"/>
              </p:cNvSpPr>
              <p:nvPr/>
            </p:nvSpPr>
            <p:spPr bwMode="auto">
              <a:xfrm>
                <a:off x="2966" y="160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6" name="Rectangle 226"/>
              <p:cNvSpPr>
                <a:spLocks noChangeArrowheads="1"/>
              </p:cNvSpPr>
              <p:nvPr/>
            </p:nvSpPr>
            <p:spPr bwMode="auto">
              <a:xfrm>
                <a:off x="2910" y="169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7" name="Rectangle 227"/>
              <p:cNvSpPr>
                <a:spLocks noChangeArrowheads="1"/>
              </p:cNvSpPr>
              <p:nvPr/>
            </p:nvSpPr>
            <p:spPr bwMode="auto">
              <a:xfrm>
                <a:off x="2871" y="155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8" name="Rectangle 228"/>
              <p:cNvSpPr>
                <a:spLocks noChangeArrowheads="1"/>
              </p:cNvSpPr>
              <p:nvPr/>
            </p:nvSpPr>
            <p:spPr bwMode="auto">
              <a:xfrm>
                <a:off x="2866" y="169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69" name="Rectangle 229"/>
              <p:cNvSpPr>
                <a:spLocks noChangeArrowheads="1"/>
              </p:cNvSpPr>
              <p:nvPr/>
            </p:nvSpPr>
            <p:spPr bwMode="auto">
              <a:xfrm>
                <a:off x="2988" y="164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0" name="Rectangle 230"/>
              <p:cNvSpPr>
                <a:spLocks noChangeArrowheads="1"/>
              </p:cNvSpPr>
              <p:nvPr/>
            </p:nvSpPr>
            <p:spPr bwMode="auto">
              <a:xfrm>
                <a:off x="3006" y="179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1" name="Rectangle 231"/>
              <p:cNvSpPr>
                <a:spLocks noChangeArrowheads="1"/>
              </p:cNvSpPr>
              <p:nvPr/>
            </p:nvSpPr>
            <p:spPr bwMode="auto">
              <a:xfrm>
                <a:off x="2967" y="164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2" name="Rectangle 232"/>
              <p:cNvSpPr>
                <a:spLocks noChangeArrowheads="1"/>
              </p:cNvSpPr>
              <p:nvPr/>
            </p:nvSpPr>
            <p:spPr bwMode="auto">
              <a:xfrm>
                <a:off x="2828" y="172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3" name="Rectangle 233"/>
              <p:cNvSpPr>
                <a:spLocks noChangeArrowheads="1"/>
              </p:cNvSpPr>
              <p:nvPr/>
            </p:nvSpPr>
            <p:spPr bwMode="auto">
              <a:xfrm>
                <a:off x="2962" y="179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4" name="Rectangle 234"/>
              <p:cNvSpPr>
                <a:spLocks noChangeArrowheads="1"/>
              </p:cNvSpPr>
              <p:nvPr/>
            </p:nvSpPr>
            <p:spPr bwMode="auto">
              <a:xfrm>
                <a:off x="2846" y="187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5" name="Rectangle 235"/>
              <p:cNvSpPr>
                <a:spLocks noChangeArrowheads="1"/>
              </p:cNvSpPr>
              <p:nvPr/>
            </p:nvSpPr>
            <p:spPr bwMode="auto">
              <a:xfrm>
                <a:off x="2904" y="159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6" name="Rectangle 236"/>
              <p:cNvSpPr>
                <a:spLocks noChangeArrowheads="1"/>
              </p:cNvSpPr>
              <p:nvPr/>
            </p:nvSpPr>
            <p:spPr bwMode="auto">
              <a:xfrm>
                <a:off x="2778" y="166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7" name="Rectangle 237"/>
              <p:cNvSpPr>
                <a:spLocks noChangeArrowheads="1"/>
              </p:cNvSpPr>
              <p:nvPr/>
            </p:nvSpPr>
            <p:spPr bwMode="auto">
              <a:xfrm>
                <a:off x="2728" y="18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8" name="Rectangle 238"/>
              <p:cNvSpPr>
                <a:spLocks noChangeArrowheads="1"/>
              </p:cNvSpPr>
              <p:nvPr/>
            </p:nvSpPr>
            <p:spPr bwMode="auto">
              <a:xfrm>
                <a:off x="2937" y="178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79" name="Rectangle 239"/>
              <p:cNvSpPr>
                <a:spLocks noChangeArrowheads="1"/>
              </p:cNvSpPr>
              <p:nvPr/>
            </p:nvSpPr>
            <p:spPr bwMode="auto">
              <a:xfrm>
                <a:off x="3064" y="189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0" name="Rectangle 240"/>
              <p:cNvSpPr>
                <a:spLocks noChangeArrowheads="1"/>
              </p:cNvSpPr>
              <p:nvPr/>
            </p:nvSpPr>
            <p:spPr bwMode="auto">
              <a:xfrm>
                <a:off x="3062" y="171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1" name="Rectangle 241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2" name="Rectangle 242"/>
              <p:cNvSpPr>
                <a:spLocks noChangeArrowheads="1"/>
              </p:cNvSpPr>
              <p:nvPr/>
            </p:nvSpPr>
            <p:spPr bwMode="auto">
              <a:xfrm>
                <a:off x="3006" y="181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3" name="Rectangle 243"/>
              <p:cNvSpPr>
                <a:spLocks noChangeArrowheads="1"/>
              </p:cNvSpPr>
              <p:nvPr/>
            </p:nvSpPr>
            <p:spPr bwMode="auto">
              <a:xfrm>
                <a:off x="2952" y="225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4" name="Rectangle 244"/>
              <p:cNvSpPr>
                <a:spLocks noChangeArrowheads="1"/>
              </p:cNvSpPr>
              <p:nvPr/>
            </p:nvSpPr>
            <p:spPr bwMode="auto">
              <a:xfrm>
                <a:off x="2962" y="180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5" name="Rectangle 245"/>
              <p:cNvSpPr>
                <a:spLocks noChangeArrowheads="1"/>
              </p:cNvSpPr>
              <p:nvPr/>
            </p:nvSpPr>
            <p:spPr bwMode="auto">
              <a:xfrm>
                <a:off x="3084" y="175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6" name="Rectangle 246"/>
              <p:cNvSpPr>
                <a:spLocks noChangeArrowheads="1"/>
              </p:cNvSpPr>
              <p:nvPr/>
            </p:nvSpPr>
            <p:spPr bwMode="auto">
              <a:xfrm>
                <a:off x="3125" y="180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7" name="Rectangle 247"/>
              <p:cNvSpPr>
                <a:spLocks noChangeArrowheads="1"/>
              </p:cNvSpPr>
              <p:nvPr/>
            </p:nvSpPr>
            <p:spPr bwMode="auto">
              <a:xfrm>
                <a:off x="3063" y="1759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8" name="Rectangle 248"/>
              <p:cNvSpPr>
                <a:spLocks noChangeArrowheads="1"/>
              </p:cNvSpPr>
              <p:nvPr/>
            </p:nvSpPr>
            <p:spPr bwMode="auto">
              <a:xfrm>
                <a:off x="2924" y="18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89" name="Rectangle 249"/>
              <p:cNvSpPr>
                <a:spLocks noChangeArrowheads="1"/>
              </p:cNvSpPr>
              <p:nvPr/>
            </p:nvSpPr>
            <p:spPr bwMode="auto">
              <a:xfrm>
                <a:off x="3058" y="190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0" name="Rectangle 250"/>
              <p:cNvSpPr>
                <a:spLocks noChangeArrowheads="1"/>
              </p:cNvSpPr>
              <p:nvPr/>
            </p:nvSpPr>
            <p:spPr bwMode="auto">
              <a:xfrm>
                <a:off x="3000" y="1711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1" name="Rectangle 251"/>
              <p:cNvSpPr>
                <a:spLocks noChangeArrowheads="1"/>
              </p:cNvSpPr>
              <p:nvPr/>
            </p:nvSpPr>
            <p:spPr bwMode="auto">
              <a:xfrm>
                <a:off x="2874" y="177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2" name="Rectangle 252"/>
              <p:cNvSpPr>
                <a:spLocks noChangeArrowheads="1"/>
              </p:cNvSpPr>
              <p:nvPr/>
            </p:nvSpPr>
            <p:spPr bwMode="auto">
              <a:xfrm>
                <a:off x="3033" y="189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3" name="Rectangle 253"/>
              <p:cNvSpPr>
                <a:spLocks noChangeArrowheads="1"/>
              </p:cNvSpPr>
              <p:nvPr/>
            </p:nvSpPr>
            <p:spPr bwMode="auto">
              <a:xfrm>
                <a:off x="3160" y="200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4" name="Rectangle 254"/>
              <p:cNvSpPr>
                <a:spLocks noChangeArrowheads="1"/>
              </p:cNvSpPr>
              <p:nvPr/>
            </p:nvSpPr>
            <p:spPr bwMode="auto">
              <a:xfrm>
                <a:off x="3402" y="150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5" name="Rectangle 255"/>
              <p:cNvSpPr>
                <a:spLocks noChangeArrowheads="1"/>
              </p:cNvSpPr>
              <p:nvPr/>
            </p:nvSpPr>
            <p:spPr bwMode="auto">
              <a:xfrm>
                <a:off x="3180" y="167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6" name="Rectangle 256"/>
              <p:cNvSpPr>
                <a:spLocks noChangeArrowheads="1"/>
              </p:cNvSpPr>
              <p:nvPr/>
            </p:nvSpPr>
            <p:spPr bwMode="auto">
              <a:xfrm>
                <a:off x="3352" y="167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7" name="Rectangle 257"/>
              <p:cNvSpPr>
                <a:spLocks noChangeArrowheads="1"/>
              </p:cNvSpPr>
              <p:nvPr/>
            </p:nvSpPr>
            <p:spPr bwMode="auto">
              <a:xfrm>
                <a:off x="3173" y="147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8" name="Rectangle 258"/>
              <p:cNvSpPr>
                <a:spLocks noChangeArrowheads="1"/>
              </p:cNvSpPr>
              <p:nvPr/>
            </p:nvSpPr>
            <p:spPr bwMode="auto">
              <a:xfrm>
                <a:off x="2358" y="2395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499" name="Rectangle 259"/>
              <p:cNvSpPr>
                <a:spLocks noChangeArrowheads="1"/>
              </p:cNvSpPr>
              <p:nvPr/>
            </p:nvSpPr>
            <p:spPr bwMode="auto">
              <a:xfrm>
                <a:off x="2522" y="2287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00" name="Rectangle 260"/>
              <p:cNvSpPr>
                <a:spLocks noChangeArrowheads="1"/>
              </p:cNvSpPr>
              <p:nvPr/>
            </p:nvSpPr>
            <p:spPr bwMode="auto">
              <a:xfrm>
                <a:off x="2300" y="2458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01" name="Rectangle 261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02" name="Rectangle 262"/>
              <p:cNvSpPr>
                <a:spLocks noChangeArrowheads="1"/>
              </p:cNvSpPr>
              <p:nvPr/>
            </p:nvSpPr>
            <p:spPr bwMode="auto">
              <a:xfrm>
                <a:off x="3258" y="2263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03" name="Rectangle 263"/>
              <p:cNvSpPr>
                <a:spLocks noChangeArrowheads="1"/>
              </p:cNvSpPr>
              <p:nvPr/>
            </p:nvSpPr>
            <p:spPr bwMode="auto">
              <a:xfrm>
                <a:off x="3036" y="2434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04" name="Rectangle 264"/>
              <p:cNvSpPr>
                <a:spLocks noChangeArrowheads="1"/>
              </p:cNvSpPr>
              <p:nvPr/>
            </p:nvSpPr>
            <p:spPr bwMode="auto">
              <a:xfrm>
                <a:off x="3208" y="2432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05" name="Rectangle 265"/>
              <p:cNvSpPr>
                <a:spLocks noChangeArrowheads="1"/>
              </p:cNvSpPr>
              <p:nvPr/>
            </p:nvSpPr>
            <p:spPr bwMode="auto">
              <a:xfrm>
                <a:off x="3029" y="2230"/>
                <a:ext cx="56" cy="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62508" name="Group 268"/>
            <p:cNvGrpSpPr>
              <a:grpSpLocks/>
            </p:cNvGrpSpPr>
            <p:nvPr/>
          </p:nvGrpSpPr>
          <p:grpSpPr bwMode="auto">
            <a:xfrm>
              <a:off x="4290" y="2832"/>
              <a:ext cx="1227" cy="990"/>
              <a:chOff x="2266" y="1461"/>
              <a:chExt cx="1227" cy="1106"/>
            </a:xfrm>
          </p:grpSpPr>
          <p:sp>
            <p:nvSpPr>
              <p:cNvPr id="1162509" name="Rectangle 269"/>
              <p:cNvSpPr>
                <a:spLocks noChangeArrowheads="1"/>
              </p:cNvSpPr>
              <p:nvPr/>
            </p:nvSpPr>
            <p:spPr bwMode="auto">
              <a:xfrm>
                <a:off x="2266" y="1461"/>
                <a:ext cx="1227" cy="110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0" name="Rectangle 270"/>
              <p:cNvSpPr>
                <a:spLocks noChangeArrowheads="1"/>
              </p:cNvSpPr>
              <p:nvPr/>
            </p:nvSpPr>
            <p:spPr bwMode="auto">
              <a:xfrm>
                <a:off x="2506" y="15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1" name="Rectangle 271"/>
              <p:cNvSpPr>
                <a:spLocks noChangeArrowheads="1"/>
              </p:cNvSpPr>
              <p:nvPr/>
            </p:nvSpPr>
            <p:spPr bwMode="auto">
              <a:xfrm>
                <a:off x="2842" y="16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2" name="Rectangle 272"/>
              <p:cNvSpPr>
                <a:spLocks noChangeArrowheads="1"/>
              </p:cNvSpPr>
              <p:nvPr/>
            </p:nvSpPr>
            <p:spPr bwMode="auto">
              <a:xfrm>
                <a:off x="2456" y="168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3" name="Rectangle 273"/>
              <p:cNvSpPr>
                <a:spLocks noChangeArrowheads="1"/>
              </p:cNvSpPr>
              <p:nvPr/>
            </p:nvSpPr>
            <p:spPr bwMode="auto">
              <a:xfrm>
                <a:off x="2665" y="16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4" name="Rectangle 274"/>
              <p:cNvSpPr>
                <a:spLocks noChangeArrowheads="1"/>
              </p:cNvSpPr>
              <p:nvPr/>
            </p:nvSpPr>
            <p:spPr bwMode="auto">
              <a:xfrm>
                <a:off x="2277" y="14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5" name="Rectangle 275"/>
              <p:cNvSpPr>
                <a:spLocks noChangeArrowheads="1"/>
              </p:cNvSpPr>
              <p:nvPr/>
            </p:nvSpPr>
            <p:spPr bwMode="auto">
              <a:xfrm>
                <a:off x="2855" y="179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6" name="Rectangle 276"/>
              <p:cNvSpPr>
                <a:spLocks noChangeArrowheads="1"/>
              </p:cNvSpPr>
              <p:nvPr/>
            </p:nvSpPr>
            <p:spPr bwMode="auto">
              <a:xfrm>
                <a:off x="3068" y="186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7" name="Rectangle 277"/>
              <p:cNvSpPr>
                <a:spLocks noChangeArrowheads="1"/>
              </p:cNvSpPr>
              <p:nvPr/>
            </p:nvSpPr>
            <p:spPr bwMode="auto">
              <a:xfrm>
                <a:off x="3202" y="19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8" name="Rectangle 278"/>
              <p:cNvSpPr>
                <a:spLocks noChangeArrowheads="1"/>
              </p:cNvSpPr>
              <p:nvPr/>
            </p:nvSpPr>
            <p:spPr bwMode="auto">
              <a:xfrm>
                <a:off x="2726" y="19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19" name="Rectangle 279"/>
              <p:cNvSpPr>
                <a:spLocks noChangeArrowheads="1"/>
              </p:cNvSpPr>
              <p:nvPr/>
            </p:nvSpPr>
            <p:spPr bwMode="auto">
              <a:xfrm>
                <a:off x="2792" y="174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0" name="Rectangle 280"/>
              <p:cNvSpPr>
                <a:spLocks noChangeArrowheads="1"/>
              </p:cNvSpPr>
              <p:nvPr/>
            </p:nvSpPr>
            <p:spPr bwMode="auto">
              <a:xfrm>
                <a:off x="2652" y="191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1" name="Rectangle 281"/>
              <p:cNvSpPr>
                <a:spLocks noChangeArrowheads="1"/>
              </p:cNvSpPr>
              <p:nvPr/>
            </p:nvSpPr>
            <p:spPr bwMode="auto">
              <a:xfrm>
                <a:off x="3146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2" name="Rectangle 282"/>
              <p:cNvSpPr>
                <a:spLocks noChangeArrowheads="1"/>
              </p:cNvSpPr>
              <p:nvPr/>
            </p:nvSpPr>
            <p:spPr bwMode="auto">
              <a:xfrm>
                <a:off x="2670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3" name="Rectangle 283"/>
              <p:cNvSpPr>
                <a:spLocks noChangeArrowheads="1"/>
              </p:cNvSpPr>
              <p:nvPr/>
            </p:nvSpPr>
            <p:spPr bwMode="auto">
              <a:xfrm>
                <a:off x="308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4" name="Rectangle 284"/>
              <p:cNvSpPr>
                <a:spLocks noChangeArrowheads="1"/>
              </p:cNvSpPr>
              <p:nvPr/>
            </p:nvSpPr>
            <p:spPr bwMode="auto">
              <a:xfrm>
                <a:off x="2631" y="191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5" name="Rectangle 285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6" name="Rectangle 286"/>
              <p:cNvSpPr>
                <a:spLocks noChangeArrowheads="1"/>
              </p:cNvSpPr>
              <p:nvPr/>
            </p:nvSpPr>
            <p:spPr bwMode="auto">
              <a:xfrm>
                <a:off x="2626" y="206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7" name="Rectangle 287"/>
              <p:cNvSpPr>
                <a:spLocks noChangeArrowheads="1"/>
              </p:cNvSpPr>
              <p:nvPr/>
            </p:nvSpPr>
            <p:spPr bwMode="auto">
              <a:xfrm>
                <a:off x="2870" y="21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8" name="Rectangle 288"/>
              <p:cNvSpPr>
                <a:spLocks noChangeArrowheads="1"/>
              </p:cNvSpPr>
              <p:nvPr/>
            </p:nvSpPr>
            <p:spPr bwMode="auto">
              <a:xfrm>
                <a:off x="256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29" name="Rectangle 289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0" name="Rectangle 290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1" name="Rectangle 291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2" name="Rectangle 292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3" name="Rectangle 293"/>
              <p:cNvSpPr>
                <a:spLocks noChangeArrowheads="1"/>
              </p:cNvSpPr>
              <p:nvPr/>
            </p:nvSpPr>
            <p:spPr bwMode="auto">
              <a:xfrm>
                <a:off x="3240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4" name="Rectangle 294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5" name="Rectangle 295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6" name="Rectangle 296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7" name="Rectangle 297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8" name="Rectangle 298"/>
              <p:cNvSpPr>
                <a:spLocks noChangeArrowheads="1"/>
              </p:cNvSpPr>
              <p:nvPr/>
            </p:nvSpPr>
            <p:spPr bwMode="auto">
              <a:xfrm>
                <a:off x="3247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39" name="Rectangle 299"/>
              <p:cNvSpPr>
                <a:spLocks noChangeArrowheads="1"/>
              </p:cNvSpPr>
              <p:nvPr/>
            </p:nvSpPr>
            <p:spPr bwMode="auto">
              <a:xfrm>
                <a:off x="2748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0" name="Rectangle 300"/>
              <p:cNvSpPr>
                <a:spLocks noChangeArrowheads="1"/>
              </p:cNvSpPr>
              <p:nvPr/>
            </p:nvSpPr>
            <p:spPr bwMode="auto">
              <a:xfrm>
                <a:off x="3242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1" name="Rectangle 301"/>
              <p:cNvSpPr>
                <a:spLocks noChangeArrowheads="1"/>
              </p:cNvSpPr>
              <p:nvPr/>
            </p:nvSpPr>
            <p:spPr bwMode="auto">
              <a:xfrm>
                <a:off x="2766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2" name="Rectangle 302"/>
              <p:cNvSpPr>
                <a:spLocks noChangeArrowheads="1"/>
              </p:cNvSpPr>
              <p:nvPr/>
            </p:nvSpPr>
            <p:spPr bwMode="auto">
              <a:xfrm>
                <a:off x="3184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3" name="Rectangle 303"/>
              <p:cNvSpPr>
                <a:spLocks noChangeArrowheads="1"/>
              </p:cNvSpPr>
              <p:nvPr/>
            </p:nvSpPr>
            <p:spPr bwMode="auto">
              <a:xfrm>
                <a:off x="2727" y="201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4" name="Rectangle 304"/>
              <p:cNvSpPr>
                <a:spLocks noChangeArrowheads="1"/>
              </p:cNvSpPr>
              <p:nvPr/>
            </p:nvSpPr>
            <p:spPr bwMode="auto">
              <a:xfrm>
                <a:off x="2588" y="208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5" name="Rectangle 305"/>
              <p:cNvSpPr>
                <a:spLocks noChangeArrowheads="1"/>
              </p:cNvSpPr>
              <p:nvPr/>
            </p:nvSpPr>
            <p:spPr bwMode="auto">
              <a:xfrm>
                <a:off x="2442" y="22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6" name="Rectangle 306"/>
              <p:cNvSpPr>
                <a:spLocks noChangeArrowheads="1"/>
              </p:cNvSpPr>
              <p:nvPr/>
            </p:nvSpPr>
            <p:spPr bwMode="auto">
              <a:xfrm>
                <a:off x="2606" y="22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7" name="Rectangle 307"/>
              <p:cNvSpPr>
                <a:spLocks noChangeArrowheads="1"/>
              </p:cNvSpPr>
              <p:nvPr/>
            </p:nvSpPr>
            <p:spPr bwMode="auto">
              <a:xfrm>
                <a:off x="2664" y="196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8" name="Rectangle 308"/>
              <p:cNvSpPr>
                <a:spLocks noChangeArrowheads="1"/>
              </p:cNvSpPr>
              <p:nvPr/>
            </p:nvSpPr>
            <p:spPr bwMode="auto">
              <a:xfrm>
                <a:off x="3399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49" name="Rectangle 309"/>
              <p:cNvSpPr>
                <a:spLocks noChangeArrowheads="1"/>
              </p:cNvSpPr>
              <p:nvPr/>
            </p:nvSpPr>
            <p:spPr bwMode="auto">
              <a:xfrm>
                <a:off x="3260" y="20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0" name="Rectangle 310"/>
              <p:cNvSpPr>
                <a:spLocks noChangeArrowheads="1"/>
              </p:cNvSpPr>
              <p:nvPr/>
            </p:nvSpPr>
            <p:spPr bwMode="auto">
              <a:xfrm>
                <a:off x="3394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1" name="Rectangle 311"/>
              <p:cNvSpPr>
                <a:spLocks noChangeArrowheads="1"/>
              </p:cNvSpPr>
              <p:nvPr/>
            </p:nvSpPr>
            <p:spPr bwMode="auto">
              <a:xfrm>
                <a:off x="3278" y="22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2" name="Rectangle 312"/>
              <p:cNvSpPr>
                <a:spLocks noChangeArrowheads="1"/>
              </p:cNvSpPr>
              <p:nvPr/>
            </p:nvSpPr>
            <p:spPr bwMode="auto">
              <a:xfrm>
                <a:off x="3336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3" name="Rectangle 313"/>
              <p:cNvSpPr>
                <a:spLocks noChangeArrowheads="1"/>
              </p:cNvSpPr>
              <p:nvPr/>
            </p:nvSpPr>
            <p:spPr bwMode="auto">
              <a:xfrm>
                <a:off x="2374" y="21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4" name="Rectangle 314"/>
              <p:cNvSpPr>
                <a:spLocks noChangeArrowheads="1"/>
              </p:cNvSpPr>
              <p:nvPr/>
            </p:nvSpPr>
            <p:spPr bwMode="auto">
              <a:xfrm>
                <a:off x="2538" y="203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5" name="Rectangle 315"/>
              <p:cNvSpPr>
                <a:spLocks noChangeArrowheads="1"/>
              </p:cNvSpPr>
              <p:nvPr/>
            </p:nvSpPr>
            <p:spPr bwMode="auto">
              <a:xfrm>
                <a:off x="2316" y="21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6" name="Rectangle 316"/>
              <p:cNvSpPr>
                <a:spLocks noChangeArrowheads="1"/>
              </p:cNvSpPr>
              <p:nvPr/>
            </p:nvSpPr>
            <p:spPr bwMode="auto">
              <a:xfrm>
                <a:off x="2874" y="21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7" name="Rectangle 317"/>
              <p:cNvSpPr>
                <a:spLocks noChangeArrowheads="1"/>
              </p:cNvSpPr>
              <p:nvPr/>
            </p:nvSpPr>
            <p:spPr bwMode="auto">
              <a:xfrm>
                <a:off x="2488" y="220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8" name="Rectangle 318"/>
              <p:cNvSpPr>
                <a:spLocks noChangeArrowheads="1"/>
              </p:cNvSpPr>
              <p:nvPr/>
            </p:nvSpPr>
            <p:spPr bwMode="auto">
              <a:xfrm>
                <a:off x="2697" y="21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59" name="Rectangle 319"/>
              <p:cNvSpPr>
                <a:spLocks noChangeArrowheads="1"/>
              </p:cNvSpPr>
              <p:nvPr/>
            </p:nvSpPr>
            <p:spPr bwMode="auto">
              <a:xfrm>
                <a:off x="2309" y="19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0" name="Rectangle 320"/>
              <p:cNvSpPr>
                <a:spLocks noChangeArrowheads="1"/>
              </p:cNvSpPr>
              <p:nvPr/>
            </p:nvSpPr>
            <p:spPr bwMode="auto">
              <a:xfrm>
                <a:off x="2887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1" name="Rectangle 321"/>
              <p:cNvSpPr>
                <a:spLocks noChangeArrowheads="1"/>
              </p:cNvSpPr>
              <p:nvPr/>
            </p:nvSpPr>
            <p:spPr bwMode="auto">
              <a:xfrm>
                <a:off x="2824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2" name="Rectangle 322"/>
              <p:cNvSpPr>
                <a:spLocks noChangeArrowheads="1"/>
              </p:cNvSpPr>
              <p:nvPr/>
            </p:nvSpPr>
            <p:spPr bwMode="auto">
              <a:xfrm>
                <a:off x="2654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3" name="Rectangle 323"/>
              <p:cNvSpPr>
                <a:spLocks noChangeArrowheads="1"/>
              </p:cNvSpPr>
              <p:nvPr/>
            </p:nvSpPr>
            <p:spPr bwMode="auto">
              <a:xfrm>
                <a:off x="2580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4" name="Rectangle 324"/>
              <p:cNvSpPr>
                <a:spLocks noChangeArrowheads="1"/>
              </p:cNvSpPr>
              <p:nvPr/>
            </p:nvSpPr>
            <p:spPr bwMode="auto">
              <a:xfrm>
                <a:off x="2598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5" name="Rectangle 325"/>
              <p:cNvSpPr>
                <a:spLocks noChangeArrowheads="1"/>
              </p:cNvSpPr>
              <p:nvPr/>
            </p:nvSpPr>
            <p:spPr bwMode="auto">
              <a:xfrm>
                <a:off x="2802" y="18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6" name="Rectangle 326"/>
              <p:cNvSpPr>
                <a:spLocks noChangeArrowheads="1"/>
              </p:cNvSpPr>
              <p:nvPr/>
            </p:nvSpPr>
            <p:spPr bwMode="auto">
              <a:xfrm>
                <a:off x="2554" y="21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7" name="Rectangle 327"/>
              <p:cNvSpPr>
                <a:spLocks noChangeArrowheads="1"/>
              </p:cNvSpPr>
              <p:nvPr/>
            </p:nvSpPr>
            <p:spPr bwMode="auto">
              <a:xfrm>
                <a:off x="2676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8" name="Rectangle 328"/>
              <p:cNvSpPr>
                <a:spLocks noChangeArrowheads="1"/>
              </p:cNvSpPr>
              <p:nvPr/>
            </p:nvSpPr>
            <p:spPr bwMode="auto">
              <a:xfrm>
                <a:off x="2694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69" name="Rectangle 329"/>
              <p:cNvSpPr>
                <a:spLocks noChangeArrowheads="1"/>
              </p:cNvSpPr>
              <p:nvPr/>
            </p:nvSpPr>
            <p:spPr bwMode="auto">
              <a:xfrm>
                <a:off x="2421" y="23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0" name="Rectangle 330"/>
              <p:cNvSpPr>
                <a:spLocks noChangeArrowheads="1"/>
              </p:cNvSpPr>
              <p:nvPr/>
            </p:nvSpPr>
            <p:spPr bwMode="auto">
              <a:xfrm>
                <a:off x="2516" y="21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1" name="Rectangle 331"/>
              <p:cNvSpPr>
                <a:spLocks noChangeArrowheads="1"/>
              </p:cNvSpPr>
              <p:nvPr/>
            </p:nvSpPr>
            <p:spPr bwMode="auto">
              <a:xfrm>
                <a:off x="2650" y="22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2" name="Rectangle 332"/>
              <p:cNvSpPr>
                <a:spLocks noChangeArrowheads="1"/>
              </p:cNvSpPr>
              <p:nvPr/>
            </p:nvSpPr>
            <p:spPr bwMode="auto">
              <a:xfrm>
                <a:off x="2534" y="233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3" name="Rectangle 333"/>
              <p:cNvSpPr>
                <a:spLocks noChangeArrowheads="1"/>
              </p:cNvSpPr>
              <p:nvPr/>
            </p:nvSpPr>
            <p:spPr bwMode="auto">
              <a:xfrm>
                <a:off x="2736" y="18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4" name="Rectangle 334"/>
              <p:cNvSpPr>
                <a:spLocks noChangeArrowheads="1"/>
              </p:cNvSpPr>
              <p:nvPr/>
            </p:nvSpPr>
            <p:spPr bwMode="auto">
              <a:xfrm>
                <a:off x="2466" y="212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5" name="Rectangle 335"/>
              <p:cNvSpPr>
                <a:spLocks noChangeArrowheads="1"/>
              </p:cNvSpPr>
              <p:nvPr/>
            </p:nvSpPr>
            <p:spPr bwMode="auto">
              <a:xfrm>
                <a:off x="2416" y="22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6" name="Rectangle 336"/>
              <p:cNvSpPr>
                <a:spLocks noChangeArrowheads="1"/>
              </p:cNvSpPr>
              <p:nvPr/>
            </p:nvSpPr>
            <p:spPr bwMode="auto">
              <a:xfrm>
                <a:off x="2625" y="224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7" name="Rectangle 337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8" name="Rectangle 338"/>
              <p:cNvSpPr>
                <a:spLocks noChangeArrowheads="1"/>
              </p:cNvSpPr>
              <p:nvPr/>
            </p:nvSpPr>
            <p:spPr bwMode="auto">
              <a:xfrm>
                <a:off x="3238" y="198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79" name="Rectangle 339"/>
              <p:cNvSpPr>
                <a:spLocks noChangeArrowheads="1"/>
              </p:cNvSpPr>
              <p:nvPr/>
            </p:nvSpPr>
            <p:spPr bwMode="auto">
              <a:xfrm>
                <a:off x="3399" y="227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0" name="Rectangle 340"/>
              <p:cNvSpPr>
                <a:spLocks noChangeArrowheads="1"/>
              </p:cNvSpPr>
              <p:nvPr/>
            </p:nvSpPr>
            <p:spPr bwMode="auto">
              <a:xfrm>
                <a:off x="3182" y="208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1" name="Rectangle 341"/>
              <p:cNvSpPr>
                <a:spLocks noChangeArrowheads="1"/>
              </p:cNvSpPr>
              <p:nvPr/>
            </p:nvSpPr>
            <p:spPr bwMode="auto">
              <a:xfrm>
                <a:off x="3143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2" name="Rectangle 342"/>
              <p:cNvSpPr>
                <a:spLocks noChangeArrowheads="1"/>
              </p:cNvSpPr>
              <p:nvPr/>
            </p:nvSpPr>
            <p:spPr bwMode="auto">
              <a:xfrm>
                <a:off x="3138" y="20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3" name="Rectangle 343"/>
              <p:cNvSpPr>
                <a:spLocks noChangeArrowheads="1"/>
              </p:cNvSpPr>
              <p:nvPr/>
            </p:nvSpPr>
            <p:spPr bwMode="auto">
              <a:xfrm>
                <a:off x="3351" y="23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4" name="Rectangle 344"/>
              <p:cNvSpPr>
                <a:spLocks noChangeArrowheads="1"/>
              </p:cNvSpPr>
              <p:nvPr/>
            </p:nvSpPr>
            <p:spPr bwMode="auto">
              <a:xfrm>
                <a:off x="3278" y="21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5" name="Rectangle 345"/>
              <p:cNvSpPr>
                <a:spLocks noChangeArrowheads="1"/>
              </p:cNvSpPr>
              <p:nvPr/>
            </p:nvSpPr>
            <p:spPr bwMode="auto">
              <a:xfrm>
                <a:off x="3368" y="20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6" name="Rectangle 346"/>
              <p:cNvSpPr>
                <a:spLocks noChangeArrowheads="1"/>
              </p:cNvSpPr>
              <p:nvPr/>
            </p:nvSpPr>
            <p:spPr bwMode="auto">
              <a:xfrm>
                <a:off x="3100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7" name="Rectangle 347"/>
              <p:cNvSpPr>
                <a:spLocks noChangeArrowheads="1"/>
              </p:cNvSpPr>
              <p:nvPr/>
            </p:nvSpPr>
            <p:spPr bwMode="auto">
              <a:xfrm>
                <a:off x="3234" y="217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8" name="Rectangle 348"/>
              <p:cNvSpPr>
                <a:spLocks noChangeArrowheads="1"/>
              </p:cNvSpPr>
              <p:nvPr/>
            </p:nvSpPr>
            <p:spPr bwMode="auto">
              <a:xfrm>
                <a:off x="3118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89" name="Rectangle 349"/>
              <p:cNvSpPr>
                <a:spLocks noChangeArrowheads="1"/>
              </p:cNvSpPr>
              <p:nvPr/>
            </p:nvSpPr>
            <p:spPr bwMode="auto">
              <a:xfrm>
                <a:off x="3236" y="18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0" name="Rectangle 350"/>
              <p:cNvSpPr>
                <a:spLocks noChangeArrowheads="1"/>
              </p:cNvSpPr>
              <p:nvPr/>
            </p:nvSpPr>
            <p:spPr bwMode="auto">
              <a:xfrm>
                <a:off x="3050" y="20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1" name="Rectangle 351"/>
              <p:cNvSpPr>
                <a:spLocks noChangeArrowheads="1"/>
              </p:cNvSpPr>
              <p:nvPr/>
            </p:nvSpPr>
            <p:spPr bwMode="auto">
              <a:xfrm>
                <a:off x="3000" y="221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2" name="Rectangle 352"/>
              <p:cNvSpPr>
                <a:spLocks noChangeArrowheads="1"/>
              </p:cNvSpPr>
              <p:nvPr/>
            </p:nvSpPr>
            <p:spPr bwMode="auto">
              <a:xfrm>
                <a:off x="3209" y="216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3" name="Rectangle 353"/>
              <p:cNvSpPr>
                <a:spLocks noChangeArrowheads="1"/>
              </p:cNvSpPr>
              <p:nvPr/>
            </p:nvSpPr>
            <p:spPr bwMode="auto">
              <a:xfrm>
                <a:off x="3336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4" name="Rectangle 354"/>
              <p:cNvSpPr>
                <a:spLocks noChangeArrowheads="1"/>
              </p:cNvSpPr>
              <p:nvPr/>
            </p:nvSpPr>
            <p:spPr bwMode="auto">
              <a:xfrm>
                <a:off x="2966" y="160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5" name="Rectangle 355"/>
              <p:cNvSpPr>
                <a:spLocks noChangeArrowheads="1"/>
              </p:cNvSpPr>
              <p:nvPr/>
            </p:nvSpPr>
            <p:spPr bwMode="auto">
              <a:xfrm>
                <a:off x="2910" y="169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6" name="Rectangle 356"/>
              <p:cNvSpPr>
                <a:spLocks noChangeArrowheads="1"/>
              </p:cNvSpPr>
              <p:nvPr/>
            </p:nvSpPr>
            <p:spPr bwMode="auto">
              <a:xfrm>
                <a:off x="2871" y="155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7" name="Rectangle 357"/>
              <p:cNvSpPr>
                <a:spLocks noChangeArrowheads="1"/>
              </p:cNvSpPr>
              <p:nvPr/>
            </p:nvSpPr>
            <p:spPr bwMode="auto">
              <a:xfrm>
                <a:off x="2866" y="169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8" name="Rectangle 358"/>
              <p:cNvSpPr>
                <a:spLocks noChangeArrowheads="1"/>
              </p:cNvSpPr>
              <p:nvPr/>
            </p:nvSpPr>
            <p:spPr bwMode="auto">
              <a:xfrm>
                <a:off x="2988" y="16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599" name="Rectangle 359"/>
              <p:cNvSpPr>
                <a:spLocks noChangeArrowheads="1"/>
              </p:cNvSpPr>
              <p:nvPr/>
            </p:nvSpPr>
            <p:spPr bwMode="auto">
              <a:xfrm>
                <a:off x="3006" y="17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0" name="Rectangle 360"/>
              <p:cNvSpPr>
                <a:spLocks noChangeArrowheads="1"/>
              </p:cNvSpPr>
              <p:nvPr/>
            </p:nvSpPr>
            <p:spPr bwMode="auto">
              <a:xfrm>
                <a:off x="2967" y="16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1" name="Rectangle 361"/>
              <p:cNvSpPr>
                <a:spLocks noChangeArrowheads="1"/>
              </p:cNvSpPr>
              <p:nvPr/>
            </p:nvSpPr>
            <p:spPr bwMode="auto">
              <a:xfrm>
                <a:off x="2828" y="172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2" name="Rectangle 362"/>
              <p:cNvSpPr>
                <a:spLocks noChangeArrowheads="1"/>
              </p:cNvSpPr>
              <p:nvPr/>
            </p:nvSpPr>
            <p:spPr bwMode="auto">
              <a:xfrm>
                <a:off x="2962" y="179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3" name="Rectangle 363"/>
              <p:cNvSpPr>
                <a:spLocks noChangeArrowheads="1"/>
              </p:cNvSpPr>
              <p:nvPr/>
            </p:nvSpPr>
            <p:spPr bwMode="auto">
              <a:xfrm>
                <a:off x="2846" y="18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4" name="Rectangle 364"/>
              <p:cNvSpPr>
                <a:spLocks noChangeArrowheads="1"/>
              </p:cNvSpPr>
              <p:nvPr/>
            </p:nvSpPr>
            <p:spPr bwMode="auto">
              <a:xfrm>
                <a:off x="2904" y="15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5" name="Rectangle 365"/>
              <p:cNvSpPr>
                <a:spLocks noChangeArrowheads="1"/>
              </p:cNvSpPr>
              <p:nvPr/>
            </p:nvSpPr>
            <p:spPr bwMode="auto">
              <a:xfrm>
                <a:off x="2778" y="16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6" name="Rectangle 366"/>
              <p:cNvSpPr>
                <a:spLocks noChangeArrowheads="1"/>
              </p:cNvSpPr>
              <p:nvPr/>
            </p:nvSpPr>
            <p:spPr bwMode="auto">
              <a:xfrm>
                <a:off x="2728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7" name="Rectangle 367"/>
              <p:cNvSpPr>
                <a:spLocks noChangeArrowheads="1"/>
              </p:cNvSpPr>
              <p:nvPr/>
            </p:nvSpPr>
            <p:spPr bwMode="auto">
              <a:xfrm>
                <a:off x="2937" y="17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8" name="Rectangle 368"/>
              <p:cNvSpPr>
                <a:spLocks noChangeArrowheads="1"/>
              </p:cNvSpPr>
              <p:nvPr/>
            </p:nvSpPr>
            <p:spPr bwMode="auto">
              <a:xfrm>
                <a:off x="3064" y="18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09" name="Rectangle 369"/>
              <p:cNvSpPr>
                <a:spLocks noChangeArrowheads="1"/>
              </p:cNvSpPr>
              <p:nvPr/>
            </p:nvSpPr>
            <p:spPr bwMode="auto">
              <a:xfrm>
                <a:off x="3062" y="17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0" name="Rectangle 370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1" name="Rectangle 371"/>
              <p:cNvSpPr>
                <a:spLocks noChangeArrowheads="1"/>
              </p:cNvSpPr>
              <p:nvPr/>
            </p:nvSpPr>
            <p:spPr bwMode="auto">
              <a:xfrm>
                <a:off x="3006" y="18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2" name="Rectangle 372"/>
              <p:cNvSpPr>
                <a:spLocks noChangeArrowheads="1"/>
              </p:cNvSpPr>
              <p:nvPr/>
            </p:nvSpPr>
            <p:spPr bwMode="auto">
              <a:xfrm>
                <a:off x="2952" y="22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3" name="Rectangle 373"/>
              <p:cNvSpPr>
                <a:spLocks noChangeArrowheads="1"/>
              </p:cNvSpPr>
              <p:nvPr/>
            </p:nvSpPr>
            <p:spPr bwMode="auto">
              <a:xfrm>
                <a:off x="2962" y="180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4" name="Rectangle 374"/>
              <p:cNvSpPr>
                <a:spLocks noChangeArrowheads="1"/>
              </p:cNvSpPr>
              <p:nvPr/>
            </p:nvSpPr>
            <p:spPr bwMode="auto">
              <a:xfrm>
                <a:off x="3084" y="17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5" name="Rectangle 375"/>
              <p:cNvSpPr>
                <a:spLocks noChangeArrowheads="1"/>
              </p:cNvSpPr>
              <p:nvPr/>
            </p:nvSpPr>
            <p:spPr bwMode="auto">
              <a:xfrm>
                <a:off x="3125" y="18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6" name="Rectangle 376"/>
              <p:cNvSpPr>
                <a:spLocks noChangeArrowheads="1"/>
              </p:cNvSpPr>
              <p:nvPr/>
            </p:nvSpPr>
            <p:spPr bwMode="auto">
              <a:xfrm>
                <a:off x="3063" y="17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7" name="Rectangle 377"/>
              <p:cNvSpPr>
                <a:spLocks noChangeArrowheads="1"/>
              </p:cNvSpPr>
              <p:nvPr/>
            </p:nvSpPr>
            <p:spPr bwMode="auto">
              <a:xfrm>
                <a:off x="2924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8" name="Rectangle 378"/>
              <p:cNvSpPr>
                <a:spLocks noChangeArrowheads="1"/>
              </p:cNvSpPr>
              <p:nvPr/>
            </p:nvSpPr>
            <p:spPr bwMode="auto">
              <a:xfrm>
                <a:off x="3058" y="190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19" name="Rectangle 379"/>
              <p:cNvSpPr>
                <a:spLocks noChangeArrowheads="1"/>
              </p:cNvSpPr>
              <p:nvPr/>
            </p:nvSpPr>
            <p:spPr bwMode="auto">
              <a:xfrm>
                <a:off x="3000" y="17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0" name="Rectangle 380"/>
              <p:cNvSpPr>
                <a:spLocks noChangeArrowheads="1"/>
              </p:cNvSpPr>
              <p:nvPr/>
            </p:nvSpPr>
            <p:spPr bwMode="auto">
              <a:xfrm>
                <a:off x="2874" y="177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1" name="Rectangle 381"/>
              <p:cNvSpPr>
                <a:spLocks noChangeArrowheads="1"/>
              </p:cNvSpPr>
              <p:nvPr/>
            </p:nvSpPr>
            <p:spPr bwMode="auto">
              <a:xfrm>
                <a:off x="3033" y="18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2" name="Rectangle 382"/>
              <p:cNvSpPr>
                <a:spLocks noChangeArrowheads="1"/>
              </p:cNvSpPr>
              <p:nvPr/>
            </p:nvSpPr>
            <p:spPr bwMode="auto">
              <a:xfrm>
                <a:off x="3160" y="20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3" name="Rectangle 383"/>
              <p:cNvSpPr>
                <a:spLocks noChangeArrowheads="1"/>
              </p:cNvSpPr>
              <p:nvPr/>
            </p:nvSpPr>
            <p:spPr bwMode="auto">
              <a:xfrm>
                <a:off x="3402" y="150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4" name="Rectangle 384"/>
              <p:cNvSpPr>
                <a:spLocks noChangeArrowheads="1"/>
              </p:cNvSpPr>
              <p:nvPr/>
            </p:nvSpPr>
            <p:spPr bwMode="auto">
              <a:xfrm>
                <a:off x="3180" y="16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5" name="Rectangle 385"/>
              <p:cNvSpPr>
                <a:spLocks noChangeArrowheads="1"/>
              </p:cNvSpPr>
              <p:nvPr/>
            </p:nvSpPr>
            <p:spPr bwMode="auto">
              <a:xfrm>
                <a:off x="3352" y="167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6" name="Rectangle 386"/>
              <p:cNvSpPr>
                <a:spLocks noChangeArrowheads="1"/>
              </p:cNvSpPr>
              <p:nvPr/>
            </p:nvSpPr>
            <p:spPr bwMode="auto">
              <a:xfrm>
                <a:off x="3173" y="14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7" name="Rectangle 387"/>
              <p:cNvSpPr>
                <a:spLocks noChangeArrowheads="1"/>
              </p:cNvSpPr>
              <p:nvPr/>
            </p:nvSpPr>
            <p:spPr bwMode="auto">
              <a:xfrm>
                <a:off x="2358" y="23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8" name="Rectangle 388"/>
              <p:cNvSpPr>
                <a:spLocks noChangeArrowheads="1"/>
              </p:cNvSpPr>
              <p:nvPr/>
            </p:nvSpPr>
            <p:spPr bwMode="auto">
              <a:xfrm>
                <a:off x="2522" y="22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29" name="Rectangle 389"/>
              <p:cNvSpPr>
                <a:spLocks noChangeArrowheads="1"/>
              </p:cNvSpPr>
              <p:nvPr/>
            </p:nvSpPr>
            <p:spPr bwMode="auto">
              <a:xfrm>
                <a:off x="2300" y="24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30" name="Rectangle 390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31" name="Rectangle 391"/>
              <p:cNvSpPr>
                <a:spLocks noChangeArrowheads="1"/>
              </p:cNvSpPr>
              <p:nvPr/>
            </p:nvSpPr>
            <p:spPr bwMode="auto">
              <a:xfrm>
                <a:off x="3258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32" name="Rectangle 392"/>
              <p:cNvSpPr>
                <a:spLocks noChangeArrowheads="1"/>
              </p:cNvSpPr>
              <p:nvPr/>
            </p:nvSpPr>
            <p:spPr bwMode="auto">
              <a:xfrm>
                <a:off x="3036" y="243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33" name="Rectangle 393"/>
              <p:cNvSpPr>
                <a:spLocks noChangeArrowheads="1"/>
              </p:cNvSpPr>
              <p:nvPr/>
            </p:nvSpPr>
            <p:spPr bwMode="auto">
              <a:xfrm>
                <a:off x="3208" y="24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634" name="Rectangle 394"/>
              <p:cNvSpPr>
                <a:spLocks noChangeArrowheads="1"/>
              </p:cNvSpPr>
              <p:nvPr/>
            </p:nvSpPr>
            <p:spPr bwMode="auto">
              <a:xfrm>
                <a:off x="3029" y="223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2636" name="Rectangle 396"/>
            <p:cNvSpPr>
              <a:spLocks noChangeArrowheads="1"/>
            </p:cNvSpPr>
            <p:nvPr/>
          </p:nvSpPr>
          <p:spPr bwMode="auto">
            <a:xfrm>
              <a:off x="3474" y="2562"/>
              <a:ext cx="1762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742950" lvl="1" indent="-285750" algn="l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SzPct val="100000"/>
                <a:buFontTx/>
                <a:buNone/>
              </a:pPr>
              <a:r>
                <a:rPr lang="en-US">
                  <a:latin typeface="Symbol" pitchFamily="18" charset="2"/>
                </a:rPr>
                <a:t>l</a:t>
              </a:r>
              <a:r>
                <a:rPr lang="en-US"/>
                <a:t>=huge number</a:t>
              </a:r>
            </a:p>
          </p:txBody>
        </p:sp>
      </p:grpSp>
      <p:sp>
        <p:nvSpPr>
          <p:cNvPr id="1162637" name="Freeform 397"/>
          <p:cNvSpPr>
            <a:spLocks/>
          </p:cNvSpPr>
          <p:nvPr/>
        </p:nvSpPr>
        <p:spPr bwMode="auto">
          <a:xfrm>
            <a:off x="4583113" y="1785938"/>
            <a:ext cx="377825" cy="608012"/>
          </a:xfrm>
          <a:custGeom>
            <a:avLst/>
            <a:gdLst/>
            <a:ahLst/>
            <a:cxnLst>
              <a:cxn ang="0">
                <a:pos x="103" y="35"/>
              </a:cxn>
              <a:cxn ang="0">
                <a:pos x="2" y="236"/>
              </a:cxn>
              <a:cxn ang="0">
                <a:pos x="93" y="374"/>
              </a:cxn>
              <a:cxn ang="0">
                <a:pos x="221" y="182"/>
              </a:cxn>
              <a:cxn ang="0">
                <a:pos x="194" y="26"/>
              </a:cxn>
              <a:cxn ang="0">
                <a:pos x="103" y="35"/>
              </a:cxn>
            </a:cxnLst>
            <a:rect l="0" t="0" r="r" b="b"/>
            <a:pathLst>
              <a:path w="238" h="383">
                <a:moveTo>
                  <a:pt x="103" y="35"/>
                </a:moveTo>
                <a:cubicBezTo>
                  <a:pt x="71" y="70"/>
                  <a:pt x="4" y="180"/>
                  <a:pt x="2" y="236"/>
                </a:cubicBezTo>
                <a:cubicBezTo>
                  <a:pt x="0" y="292"/>
                  <a:pt x="57" y="383"/>
                  <a:pt x="93" y="374"/>
                </a:cubicBezTo>
                <a:cubicBezTo>
                  <a:pt x="129" y="365"/>
                  <a:pt x="204" y="240"/>
                  <a:pt x="221" y="182"/>
                </a:cubicBezTo>
                <a:cubicBezTo>
                  <a:pt x="238" y="124"/>
                  <a:pt x="214" y="52"/>
                  <a:pt x="194" y="26"/>
                </a:cubicBezTo>
                <a:cubicBezTo>
                  <a:pt x="174" y="0"/>
                  <a:pt x="135" y="0"/>
                  <a:pt x="103" y="35"/>
                </a:cubicBezTo>
                <a:close/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3" grpId="0" uiExpand="1" build="p" bldLvl="5" autoUpdateAnimBg="0"/>
      <p:bldP spid="1162377" grpId="0" animBg="1"/>
      <p:bldP spid="11626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33858-F509-4419-B917-2E49AA98F472}" type="slidenum">
              <a:rPr lang="en-US"/>
              <a:pPr/>
              <a:t>19</a:t>
            </a:fld>
            <a:endParaRPr lang="en-US"/>
          </a:p>
        </p:txBody>
      </p:sp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s-t</a:t>
            </a:r>
            <a:r>
              <a:rPr lang="en-US"/>
              <a:t> Graph Cuts for</a:t>
            </a:r>
            <a:br>
              <a:rPr lang="en-US"/>
            </a:br>
            <a:r>
              <a:rPr lang="en-US"/>
              <a:t>Binary Energy Minimization</a:t>
            </a:r>
            <a:endParaRPr lang="en-US" sz="2800"/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2387600"/>
            <a:ext cx="8907462" cy="1793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Now that we have an energy function, the big question is how do we minimize it? </a:t>
            </a:r>
          </a:p>
        </p:txBody>
      </p:sp>
      <p:sp>
        <p:nvSpPr>
          <p:cNvPr id="1164303" name="Rectangle 15"/>
          <p:cNvSpPr>
            <a:spLocks noChangeArrowheads="1"/>
          </p:cNvSpPr>
          <p:nvPr/>
        </p:nvSpPr>
        <p:spPr bwMode="auto">
          <a:xfrm>
            <a:off x="165100" y="4057650"/>
            <a:ext cx="6062663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endParaRPr lang="en-US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r>
              <a:rPr lang="en-US"/>
              <a:t>Exhaustive search is exponential: if </a:t>
            </a:r>
            <a:r>
              <a:rPr lang="en-US" b="1" i="1"/>
              <a:t>n</a:t>
            </a:r>
            <a:r>
              <a:rPr lang="en-US"/>
              <a:t> is the number of pixels, there are </a:t>
            </a:r>
            <a:r>
              <a:rPr lang="en-US" b="1" i="1"/>
              <a:t>2</a:t>
            </a:r>
            <a:r>
              <a:rPr lang="en-US" b="1" i="1" baseline="30000"/>
              <a:t>n</a:t>
            </a:r>
            <a:r>
              <a:rPr lang="en-US"/>
              <a:t> possible labelings </a:t>
            </a:r>
            <a:r>
              <a:rPr lang="en-US" b="1" i="1"/>
              <a:t>L</a:t>
            </a:r>
          </a:p>
        </p:txBody>
      </p:sp>
      <p:grpSp>
        <p:nvGrpSpPr>
          <p:cNvPr id="1164304" name="Group 16"/>
          <p:cNvGrpSpPr>
            <a:grpSpLocks/>
          </p:cNvGrpSpPr>
          <p:nvPr/>
        </p:nvGrpSpPr>
        <p:grpSpPr bwMode="auto">
          <a:xfrm>
            <a:off x="6497638" y="4114800"/>
            <a:ext cx="2417762" cy="2058988"/>
            <a:chOff x="2338" y="2849"/>
            <a:chExt cx="1523" cy="1297"/>
          </a:xfrm>
        </p:grpSpPr>
        <p:sp>
          <p:nvSpPr>
            <p:cNvPr id="1164305" name="Line 17"/>
            <p:cNvSpPr>
              <a:spLocks noChangeShapeType="1"/>
            </p:cNvSpPr>
            <p:nvPr/>
          </p:nvSpPr>
          <p:spPr bwMode="auto">
            <a:xfrm flipV="1">
              <a:off x="2403" y="2896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6" name="Line 18"/>
            <p:cNvSpPr>
              <a:spLocks noChangeShapeType="1"/>
            </p:cNvSpPr>
            <p:nvPr/>
          </p:nvSpPr>
          <p:spPr bwMode="auto">
            <a:xfrm flipV="1">
              <a:off x="2427" y="3073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7" name="Line 19"/>
            <p:cNvSpPr>
              <a:spLocks noChangeShapeType="1"/>
            </p:cNvSpPr>
            <p:nvPr/>
          </p:nvSpPr>
          <p:spPr bwMode="auto">
            <a:xfrm flipV="1">
              <a:off x="2409" y="3253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8" name="Line 20"/>
            <p:cNvSpPr>
              <a:spLocks noChangeShapeType="1"/>
            </p:cNvSpPr>
            <p:nvPr/>
          </p:nvSpPr>
          <p:spPr bwMode="auto">
            <a:xfrm flipV="1">
              <a:off x="2400" y="3388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9" name="Line 21"/>
            <p:cNvSpPr>
              <a:spLocks noChangeShapeType="1"/>
            </p:cNvSpPr>
            <p:nvPr/>
          </p:nvSpPr>
          <p:spPr bwMode="auto">
            <a:xfrm flipV="1">
              <a:off x="2424" y="3565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0" name="Line 22"/>
            <p:cNvSpPr>
              <a:spLocks noChangeShapeType="1"/>
            </p:cNvSpPr>
            <p:nvPr/>
          </p:nvSpPr>
          <p:spPr bwMode="auto">
            <a:xfrm flipV="1">
              <a:off x="2406" y="3745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1" name="Line 23"/>
            <p:cNvSpPr>
              <a:spLocks noChangeShapeType="1"/>
            </p:cNvSpPr>
            <p:nvPr/>
          </p:nvSpPr>
          <p:spPr bwMode="auto">
            <a:xfrm flipV="1">
              <a:off x="2391" y="3910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2" name="Line 24"/>
            <p:cNvSpPr>
              <a:spLocks noChangeShapeType="1"/>
            </p:cNvSpPr>
            <p:nvPr/>
          </p:nvSpPr>
          <p:spPr bwMode="auto">
            <a:xfrm flipV="1">
              <a:off x="2415" y="4087"/>
              <a:ext cx="1381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3" name="Line 25"/>
            <p:cNvSpPr>
              <a:spLocks noChangeShapeType="1"/>
            </p:cNvSpPr>
            <p:nvPr/>
          </p:nvSpPr>
          <p:spPr bwMode="auto">
            <a:xfrm rot="16200000" flipV="1">
              <a:off x="1785" y="3494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4" name="Line 26"/>
            <p:cNvSpPr>
              <a:spLocks noChangeShapeType="1"/>
            </p:cNvSpPr>
            <p:nvPr/>
          </p:nvSpPr>
          <p:spPr bwMode="auto">
            <a:xfrm rot="16200000" flipV="1">
              <a:off x="1971" y="3500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5" name="Line 27"/>
            <p:cNvSpPr>
              <a:spLocks noChangeShapeType="1"/>
            </p:cNvSpPr>
            <p:nvPr/>
          </p:nvSpPr>
          <p:spPr bwMode="auto">
            <a:xfrm rot="16200000" flipV="1">
              <a:off x="2196" y="3491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6" name="Line 28"/>
            <p:cNvSpPr>
              <a:spLocks noChangeShapeType="1"/>
            </p:cNvSpPr>
            <p:nvPr/>
          </p:nvSpPr>
          <p:spPr bwMode="auto">
            <a:xfrm rot="16200000" flipV="1">
              <a:off x="2382" y="3497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7" name="Line 29"/>
            <p:cNvSpPr>
              <a:spLocks noChangeShapeType="1"/>
            </p:cNvSpPr>
            <p:nvPr/>
          </p:nvSpPr>
          <p:spPr bwMode="auto">
            <a:xfrm rot="16200000" flipV="1">
              <a:off x="2592" y="3491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8" name="Line 30"/>
            <p:cNvSpPr>
              <a:spLocks noChangeShapeType="1"/>
            </p:cNvSpPr>
            <p:nvPr/>
          </p:nvSpPr>
          <p:spPr bwMode="auto">
            <a:xfrm rot="16200000" flipV="1">
              <a:off x="2778" y="3497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9" name="Line 31"/>
            <p:cNvSpPr>
              <a:spLocks noChangeShapeType="1"/>
            </p:cNvSpPr>
            <p:nvPr/>
          </p:nvSpPr>
          <p:spPr bwMode="auto">
            <a:xfrm rot="16200000" flipV="1">
              <a:off x="3003" y="3488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0" name="Line 32"/>
            <p:cNvSpPr>
              <a:spLocks noChangeShapeType="1"/>
            </p:cNvSpPr>
            <p:nvPr/>
          </p:nvSpPr>
          <p:spPr bwMode="auto">
            <a:xfrm rot="16200000" flipV="1">
              <a:off x="3189" y="3494"/>
              <a:ext cx="121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4321" name="Group 33"/>
            <p:cNvGrpSpPr>
              <a:grpSpLocks/>
            </p:cNvGrpSpPr>
            <p:nvPr/>
          </p:nvGrpSpPr>
          <p:grpSpPr bwMode="auto">
            <a:xfrm>
              <a:off x="2338" y="2849"/>
              <a:ext cx="1523" cy="1297"/>
              <a:chOff x="1565" y="2643"/>
              <a:chExt cx="1523" cy="1297"/>
            </a:xfrm>
          </p:grpSpPr>
          <p:grpSp>
            <p:nvGrpSpPr>
              <p:cNvPr id="1164322" name="Group 34"/>
              <p:cNvGrpSpPr>
                <a:grpSpLocks/>
              </p:cNvGrpSpPr>
              <p:nvPr/>
            </p:nvGrpSpPr>
            <p:grpSpPr bwMode="auto">
              <a:xfrm>
                <a:off x="1574" y="2643"/>
                <a:ext cx="1514" cy="115"/>
                <a:chOff x="1565" y="2643"/>
                <a:chExt cx="1514" cy="115"/>
              </a:xfrm>
            </p:grpSpPr>
            <p:sp>
              <p:nvSpPr>
                <p:cNvPr id="1164323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24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25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26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27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28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29" name="Rectangl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0" name="Rectangl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31" name="Group 43"/>
              <p:cNvGrpSpPr>
                <a:grpSpLocks/>
              </p:cNvGrpSpPr>
              <p:nvPr/>
            </p:nvGrpSpPr>
            <p:grpSpPr bwMode="auto">
              <a:xfrm>
                <a:off x="1571" y="2811"/>
                <a:ext cx="1514" cy="115"/>
                <a:chOff x="1574" y="2652"/>
                <a:chExt cx="1514" cy="115"/>
              </a:xfrm>
            </p:grpSpPr>
            <p:sp>
              <p:nvSpPr>
                <p:cNvPr id="1164332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3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4" name="Rectangl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5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6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7" name="Rectangle 49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8" name="Rectangl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39" name="Rectangl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40" name="Group 52"/>
              <p:cNvGrpSpPr>
                <a:grpSpLocks/>
              </p:cNvGrpSpPr>
              <p:nvPr/>
            </p:nvGrpSpPr>
            <p:grpSpPr bwMode="auto">
              <a:xfrm>
                <a:off x="1568" y="2985"/>
                <a:ext cx="1514" cy="115"/>
                <a:chOff x="1565" y="2643"/>
                <a:chExt cx="1514" cy="115"/>
              </a:xfrm>
            </p:grpSpPr>
            <p:sp>
              <p:nvSpPr>
                <p:cNvPr id="1164341" name="Rectangl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2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3" name="Rectangl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4" name="Rectangl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5" name="Rectangl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6" name="Rectangle 58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7" name="Rectangle 59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48" name="Rectangl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49" name="Group 61"/>
              <p:cNvGrpSpPr>
                <a:grpSpLocks/>
              </p:cNvGrpSpPr>
              <p:nvPr/>
            </p:nvGrpSpPr>
            <p:grpSpPr bwMode="auto">
              <a:xfrm>
                <a:off x="1565" y="3153"/>
                <a:ext cx="1514" cy="115"/>
                <a:chOff x="1574" y="2652"/>
                <a:chExt cx="1514" cy="115"/>
              </a:xfrm>
            </p:grpSpPr>
            <p:sp>
              <p:nvSpPr>
                <p:cNvPr id="1164350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1" name="Rectangl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2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3" name="Rectangl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4" name="Rectangl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5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6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57" name="Rectangle 69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58" name="Group 70"/>
              <p:cNvGrpSpPr>
                <a:grpSpLocks/>
              </p:cNvGrpSpPr>
              <p:nvPr/>
            </p:nvGrpSpPr>
            <p:grpSpPr bwMode="auto">
              <a:xfrm>
                <a:off x="1574" y="3315"/>
                <a:ext cx="1514" cy="115"/>
                <a:chOff x="1565" y="2643"/>
                <a:chExt cx="1514" cy="115"/>
              </a:xfrm>
            </p:grpSpPr>
            <p:sp>
              <p:nvSpPr>
                <p:cNvPr id="1164359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0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1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2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3" name="Rectangl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4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5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6" name="Rectangl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67" name="Group 79"/>
              <p:cNvGrpSpPr>
                <a:grpSpLocks/>
              </p:cNvGrpSpPr>
              <p:nvPr/>
            </p:nvGrpSpPr>
            <p:grpSpPr bwMode="auto">
              <a:xfrm>
                <a:off x="1571" y="3483"/>
                <a:ext cx="1514" cy="115"/>
                <a:chOff x="1574" y="2652"/>
                <a:chExt cx="1514" cy="115"/>
              </a:xfrm>
            </p:grpSpPr>
            <p:sp>
              <p:nvSpPr>
                <p:cNvPr id="1164368" name="Rectangl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69" name="Rectangl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0" name="Rectangl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1" name="Rectangl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2" name="Rectangl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3" name="Rectangl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4" name="Rectangl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5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76" name="Group 88"/>
              <p:cNvGrpSpPr>
                <a:grpSpLocks/>
              </p:cNvGrpSpPr>
              <p:nvPr/>
            </p:nvGrpSpPr>
            <p:grpSpPr bwMode="auto">
              <a:xfrm>
                <a:off x="1568" y="3657"/>
                <a:ext cx="1514" cy="115"/>
                <a:chOff x="1565" y="2643"/>
                <a:chExt cx="1514" cy="115"/>
              </a:xfrm>
            </p:grpSpPr>
            <p:sp>
              <p:nvSpPr>
                <p:cNvPr id="1164377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1565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8" name="Rectangl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1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79" name="Rectangl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0" name="Rectangl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1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1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23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2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5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3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27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4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2964" y="2643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4385" name="Group 97"/>
              <p:cNvGrpSpPr>
                <a:grpSpLocks/>
              </p:cNvGrpSpPr>
              <p:nvPr/>
            </p:nvGrpSpPr>
            <p:grpSpPr bwMode="auto">
              <a:xfrm>
                <a:off x="1565" y="3825"/>
                <a:ext cx="1514" cy="115"/>
                <a:chOff x="1574" y="2652"/>
                <a:chExt cx="1514" cy="115"/>
              </a:xfrm>
            </p:grpSpPr>
            <p:sp>
              <p:nvSpPr>
                <p:cNvPr id="1164386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7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1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8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1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89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21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90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23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91" name="Rectangle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92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27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4393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2973" y="2652"/>
                  <a:ext cx="115" cy="11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164394" name="Object 106"/>
          <p:cNvGraphicFramePr>
            <a:graphicFrameLocks noChangeAspect="1"/>
          </p:cNvGraphicFramePr>
          <p:nvPr/>
        </p:nvGraphicFramePr>
        <p:xfrm>
          <a:off x="1536700" y="1849438"/>
          <a:ext cx="4818063" cy="628650"/>
        </p:xfrm>
        <a:graphic>
          <a:graphicData uri="http://schemas.openxmlformats.org/presentationml/2006/ole">
            <p:oleObj spid="_x0000_s1164394" name="Equation" r:id="rId4" imgW="3060360" imgH="355320" progId="Equation.3">
              <p:embed/>
            </p:oleObj>
          </a:graphicData>
        </a:graphic>
      </p:graphicFrame>
      <p:sp>
        <p:nvSpPr>
          <p:cNvPr id="1164395" name="Text Box 107"/>
          <p:cNvSpPr txBox="1">
            <a:spLocks noChangeArrowheads="1"/>
          </p:cNvSpPr>
          <p:nvPr/>
        </p:nvSpPr>
        <p:spPr bwMode="auto">
          <a:xfrm>
            <a:off x="2208213" y="1441450"/>
            <a:ext cx="177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b="1">
                <a:solidFill>
                  <a:srgbClr val="339933"/>
                </a:solidFill>
                <a:latin typeface="Tahoma" pitchFamily="34" charset="0"/>
              </a:rPr>
              <a:t>data  term</a:t>
            </a:r>
          </a:p>
        </p:txBody>
      </p:sp>
      <p:sp>
        <p:nvSpPr>
          <p:cNvPr id="1164396" name="Text Box 108"/>
          <p:cNvSpPr txBox="1">
            <a:spLocks noChangeArrowheads="1"/>
          </p:cNvSpPr>
          <p:nvPr/>
        </p:nvSpPr>
        <p:spPr bwMode="auto">
          <a:xfrm>
            <a:off x="4978400" y="1449388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b="1">
                <a:solidFill>
                  <a:srgbClr val="339933"/>
                </a:solidFill>
                <a:latin typeface="Tahoma" pitchFamily="34" charset="0"/>
              </a:rPr>
              <a:t>prior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1" grpId="0" build="p" bldLvl="4" autoUpdateAnimBg="0"/>
      <p:bldP spid="11643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C859-B406-44E2-817C-44FBA863D04A}" type="slidenum">
              <a:rPr lang="en-US"/>
              <a:pPr/>
              <a:t>2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proposal due March 31</a:t>
            </a:r>
          </a:p>
          <a:p>
            <a:pPr lvl="1"/>
            <a:r>
              <a:rPr lang="en-US" dirty="0" smtClean="0"/>
              <a:t>Email to RDZ</a:t>
            </a:r>
          </a:p>
          <a:p>
            <a:pPr lvl="1"/>
            <a:r>
              <a:rPr lang="en-US" dirty="0" smtClean="0"/>
              <a:t>One or two paragraphs</a:t>
            </a:r>
          </a:p>
          <a:p>
            <a:r>
              <a:rPr lang="en-US" dirty="0" smtClean="0"/>
              <a:t>Project will be due the last week of classes, or perhaps a bit later</a:t>
            </a:r>
          </a:p>
          <a:p>
            <a:r>
              <a:rPr lang="en-US" dirty="0" smtClean="0"/>
              <a:t>Ashish will lecture on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A375B-3722-4C10-9BFA-BE9D6D6708EB}" type="slidenum">
              <a:rPr lang="en-US"/>
              <a:pPr/>
              <a:t>20</a:t>
            </a:fld>
            <a:endParaRPr lang="en-US"/>
          </a:p>
        </p:txBody>
      </p:sp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flow problem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0" y="1981200"/>
            <a:ext cx="4191000" cy="3733800"/>
          </a:xfrm>
        </p:spPr>
        <p:txBody>
          <a:bodyPr/>
          <a:lstStyle/>
          <a:p>
            <a:r>
              <a:rPr lang="en-US"/>
              <a:t>Max flow problem:</a:t>
            </a:r>
          </a:p>
          <a:p>
            <a:pPr lvl="1"/>
            <a:r>
              <a:rPr lang="en-US" sz="2000"/>
              <a:t>Each edge is a “pipe”</a:t>
            </a:r>
          </a:p>
          <a:p>
            <a:pPr lvl="1"/>
            <a:r>
              <a:rPr lang="en-US" sz="2000"/>
              <a:t>Find the largest flow F of “water” that can be sent from the “source” to the “sink” along the pipes</a:t>
            </a:r>
          </a:p>
          <a:p>
            <a:pPr lvl="1"/>
            <a:r>
              <a:rPr lang="en-US" sz="2000"/>
              <a:t>Source output = sink input = flow value</a:t>
            </a:r>
          </a:p>
          <a:p>
            <a:pPr lvl="1"/>
            <a:r>
              <a:rPr lang="en-US" sz="2000"/>
              <a:t>Edge weights give the pipe’s capacity</a:t>
            </a:r>
          </a:p>
        </p:txBody>
      </p:sp>
      <p:grpSp>
        <p:nvGrpSpPr>
          <p:cNvPr id="1190916" name="Group 4"/>
          <p:cNvGrpSpPr>
            <a:grpSpLocks/>
          </p:cNvGrpSpPr>
          <p:nvPr/>
        </p:nvGrpSpPr>
        <p:grpSpPr bwMode="auto">
          <a:xfrm>
            <a:off x="152400" y="2667000"/>
            <a:ext cx="4800600" cy="3048000"/>
            <a:chOff x="96" y="1680"/>
            <a:chExt cx="3024" cy="1920"/>
          </a:xfrm>
        </p:grpSpPr>
        <p:sp>
          <p:nvSpPr>
            <p:cNvPr id="1190917" name="Text Box 5"/>
            <p:cNvSpPr txBox="1">
              <a:spLocks noChangeArrowheads="1"/>
            </p:cNvSpPr>
            <p:nvPr/>
          </p:nvSpPr>
          <p:spPr bwMode="auto">
            <a:xfrm>
              <a:off x="96" y="1862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FontTx/>
                <a:buNone/>
              </a:pPr>
              <a:r>
                <a:rPr lang="en-US" sz="2000"/>
                <a:t>“source”</a:t>
              </a:r>
            </a:p>
          </p:txBody>
        </p:sp>
        <p:grpSp>
          <p:nvGrpSpPr>
            <p:cNvPr id="1190918" name="Group 6"/>
            <p:cNvGrpSpPr>
              <a:grpSpLocks/>
            </p:cNvGrpSpPr>
            <p:nvPr/>
          </p:nvGrpSpPr>
          <p:grpSpPr bwMode="auto">
            <a:xfrm>
              <a:off x="288" y="1680"/>
              <a:ext cx="2832" cy="1920"/>
              <a:chOff x="144" y="1728"/>
              <a:chExt cx="2832" cy="1920"/>
            </a:xfrm>
          </p:grpSpPr>
          <p:sp>
            <p:nvSpPr>
              <p:cNvPr id="1190919" name="Line 7"/>
              <p:cNvSpPr>
                <a:spLocks noChangeShapeType="1"/>
              </p:cNvSpPr>
              <p:nvPr/>
            </p:nvSpPr>
            <p:spPr bwMode="auto">
              <a:xfrm flipV="1">
                <a:off x="336" y="1920"/>
                <a:ext cx="624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0" name="Line 8"/>
              <p:cNvSpPr>
                <a:spLocks noChangeShapeType="1"/>
              </p:cNvSpPr>
              <p:nvPr/>
            </p:nvSpPr>
            <p:spPr bwMode="auto">
              <a:xfrm flipV="1">
                <a:off x="384" y="235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1" name="Line 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576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2" name="Line 10"/>
              <p:cNvSpPr>
                <a:spLocks noChangeShapeType="1"/>
              </p:cNvSpPr>
              <p:nvPr/>
            </p:nvSpPr>
            <p:spPr bwMode="auto">
              <a:xfrm>
                <a:off x="2160" y="1872"/>
                <a:ext cx="528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3" name="Line 11"/>
              <p:cNvSpPr>
                <a:spLocks noChangeShapeType="1"/>
              </p:cNvSpPr>
              <p:nvPr/>
            </p:nvSpPr>
            <p:spPr bwMode="auto">
              <a:xfrm>
                <a:off x="2112" y="2352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4" name="Line 12"/>
              <p:cNvSpPr>
                <a:spLocks noChangeShapeType="1"/>
              </p:cNvSpPr>
              <p:nvPr/>
            </p:nvSpPr>
            <p:spPr bwMode="auto">
              <a:xfrm flipV="1">
                <a:off x="2160" y="2400"/>
                <a:ext cx="528" cy="43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5" name="Line 13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6" name="Line 14"/>
              <p:cNvSpPr>
                <a:spLocks noChangeShapeType="1"/>
              </p:cNvSpPr>
              <p:nvPr/>
            </p:nvSpPr>
            <p:spPr bwMode="auto">
              <a:xfrm>
                <a:off x="1536" y="1872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7" name="Line 15"/>
              <p:cNvSpPr>
                <a:spLocks noChangeShapeType="1"/>
              </p:cNvSpPr>
              <p:nvPr/>
            </p:nvSpPr>
            <p:spPr bwMode="auto">
              <a:xfrm flipV="1">
                <a:off x="1008" y="19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8" name="Line 16"/>
              <p:cNvSpPr>
                <a:spLocks noChangeShapeType="1"/>
              </p:cNvSpPr>
              <p:nvPr/>
            </p:nvSpPr>
            <p:spPr bwMode="auto">
              <a:xfrm flipV="1">
                <a:off x="1536" y="19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29" name="Line 17"/>
              <p:cNvSpPr>
                <a:spLocks noChangeShapeType="1"/>
              </p:cNvSpPr>
              <p:nvPr/>
            </p:nvSpPr>
            <p:spPr bwMode="auto">
              <a:xfrm flipV="1">
                <a:off x="2064" y="1920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0" name="Line 18"/>
              <p:cNvSpPr>
                <a:spLocks noChangeShapeType="1"/>
              </p:cNvSpPr>
              <p:nvPr/>
            </p:nvSpPr>
            <p:spPr bwMode="auto">
              <a:xfrm flipV="1">
                <a:off x="1008" y="2448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1" name="Line 19"/>
              <p:cNvSpPr>
                <a:spLocks noChangeShapeType="1"/>
              </p:cNvSpPr>
              <p:nvPr/>
            </p:nvSpPr>
            <p:spPr bwMode="auto">
              <a:xfrm flipV="1">
                <a:off x="1536" y="244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2" name="Line 20"/>
              <p:cNvSpPr>
                <a:spLocks noChangeShapeType="1"/>
              </p:cNvSpPr>
              <p:nvPr/>
            </p:nvSpPr>
            <p:spPr bwMode="auto">
              <a:xfrm flipV="1">
                <a:off x="2064" y="244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3" name="Text Box 21"/>
              <p:cNvSpPr txBox="1">
                <a:spLocks noChangeArrowheads="1"/>
              </p:cNvSpPr>
              <p:nvPr/>
            </p:nvSpPr>
            <p:spPr bwMode="auto">
              <a:xfrm>
                <a:off x="462" y="3360"/>
                <a:ext cx="22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/>
                  <a:t>A graph with two terminals</a:t>
                </a:r>
              </a:p>
            </p:txBody>
          </p:sp>
          <p:sp>
            <p:nvSpPr>
              <p:cNvPr id="1190934" name="Oval 22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5" name="Oval 23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6" name="Oval 2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7" name="Line 25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8" name="Line 26"/>
              <p:cNvSpPr>
                <a:spLocks noChangeShapeType="1"/>
              </p:cNvSpPr>
              <p:nvPr/>
            </p:nvSpPr>
            <p:spPr bwMode="auto">
              <a:xfrm>
                <a:off x="1536" y="2352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39" name="Line 27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0" name="Line 28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1" name="Oval 29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2" name="Oval 30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3" name="Oval 31"/>
              <p:cNvSpPr>
                <a:spLocks noChangeArrowheads="1"/>
              </p:cNvSpPr>
              <p:nvPr/>
            </p:nvSpPr>
            <p:spPr bwMode="auto">
              <a:xfrm>
                <a:off x="864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4" name="Oval 32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5" name="Oval 33"/>
              <p:cNvSpPr>
                <a:spLocks noChangeArrowheads="1"/>
              </p:cNvSpPr>
              <p:nvPr/>
            </p:nvSpPr>
            <p:spPr bwMode="auto">
              <a:xfrm>
                <a:off x="1392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6" name="Oval 34"/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7" name="Oval 35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en-US" b="1"/>
              </a:p>
            </p:txBody>
          </p:sp>
          <p:sp>
            <p:nvSpPr>
              <p:cNvPr id="1190948" name="Oval 36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49" name="Text Box 37"/>
              <p:cNvSpPr txBox="1">
                <a:spLocks noChangeArrowheads="1"/>
              </p:cNvSpPr>
              <p:nvPr/>
            </p:nvSpPr>
            <p:spPr bwMode="auto">
              <a:xfrm>
                <a:off x="161" y="2176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800" b="1">
                    <a:solidFill>
                      <a:schemeClr val="bg1"/>
                    </a:solidFill>
                  </a:rPr>
                  <a:t>S</a:t>
                </a:r>
              </a:p>
            </p:txBody>
          </p:sp>
          <p:sp>
            <p:nvSpPr>
              <p:cNvPr id="119095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216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800" b="1">
                    <a:solidFill>
                      <a:schemeClr val="bg1"/>
                    </a:solidFill>
                  </a:rPr>
                  <a:t>T</a:t>
                </a:r>
              </a:p>
            </p:txBody>
          </p:sp>
          <p:sp>
            <p:nvSpPr>
              <p:cNvPr id="1190951" name="Text Box 39"/>
              <p:cNvSpPr txBox="1">
                <a:spLocks noChangeArrowheads="1"/>
              </p:cNvSpPr>
              <p:nvPr/>
            </p:nvSpPr>
            <p:spPr bwMode="auto">
              <a:xfrm>
                <a:off x="2452" y="1910"/>
                <a:ext cx="5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000"/>
                  <a:t>“sink”</a:t>
                </a:r>
              </a:p>
            </p:txBody>
          </p:sp>
        </p:grpSp>
      </p:grpSp>
      <p:grpSp>
        <p:nvGrpSpPr>
          <p:cNvPr id="1190952" name="Group 40"/>
          <p:cNvGrpSpPr>
            <a:grpSpLocks/>
          </p:cNvGrpSpPr>
          <p:nvPr/>
        </p:nvGrpSpPr>
        <p:grpSpPr bwMode="auto">
          <a:xfrm>
            <a:off x="152400" y="1905000"/>
            <a:ext cx="4878388" cy="2667000"/>
            <a:chOff x="96" y="1200"/>
            <a:chExt cx="3073" cy="1680"/>
          </a:xfrm>
        </p:grpSpPr>
        <p:sp>
          <p:nvSpPr>
            <p:cNvPr id="1190953" name="Text Box 41"/>
            <p:cNvSpPr txBox="1">
              <a:spLocks noChangeArrowheads="1"/>
            </p:cNvSpPr>
            <p:nvPr/>
          </p:nvSpPr>
          <p:spPr bwMode="auto">
            <a:xfrm>
              <a:off x="1344" y="1200"/>
              <a:ext cx="762" cy="294"/>
            </a:xfrm>
            <a:prstGeom prst="rect">
              <a:avLst/>
            </a:prstGeom>
            <a:solidFill>
              <a:srgbClr val="F40A0A"/>
            </a:solidFill>
            <a:ln w="9525">
              <a:solidFill>
                <a:srgbClr val="F40A0A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FontTx/>
                <a:buNone/>
              </a:pPr>
              <a:r>
                <a:rPr lang="en-US"/>
                <a:t>a flow F</a:t>
              </a:r>
            </a:p>
          </p:txBody>
        </p:sp>
        <p:grpSp>
          <p:nvGrpSpPr>
            <p:cNvPr id="1190954" name="Group 42"/>
            <p:cNvGrpSpPr>
              <a:grpSpLocks/>
            </p:cNvGrpSpPr>
            <p:nvPr/>
          </p:nvGrpSpPr>
          <p:grpSpPr bwMode="auto">
            <a:xfrm>
              <a:off x="96" y="1776"/>
              <a:ext cx="3073" cy="1104"/>
              <a:chOff x="96" y="1776"/>
              <a:chExt cx="3073" cy="1104"/>
            </a:xfrm>
          </p:grpSpPr>
          <p:grpSp>
            <p:nvGrpSpPr>
              <p:cNvPr id="1190955" name="Group 43"/>
              <p:cNvGrpSpPr>
                <a:grpSpLocks/>
              </p:cNvGrpSpPr>
              <p:nvPr/>
            </p:nvGrpSpPr>
            <p:grpSpPr bwMode="auto">
              <a:xfrm>
                <a:off x="672" y="1776"/>
                <a:ext cx="2064" cy="1104"/>
                <a:chOff x="528" y="1824"/>
                <a:chExt cx="2064" cy="1104"/>
              </a:xfrm>
            </p:grpSpPr>
            <p:sp>
              <p:nvSpPr>
                <p:cNvPr id="1190956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528" y="2064"/>
                  <a:ext cx="336" cy="192"/>
                </a:xfrm>
                <a:prstGeom prst="line">
                  <a:avLst/>
                </a:prstGeom>
                <a:noFill/>
                <a:ln w="5715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57" name="Line 45"/>
                <p:cNvSpPr>
                  <a:spLocks noChangeShapeType="1"/>
                </p:cNvSpPr>
                <p:nvPr/>
              </p:nvSpPr>
              <p:spPr bwMode="auto">
                <a:xfrm>
                  <a:off x="528" y="240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58" name="Line 46"/>
                <p:cNvSpPr>
                  <a:spLocks noChangeShapeType="1"/>
                </p:cNvSpPr>
                <p:nvPr/>
              </p:nvSpPr>
              <p:spPr bwMode="auto">
                <a:xfrm>
                  <a:off x="528" y="2592"/>
                  <a:ext cx="240" cy="192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59" name="Line 47"/>
                <p:cNvSpPr>
                  <a:spLocks noChangeShapeType="1"/>
                </p:cNvSpPr>
                <p:nvPr/>
              </p:nvSpPr>
              <p:spPr bwMode="auto">
                <a:xfrm>
                  <a:off x="2256" y="2016"/>
                  <a:ext cx="240" cy="192"/>
                </a:xfrm>
                <a:prstGeom prst="line">
                  <a:avLst/>
                </a:prstGeom>
                <a:noFill/>
                <a:ln w="1905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0" name="Line 48"/>
                <p:cNvSpPr>
                  <a:spLocks noChangeShapeType="1"/>
                </p:cNvSpPr>
                <p:nvPr/>
              </p:nvSpPr>
              <p:spPr bwMode="auto">
                <a:xfrm>
                  <a:off x="2256" y="240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1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304" y="2592"/>
                  <a:ext cx="288" cy="192"/>
                </a:xfrm>
                <a:prstGeom prst="line">
                  <a:avLst/>
                </a:prstGeom>
                <a:noFill/>
                <a:ln w="5715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2" name="Line 50"/>
                <p:cNvSpPr>
                  <a:spLocks noChangeShapeType="1"/>
                </p:cNvSpPr>
                <p:nvPr/>
              </p:nvSpPr>
              <p:spPr bwMode="auto">
                <a:xfrm>
                  <a:off x="1152" y="1824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3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1824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960" y="2016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rgbClr val="F40A0A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5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201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8" y="249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7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2016" y="2496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8" name="Line 56"/>
                <p:cNvSpPr>
                  <a:spLocks noChangeShapeType="1"/>
                </p:cNvSpPr>
                <p:nvPr/>
              </p:nvSpPr>
              <p:spPr bwMode="auto">
                <a:xfrm>
                  <a:off x="1152" y="240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69" name="Line 57"/>
                <p:cNvSpPr>
                  <a:spLocks noChangeShapeType="1"/>
                </p:cNvSpPr>
                <p:nvPr/>
              </p:nvSpPr>
              <p:spPr bwMode="auto">
                <a:xfrm>
                  <a:off x="1680" y="240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70" name="Line 58"/>
                <p:cNvSpPr>
                  <a:spLocks noChangeShapeType="1"/>
                </p:cNvSpPr>
                <p:nvPr/>
              </p:nvSpPr>
              <p:spPr bwMode="auto">
                <a:xfrm>
                  <a:off x="1152" y="2928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971" name="Line 59"/>
                <p:cNvSpPr>
                  <a:spLocks noChangeShapeType="1"/>
                </p:cNvSpPr>
                <p:nvPr/>
              </p:nvSpPr>
              <p:spPr bwMode="auto">
                <a:xfrm>
                  <a:off x="1680" y="2928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rgbClr val="F40A0A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90972" name="AutoShape 60"/>
              <p:cNvSpPr>
                <a:spLocks noChangeArrowheads="1"/>
              </p:cNvSpPr>
              <p:nvPr/>
            </p:nvSpPr>
            <p:spPr bwMode="auto">
              <a:xfrm rot="-16195739">
                <a:off x="2929" y="2255"/>
                <a:ext cx="336" cy="145"/>
              </a:xfrm>
              <a:prstGeom prst="upArrow">
                <a:avLst>
                  <a:gd name="adj1" fmla="val 53565"/>
                  <a:gd name="adj2" fmla="val 54514"/>
                </a:avLst>
              </a:prstGeom>
              <a:solidFill>
                <a:srgbClr val="F40A0A"/>
              </a:solidFill>
              <a:ln w="9525">
                <a:solidFill>
                  <a:srgbClr val="F40A0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973" name="AutoShape 61"/>
              <p:cNvSpPr>
                <a:spLocks noChangeArrowheads="1"/>
              </p:cNvSpPr>
              <p:nvPr/>
            </p:nvSpPr>
            <p:spPr bwMode="auto">
              <a:xfrm rot="-16195739">
                <a:off x="1" y="2255"/>
                <a:ext cx="336" cy="145"/>
              </a:xfrm>
              <a:prstGeom prst="upArrow">
                <a:avLst>
                  <a:gd name="adj1" fmla="val 53565"/>
                  <a:gd name="adj2" fmla="val 54514"/>
                </a:avLst>
              </a:prstGeom>
              <a:solidFill>
                <a:srgbClr val="F40A0A"/>
              </a:solidFill>
              <a:ln w="9525">
                <a:solidFill>
                  <a:srgbClr val="F40A0A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9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0915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04974-5DE3-4F90-B228-03D4BBBE1EAD}" type="slidenum">
              <a:rPr lang="en-US"/>
              <a:pPr/>
              <a:t>21</a:t>
            </a:fld>
            <a:endParaRPr lang="en-US"/>
          </a:p>
        </p:txBody>
      </p:sp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cut problem </a:t>
            </a:r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0" y="1981200"/>
            <a:ext cx="4191000" cy="3733800"/>
          </a:xfrm>
        </p:spPr>
        <p:txBody>
          <a:bodyPr/>
          <a:lstStyle/>
          <a:p>
            <a:r>
              <a:rPr lang="en-US"/>
              <a:t>Min cut problem:</a:t>
            </a:r>
          </a:p>
          <a:p>
            <a:pPr lvl="1"/>
            <a:r>
              <a:rPr lang="en-US" sz="2000"/>
              <a:t>Find the cheapest way to cut the edges so that the “source” is separated from the “sink”</a:t>
            </a:r>
          </a:p>
          <a:p>
            <a:pPr lvl="1"/>
            <a:r>
              <a:rPr lang="en-US" sz="2000"/>
              <a:t>Cut edges going from source side to sink side</a:t>
            </a:r>
          </a:p>
          <a:p>
            <a:pPr lvl="1"/>
            <a:r>
              <a:rPr lang="en-US" sz="2000"/>
              <a:t>Edge weights now represent cutting “costs”</a:t>
            </a:r>
          </a:p>
        </p:txBody>
      </p:sp>
      <p:grpSp>
        <p:nvGrpSpPr>
          <p:cNvPr id="1192964" name="Group 4"/>
          <p:cNvGrpSpPr>
            <a:grpSpLocks/>
          </p:cNvGrpSpPr>
          <p:nvPr/>
        </p:nvGrpSpPr>
        <p:grpSpPr bwMode="auto">
          <a:xfrm>
            <a:off x="2209800" y="1905000"/>
            <a:ext cx="1503363" cy="3048000"/>
            <a:chOff x="1392" y="1200"/>
            <a:chExt cx="947" cy="1920"/>
          </a:xfrm>
        </p:grpSpPr>
        <p:sp>
          <p:nvSpPr>
            <p:cNvPr id="1192965" name="Freeform 5"/>
            <p:cNvSpPr>
              <a:spLocks/>
            </p:cNvSpPr>
            <p:nvPr/>
          </p:nvSpPr>
          <p:spPr bwMode="auto">
            <a:xfrm>
              <a:off x="1392" y="1488"/>
              <a:ext cx="624" cy="1632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512" y="576"/>
                </a:cxn>
                <a:cxn ang="0">
                  <a:pos x="80" y="624"/>
                </a:cxn>
                <a:cxn ang="0">
                  <a:pos x="32" y="1728"/>
                </a:cxn>
              </a:cxnLst>
              <a:rect l="0" t="0" r="r" b="b"/>
              <a:pathLst>
                <a:path w="656" h="1728">
                  <a:moveTo>
                    <a:pt x="656" y="0"/>
                  </a:moveTo>
                  <a:cubicBezTo>
                    <a:pt x="632" y="236"/>
                    <a:pt x="608" y="472"/>
                    <a:pt x="512" y="576"/>
                  </a:cubicBezTo>
                  <a:cubicBezTo>
                    <a:pt x="416" y="680"/>
                    <a:pt x="160" y="432"/>
                    <a:pt x="80" y="624"/>
                  </a:cubicBezTo>
                  <a:cubicBezTo>
                    <a:pt x="0" y="816"/>
                    <a:pt x="16" y="1272"/>
                    <a:pt x="32" y="1728"/>
                  </a:cubicBezTo>
                </a:path>
              </a:pathLst>
            </a:custGeom>
            <a:noFill/>
            <a:ln w="28575" cap="flat" cmpd="sng">
              <a:solidFill>
                <a:srgbClr val="00CC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966" name="Text Box 6"/>
            <p:cNvSpPr txBox="1">
              <a:spLocks noChangeArrowheads="1"/>
            </p:cNvSpPr>
            <p:nvPr/>
          </p:nvSpPr>
          <p:spPr bwMode="auto">
            <a:xfrm>
              <a:off x="1680" y="1200"/>
              <a:ext cx="6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FontTx/>
                <a:buNone/>
              </a:pPr>
              <a:r>
                <a:rPr lang="en-US">
                  <a:solidFill>
                    <a:srgbClr val="00CC00"/>
                  </a:solidFill>
                </a:rPr>
                <a:t>a cut C</a:t>
              </a:r>
            </a:p>
          </p:txBody>
        </p:sp>
      </p:grpSp>
      <p:grpSp>
        <p:nvGrpSpPr>
          <p:cNvPr id="1192967" name="Group 7"/>
          <p:cNvGrpSpPr>
            <a:grpSpLocks/>
          </p:cNvGrpSpPr>
          <p:nvPr/>
        </p:nvGrpSpPr>
        <p:grpSpPr bwMode="auto">
          <a:xfrm>
            <a:off x="152400" y="2667000"/>
            <a:ext cx="4800600" cy="3048000"/>
            <a:chOff x="96" y="1680"/>
            <a:chExt cx="3024" cy="1920"/>
          </a:xfrm>
        </p:grpSpPr>
        <p:sp>
          <p:nvSpPr>
            <p:cNvPr id="1192968" name="Text Box 8"/>
            <p:cNvSpPr txBox="1">
              <a:spLocks noChangeArrowheads="1"/>
            </p:cNvSpPr>
            <p:nvPr/>
          </p:nvSpPr>
          <p:spPr bwMode="auto">
            <a:xfrm>
              <a:off x="96" y="1862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FontTx/>
                <a:buNone/>
              </a:pPr>
              <a:r>
                <a:rPr lang="en-US" sz="2000"/>
                <a:t>“source”</a:t>
              </a:r>
            </a:p>
          </p:txBody>
        </p:sp>
        <p:grpSp>
          <p:nvGrpSpPr>
            <p:cNvPr id="1192969" name="Group 9"/>
            <p:cNvGrpSpPr>
              <a:grpSpLocks/>
            </p:cNvGrpSpPr>
            <p:nvPr/>
          </p:nvGrpSpPr>
          <p:grpSpPr bwMode="auto">
            <a:xfrm>
              <a:off x="288" y="1680"/>
              <a:ext cx="2832" cy="1920"/>
              <a:chOff x="144" y="1728"/>
              <a:chExt cx="2832" cy="1920"/>
            </a:xfrm>
          </p:grpSpPr>
          <p:sp>
            <p:nvSpPr>
              <p:cNvPr id="1192970" name="Line 10"/>
              <p:cNvSpPr>
                <a:spLocks noChangeShapeType="1"/>
              </p:cNvSpPr>
              <p:nvPr/>
            </p:nvSpPr>
            <p:spPr bwMode="auto">
              <a:xfrm flipV="1">
                <a:off x="336" y="1920"/>
                <a:ext cx="624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1" name="Line 11"/>
              <p:cNvSpPr>
                <a:spLocks noChangeShapeType="1"/>
              </p:cNvSpPr>
              <p:nvPr/>
            </p:nvSpPr>
            <p:spPr bwMode="auto">
              <a:xfrm flipV="1">
                <a:off x="384" y="235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2" name="Line 12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576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3" name="Line 13"/>
              <p:cNvSpPr>
                <a:spLocks noChangeShapeType="1"/>
              </p:cNvSpPr>
              <p:nvPr/>
            </p:nvSpPr>
            <p:spPr bwMode="auto">
              <a:xfrm>
                <a:off x="2160" y="1872"/>
                <a:ext cx="528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4" name="Line 14"/>
              <p:cNvSpPr>
                <a:spLocks noChangeShapeType="1"/>
              </p:cNvSpPr>
              <p:nvPr/>
            </p:nvSpPr>
            <p:spPr bwMode="auto">
              <a:xfrm>
                <a:off x="2112" y="2352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5" name="Line 15"/>
              <p:cNvSpPr>
                <a:spLocks noChangeShapeType="1"/>
              </p:cNvSpPr>
              <p:nvPr/>
            </p:nvSpPr>
            <p:spPr bwMode="auto">
              <a:xfrm flipV="1">
                <a:off x="2160" y="2400"/>
                <a:ext cx="528" cy="43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6" name="Line 16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7" name="Line 17"/>
              <p:cNvSpPr>
                <a:spLocks noChangeShapeType="1"/>
              </p:cNvSpPr>
              <p:nvPr/>
            </p:nvSpPr>
            <p:spPr bwMode="auto">
              <a:xfrm>
                <a:off x="1536" y="1872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8" name="Line 18"/>
              <p:cNvSpPr>
                <a:spLocks noChangeShapeType="1"/>
              </p:cNvSpPr>
              <p:nvPr/>
            </p:nvSpPr>
            <p:spPr bwMode="auto">
              <a:xfrm flipV="1">
                <a:off x="1008" y="19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79" name="Line 19"/>
              <p:cNvSpPr>
                <a:spLocks noChangeShapeType="1"/>
              </p:cNvSpPr>
              <p:nvPr/>
            </p:nvSpPr>
            <p:spPr bwMode="auto">
              <a:xfrm flipV="1">
                <a:off x="1536" y="19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0" name="Line 20"/>
              <p:cNvSpPr>
                <a:spLocks noChangeShapeType="1"/>
              </p:cNvSpPr>
              <p:nvPr/>
            </p:nvSpPr>
            <p:spPr bwMode="auto">
              <a:xfrm flipV="1">
                <a:off x="2064" y="1920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1" name="Line 21"/>
              <p:cNvSpPr>
                <a:spLocks noChangeShapeType="1"/>
              </p:cNvSpPr>
              <p:nvPr/>
            </p:nvSpPr>
            <p:spPr bwMode="auto">
              <a:xfrm flipV="1">
                <a:off x="1008" y="2448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2" name="Line 22"/>
              <p:cNvSpPr>
                <a:spLocks noChangeShapeType="1"/>
              </p:cNvSpPr>
              <p:nvPr/>
            </p:nvSpPr>
            <p:spPr bwMode="auto">
              <a:xfrm flipV="1">
                <a:off x="1536" y="244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3" name="Line 23"/>
              <p:cNvSpPr>
                <a:spLocks noChangeShapeType="1"/>
              </p:cNvSpPr>
              <p:nvPr/>
            </p:nvSpPr>
            <p:spPr bwMode="auto">
              <a:xfrm flipV="1">
                <a:off x="2064" y="244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4" name="Text Box 24"/>
              <p:cNvSpPr txBox="1">
                <a:spLocks noChangeArrowheads="1"/>
              </p:cNvSpPr>
              <p:nvPr/>
            </p:nvSpPr>
            <p:spPr bwMode="auto">
              <a:xfrm>
                <a:off x="462" y="3360"/>
                <a:ext cx="22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/>
                  <a:t>A graph with two terminals</a:t>
                </a:r>
              </a:p>
            </p:txBody>
          </p:sp>
          <p:sp>
            <p:nvSpPr>
              <p:cNvPr id="1192985" name="Oval 25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6" name="Oval 26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7" name="Oval 27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8" name="Line 28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89" name="Line 29"/>
              <p:cNvSpPr>
                <a:spLocks noChangeShapeType="1"/>
              </p:cNvSpPr>
              <p:nvPr/>
            </p:nvSpPr>
            <p:spPr bwMode="auto">
              <a:xfrm>
                <a:off x="1536" y="2352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0" name="Line 30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1" name="Line 31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2" name="Oval 32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3" name="Oval 33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4" name="Oval 34"/>
              <p:cNvSpPr>
                <a:spLocks noChangeArrowheads="1"/>
              </p:cNvSpPr>
              <p:nvPr/>
            </p:nvSpPr>
            <p:spPr bwMode="auto">
              <a:xfrm>
                <a:off x="864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5" name="Oval 35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6" name="Oval 36"/>
              <p:cNvSpPr>
                <a:spLocks noChangeArrowheads="1"/>
              </p:cNvSpPr>
              <p:nvPr/>
            </p:nvSpPr>
            <p:spPr bwMode="auto">
              <a:xfrm>
                <a:off x="1392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7" name="Oval 37"/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998" name="Oval 38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en-US" b="1"/>
              </a:p>
            </p:txBody>
          </p:sp>
          <p:sp>
            <p:nvSpPr>
              <p:cNvPr id="1192999" name="Oval 39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3000" name="Text Box 40"/>
              <p:cNvSpPr txBox="1">
                <a:spLocks noChangeArrowheads="1"/>
              </p:cNvSpPr>
              <p:nvPr/>
            </p:nvSpPr>
            <p:spPr bwMode="auto">
              <a:xfrm>
                <a:off x="161" y="2176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800" b="1">
                    <a:solidFill>
                      <a:schemeClr val="bg1"/>
                    </a:solidFill>
                  </a:rPr>
                  <a:t>S</a:t>
                </a:r>
              </a:p>
            </p:txBody>
          </p:sp>
          <p:sp>
            <p:nvSpPr>
              <p:cNvPr id="1193001" name="Text Box 41"/>
              <p:cNvSpPr txBox="1">
                <a:spLocks noChangeArrowheads="1"/>
              </p:cNvSpPr>
              <p:nvPr/>
            </p:nvSpPr>
            <p:spPr bwMode="auto">
              <a:xfrm>
                <a:off x="2544" y="216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800" b="1">
                    <a:solidFill>
                      <a:schemeClr val="bg1"/>
                    </a:solidFill>
                  </a:rPr>
                  <a:t>T</a:t>
                </a:r>
              </a:p>
            </p:txBody>
          </p:sp>
          <p:sp>
            <p:nvSpPr>
              <p:cNvPr id="1193002" name="Text Box 42"/>
              <p:cNvSpPr txBox="1">
                <a:spLocks noChangeArrowheads="1"/>
              </p:cNvSpPr>
              <p:nvPr/>
            </p:nvSpPr>
            <p:spPr bwMode="auto">
              <a:xfrm>
                <a:off x="2452" y="1910"/>
                <a:ext cx="5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000"/>
                  <a:t>“sink”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9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63" grpId="0" build="p" autoUpdateAnimBg="0" advAuto="2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01DC0-36CD-4F64-A4C3-240E69132951}" type="slidenum">
              <a:rPr lang="en-US"/>
              <a:pPr/>
              <a:t>22</a:t>
            </a:fld>
            <a:endParaRPr lang="en-US"/>
          </a:p>
        </p:txBody>
      </p:sp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 flow/Min cut theorem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0" y="1981200"/>
            <a:ext cx="41910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Max Flow = Min Cut: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Proof sketch: value of a flow is value over any cut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Maximum flow saturates the edges along the minimum cut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Ford and Fulkerson, 1962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Problem reduction!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Ford and Fulkerson gave first polynomial time algorithm for globally optimal solution </a:t>
            </a:r>
          </a:p>
        </p:txBody>
      </p:sp>
      <p:grpSp>
        <p:nvGrpSpPr>
          <p:cNvPr id="1195012" name="Group 4"/>
          <p:cNvGrpSpPr>
            <a:grpSpLocks/>
          </p:cNvGrpSpPr>
          <p:nvPr/>
        </p:nvGrpSpPr>
        <p:grpSpPr bwMode="auto">
          <a:xfrm>
            <a:off x="152400" y="2667000"/>
            <a:ext cx="4800600" cy="3048000"/>
            <a:chOff x="96" y="1680"/>
            <a:chExt cx="3024" cy="1920"/>
          </a:xfrm>
        </p:grpSpPr>
        <p:sp>
          <p:nvSpPr>
            <p:cNvPr id="1195013" name="Text Box 5"/>
            <p:cNvSpPr txBox="1">
              <a:spLocks noChangeArrowheads="1"/>
            </p:cNvSpPr>
            <p:nvPr/>
          </p:nvSpPr>
          <p:spPr bwMode="auto">
            <a:xfrm>
              <a:off x="96" y="1862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FontTx/>
                <a:buNone/>
              </a:pPr>
              <a:r>
                <a:rPr lang="en-US" sz="2000"/>
                <a:t>“source”</a:t>
              </a:r>
            </a:p>
          </p:txBody>
        </p:sp>
        <p:grpSp>
          <p:nvGrpSpPr>
            <p:cNvPr id="1195014" name="Group 6"/>
            <p:cNvGrpSpPr>
              <a:grpSpLocks/>
            </p:cNvGrpSpPr>
            <p:nvPr/>
          </p:nvGrpSpPr>
          <p:grpSpPr bwMode="auto">
            <a:xfrm>
              <a:off x="288" y="1680"/>
              <a:ext cx="2832" cy="1920"/>
              <a:chOff x="144" y="1728"/>
              <a:chExt cx="2832" cy="1920"/>
            </a:xfrm>
          </p:grpSpPr>
          <p:sp>
            <p:nvSpPr>
              <p:cNvPr id="1195015" name="Line 7"/>
              <p:cNvSpPr>
                <a:spLocks noChangeShapeType="1"/>
              </p:cNvSpPr>
              <p:nvPr/>
            </p:nvSpPr>
            <p:spPr bwMode="auto">
              <a:xfrm flipV="1">
                <a:off x="336" y="1920"/>
                <a:ext cx="624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16" name="Line 8"/>
              <p:cNvSpPr>
                <a:spLocks noChangeShapeType="1"/>
              </p:cNvSpPr>
              <p:nvPr/>
            </p:nvSpPr>
            <p:spPr bwMode="auto">
              <a:xfrm flipV="1">
                <a:off x="384" y="235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17" name="Line 9"/>
              <p:cNvSpPr>
                <a:spLocks noChangeShapeType="1"/>
              </p:cNvSpPr>
              <p:nvPr/>
            </p:nvSpPr>
            <p:spPr bwMode="auto">
              <a:xfrm>
                <a:off x="336" y="2400"/>
                <a:ext cx="576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18" name="Line 10"/>
              <p:cNvSpPr>
                <a:spLocks noChangeShapeType="1"/>
              </p:cNvSpPr>
              <p:nvPr/>
            </p:nvSpPr>
            <p:spPr bwMode="auto">
              <a:xfrm>
                <a:off x="2160" y="1872"/>
                <a:ext cx="528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19" name="Line 11"/>
              <p:cNvSpPr>
                <a:spLocks noChangeShapeType="1"/>
              </p:cNvSpPr>
              <p:nvPr/>
            </p:nvSpPr>
            <p:spPr bwMode="auto">
              <a:xfrm>
                <a:off x="2112" y="2352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0" name="Line 12"/>
              <p:cNvSpPr>
                <a:spLocks noChangeShapeType="1"/>
              </p:cNvSpPr>
              <p:nvPr/>
            </p:nvSpPr>
            <p:spPr bwMode="auto">
              <a:xfrm flipV="1">
                <a:off x="2160" y="2400"/>
                <a:ext cx="528" cy="43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1" name="Line 13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48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2" name="Line 14"/>
              <p:cNvSpPr>
                <a:spLocks noChangeShapeType="1"/>
              </p:cNvSpPr>
              <p:nvPr/>
            </p:nvSpPr>
            <p:spPr bwMode="auto">
              <a:xfrm>
                <a:off x="1536" y="1872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3" name="Line 15"/>
              <p:cNvSpPr>
                <a:spLocks noChangeShapeType="1"/>
              </p:cNvSpPr>
              <p:nvPr/>
            </p:nvSpPr>
            <p:spPr bwMode="auto">
              <a:xfrm flipV="1">
                <a:off x="1008" y="19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4" name="Line 16"/>
              <p:cNvSpPr>
                <a:spLocks noChangeShapeType="1"/>
              </p:cNvSpPr>
              <p:nvPr/>
            </p:nvSpPr>
            <p:spPr bwMode="auto">
              <a:xfrm flipV="1">
                <a:off x="1536" y="19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5" name="Line 17"/>
              <p:cNvSpPr>
                <a:spLocks noChangeShapeType="1"/>
              </p:cNvSpPr>
              <p:nvPr/>
            </p:nvSpPr>
            <p:spPr bwMode="auto">
              <a:xfrm flipV="1">
                <a:off x="2064" y="1920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6" name="Line 18"/>
              <p:cNvSpPr>
                <a:spLocks noChangeShapeType="1"/>
              </p:cNvSpPr>
              <p:nvPr/>
            </p:nvSpPr>
            <p:spPr bwMode="auto">
              <a:xfrm flipV="1">
                <a:off x="1008" y="2448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7" name="Line 19"/>
              <p:cNvSpPr>
                <a:spLocks noChangeShapeType="1"/>
              </p:cNvSpPr>
              <p:nvPr/>
            </p:nvSpPr>
            <p:spPr bwMode="auto">
              <a:xfrm flipV="1">
                <a:off x="1536" y="244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8" name="Line 20"/>
              <p:cNvSpPr>
                <a:spLocks noChangeShapeType="1"/>
              </p:cNvSpPr>
              <p:nvPr/>
            </p:nvSpPr>
            <p:spPr bwMode="auto">
              <a:xfrm flipV="1">
                <a:off x="2064" y="244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29" name="Text Box 21"/>
              <p:cNvSpPr txBox="1">
                <a:spLocks noChangeArrowheads="1"/>
              </p:cNvSpPr>
              <p:nvPr/>
            </p:nvSpPr>
            <p:spPr bwMode="auto">
              <a:xfrm>
                <a:off x="462" y="3360"/>
                <a:ext cx="22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/>
                  <a:t>A graph with two terminals</a:t>
                </a:r>
              </a:p>
            </p:txBody>
          </p:sp>
          <p:sp>
            <p:nvSpPr>
              <p:cNvPr id="1195030" name="Oval 22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1" name="Oval 23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2" name="Oval 2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3" name="Line 25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4" name="Line 26"/>
              <p:cNvSpPr>
                <a:spLocks noChangeShapeType="1"/>
              </p:cNvSpPr>
              <p:nvPr/>
            </p:nvSpPr>
            <p:spPr bwMode="auto">
              <a:xfrm>
                <a:off x="1536" y="2352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5" name="Line 27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6" name="Line 28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7" name="Oval 29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8" name="Oval 30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39" name="Oval 31"/>
              <p:cNvSpPr>
                <a:spLocks noChangeArrowheads="1"/>
              </p:cNvSpPr>
              <p:nvPr/>
            </p:nvSpPr>
            <p:spPr bwMode="auto">
              <a:xfrm>
                <a:off x="864" y="2208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40" name="Oval 32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41" name="Oval 33"/>
              <p:cNvSpPr>
                <a:spLocks noChangeArrowheads="1"/>
              </p:cNvSpPr>
              <p:nvPr/>
            </p:nvSpPr>
            <p:spPr bwMode="auto">
              <a:xfrm>
                <a:off x="1392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42" name="Oval 34"/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288" cy="288"/>
              </a:xfrm>
              <a:prstGeom prst="ellipse">
                <a:avLst/>
              </a:prstGeom>
              <a:solidFill>
                <a:srgbClr val="C8C8C8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43" name="Oval 35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en-US" b="1"/>
              </a:p>
            </p:txBody>
          </p:sp>
          <p:sp>
            <p:nvSpPr>
              <p:cNvPr id="1195044" name="Oval 36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45" name="Text Box 37"/>
              <p:cNvSpPr txBox="1">
                <a:spLocks noChangeArrowheads="1"/>
              </p:cNvSpPr>
              <p:nvPr/>
            </p:nvSpPr>
            <p:spPr bwMode="auto">
              <a:xfrm>
                <a:off x="161" y="2176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800" b="1">
                    <a:solidFill>
                      <a:schemeClr val="bg1"/>
                    </a:solidFill>
                  </a:rPr>
                  <a:t>S</a:t>
                </a:r>
              </a:p>
            </p:txBody>
          </p:sp>
          <p:sp>
            <p:nvSpPr>
              <p:cNvPr id="1195046" name="Text Box 38"/>
              <p:cNvSpPr txBox="1">
                <a:spLocks noChangeArrowheads="1"/>
              </p:cNvSpPr>
              <p:nvPr/>
            </p:nvSpPr>
            <p:spPr bwMode="auto">
              <a:xfrm>
                <a:off x="2544" y="216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800" b="1">
                    <a:solidFill>
                      <a:schemeClr val="bg1"/>
                    </a:solidFill>
                  </a:rPr>
                  <a:t>T</a:t>
                </a:r>
              </a:p>
            </p:txBody>
          </p:sp>
          <p:sp>
            <p:nvSpPr>
              <p:cNvPr id="1195047" name="Text Box 39"/>
              <p:cNvSpPr txBox="1">
                <a:spLocks noChangeArrowheads="1"/>
              </p:cNvSpPr>
              <p:nvPr/>
            </p:nvSpPr>
            <p:spPr bwMode="auto">
              <a:xfrm>
                <a:off x="2452" y="1910"/>
                <a:ext cx="5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en-US" sz="2000"/>
                  <a:t>“sink”</a:t>
                </a:r>
              </a:p>
            </p:txBody>
          </p:sp>
        </p:grpSp>
      </p:grpSp>
      <p:sp>
        <p:nvSpPr>
          <p:cNvPr id="1195048" name="Freeform 40"/>
          <p:cNvSpPr>
            <a:spLocks/>
          </p:cNvSpPr>
          <p:nvPr/>
        </p:nvSpPr>
        <p:spPr bwMode="auto">
          <a:xfrm>
            <a:off x="2209800" y="2362200"/>
            <a:ext cx="990600" cy="2590800"/>
          </a:xfrm>
          <a:custGeom>
            <a:avLst/>
            <a:gdLst/>
            <a:ahLst/>
            <a:cxnLst>
              <a:cxn ang="0">
                <a:pos x="656" y="0"/>
              </a:cxn>
              <a:cxn ang="0">
                <a:pos x="512" y="576"/>
              </a:cxn>
              <a:cxn ang="0">
                <a:pos x="80" y="624"/>
              </a:cxn>
              <a:cxn ang="0">
                <a:pos x="32" y="1728"/>
              </a:cxn>
            </a:cxnLst>
            <a:rect l="0" t="0" r="r" b="b"/>
            <a:pathLst>
              <a:path w="656" h="1728">
                <a:moveTo>
                  <a:pt x="656" y="0"/>
                </a:moveTo>
                <a:cubicBezTo>
                  <a:pt x="632" y="236"/>
                  <a:pt x="608" y="472"/>
                  <a:pt x="512" y="576"/>
                </a:cubicBezTo>
                <a:cubicBezTo>
                  <a:pt x="416" y="680"/>
                  <a:pt x="160" y="432"/>
                  <a:pt x="80" y="624"/>
                </a:cubicBezTo>
                <a:cubicBezTo>
                  <a:pt x="0" y="816"/>
                  <a:pt x="16" y="1272"/>
                  <a:pt x="32" y="1728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95049" name="Group 41"/>
          <p:cNvGrpSpPr>
            <a:grpSpLocks/>
          </p:cNvGrpSpPr>
          <p:nvPr/>
        </p:nvGrpSpPr>
        <p:grpSpPr bwMode="auto">
          <a:xfrm>
            <a:off x="152400" y="2819400"/>
            <a:ext cx="4878388" cy="1752600"/>
            <a:chOff x="96" y="1776"/>
            <a:chExt cx="3073" cy="1104"/>
          </a:xfrm>
        </p:grpSpPr>
        <p:grpSp>
          <p:nvGrpSpPr>
            <p:cNvPr id="1195050" name="Group 42"/>
            <p:cNvGrpSpPr>
              <a:grpSpLocks/>
            </p:cNvGrpSpPr>
            <p:nvPr/>
          </p:nvGrpSpPr>
          <p:grpSpPr bwMode="auto">
            <a:xfrm>
              <a:off x="672" y="1776"/>
              <a:ext cx="2064" cy="1104"/>
              <a:chOff x="528" y="1824"/>
              <a:chExt cx="2064" cy="1104"/>
            </a:xfrm>
          </p:grpSpPr>
          <p:sp>
            <p:nvSpPr>
              <p:cNvPr id="1195051" name="Line 43"/>
              <p:cNvSpPr>
                <a:spLocks noChangeShapeType="1"/>
              </p:cNvSpPr>
              <p:nvPr/>
            </p:nvSpPr>
            <p:spPr bwMode="auto">
              <a:xfrm flipV="1">
                <a:off x="528" y="2064"/>
                <a:ext cx="336" cy="192"/>
              </a:xfrm>
              <a:prstGeom prst="line">
                <a:avLst/>
              </a:prstGeom>
              <a:noFill/>
              <a:ln w="5715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2" name="Line 44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3" name="Line 45"/>
              <p:cNvSpPr>
                <a:spLocks noChangeShapeType="1"/>
              </p:cNvSpPr>
              <p:nvPr/>
            </p:nvSpPr>
            <p:spPr bwMode="auto">
              <a:xfrm>
                <a:off x="528" y="2592"/>
                <a:ext cx="240" cy="192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4" name="Line 46"/>
              <p:cNvSpPr>
                <a:spLocks noChangeShapeType="1"/>
              </p:cNvSpPr>
              <p:nvPr/>
            </p:nvSpPr>
            <p:spPr bwMode="auto">
              <a:xfrm>
                <a:off x="2256" y="2016"/>
                <a:ext cx="240" cy="192"/>
              </a:xfrm>
              <a:prstGeom prst="line">
                <a:avLst/>
              </a:prstGeom>
              <a:noFill/>
              <a:ln w="1905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5" name="Line 47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6" name="Line 48"/>
              <p:cNvSpPr>
                <a:spLocks noChangeShapeType="1"/>
              </p:cNvSpPr>
              <p:nvPr/>
            </p:nvSpPr>
            <p:spPr bwMode="auto">
              <a:xfrm flipV="1">
                <a:off x="2304" y="2592"/>
                <a:ext cx="288" cy="192"/>
              </a:xfrm>
              <a:prstGeom prst="line">
                <a:avLst/>
              </a:prstGeom>
              <a:noFill/>
              <a:ln w="5715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7" name="Line 49"/>
              <p:cNvSpPr>
                <a:spLocks noChangeShapeType="1"/>
              </p:cNvSpPr>
              <p:nvPr/>
            </p:nvSpPr>
            <p:spPr bwMode="auto">
              <a:xfrm>
                <a:off x="1152" y="1824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8" name="Line 50"/>
              <p:cNvSpPr>
                <a:spLocks noChangeShapeType="1"/>
              </p:cNvSpPr>
              <p:nvPr/>
            </p:nvSpPr>
            <p:spPr bwMode="auto">
              <a:xfrm>
                <a:off x="1680" y="182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59" name="Line 51"/>
              <p:cNvSpPr>
                <a:spLocks noChangeShapeType="1"/>
              </p:cNvSpPr>
              <p:nvPr/>
            </p:nvSpPr>
            <p:spPr bwMode="auto">
              <a:xfrm flipV="1">
                <a:off x="960" y="2016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40A0A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0" name="Line 52"/>
              <p:cNvSpPr>
                <a:spLocks noChangeShapeType="1"/>
              </p:cNvSpPr>
              <p:nvPr/>
            </p:nvSpPr>
            <p:spPr bwMode="auto">
              <a:xfrm flipH="1" flipV="1">
                <a:off x="1488" y="201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1" name="Line 53"/>
              <p:cNvSpPr>
                <a:spLocks noChangeShapeType="1"/>
              </p:cNvSpPr>
              <p:nvPr/>
            </p:nvSpPr>
            <p:spPr bwMode="auto">
              <a:xfrm flipV="1">
                <a:off x="1488" y="2496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2" name="Line 54"/>
              <p:cNvSpPr>
                <a:spLocks noChangeShapeType="1"/>
              </p:cNvSpPr>
              <p:nvPr/>
            </p:nvSpPr>
            <p:spPr bwMode="auto">
              <a:xfrm flipV="1">
                <a:off x="2016" y="2496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3" name="Line 55"/>
              <p:cNvSpPr>
                <a:spLocks noChangeShapeType="1"/>
              </p:cNvSpPr>
              <p:nvPr/>
            </p:nvSpPr>
            <p:spPr bwMode="auto">
              <a:xfrm>
                <a:off x="1152" y="2400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4" name="Line 56"/>
              <p:cNvSpPr>
                <a:spLocks noChangeShapeType="1"/>
              </p:cNvSpPr>
              <p:nvPr/>
            </p:nvSpPr>
            <p:spPr bwMode="auto">
              <a:xfrm>
                <a:off x="1680" y="2400"/>
                <a:ext cx="240" cy="0"/>
              </a:xfrm>
              <a:prstGeom prst="line">
                <a:avLst/>
              </a:prstGeom>
              <a:noFill/>
              <a:ln w="5715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5" name="Line 57"/>
              <p:cNvSpPr>
                <a:spLocks noChangeShapeType="1"/>
              </p:cNvSpPr>
              <p:nvPr/>
            </p:nvSpPr>
            <p:spPr bwMode="auto">
              <a:xfrm>
                <a:off x="1152" y="2928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066" name="Line 58"/>
              <p:cNvSpPr>
                <a:spLocks noChangeShapeType="1"/>
              </p:cNvSpPr>
              <p:nvPr/>
            </p:nvSpPr>
            <p:spPr bwMode="auto">
              <a:xfrm>
                <a:off x="1680" y="2928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F40A0A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95067" name="AutoShape 59"/>
            <p:cNvSpPr>
              <a:spLocks noChangeArrowheads="1"/>
            </p:cNvSpPr>
            <p:nvPr/>
          </p:nvSpPr>
          <p:spPr bwMode="auto">
            <a:xfrm rot="-16195739">
              <a:off x="2929" y="2255"/>
              <a:ext cx="336" cy="145"/>
            </a:xfrm>
            <a:prstGeom prst="upArrow">
              <a:avLst>
                <a:gd name="adj1" fmla="val 53565"/>
                <a:gd name="adj2" fmla="val 54514"/>
              </a:avLst>
            </a:prstGeom>
            <a:solidFill>
              <a:srgbClr val="F40A0A"/>
            </a:solidFill>
            <a:ln w="9525">
              <a:solidFill>
                <a:srgbClr val="F40A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068" name="AutoShape 60"/>
            <p:cNvSpPr>
              <a:spLocks noChangeArrowheads="1"/>
            </p:cNvSpPr>
            <p:nvPr/>
          </p:nvSpPr>
          <p:spPr bwMode="auto">
            <a:xfrm rot="-16195739">
              <a:off x="1" y="2255"/>
              <a:ext cx="336" cy="145"/>
            </a:xfrm>
            <a:prstGeom prst="upArrow">
              <a:avLst>
                <a:gd name="adj1" fmla="val 53565"/>
                <a:gd name="adj2" fmla="val 54514"/>
              </a:avLst>
            </a:prstGeom>
            <a:solidFill>
              <a:srgbClr val="F40A0A"/>
            </a:solidFill>
            <a:ln w="9525">
              <a:solidFill>
                <a:srgbClr val="F40A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9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5011" grpId="0" uiExpand="1" build="p" autoUpdateAnimBg="0"/>
      <p:bldP spid="11950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ED6CE-5E0C-426C-97DD-6660FD69A7E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 we want to find a bright object against a dark background</a:t>
            </a:r>
          </a:p>
          <a:p>
            <a:pPr lvl="1"/>
            <a:r>
              <a:rPr lang="en-US" smtClean="0"/>
              <a:t>But some of the pixel values are slightly wrong</a:t>
            </a:r>
          </a:p>
        </p:txBody>
      </p:sp>
      <p:pic>
        <p:nvPicPr>
          <p:cNvPr id="1685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40163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5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0" y="2667000"/>
            <a:ext cx="40005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03F67-0D17-47AB-B7EB-DE209A22BBD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viewpoint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best (least expensive) binary image</a:t>
            </a:r>
          </a:p>
          <a:p>
            <a:pPr lvl="1"/>
            <a:r>
              <a:rPr lang="en-US" smtClean="0"/>
              <a:t>Costs: C1 (labeling) and C2 (boundary)</a:t>
            </a:r>
          </a:p>
          <a:p>
            <a:r>
              <a:rPr lang="en-US" smtClean="0"/>
              <a:t>C1: Labeling a dark pixel as foreground</a:t>
            </a:r>
          </a:p>
          <a:p>
            <a:pPr lvl="1"/>
            <a:r>
              <a:rPr lang="en-US" smtClean="0"/>
              <a:t>Or, a bright pixel as background</a:t>
            </a:r>
          </a:p>
          <a:p>
            <a:r>
              <a:rPr lang="en-US" smtClean="0"/>
              <a:t>If we only had labeling costs, the cheapest solution is the thresholded output</a:t>
            </a:r>
          </a:p>
          <a:p>
            <a:r>
              <a:rPr lang="en-US" smtClean="0"/>
              <a:t>C2: The length of the boundary between foreground and background</a:t>
            </a:r>
          </a:p>
          <a:p>
            <a:pPr lvl="1"/>
            <a:r>
              <a:rPr lang="en-US" smtClean="0"/>
              <a:t>Penalizes isolated pixels or ragged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FFB44-D1F9-42FD-A064-310CAA384CB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MAP-MRF energy function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4189413" y="4210170"/>
            <a:ext cx="1524000" cy="442674"/>
          </a:xfrm>
          <a:prstGeom prst="wedgeRoundRectCallout">
            <a:avLst>
              <a:gd name="adj1" fmla="val -27185"/>
              <a:gd name="adj2" fmla="val 131134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>
              <a:buNone/>
            </a:pPr>
            <a:r>
              <a:rPr lang="en-US" sz="2000" i="0" dirty="0">
                <a:solidFill>
                  <a:schemeClr val="bg1"/>
                </a:solidFill>
              </a:rPr>
              <a:t>Likelihood</a:t>
            </a:r>
            <a:endParaRPr lang="en-US" sz="2000" i="0" dirty="0">
              <a:solidFill>
                <a:schemeClr val="bg1"/>
              </a:solidFill>
              <a:latin typeface="cmmi10"/>
            </a:endParaRP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6170613" y="4210170"/>
            <a:ext cx="1066800" cy="442674"/>
          </a:xfrm>
          <a:prstGeom prst="wedgeRoundRectCallout">
            <a:avLst>
              <a:gd name="adj1" fmla="val 31694"/>
              <a:gd name="adj2" fmla="val 131134"/>
              <a:gd name="adj3" fmla="val 16667"/>
            </a:avLst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 eaLnBrk="0" hangingPunct="0">
              <a:buNone/>
            </a:pPr>
            <a:r>
              <a:rPr lang="en-US" sz="2000" i="0" dirty="0">
                <a:solidFill>
                  <a:schemeClr val="bg1"/>
                </a:solidFill>
              </a:rPr>
              <a:t>Prior</a:t>
            </a:r>
          </a:p>
        </p:txBody>
      </p:sp>
      <p:pic>
        <p:nvPicPr>
          <p:cNvPr id="180634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278"/>
          <a:stretch>
            <a:fillRect/>
          </a:stretch>
        </p:blipFill>
        <p:spPr bwMode="auto">
          <a:xfrm>
            <a:off x="5097463" y="1328738"/>
            <a:ext cx="2141537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634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019675"/>
            <a:ext cx="7086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Generalization of C2 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Think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 as the cost for two adjacent pixels to have these particular labels</a:t>
            </a:r>
          </a:p>
          <a:p>
            <a:pPr lvl="1"/>
            <a:r>
              <a:rPr lang="en-US" dirty="0" smtClean="0"/>
              <a:t>For binary images, the natural cost is uniform</a:t>
            </a:r>
          </a:p>
          <a:p>
            <a:r>
              <a:rPr lang="en-US" dirty="0" smtClean="0"/>
              <a:t>Bayesian energy function:</a:t>
            </a:r>
          </a:p>
        </p:txBody>
      </p:sp>
      <p:sp>
        <p:nvSpPr>
          <p:cNvPr id="1806341" name="Rectangle 5"/>
          <p:cNvSpPr>
            <a:spLocks noChangeArrowheads="1"/>
          </p:cNvSpPr>
          <p:nvPr/>
        </p:nvSpPr>
        <p:spPr bwMode="auto">
          <a:xfrm>
            <a:off x="1828800" y="4191000"/>
            <a:ext cx="7239000" cy="104775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6339" grpId="0" build="p"/>
      <p:bldP spid="18063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099F4-BDED-44D5-9241-08B469F2CB0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vision problems have this form</a:t>
            </a:r>
          </a:p>
          <a:p>
            <a:r>
              <a:rPr lang="en-US" smtClean="0"/>
              <a:t>The optimization techniques are specific to these energy function, but not to images</a:t>
            </a:r>
          </a:p>
          <a:p>
            <a:pPr lvl="1"/>
            <a:r>
              <a:rPr lang="en-US" smtClean="0"/>
              <a:t>See: [Kleinberg &amp; Tardos JACM 02]</a:t>
            </a:r>
          </a:p>
          <a:p>
            <a:r>
              <a:rPr lang="en-US" smtClean="0"/>
              <a:t>Historically solved by gradient descent or related methods (e.g. annealing)</a:t>
            </a:r>
          </a:p>
          <a:p>
            <a:pPr lvl="1"/>
            <a:r>
              <a:rPr lang="en-US" smtClean="0"/>
              <a:t>Optimization method and energy function are not independent choices!</a:t>
            </a:r>
          </a:p>
          <a:p>
            <a:pPr lvl="1"/>
            <a:r>
              <a:rPr lang="en-US" smtClean="0"/>
              <a:t>Use the most specific method you can</a:t>
            </a:r>
          </a:p>
          <a:p>
            <a:pPr lvl="2"/>
            <a:r>
              <a:rPr lang="en-US" smtClean="0"/>
              <a:t>And, be prepared to tweak your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2A608-8EED-4663-9D4F-B02EB4A9A2E0}" type="slidenum">
              <a:rPr lang="en-US"/>
              <a:pPr/>
              <a:t>7</a:t>
            </a:fld>
            <a:endParaRPr lang="en-US"/>
          </a:p>
        </p:txBody>
      </p:sp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problems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case of two labels only</a:t>
            </a:r>
          </a:p>
          <a:p>
            <a:pPr lvl="1"/>
            <a:r>
              <a:rPr lang="en-US" dirty="0"/>
              <a:t>Surprisingly important</a:t>
            </a:r>
          </a:p>
          <a:p>
            <a:pPr lvl="2"/>
            <a:r>
              <a:rPr lang="en-US" dirty="0"/>
              <a:t>Lots of nice applications</a:t>
            </a:r>
          </a:p>
          <a:p>
            <a:pPr lvl="2"/>
            <a:r>
              <a:rPr lang="en-US" dirty="0"/>
              <a:t>Same basic ideas used for more labels</a:t>
            </a:r>
          </a:p>
          <a:p>
            <a:r>
              <a:rPr lang="en-US" dirty="0"/>
              <a:t>There is a fast exact solution!</a:t>
            </a:r>
          </a:p>
          <a:p>
            <a:pPr lvl="1"/>
            <a:r>
              <a:rPr lang="en-US" dirty="0"/>
              <a:t>Turn a problem you don’t know how to solve into a problem you do (reduction)</a:t>
            </a:r>
          </a:p>
          <a:p>
            <a:pPr lvl="2"/>
            <a:r>
              <a:rPr lang="en-US" dirty="0" smtClean="0"/>
              <a:t>Due to Hammer (1965) originally</a:t>
            </a:r>
          </a:p>
          <a:p>
            <a:pPr lvl="2"/>
            <a:r>
              <a:rPr lang="en-US" dirty="0" smtClean="0"/>
              <a:t>Job scheduling problems: </a:t>
            </a:r>
            <a:r>
              <a:rPr lang="en-US" dirty="0"/>
              <a:t>Stone (1977)</a:t>
            </a:r>
          </a:p>
          <a:p>
            <a:pPr lvl="2"/>
            <a:r>
              <a:rPr lang="en-US" dirty="0" smtClean="0"/>
              <a:t>Images: </a:t>
            </a:r>
            <a:r>
              <a:rPr lang="en-US" dirty="0" err="1"/>
              <a:t>Greig</a:t>
            </a:r>
            <a:r>
              <a:rPr lang="en-US" dirty="0"/>
              <a:t>, </a:t>
            </a:r>
            <a:r>
              <a:rPr lang="en-US" dirty="0" err="1"/>
              <a:t>Porteus</a:t>
            </a:r>
            <a:r>
              <a:rPr lang="en-US" dirty="0"/>
              <a:t> &amp; </a:t>
            </a:r>
            <a:r>
              <a:rPr lang="en-US" dirty="0" err="1"/>
              <a:t>Seheult</a:t>
            </a:r>
            <a:r>
              <a:rPr lang="en-US" dirty="0"/>
              <a:t> (1989)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72DFE-0863-429A-BFD7-045DE89E860A}" type="slidenum">
              <a:rPr lang="en-US"/>
              <a:pPr/>
              <a:t>8</a:t>
            </a:fld>
            <a:endParaRPr lang="en-US"/>
          </a:p>
        </p:txBody>
      </p:sp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Labeling: Motivation</a:t>
            </a: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219200"/>
            <a:ext cx="6224587" cy="2878138"/>
          </a:xfrm>
        </p:spPr>
        <p:txBody>
          <a:bodyPr/>
          <a:lstStyle/>
          <a:p>
            <a:r>
              <a:rPr lang="en-US" sz="2400"/>
              <a:t>Suppose we receive a noisy fax:</a:t>
            </a:r>
          </a:p>
          <a:p>
            <a:pPr lvl="1"/>
            <a:r>
              <a:rPr lang="en-US" sz="2000"/>
              <a:t>Some black pixels in the original image were flipped to white pixels, and some white pixels were flipped to black </a:t>
            </a:r>
          </a:p>
        </p:txBody>
      </p:sp>
      <p:sp>
        <p:nvSpPr>
          <p:cNvPr id="1141764" name="Rectangle 4"/>
          <p:cNvSpPr>
            <a:spLocks noChangeArrowheads="1"/>
          </p:cNvSpPr>
          <p:nvPr/>
        </p:nvSpPr>
        <p:spPr bwMode="auto">
          <a:xfrm>
            <a:off x="449263" y="4143375"/>
            <a:ext cx="61023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r>
              <a:rPr lang="en-US" sz="2800"/>
              <a:t>We want to try to clean up (or </a:t>
            </a:r>
            <a:r>
              <a:rPr lang="en-US" sz="2800" b="1"/>
              <a:t>restore</a:t>
            </a:r>
            <a:r>
              <a:rPr lang="en-US" sz="2800"/>
              <a:t>) the original image:</a:t>
            </a:r>
          </a:p>
        </p:txBody>
      </p:sp>
      <p:grpSp>
        <p:nvGrpSpPr>
          <p:cNvPr id="1141765" name="Group 5"/>
          <p:cNvGrpSpPr>
            <a:grpSpLocks/>
          </p:cNvGrpSpPr>
          <p:nvPr/>
        </p:nvGrpSpPr>
        <p:grpSpPr bwMode="auto">
          <a:xfrm>
            <a:off x="6577013" y="1447800"/>
            <a:ext cx="2011362" cy="2052638"/>
            <a:chOff x="4143" y="1432"/>
            <a:chExt cx="1267" cy="1293"/>
          </a:xfrm>
        </p:grpSpPr>
        <p:grpSp>
          <p:nvGrpSpPr>
            <p:cNvPr id="1141766" name="Group 6"/>
            <p:cNvGrpSpPr>
              <a:grpSpLocks/>
            </p:cNvGrpSpPr>
            <p:nvPr/>
          </p:nvGrpSpPr>
          <p:grpSpPr bwMode="auto">
            <a:xfrm>
              <a:off x="4164" y="1432"/>
              <a:ext cx="1227" cy="1106"/>
              <a:chOff x="2266" y="1461"/>
              <a:chExt cx="1227" cy="1106"/>
            </a:xfrm>
          </p:grpSpPr>
          <p:sp>
            <p:nvSpPr>
              <p:cNvPr id="1141767" name="Rectangle 7"/>
              <p:cNvSpPr>
                <a:spLocks noChangeArrowheads="1"/>
              </p:cNvSpPr>
              <p:nvPr/>
            </p:nvSpPr>
            <p:spPr bwMode="auto">
              <a:xfrm>
                <a:off x="2266" y="1461"/>
                <a:ext cx="1227" cy="11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68" name="Rectangle 8"/>
              <p:cNvSpPr>
                <a:spLocks noChangeArrowheads="1"/>
              </p:cNvSpPr>
              <p:nvPr/>
            </p:nvSpPr>
            <p:spPr bwMode="auto">
              <a:xfrm>
                <a:off x="2506" y="15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69" name="Rectangle 9"/>
              <p:cNvSpPr>
                <a:spLocks noChangeArrowheads="1"/>
              </p:cNvSpPr>
              <p:nvPr/>
            </p:nvSpPr>
            <p:spPr bwMode="auto">
              <a:xfrm>
                <a:off x="2842" y="16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0" name="Rectangle 10"/>
              <p:cNvSpPr>
                <a:spLocks noChangeArrowheads="1"/>
              </p:cNvSpPr>
              <p:nvPr/>
            </p:nvSpPr>
            <p:spPr bwMode="auto">
              <a:xfrm>
                <a:off x="2456" y="168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1" name="Rectangle 11"/>
              <p:cNvSpPr>
                <a:spLocks noChangeArrowheads="1"/>
              </p:cNvSpPr>
              <p:nvPr/>
            </p:nvSpPr>
            <p:spPr bwMode="auto">
              <a:xfrm>
                <a:off x="2665" y="16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2" name="Rectangle 12"/>
              <p:cNvSpPr>
                <a:spLocks noChangeArrowheads="1"/>
              </p:cNvSpPr>
              <p:nvPr/>
            </p:nvSpPr>
            <p:spPr bwMode="auto">
              <a:xfrm>
                <a:off x="2277" y="14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3" name="Rectangle 13"/>
              <p:cNvSpPr>
                <a:spLocks noChangeArrowheads="1"/>
              </p:cNvSpPr>
              <p:nvPr/>
            </p:nvSpPr>
            <p:spPr bwMode="auto">
              <a:xfrm>
                <a:off x="2855" y="179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4" name="Rectangle 14"/>
              <p:cNvSpPr>
                <a:spLocks noChangeArrowheads="1"/>
              </p:cNvSpPr>
              <p:nvPr/>
            </p:nvSpPr>
            <p:spPr bwMode="auto">
              <a:xfrm>
                <a:off x="3068" y="186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5" name="Rectangle 15"/>
              <p:cNvSpPr>
                <a:spLocks noChangeArrowheads="1"/>
              </p:cNvSpPr>
              <p:nvPr/>
            </p:nvSpPr>
            <p:spPr bwMode="auto">
              <a:xfrm>
                <a:off x="3202" y="19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6" name="Rectangle 16"/>
              <p:cNvSpPr>
                <a:spLocks noChangeArrowheads="1"/>
              </p:cNvSpPr>
              <p:nvPr/>
            </p:nvSpPr>
            <p:spPr bwMode="auto">
              <a:xfrm>
                <a:off x="2726" y="19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7" name="Rectangle 17"/>
              <p:cNvSpPr>
                <a:spLocks noChangeArrowheads="1"/>
              </p:cNvSpPr>
              <p:nvPr/>
            </p:nvSpPr>
            <p:spPr bwMode="auto">
              <a:xfrm>
                <a:off x="2792" y="174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8" name="Rectangle 18"/>
              <p:cNvSpPr>
                <a:spLocks noChangeArrowheads="1"/>
              </p:cNvSpPr>
              <p:nvPr/>
            </p:nvSpPr>
            <p:spPr bwMode="auto">
              <a:xfrm>
                <a:off x="2652" y="191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79" name="Rectangle 19"/>
              <p:cNvSpPr>
                <a:spLocks noChangeArrowheads="1"/>
              </p:cNvSpPr>
              <p:nvPr/>
            </p:nvSpPr>
            <p:spPr bwMode="auto">
              <a:xfrm>
                <a:off x="3146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0" name="Rectangle 20"/>
              <p:cNvSpPr>
                <a:spLocks noChangeArrowheads="1"/>
              </p:cNvSpPr>
              <p:nvPr/>
            </p:nvSpPr>
            <p:spPr bwMode="auto">
              <a:xfrm>
                <a:off x="2670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1" name="Rectangle 21"/>
              <p:cNvSpPr>
                <a:spLocks noChangeArrowheads="1"/>
              </p:cNvSpPr>
              <p:nvPr/>
            </p:nvSpPr>
            <p:spPr bwMode="auto">
              <a:xfrm>
                <a:off x="308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2" name="Rectangle 22"/>
              <p:cNvSpPr>
                <a:spLocks noChangeArrowheads="1"/>
              </p:cNvSpPr>
              <p:nvPr/>
            </p:nvSpPr>
            <p:spPr bwMode="auto">
              <a:xfrm>
                <a:off x="2631" y="191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3" name="Rectangle 23"/>
              <p:cNvSpPr>
                <a:spLocks noChangeArrowheads="1"/>
              </p:cNvSpPr>
              <p:nvPr/>
            </p:nvSpPr>
            <p:spPr bwMode="auto">
              <a:xfrm>
                <a:off x="2852" y="20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4" name="Rectangle 24"/>
              <p:cNvSpPr>
                <a:spLocks noChangeArrowheads="1"/>
              </p:cNvSpPr>
              <p:nvPr/>
            </p:nvSpPr>
            <p:spPr bwMode="auto">
              <a:xfrm>
                <a:off x="2626" y="206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5" name="Rectangle 25"/>
              <p:cNvSpPr>
                <a:spLocks noChangeArrowheads="1"/>
              </p:cNvSpPr>
              <p:nvPr/>
            </p:nvSpPr>
            <p:spPr bwMode="auto">
              <a:xfrm>
                <a:off x="2870" y="21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6" name="Rectangle 26"/>
              <p:cNvSpPr>
                <a:spLocks noChangeArrowheads="1"/>
              </p:cNvSpPr>
              <p:nvPr/>
            </p:nvSpPr>
            <p:spPr bwMode="auto">
              <a:xfrm>
                <a:off x="2568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7" name="Rectangle 27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8" name="Rectangle 28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89" name="Rectangle 29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0" name="Rectangle 30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1" name="Rectangle 31"/>
              <p:cNvSpPr>
                <a:spLocks noChangeArrowheads="1"/>
              </p:cNvSpPr>
              <p:nvPr/>
            </p:nvSpPr>
            <p:spPr bwMode="auto">
              <a:xfrm>
                <a:off x="3240" y="183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2" name="Rectangle 32"/>
              <p:cNvSpPr>
                <a:spLocks noChangeArrowheads="1"/>
              </p:cNvSpPr>
              <p:nvPr/>
            </p:nvSpPr>
            <p:spPr bwMode="auto">
              <a:xfrm>
                <a:off x="3303" y="18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3" name="Rectangle 33"/>
              <p:cNvSpPr>
                <a:spLocks noChangeArrowheads="1"/>
              </p:cNvSpPr>
              <p:nvPr/>
            </p:nvSpPr>
            <p:spPr bwMode="auto">
              <a:xfrm>
                <a:off x="3164" y="196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4" name="Rectangle 34"/>
              <p:cNvSpPr>
                <a:spLocks noChangeArrowheads="1"/>
              </p:cNvSpPr>
              <p:nvPr/>
            </p:nvSpPr>
            <p:spPr bwMode="auto">
              <a:xfrm>
                <a:off x="3298" y="203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5" name="Rectangle 35"/>
              <p:cNvSpPr>
                <a:spLocks noChangeArrowheads="1"/>
              </p:cNvSpPr>
              <p:nvPr/>
            </p:nvSpPr>
            <p:spPr bwMode="auto">
              <a:xfrm>
                <a:off x="3182" y="21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6" name="Rectangle 36"/>
              <p:cNvSpPr>
                <a:spLocks noChangeArrowheads="1"/>
              </p:cNvSpPr>
              <p:nvPr/>
            </p:nvSpPr>
            <p:spPr bwMode="auto">
              <a:xfrm>
                <a:off x="3247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7" name="Rectangle 37"/>
              <p:cNvSpPr>
                <a:spLocks noChangeArrowheads="1"/>
              </p:cNvSpPr>
              <p:nvPr/>
            </p:nvSpPr>
            <p:spPr bwMode="auto">
              <a:xfrm>
                <a:off x="2748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8" name="Rectangle 38"/>
              <p:cNvSpPr>
                <a:spLocks noChangeArrowheads="1"/>
              </p:cNvSpPr>
              <p:nvPr/>
            </p:nvSpPr>
            <p:spPr bwMode="auto">
              <a:xfrm>
                <a:off x="3242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799" name="Rectangle 39"/>
              <p:cNvSpPr>
                <a:spLocks noChangeArrowheads="1"/>
              </p:cNvSpPr>
              <p:nvPr/>
            </p:nvSpPr>
            <p:spPr bwMode="auto">
              <a:xfrm>
                <a:off x="2766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0" name="Rectangle 40"/>
              <p:cNvSpPr>
                <a:spLocks noChangeArrowheads="1"/>
              </p:cNvSpPr>
              <p:nvPr/>
            </p:nvSpPr>
            <p:spPr bwMode="auto">
              <a:xfrm>
                <a:off x="3184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1" name="Rectangle 41"/>
              <p:cNvSpPr>
                <a:spLocks noChangeArrowheads="1"/>
              </p:cNvSpPr>
              <p:nvPr/>
            </p:nvSpPr>
            <p:spPr bwMode="auto">
              <a:xfrm>
                <a:off x="2727" y="201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2" name="Rectangle 42"/>
              <p:cNvSpPr>
                <a:spLocks noChangeArrowheads="1"/>
              </p:cNvSpPr>
              <p:nvPr/>
            </p:nvSpPr>
            <p:spPr bwMode="auto">
              <a:xfrm>
                <a:off x="2588" y="208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3" name="Rectangle 43"/>
              <p:cNvSpPr>
                <a:spLocks noChangeArrowheads="1"/>
              </p:cNvSpPr>
              <p:nvPr/>
            </p:nvSpPr>
            <p:spPr bwMode="auto">
              <a:xfrm>
                <a:off x="2442" y="223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4" name="Rectangle 44"/>
              <p:cNvSpPr>
                <a:spLocks noChangeArrowheads="1"/>
              </p:cNvSpPr>
              <p:nvPr/>
            </p:nvSpPr>
            <p:spPr bwMode="auto">
              <a:xfrm>
                <a:off x="2606" y="22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5" name="Rectangle 45"/>
              <p:cNvSpPr>
                <a:spLocks noChangeArrowheads="1"/>
              </p:cNvSpPr>
              <p:nvPr/>
            </p:nvSpPr>
            <p:spPr bwMode="auto">
              <a:xfrm>
                <a:off x="2664" y="196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6" name="Rectangle 46"/>
              <p:cNvSpPr>
                <a:spLocks noChangeArrowheads="1"/>
              </p:cNvSpPr>
              <p:nvPr/>
            </p:nvSpPr>
            <p:spPr bwMode="auto">
              <a:xfrm>
                <a:off x="3399" y="19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7" name="Rectangle 47"/>
              <p:cNvSpPr>
                <a:spLocks noChangeArrowheads="1"/>
              </p:cNvSpPr>
              <p:nvPr/>
            </p:nvSpPr>
            <p:spPr bwMode="auto">
              <a:xfrm>
                <a:off x="3260" y="20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8" name="Rectangle 48"/>
              <p:cNvSpPr>
                <a:spLocks noChangeArrowheads="1"/>
              </p:cNvSpPr>
              <p:nvPr/>
            </p:nvSpPr>
            <p:spPr bwMode="auto">
              <a:xfrm>
                <a:off x="3394" y="212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09" name="Rectangle 49"/>
              <p:cNvSpPr>
                <a:spLocks noChangeArrowheads="1"/>
              </p:cNvSpPr>
              <p:nvPr/>
            </p:nvSpPr>
            <p:spPr bwMode="auto">
              <a:xfrm>
                <a:off x="3278" y="22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0" name="Rectangle 50"/>
              <p:cNvSpPr>
                <a:spLocks noChangeArrowheads="1"/>
              </p:cNvSpPr>
              <p:nvPr/>
            </p:nvSpPr>
            <p:spPr bwMode="auto">
              <a:xfrm>
                <a:off x="3336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1" name="Rectangle 51"/>
              <p:cNvSpPr>
                <a:spLocks noChangeArrowheads="1"/>
              </p:cNvSpPr>
              <p:nvPr/>
            </p:nvSpPr>
            <p:spPr bwMode="auto">
              <a:xfrm>
                <a:off x="2374" y="21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2" name="Rectangle 52"/>
              <p:cNvSpPr>
                <a:spLocks noChangeArrowheads="1"/>
              </p:cNvSpPr>
              <p:nvPr/>
            </p:nvSpPr>
            <p:spPr bwMode="auto">
              <a:xfrm>
                <a:off x="2538" y="203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3" name="Rectangle 53"/>
              <p:cNvSpPr>
                <a:spLocks noChangeArrowheads="1"/>
              </p:cNvSpPr>
              <p:nvPr/>
            </p:nvSpPr>
            <p:spPr bwMode="auto">
              <a:xfrm>
                <a:off x="2316" y="21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4" name="Rectangle 54"/>
              <p:cNvSpPr>
                <a:spLocks noChangeArrowheads="1"/>
              </p:cNvSpPr>
              <p:nvPr/>
            </p:nvSpPr>
            <p:spPr bwMode="auto">
              <a:xfrm>
                <a:off x="2874" y="218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5" name="Rectangle 55"/>
              <p:cNvSpPr>
                <a:spLocks noChangeArrowheads="1"/>
              </p:cNvSpPr>
              <p:nvPr/>
            </p:nvSpPr>
            <p:spPr bwMode="auto">
              <a:xfrm>
                <a:off x="2488" y="220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6" name="Rectangle 56"/>
              <p:cNvSpPr>
                <a:spLocks noChangeArrowheads="1"/>
              </p:cNvSpPr>
              <p:nvPr/>
            </p:nvSpPr>
            <p:spPr bwMode="auto">
              <a:xfrm>
                <a:off x="2697" y="21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7" name="Rectangle 57"/>
              <p:cNvSpPr>
                <a:spLocks noChangeArrowheads="1"/>
              </p:cNvSpPr>
              <p:nvPr/>
            </p:nvSpPr>
            <p:spPr bwMode="auto">
              <a:xfrm>
                <a:off x="2309" y="19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8" name="Rectangle 58"/>
              <p:cNvSpPr>
                <a:spLocks noChangeArrowheads="1"/>
              </p:cNvSpPr>
              <p:nvPr/>
            </p:nvSpPr>
            <p:spPr bwMode="auto">
              <a:xfrm>
                <a:off x="2887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19" name="Rectangle 59"/>
              <p:cNvSpPr>
                <a:spLocks noChangeArrowheads="1"/>
              </p:cNvSpPr>
              <p:nvPr/>
            </p:nvSpPr>
            <p:spPr bwMode="auto">
              <a:xfrm>
                <a:off x="2824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0" name="Rectangle 60"/>
              <p:cNvSpPr>
                <a:spLocks noChangeArrowheads="1"/>
              </p:cNvSpPr>
              <p:nvPr/>
            </p:nvSpPr>
            <p:spPr bwMode="auto">
              <a:xfrm>
                <a:off x="2654" y="206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1" name="Rectangle 61"/>
              <p:cNvSpPr>
                <a:spLocks noChangeArrowheads="1"/>
              </p:cNvSpPr>
              <p:nvPr/>
            </p:nvSpPr>
            <p:spPr bwMode="auto">
              <a:xfrm>
                <a:off x="2580" y="200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2" name="Rectangle 62"/>
              <p:cNvSpPr>
                <a:spLocks noChangeArrowheads="1"/>
              </p:cNvSpPr>
              <p:nvPr/>
            </p:nvSpPr>
            <p:spPr bwMode="auto">
              <a:xfrm>
                <a:off x="2598" y="216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3" name="Rectangle 63"/>
              <p:cNvSpPr>
                <a:spLocks noChangeArrowheads="1"/>
              </p:cNvSpPr>
              <p:nvPr/>
            </p:nvSpPr>
            <p:spPr bwMode="auto">
              <a:xfrm>
                <a:off x="2802" y="18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4" name="Rectangle 64"/>
              <p:cNvSpPr>
                <a:spLocks noChangeArrowheads="1"/>
              </p:cNvSpPr>
              <p:nvPr/>
            </p:nvSpPr>
            <p:spPr bwMode="auto">
              <a:xfrm>
                <a:off x="2554" y="21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5" name="Rectangle 65"/>
              <p:cNvSpPr>
                <a:spLocks noChangeArrowheads="1"/>
              </p:cNvSpPr>
              <p:nvPr/>
            </p:nvSpPr>
            <p:spPr bwMode="auto">
              <a:xfrm>
                <a:off x="2676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6" name="Rectangle 66"/>
              <p:cNvSpPr>
                <a:spLocks noChangeArrowheads="1"/>
              </p:cNvSpPr>
              <p:nvPr/>
            </p:nvSpPr>
            <p:spPr bwMode="auto">
              <a:xfrm>
                <a:off x="2694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7" name="Rectangle 67"/>
              <p:cNvSpPr>
                <a:spLocks noChangeArrowheads="1"/>
              </p:cNvSpPr>
              <p:nvPr/>
            </p:nvSpPr>
            <p:spPr bwMode="auto">
              <a:xfrm>
                <a:off x="2421" y="23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8" name="Rectangle 68"/>
              <p:cNvSpPr>
                <a:spLocks noChangeArrowheads="1"/>
              </p:cNvSpPr>
              <p:nvPr/>
            </p:nvSpPr>
            <p:spPr bwMode="auto">
              <a:xfrm>
                <a:off x="2516" y="21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29" name="Rectangle 69"/>
              <p:cNvSpPr>
                <a:spLocks noChangeArrowheads="1"/>
              </p:cNvSpPr>
              <p:nvPr/>
            </p:nvSpPr>
            <p:spPr bwMode="auto">
              <a:xfrm>
                <a:off x="2650" y="22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0" name="Rectangle 70"/>
              <p:cNvSpPr>
                <a:spLocks noChangeArrowheads="1"/>
              </p:cNvSpPr>
              <p:nvPr/>
            </p:nvSpPr>
            <p:spPr bwMode="auto">
              <a:xfrm>
                <a:off x="2534" y="233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1" name="Rectangle 71"/>
              <p:cNvSpPr>
                <a:spLocks noChangeArrowheads="1"/>
              </p:cNvSpPr>
              <p:nvPr/>
            </p:nvSpPr>
            <p:spPr bwMode="auto">
              <a:xfrm>
                <a:off x="2736" y="18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2" name="Rectangle 72"/>
              <p:cNvSpPr>
                <a:spLocks noChangeArrowheads="1"/>
              </p:cNvSpPr>
              <p:nvPr/>
            </p:nvSpPr>
            <p:spPr bwMode="auto">
              <a:xfrm>
                <a:off x="2466" y="212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3" name="Rectangle 73"/>
              <p:cNvSpPr>
                <a:spLocks noChangeArrowheads="1"/>
              </p:cNvSpPr>
              <p:nvPr/>
            </p:nvSpPr>
            <p:spPr bwMode="auto">
              <a:xfrm>
                <a:off x="2416" y="22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4" name="Rectangle 74"/>
              <p:cNvSpPr>
                <a:spLocks noChangeArrowheads="1"/>
              </p:cNvSpPr>
              <p:nvPr/>
            </p:nvSpPr>
            <p:spPr bwMode="auto">
              <a:xfrm>
                <a:off x="2625" y="224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5" name="Rectangle 75"/>
              <p:cNvSpPr>
                <a:spLocks noChangeArrowheads="1"/>
              </p:cNvSpPr>
              <p:nvPr/>
            </p:nvSpPr>
            <p:spPr bwMode="auto">
              <a:xfrm>
                <a:off x="2752" y="23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6" name="Rectangle 76"/>
              <p:cNvSpPr>
                <a:spLocks noChangeArrowheads="1"/>
              </p:cNvSpPr>
              <p:nvPr/>
            </p:nvSpPr>
            <p:spPr bwMode="auto">
              <a:xfrm>
                <a:off x="3238" y="198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7" name="Rectangle 77"/>
              <p:cNvSpPr>
                <a:spLocks noChangeArrowheads="1"/>
              </p:cNvSpPr>
              <p:nvPr/>
            </p:nvSpPr>
            <p:spPr bwMode="auto">
              <a:xfrm>
                <a:off x="3399" y="227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8" name="Rectangle 78"/>
              <p:cNvSpPr>
                <a:spLocks noChangeArrowheads="1"/>
              </p:cNvSpPr>
              <p:nvPr/>
            </p:nvSpPr>
            <p:spPr bwMode="auto">
              <a:xfrm>
                <a:off x="3182" y="208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39" name="Rectangle 79"/>
              <p:cNvSpPr>
                <a:spLocks noChangeArrowheads="1"/>
              </p:cNvSpPr>
              <p:nvPr/>
            </p:nvSpPr>
            <p:spPr bwMode="auto">
              <a:xfrm>
                <a:off x="3143" y="193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0" name="Rectangle 80"/>
              <p:cNvSpPr>
                <a:spLocks noChangeArrowheads="1"/>
              </p:cNvSpPr>
              <p:nvPr/>
            </p:nvSpPr>
            <p:spPr bwMode="auto">
              <a:xfrm>
                <a:off x="3138" y="208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1" name="Rectangle 81"/>
              <p:cNvSpPr>
                <a:spLocks noChangeArrowheads="1"/>
              </p:cNvSpPr>
              <p:nvPr/>
            </p:nvSpPr>
            <p:spPr bwMode="auto">
              <a:xfrm>
                <a:off x="3351" y="234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2" name="Rectangle 82"/>
              <p:cNvSpPr>
                <a:spLocks noChangeArrowheads="1"/>
              </p:cNvSpPr>
              <p:nvPr/>
            </p:nvSpPr>
            <p:spPr bwMode="auto">
              <a:xfrm>
                <a:off x="3278" y="217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3" name="Rectangle 83"/>
              <p:cNvSpPr>
                <a:spLocks noChangeArrowheads="1"/>
              </p:cNvSpPr>
              <p:nvPr/>
            </p:nvSpPr>
            <p:spPr bwMode="auto">
              <a:xfrm>
                <a:off x="3368" y="20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4" name="Rectangle 84"/>
              <p:cNvSpPr>
                <a:spLocks noChangeArrowheads="1"/>
              </p:cNvSpPr>
              <p:nvPr/>
            </p:nvSpPr>
            <p:spPr bwMode="auto">
              <a:xfrm>
                <a:off x="3100" y="210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5" name="Rectangle 85"/>
              <p:cNvSpPr>
                <a:spLocks noChangeArrowheads="1"/>
              </p:cNvSpPr>
              <p:nvPr/>
            </p:nvSpPr>
            <p:spPr bwMode="auto">
              <a:xfrm>
                <a:off x="3234" y="217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6" name="Rectangle 86"/>
              <p:cNvSpPr>
                <a:spLocks noChangeArrowheads="1"/>
              </p:cNvSpPr>
              <p:nvPr/>
            </p:nvSpPr>
            <p:spPr bwMode="auto">
              <a:xfrm>
                <a:off x="3118" y="22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7" name="Rectangle 87"/>
              <p:cNvSpPr>
                <a:spLocks noChangeArrowheads="1"/>
              </p:cNvSpPr>
              <p:nvPr/>
            </p:nvSpPr>
            <p:spPr bwMode="auto">
              <a:xfrm>
                <a:off x="3236" y="186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8" name="Rectangle 88"/>
              <p:cNvSpPr>
                <a:spLocks noChangeArrowheads="1"/>
              </p:cNvSpPr>
              <p:nvPr/>
            </p:nvSpPr>
            <p:spPr bwMode="auto">
              <a:xfrm>
                <a:off x="3050" y="20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49" name="Rectangle 89"/>
              <p:cNvSpPr>
                <a:spLocks noChangeArrowheads="1"/>
              </p:cNvSpPr>
              <p:nvPr/>
            </p:nvSpPr>
            <p:spPr bwMode="auto">
              <a:xfrm>
                <a:off x="3000" y="221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0" name="Rectangle 90"/>
              <p:cNvSpPr>
                <a:spLocks noChangeArrowheads="1"/>
              </p:cNvSpPr>
              <p:nvPr/>
            </p:nvSpPr>
            <p:spPr bwMode="auto">
              <a:xfrm>
                <a:off x="3209" y="216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1" name="Rectangle 91"/>
              <p:cNvSpPr>
                <a:spLocks noChangeArrowheads="1"/>
              </p:cNvSpPr>
              <p:nvPr/>
            </p:nvSpPr>
            <p:spPr bwMode="auto">
              <a:xfrm>
                <a:off x="3336" y="227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2" name="Rectangle 92"/>
              <p:cNvSpPr>
                <a:spLocks noChangeArrowheads="1"/>
              </p:cNvSpPr>
              <p:nvPr/>
            </p:nvSpPr>
            <p:spPr bwMode="auto">
              <a:xfrm>
                <a:off x="2966" y="160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3" name="Rectangle 93"/>
              <p:cNvSpPr>
                <a:spLocks noChangeArrowheads="1"/>
              </p:cNvSpPr>
              <p:nvPr/>
            </p:nvSpPr>
            <p:spPr bwMode="auto">
              <a:xfrm>
                <a:off x="2910" y="169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4" name="Rectangle 94"/>
              <p:cNvSpPr>
                <a:spLocks noChangeArrowheads="1"/>
              </p:cNvSpPr>
              <p:nvPr/>
            </p:nvSpPr>
            <p:spPr bwMode="auto">
              <a:xfrm>
                <a:off x="2871" y="155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5" name="Rectangle 95"/>
              <p:cNvSpPr>
                <a:spLocks noChangeArrowheads="1"/>
              </p:cNvSpPr>
              <p:nvPr/>
            </p:nvSpPr>
            <p:spPr bwMode="auto">
              <a:xfrm>
                <a:off x="2866" y="169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6" name="Rectangle 96"/>
              <p:cNvSpPr>
                <a:spLocks noChangeArrowheads="1"/>
              </p:cNvSpPr>
              <p:nvPr/>
            </p:nvSpPr>
            <p:spPr bwMode="auto">
              <a:xfrm>
                <a:off x="2988" y="164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7" name="Rectangle 97"/>
              <p:cNvSpPr>
                <a:spLocks noChangeArrowheads="1"/>
              </p:cNvSpPr>
              <p:nvPr/>
            </p:nvSpPr>
            <p:spPr bwMode="auto">
              <a:xfrm>
                <a:off x="3006" y="179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8" name="Rectangle 98"/>
              <p:cNvSpPr>
                <a:spLocks noChangeArrowheads="1"/>
              </p:cNvSpPr>
              <p:nvPr/>
            </p:nvSpPr>
            <p:spPr bwMode="auto">
              <a:xfrm>
                <a:off x="2967" y="164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59" name="Rectangle 99"/>
              <p:cNvSpPr>
                <a:spLocks noChangeArrowheads="1"/>
              </p:cNvSpPr>
              <p:nvPr/>
            </p:nvSpPr>
            <p:spPr bwMode="auto">
              <a:xfrm>
                <a:off x="2828" y="172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0" name="Rectangle 100"/>
              <p:cNvSpPr>
                <a:spLocks noChangeArrowheads="1"/>
              </p:cNvSpPr>
              <p:nvPr/>
            </p:nvSpPr>
            <p:spPr bwMode="auto">
              <a:xfrm>
                <a:off x="2962" y="179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1" name="Rectangle 101"/>
              <p:cNvSpPr>
                <a:spLocks noChangeArrowheads="1"/>
              </p:cNvSpPr>
              <p:nvPr/>
            </p:nvSpPr>
            <p:spPr bwMode="auto">
              <a:xfrm>
                <a:off x="2846" y="18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2" name="Rectangle 102"/>
              <p:cNvSpPr>
                <a:spLocks noChangeArrowheads="1"/>
              </p:cNvSpPr>
              <p:nvPr/>
            </p:nvSpPr>
            <p:spPr bwMode="auto">
              <a:xfrm>
                <a:off x="2904" y="159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3" name="Rectangle 103"/>
              <p:cNvSpPr>
                <a:spLocks noChangeArrowheads="1"/>
              </p:cNvSpPr>
              <p:nvPr/>
            </p:nvSpPr>
            <p:spPr bwMode="auto">
              <a:xfrm>
                <a:off x="2778" y="16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4" name="Rectangle 104"/>
              <p:cNvSpPr>
                <a:spLocks noChangeArrowheads="1"/>
              </p:cNvSpPr>
              <p:nvPr/>
            </p:nvSpPr>
            <p:spPr bwMode="auto">
              <a:xfrm>
                <a:off x="2728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5" name="Rectangle 105"/>
              <p:cNvSpPr>
                <a:spLocks noChangeArrowheads="1"/>
              </p:cNvSpPr>
              <p:nvPr/>
            </p:nvSpPr>
            <p:spPr bwMode="auto">
              <a:xfrm>
                <a:off x="2937" y="178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6" name="Rectangle 106"/>
              <p:cNvSpPr>
                <a:spLocks noChangeArrowheads="1"/>
              </p:cNvSpPr>
              <p:nvPr/>
            </p:nvSpPr>
            <p:spPr bwMode="auto">
              <a:xfrm>
                <a:off x="3064" y="18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7" name="Rectangle 107"/>
              <p:cNvSpPr>
                <a:spLocks noChangeArrowheads="1"/>
              </p:cNvSpPr>
              <p:nvPr/>
            </p:nvSpPr>
            <p:spPr bwMode="auto">
              <a:xfrm>
                <a:off x="3062" y="171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8" name="Rectangle 108"/>
              <p:cNvSpPr>
                <a:spLocks noChangeArrowheads="1"/>
              </p:cNvSpPr>
              <p:nvPr/>
            </p:nvSpPr>
            <p:spPr bwMode="auto">
              <a:xfrm>
                <a:off x="3026" y="155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69" name="Rectangle 109"/>
              <p:cNvSpPr>
                <a:spLocks noChangeArrowheads="1"/>
              </p:cNvSpPr>
              <p:nvPr/>
            </p:nvSpPr>
            <p:spPr bwMode="auto">
              <a:xfrm>
                <a:off x="3006" y="181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0" name="Rectangle 110"/>
              <p:cNvSpPr>
                <a:spLocks noChangeArrowheads="1"/>
              </p:cNvSpPr>
              <p:nvPr/>
            </p:nvSpPr>
            <p:spPr bwMode="auto">
              <a:xfrm>
                <a:off x="2952" y="225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1" name="Rectangle 111"/>
              <p:cNvSpPr>
                <a:spLocks noChangeArrowheads="1"/>
              </p:cNvSpPr>
              <p:nvPr/>
            </p:nvSpPr>
            <p:spPr bwMode="auto">
              <a:xfrm>
                <a:off x="2962" y="180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2" name="Rectangle 112"/>
              <p:cNvSpPr>
                <a:spLocks noChangeArrowheads="1"/>
              </p:cNvSpPr>
              <p:nvPr/>
            </p:nvSpPr>
            <p:spPr bwMode="auto">
              <a:xfrm>
                <a:off x="3084" y="175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3" name="Rectangle 113"/>
              <p:cNvSpPr>
                <a:spLocks noChangeArrowheads="1"/>
              </p:cNvSpPr>
              <p:nvPr/>
            </p:nvSpPr>
            <p:spPr bwMode="auto">
              <a:xfrm>
                <a:off x="3125" y="18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4" name="Rectangle 114"/>
              <p:cNvSpPr>
                <a:spLocks noChangeArrowheads="1"/>
              </p:cNvSpPr>
              <p:nvPr/>
            </p:nvSpPr>
            <p:spPr bwMode="auto">
              <a:xfrm>
                <a:off x="3063" y="1759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5" name="Rectangle 115"/>
              <p:cNvSpPr>
                <a:spLocks noChangeArrowheads="1"/>
              </p:cNvSpPr>
              <p:nvPr/>
            </p:nvSpPr>
            <p:spPr bwMode="auto">
              <a:xfrm>
                <a:off x="2924" y="18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6" name="Rectangle 116"/>
              <p:cNvSpPr>
                <a:spLocks noChangeArrowheads="1"/>
              </p:cNvSpPr>
              <p:nvPr/>
            </p:nvSpPr>
            <p:spPr bwMode="auto">
              <a:xfrm>
                <a:off x="3058" y="190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7" name="Rectangle 117"/>
              <p:cNvSpPr>
                <a:spLocks noChangeArrowheads="1"/>
              </p:cNvSpPr>
              <p:nvPr/>
            </p:nvSpPr>
            <p:spPr bwMode="auto">
              <a:xfrm>
                <a:off x="3000" y="171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8" name="Rectangle 118"/>
              <p:cNvSpPr>
                <a:spLocks noChangeArrowheads="1"/>
              </p:cNvSpPr>
              <p:nvPr/>
            </p:nvSpPr>
            <p:spPr bwMode="auto">
              <a:xfrm>
                <a:off x="2874" y="177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79" name="Rectangle 119"/>
              <p:cNvSpPr>
                <a:spLocks noChangeArrowheads="1"/>
              </p:cNvSpPr>
              <p:nvPr/>
            </p:nvSpPr>
            <p:spPr bwMode="auto">
              <a:xfrm>
                <a:off x="3033" y="189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0" name="Rectangle 120"/>
              <p:cNvSpPr>
                <a:spLocks noChangeArrowheads="1"/>
              </p:cNvSpPr>
              <p:nvPr/>
            </p:nvSpPr>
            <p:spPr bwMode="auto">
              <a:xfrm>
                <a:off x="3160" y="200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1" name="Rectangle 121"/>
              <p:cNvSpPr>
                <a:spLocks noChangeArrowheads="1"/>
              </p:cNvSpPr>
              <p:nvPr/>
            </p:nvSpPr>
            <p:spPr bwMode="auto">
              <a:xfrm>
                <a:off x="3402" y="150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2" name="Rectangle 122"/>
              <p:cNvSpPr>
                <a:spLocks noChangeArrowheads="1"/>
              </p:cNvSpPr>
              <p:nvPr/>
            </p:nvSpPr>
            <p:spPr bwMode="auto">
              <a:xfrm>
                <a:off x="3180" y="167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3" name="Rectangle 123"/>
              <p:cNvSpPr>
                <a:spLocks noChangeArrowheads="1"/>
              </p:cNvSpPr>
              <p:nvPr/>
            </p:nvSpPr>
            <p:spPr bwMode="auto">
              <a:xfrm>
                <a:off x="3352" y="167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4" name="Rectangle 124"/>
              <p:cNvSpPr>
                <a:spLocks noChangeArrowheads="1"/>
              </p:cNvSpPr>
              <p:nvPr/>
            </p:nvSpPr>
            <p:spPr bwMode="auto">
              <a:xfrm>
                <a:off x="3173" y="147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5" name="Rectangle 125"/>
              <p:cNvSpPr>
                <a:spLocks noChangeArrowheads="1"/>
              </p:cNvSpPr>
              <p:nvPr/>
            </p:nvSpPr>
            <p:spPr bwMode="auto">
              <a:xfrm>
                <a:off x="2358" y="2395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6" name="Rectangle 126"/>
              <p:cNvSpPr>
                <a:spLocks noChangeArrowheads="1"/>
              </p:cNvSpPr>
              <p:nvPr/>
            </p:nvSpPr>
            <p:spPr bwMode="auto">
              <a:xfrm>
                <a:off x="2522" y="2287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7" name="Rectangle 127"/>
              <p:cNvSpPr>
                <a:spLocks noChangeArrowheads="1"/>
              </p:cNvSpPr>
              <p:nvPr/>
            </p:nvSpPr>
            <p:spPr bwMode="auto">
              <a:xfrm>
                <a:off x="2300" y="2458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8" name="Rectangle 128"/>
              <p:cNvSpPr>
                <a:spLocks noChangeArrowheads="1"/>
              </p:cNvSpPr>
              <p:nvPr/>
            </p:nvSpPr>
            <p:spPr bwMode="auto">
              <a:xfrm>
                <a:off x="2472" y="245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89" name="Rectangle 129"/>
              <p:cNvSpPr>
                <a:spLocks noChangeArrowheads="1"/>
              </p:cNvSpPr>
              <p:nvPr/>
            </p:nvSpPr>
            <p:spPr bwMode="auto">
              <a:xfrm>
                <a:off x="3258" y="2263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90" name="Rectangle 130"/>
              <p:cNvSpPr>
                <a:spLocks noChangeArrowheads="1"/>
              </p:cNvSpPr>
              <p:nvPr/>
            </p:nvSpPr>
            <p:spPr bwMode="auto">
              <a:xfrm>
                <a:off x="3036" y="2434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91" name="Rectangle 131"/>
              <p:cNvSpPr>
                <a:spLocks noChangeArrowheads="1"/>
              </p:cNvSpPr>
              <p:nvPr/>
            </p:nvSpPr>
            <p:spPr bwMode="auto">
              <a:xfrm>
                <a:off x="3208" y="2432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92" name="Rectangle 132"/>
              <p:cNvSpPr>
                <a:spLocks noChangeArrowheads="1"/>
              </p:cNvSpPr>
              <p:nvPr/>
            </p:nvSpPr>
            <p:spPr bwMode="auto">
              <a:xfrm>
                <a:off x="3029" y="2230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1893" name="Text Box 133"/>
            <p:cNvSpPr txBox="1">
              <a:spLocks noChangeArrowheads="1"/>
            </p:cNvSpPr>
            <p:nvPr/>
          </p:nvSpPr>
          <p:spPr bwMode="auto">
            <a:xfrm>
              <a:off x="4143" y="2475"/>
              <a:ext cx="1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buFontTx/>
                <a:buNone/>
              </a:pPr>
              <a:r>
                <a:rPr lang="en-US" sz="2000" b="1">
                  <a:solidFill>
                    <a:srgbClr val="339933"/>
                  </a:solidFill>
                  <a:latin typeface="Tahoma" pitchFamily="34" charset="0"/>
                </a:rPr>
                <a:t>original image</a:t>
              </a:r>
            </a:p>
          </p:txBody>
        </p:sp>
      </p:grpSp>
      <p:grpSp>
        <p:nvGrpSpPr>
          <p:cNvPr id="1141894" name="Group 134"/>
          <p:cNvGrpSpPr>
            <a:grpSpLocks/>
          </p:cNvGrpSpPr>
          <p:nvPr/>
        </p:nvGrpSpPr>
        <p:grpSpPr bwMode="auto">
          <a:xfrm>
            <a:off x="6611938" y="3962400"/>
            <a:ext cx="2114550" cy="2085975"/>
            <a:chOff x="4165" y="2674"/>
            <a:chExt cx="1332" cy="1314"/>
          </a:xfrm>
        </p:grpSpPr>
        <p:grpSp>
          <p:nvGrpSpPr>
            <p:cNvPr id="1141895" name="Group 135"/>
            <p:cNvGrpSpPr>
              <a:grpSpLocks/>
            </p:cNvGrpSpPr>
            <p:nvPr/>
          </p:nvGrpSpPr>
          <p:grpSpPr bwMode="auto">
            <a:xfrm>
              <a:off x="4174" y="2674"/>
              <a:ext cx="1227" cy="1106"/>
              <a:chOff x="1726" y="2984"/>
              <a:chExt cx="1227" cy="1106"/>
            </a:xfrm>
          </p:grpSpPr>
          <p:sp>
            <p:nvSpPr>
              <p:cNvPr id="1141896" name="Rectangle 136"/>
              <p:cNvSpPr>
                <a:spLocks noChangeArrowheads="1"/>
              </p:cNvSpPr>
              <p:nvPr/>
            </p:nvSpPr>
            <p:spPr bwMode="auto">
              <a:xfrm>
                <a:off x="1726" y="2984"/>
                <a:ext cx="1227" cy="11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97" name="Rectangle 137"/>
              <p:cNvSpPr>
                <a:spLocks noChangeArrowheads="1"/>
              </p:cNvSpPr>
              <p:nvPr/>
            </p:nvSpPr>
            <p:spPr bwMode="auto">
              <a:xfrm>
                <a:off x="2077" y="3546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98" name="Rectangle 138"/>
              <p:cNvSpPr>
                <a:spLocks noChangeArrowheads="1"/>
              </p:cNvSpPr>
              <p:nvPr/>
            </p:nvSpPr>
            <p:spPr bwMode="auto">
              <a:xfrm>
                <a:off x="2136" y="3551"/>
                <a:ext cx="56" cy="5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899" name="Freeform 139"/>
              <p:cNvSpPr>
                <a:spLocks/>
              </p:cNvSpPr>
              <p:nvPr/>
            </p:nvSpPr>
            <p:spPr bwMode="auto">
              <a:xfrm>
                <a:off x="1796" y="3092"/>
                <a:ext cx="1107" cy="879"/>
              </a:xfrm>
              <a:custGeom>
                <a:avLst/>
                <a:gdLst/>
                <a:ahLst/>
                <a:cxnLst>
                  <a:cxn ang="0">
                    <a:pos x="0" y="849"/>
                  </a:cxn>
                  <a:cxn ang="0">
                    <a:pos x="0" y="788"/>
                  </a:cxn>
                  <a:cxn ang="0">
                    <a:pos x="69" y="781"/>
                  </a:cxn>
                  <a:cxn ang="0">
                    <a:pos x="107" y="621"/>
                  </a:cxn>
                  <a:cxn ang="0">
                    <a:pos x="251" y="386"/>
                  </a:cxn>
                  <a:cxn ang="0">
                    <a:pos x="357" y="303"/>
                  </a:cxn>
                  <a:cxn ang="0">
                    <a:pos x="440" y="144"/>
                  </a:cxn>
                  <a:cxn ang="0">
                    <a:pos x="561" y="83"/>
                  </a:cxn>
                  <a:cxn ang="0">
                    <a:pos x="592" y="0"/>
                  </a:cxn>
                  <a:cxn ang="0">
                    <a:pos x="758" y="136"/>
                  </a:cxn>
                  <a:cxn ang="0">
                    <a:pos x="827" y="265"/>
                  </a:cxn>
                  <a:cxn ang="0">
                    <a:pos x="917" y="379"/>
                  </a:cxn>
                  <a:cxn ang="0">
                    <a:pos x="1039" y="493"/>
                  </a:cxn>
                  <a:cxn ang="0">
                    <a:pos x="1107" y="576"/>
                  </a:cxn>
                  <a:cxn ang="0">
                    <a:pos x="1099" y="811"/>
                  </a:cxn>
                  <a:cxn ang="0">
                    <a:pos x="993" y="879"/>
                  </a:cxn>
                  <a:cxn ang="0">
                    <a:pos x="819" y="720"/>
                  </a:cxn>
                  <a:cxn ang="0">
                    <a:pos x="493" y="758"/>
                  </a:cxn>
                  <a:cxn ang="0">
                    <a:pos x="273" y="728"/>
                  </a:cxn>
                  <a:cxn ang="0">
                    <a:pos x="220" y="826"/>
                  </a:cxn>
                  <a:cxn ang="0">
                    <a:pos x="0" y="849"/>
                  </a:cxn>
                </a:cxnLst>
                <a:rect l="0" t="0" r="r" b="b"/>
                <a:pathLst>
                  <a:path w="1107" h="879">
                    <a:moveTo>
                      <a:pt x="0" y="849"/>
                    </a:moveTo>
                    <a:lnTo>
                      <a:pt x="0" y="788"/>
                    </a:lnTo>
                    <a:lnTo>
                      <a:pt x="69" y="781"/>
                    </a:lnTo>
                    <a:lnTo>
                      <a:pt x="107" y="621"/>
                    </a:lnTo>
                    <a:lnTo>
                      <a:pt x="251" y="386"/>
                    </a:lnTo>
                    <a:lnTo>
                      <a:pt x="357" y="303"/>
                    </a:lnTo>
                    <a:lnTo>
                      <a:pt x="440" y="144"/>
                    </a:lnTo>
                    <a:lnTo>
                      <a:pt x="561" y="83"/>
                    </a:lnTo>
                    <a:lnTo>
                      <a:pt x="592" y="0"/>
                    </a:lnTo>
                    <a:lnTo>
                      <a:pt x="758" y="136"/>
                    </a:lnTo>
                    <a:lnTo>
                      <a:pt x="827" y="265"/>
                    </a:lnTo>
                    <a:lnTo>
                      <a:pt x="917" y="379"/>
                    </a:lnTo>
                    <a:lnTo>
                      <a:pt x="1039" y="493"/>
                    </a:lnTo>
                    <a:lnTo>
                      <a:pt x="1107" y="576"/>
                    </a:lnTo>
                    <a:lnTo>
                      <a:pt x="1099" y="811"/>
                    </a:lnTo>
                    <a:lnTo>
                      <a:pt x="993" y="879"/>
                    </a:lnTo>
                    <a:lnTo>
                      <a:pt x="819" y="720"/>
                    </a:lnTo>
                    <a:lnTo>
                      <a:pt x="493" y="758"/>
                    </a:lnTo>
                    <a:lnTo>
                      <a:pt x="273" y="728"/>
                    </a:lnTo>
                    <a:lnTo>
                      <a:pt x="220" y="826"/>
                    </a:lnTo>
                    <a:lnTo>
                      <a:pt x="0" y="849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900" name="Freeform 140"/>
              <p:cNvSpPr>
                <a:spLocks/>
              </p:cNvSpPr>
              <p:nvPr/>
            </p:nvSpPr>
            <p:spPr bwMode="auto">
              <a:xfrm>
                <a:off x="2214" y="3381"/>
                <a:ext cx="341" cy="310"/>
              </a:xfrm>
              <a:custGeom>
                <a:avLst/>
                <a:gdLst/>
                <a:ahLst/>
                <a:cxnLst>
                  <a:cxn ang="0">
                    <a:pos x="0" y="242"/>
                  </a:cxn>
                  <a:cxn ang="0">
                    <a:pos x="30" y="189"/>
                  </a:cxn>
                  <a:cxn ang="0">
                    <a:pos x="144" y="0"/>
                  </a:cxn>
                  <a:cxn ang="0">
                    <a:pos x="326" y="136"/>
                  </a:cxn>
                  <a:cxn ang="0">
                    <a:pos x="341" y="310"/>
                  </a:cxn>
                  <a:cxn ang="0">
                    <a:pos x="0" y="242"/>
                  </a:cxn>
                </a:cxnLst>
                <a:rect l="0" t="0" r="r" b="b"/>
                <a:pathLst>
                  <a:path w="341" h="310">
                    <a:moveTo>
                      <a:pt x="0" y="242"/>
                    </a:moveTo>
                    <a:cubicBezTo>
                      <a:pt x="11" y="225"/>
                      <a:pt x="17" y="204"/>
                      <a:pt x="30" y="189"/>
                    </a:cubicBezTo>
                    <a:lnTo>
                      <a:pt x="144" y="0"/>
                    </a:lnTo>
                    <a:lnTo>
                      <a:pt x="326" y="136"/>
                    </a:lnTo>
                    <a:lnTo>
                      <a:pt x="341" y="310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1901" name="Text Box 141"/>
            <p:cNvSpPr txBox="1">
              <a:spLocks noChangeArrowheads="1"/>
            </p:cNvSpPr>
            <p:nvPr/>
          </p:nvSpPr>
          <p:spPr bwMode="auto">
            <a:xfrm>
              <a:off x="4165" y="3738"/>
              <a:ext cx="13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buFontTx/>
                <a:buNone/>
              </a:pPr>
              <a:r>
                <a:rPr lang="en-US" sz="2000" b="1">
                  <a:solidFill>
                    <a:srgbClr val="339933"/>
                  </a:solidFill>
                  <a:latin typeface="Tahoma" pitchFamily="34" charset="0"/>
                </a:rPr>
                <a:t>restored image</a:t>
              </a:r>
            </a:p>
          </p:txBody>
        </p:sp>
      </p:grpSp>
      <p:sp>
        <p:nvSpPr>
          <p:cNvPr id="1141902" name="Rectangle 142"/>
          <p:cNvSpPr>
            <a:spLocks noChangeArrowheads="1"/>
          </p:cNvSpPr>
          <p:nvPr/>
        </p:nvSpPr>
        <p:spPr bwMode="auto">
          <a:xfrm>
            <a:off x="444500" y="5153025"/>
            <a:ext cx="61023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r>
              <a:rPr lang="en-US" sz="2800"/>
              <a:t>This problem is called </a:t>
            </a:r>
            <a:r>
              <a:rPr lang="en-US" sz="2800" b="1"/>
              <a:t>image restoration (denoising)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3" grpId="0" build="p" bldLvl="5" autoUpdateAnimBg="0"/>
      <p:bldP spid="1141764" grpId="0" autoUpdateAnimBg="0"/>
      <p:bldP spid="11419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EE88D-9341-43E8-82CB-5191BD919AE0}" type="slidenum">
              <a:rPr lang="en-US"/>
              <a:pPr/>
              <a:t>9</a:t>
            </a:fld>
            <a:endParaRPr lang="en-US"/>
          </a:p>
        </p:txBody>
      </p:sp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Labeling Problem : </a:t>
            </a:r>
            <a:br>
              <a:rPr lang="en-US"/>
            </a:br>
            <a:r>
              <a:rPr lang="en-US"/>
              <a:t>Motivation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05800" cy="1230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Fax image is binary: each pixel is either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black (stored as 0)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or white (stored as 1)</a:t>
            </a:r>
          </a:p>
        </p:txBody>
      </p:sp>
      <p:grpSp>
        <p:nvGrpSpPr>
          <p:cNvPr id="1143812" name="Group 4"/>
          <p:cNvGrpSpPr>
            <a:grpSpLocks/>
          </p:cNvGrpSpPr>
          <p:nvPr/>
        </p:nvGrpSpPr>
        <p:grpSpPr bwMode="auto">
          <a:xfrm>
            <a:off x="6837363" y="3760788"/>
            <a:ext cx="1947862" cy="1755775"/>
            <a:chOff x="1726" y="2984"/>
            <a:chExt cx="1227" cy="1106"/>
          </a:xfrm>
        </p:grpSpPr>
        <p:sp>
          <p:nvSpPr>
            <p:cNvPr id="1143813" name="Rectangle 5"/>
            <p:cNvSpPr>
              <a:spLocks noChangeArrowheads="1"/>
            </p:cNvSpPr>
            <p:nvPr/>
          </p:nvSpPr>
          <p:spPr bwMode="auto">
            <a:xfrm>
              <a:off x="1726" y="2984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14" name="Rectangle 6"/>
            <p:cNvSpPr>
              <a:spLocks noChangeArrowheads="1"/>
            </p:cNvSpPr>
            <p:nvPr/>
          </p:nvSpPr>
          <p:spPr bwMode="auto">
            <a:xfrm>
              <a:off x="2077" y="354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15" name="Rectangle 7"/>
            <p:cNvSpPr>
              <a:spLocks noChangeArrowheads="1"/>
            </p:cNvSpPr>
            <p:nvPr/>
          </p:nvSpPr>
          <p:spPr bwMode="auto">
            <a:xfrm>
              <a:off x="2136" y="3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16" name="Freeform 8"/>
            <p:cNvSpPr>
              <a:spLocks/>
            </p:cNvSpPr>
            <p:nvPr/>
          </p:nvSpPr>
          <p:spPr bwMode="auto">
            <a:xfrm>
              <a:off x="1796" y="3092"/>
              <a:ext cx="1107" cy="879"/>
            </a:xfrm>
            <a:custGeom>
              <a:avLst/>
              <a:gdLst/>
              <a:ahLst/>
              <a:cxnLst>
                <a:cxn ang="0">
                  <a:pos x="0" y="849"/>
                </a:cxn>
                <a:cxn ang="0">
                  <a:pos x="0" y="788"/>
                </a:cxn>
                <a:cxn ang="0">
                  <a:pos x="69" y="781"/>
                </a:cxn>
                <a:cxn ang="0">
                  <a:pos x="107" y="621"/>
                </a:cxn>
                <a:cxn ang="0">
                  <a:pos x="251" y="386"/>
                </a:cxn>
                <a:cxn ang="0">
                  <a:pos x="357" y="303"/>
                </a:cxn>
                <a:cxn ang="0">
                  <a:pos x="440" y="144"/>
                </a:cxn>
                <a:cxn ang="0">
                  <a:pos x="561" y="83"/>
                </a:cxn>
                <a:cxn ang="0">
                  <a:pos x="592" y="0"/>
                </a:cxn>
                <a:cxn ang="0">
                  <a:pos x="758" y="136"/>
                </a:cxn>
                <a:cxn ang="0">
                  <a:pos x="827" y="265"/>
                </a:cxn>
                <a:cxn ang="0">
                  <a:pos x="917" y="379"/>
                </a:cxn>
                <a:cxn ang="0">
                  <a:pos x="1039" y="493"/>
                </a:cxn>
                <a:cxn ang="0">
                  <a:pos x="1107" y="576"/>
                </a:cxn>
                <a:cxn ang="0">
                  <a:pos x="1099" y="811"/>
                </a:cxn>
                <a:cxn ang="0">
                  <a:pos x="993" y="879"/>
                </a:cxn>
                <a:cxn ang="0">
                  <a:pos x="819" y="720"/>
                </a:cxn>
                <a:cxn ang="0">
                  <a:pos x="493" y="758"/>
                </a:cxn>
                <a:cxn ang="0">
                  <a:pos x="273" y="728"/>
                </a:cxn>
                <a:cxn ang="0">
                  <a:pos x="220" y="826"/>
                </a:cxn>
                <a:cxn ang="0">
                  <a:pos x="0" y="849"/>
                </a:cxn>
              </a:cxnLst>
              <a:rect l="0" t="0" r="r" b="b"/>
              <a:pathLst>
                <a:path w="1107" h="879">
                  <a:moveTo>
                    <a:pt x="0" y="849"/>
                  </a:moveTo>
                  <a:lnTo>
                    <a:pt x="0" y="788"/>
                  </a:lnTo>
                  <a:lnTo>
                    <a:pt x="69" y="781"/>
                  </a:lnTo>
                  <a:lnTo>
                    <a:pt x="107" y="621"/>
                  </a:lnTo>
                  <a:lnTo>
                    <a:pt x="251" y="386"/>
                  </a:lnTo>
                  <a:lnTo>
                    <a:pt x="357" y="303"/>
                  </a:lnTo>
                  <a:lnTo>
                    <a:pt x="440" y="144"/>
                  </a:lnTo>
                  <a:lnTo>
                    <a:pt x="561" y="83"/>
                  </a:lnTo>
                  <a:lnTo>
                    <a:pt x="592" y="0"/>
                  </a:lnTo>
                  <a:lnTo>
                    <a:pt x="758" y="136"/>
                  </a:lnTo>
                  <a:lnTo>
                    <a:pt x="827" y="265"/>
                  </a:lnTo>
                  <a:lnTo>
                    <a:pt x="917" y="379"/>
                  </a:lnTo>
                  <a:lnTo>
                    <a:pt x="1039" y="493"/>
                  </a:lnTo>
                  <a:lnTo>
                    <a:pt x="1107" y="576"/>
                  </a:lnTo>
                  <a:lnTo>
                    <a:pt x="1099" y="811"/>
                  </a:lnTo>
                  <a:lnTo>
                    <a:pt x="993" y="879"/>
                  </a:lnTo>
                  <a:lnTo>
                    <a:pt x="819" y="720"/>
                  </a:lnTo>
                  <a:lnTo>
                    <a:pt x="493" y="758"/>
                  </a:lnTo>
                  <a:lnTo>
                    <a:pt x="273" y="728"/>
                  </a:lnTo>
                  <a:lnTo>
                    <a:pt x="220" y="826"/>
                  </a:lnTo>
                  <a:lnTo>
                    <a:pt x="0" y="849"/>
                  </a:lnTo>
                  <a:close/>
                </a:path>
              </a:pathLst>
            </a:custGeom>
            <a:solidFill>
              <a:schemeClr val="tx1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17" name="Freeform 9"/>
            <p:cNvSpPr>
              <a:spLocks/>
            </p:cNvSpPr>
            <p:nvPr/>
          </p:nvSpPr>
          <p:spPr bwMode="auto">
            <a:xfrm>
              <a:off x="2214" y="3381"/>
              <a:ext cx="341" cy="310"/>
            </a:xfrm>
            <a:custGeom>
              <a:avLst/>
              <a:gdLst/>
              <a:ahLst/>
              <a:cxnLst>
                <a:cxn ang="0">
                  <a:pos x="0" y="242"/>
                </a:cxn>
                <a:cxn ang="0">
                  <a:pos x="30" y="189"/>
                </a:cxn>
                <a:cxn ang="0">
                  <a:pos x="144" y="0"/>
                </a:cxn>
                <a:cxn ang="0">
                  <a:pos x="326" y="136"/>
                </a:cxn>
                <a:cxn ang="0">
                  <a:pos x="341" y="310"/>
                </a:cxn>
                <a:cxn ang="0">
                  <a:pos x="0" y="242"/>
                </a:cxn>
              </a:cxnLst>
              <a:rect l="0" t="0" r="r" b="b"/>
              <a:pathLst>
                <a:path w="341" h="310">
                  <a:moveTo>
                    <a:pt x="0" y="242"/>
                  </a:moveTo>
                  <a:cubicBezTo>
                    <a:pt x="11" y="225"/>
                    <a:pt x="17" y="204"/>
                    <a:pt x="30" y="189"/>
                  </a:cubicBezTo>
                  <a:lnTo>
                    <a:pt x="144" y="0"/>
                  </a:lnTo>
                  <a:lnTo>
                    <a:pt x="326" y="136"/>
                  </a:lnTo>
                  <a:lnTo>
                    <a:pt x="341" y="310"/>
                  </a:lnTo>
                  <a:lnTo>
                    <a:pt x="0" y="242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3818" name="Group 10"/>
          <p:cNvGrpSpPr>
            <a:grpSpLocks/>
          </p:cNvGrpSpPr>
          <p:nvPr/>
        </p:nvGrpSpPr>
        <p:grpSpPr bwMode="auto">
          <a:xfrm>
            <a:off x="6970713" y="1441450"/>
            <a:ext cx="1947862" cy="1755775"/>
            <a:chOff x="2266" y="1461"/>
            <a:chExt cx="1227" cy="1106"/>
          </a:xfrm>
        </p:grpSpPr>
        <p:sp>
          <p:nvSpPr>
            <p:cNvPr id="1143819" name="Rectangle 11"/>
            <p:cNvSpPr>
              <a:spLocks noChangeArrowheads="1"/>
            </p:cNvSpPr>
            <p:nvPr/>
          </p:nvSpPr>
          <p:spPr bwMode="auto">
            <a:xfrm>
              <a:off x="2266" y="1461"/>
              <a:ext cx="1227" cy="11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0" name="Rectangle 12"/>
            <p:cNvSpPr>
              <a:spLocks noChangeArrowheads="1"/>
            </p:cNvSpPr>
            <p:nvPr/>
          </p:nvSpPr>
          <p:spPr bwMode="auto">
            <a:xfrm>
              <a:off x="2506" y="15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1" name="Rectangle 13"/>
            <p:cNvSpPr>
              <a:spLocks noChangeArrowheads="1"/>
            </p:cNvSpPr>
            <p:nvPr/>
          </p:nvSpPr>
          <p:spPr bwMode="auto">
            <a:xfrm>
              <a:off x="2842" y="16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2" name="Rectangle 14"/>
            <p:cNvSpPr>
              <a:spLocks noChangeArrowheads="1"/>
            </p:cNvSpPr>
            <p:nvPr/>
          </p:nvSpPr>
          <p:spPr bwMode="auto">
            <a:xfrm>
              <a:off x="2456" y="168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3" name="Rectangle 15"/>
            <p:cNvSpPr>
              <a:spLocks noChangeArrowheads="1"/>
            </p:cNvSpPr>
            <p:nvPr/>
          </p:nvSpPr>
          <p:spPr bwMode="auto">
            <a:xfrm>
              <a:off x="2665" y="16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4" name="Rectangle 16"/>
            <p:cNvSpPr>
              <a:spLocks noChangeArrowheads="1"/>
            </p:cNvSpPr>
            <p:nvPr/>
          </p:nvSpPr>
          <p:spPr bwMode="auto">
            <a:xfrm>
              <a:off x="2277" y="14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5" name="Rectangle 17"/>
            <p:cNvSpPr>
              <a:spLocks noChangeArrowheads="1"/>
            </p:cNvSpPr>
            <p:nvPr/>
          </p:nvSpPr>
          <p:spPr bwMode="auto">
            <a:xfrm>
              <a:off x="2855" y="179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6" name="Rectangle 18"/>
            <p:cNvSpPr>
              <a:spLocks noChangeArrowheads="1"/>
            </p:cNvSpPr>
            <p:nvPr/>
          </p:nvSpPr>
          <p:spPr bwMode="auto">
            <a:xfrm>
              <a:off x="3068" y="186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7" name="Rectangle 19"/>
            <p:cNvSpPr>
              <a:spLocks noChangeArrowheads="1"/>
            </p:cNvSpPr>
            <p:nvPr/>
          </p:nvSpPr>
          <p:spPr bwMode="auto">
            <a:xfrm>
              <a:off x="3202" y="19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8" name="Rectangle 20"/>
            <p:cNvSpPr>
              <a:spLocks noChangeArrowheads="1"/>
            </p:cNvSpPr>
            <p:nvPr/>
          </p:nvSpPr>
          <p:spPr bwMode="auto">
            <a:xfrm>
              <a:off x="2726" y="19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29" name="Rectangle 21"/>
            <p:cNvSpPr>
              <a:spLocks noChangeArrowheads="1"/>
            </p:cNvSpPr>
            <p:nvPr/>
          </p:nvSpPr>
          <p:spPr bwMode="auto">
            <a:xfrm>
              <a:off x="2792" y="174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0" name="Rectangle 22"/>
            <p:cNvSpPr>
              <a:spLocks noChangeArrowheads="1"/>
            </p:cNvSpPr>
            <p:nvPr/>
          </p:nvSpPr>
          <p:spPr bwMode="auto">
            <a:xfrm>
              <a:off x="2652" y="191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1" name="Rectangle 23"/>
            <p:cNvSpPr>
              <a:spLocks noChangeArrowheads="1"/>
            </p:cNvSpPr>
            <p:nvPr/>
          </p:nvSpPr>
          <p:spPr bwMode="auto">
            <a:xfrm>
              <a:off x="3146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2" name="Rectangle 24"/>
            <p:cNvSpPr>
              <a:spLocks noChangeArrowheads="1"/>
            </p:cNvSpPr>
            <p:nvPr/>
          </p:nvSpPr>
          <p:spPr bwMode="auto">
            <a:xfrm>
              <a:off x="2670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3" name="Rectangle 25"/>
            <p:cNvSpPr>
              <a:spLocks noChangeArrowheads="1"/>
            </p:cNvSpPr>
            <p:nvPr/>
          </p:nvSpPr>
          <p:spPr bwMode="auto">
            <a:xfrm>
              <a:off x="308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4" name="Rectangle 26"/>
            <p:cNvSpPr>
              <a:spLocks noChangeArrowheads="1"/>
            </p:cNvSpPr>
            <p:nvPr/>
          </p:nvSpPr>
          <p:spPr bwMode="auto">
            <a:xfrm>
              <a:off x="2631" y="191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5" name="Rectangle 27"/>
            <p:cNvSpPr>
              <a:spLocks noChangeArrowheads="1"/>
            </p:cNvSpPr>
            <p:nvPr/>
          </p:nvSpPr>
          <p:spPr bwMode="auto">
            <a:xfrm>
              <a:off x="2852" y="20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6" name="Rectangle 28"/>
            <p:cNvSpPr>
              <a:spLocks noChangeArrowheads="1"/>
            </p:cNvSpPr>
            <p:nvPr/>
          </p:nvSpPr>
          <p:spPr bwMode="auto">
            <a:xfrm>
              <a:off x="2626" y="206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7" name="Rectangle 29"/>
            <p:cNvSpPr>
              <a:spLocks noChangeArrowheads="1"/>
            </p:cNvSpPr>
            <p:nvPr/>
          </p:nvSpPr>
          <p:spPr bwMode="auto">
            <a:xfrm>
              <a:off x="2870" y="21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8" name="Rectangle 30"/>
            <p:cNvSpPr>
              <a:spLocks noChangeArrowheads="1"/>
            </p:cNvSpPr>
            <p:nvPr/>
          </p:nvSpPr>
          <p:spPr bwMode="auto">
            <a:xfrm>
              <a:off x="2568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39" name="Rectangle 31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0" name="Rectangle 32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1" name="Rectangle 33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2" name="Rectangle 34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3" name="Rectangle 35"/>
            <p:cNvSpPr>
              <a:spLocks noChangeArrowheads="1"/>
            </p:cNvSpPr>
            <p:nvPr/>
          </p:nvSpPr>
          <p:spPr bwMode="auto">
            <a:xfrm>
              <a:off x="3240" y="183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4" name="Rectangle 36"/>
            <p:cNvSpPr>
              <a:spLocks noChangeArrowheads="1"/>
            </p:cNvSpPr>
            <p:nvPr/>
          </p:nvSpPr>
          <p:spPr bwMode="auto">
            <a:xfrm>
              <a:off x="3303" y="18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5" name="Rectangle 37"/>
            <p:cNvSpPr>
              <a:spLocks noChangeArrowheads="1"/>
            </p:cNvSpPr>
            <p:nvPr/>
          </p:nvSpPr>
          <p:spPr bwMode="auto">
            <a:xfrm>
              <a:off x="3164" y="196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6" name="Rectangle 38"/>
            <p:cNvSpPr>
              <a:spLocks noChangeArrowheads="1"/>
            </p:cNvSpPr>
            <p:nvPr/>
          </p:nvSpPr>
          <p:spPr bwMode="auto">
            <a:xfrm>
              <a:off x="3298" y="203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7" name="Rectangle 39"/>
            <p:cNvSpPr>
              <a:spLocks noChangeArrowheads="1"/>
            </p:cNvSpPr>
            <p:nvPr/>
          </p:nvSpPr>
          <p:spPr bwMode="auto">
            <a:xfrm>
              <a:off x="3182" y="21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8" name="Rectangle 40"/>
            <p:cNvSpPr>
              <a:spLocks noChangeArrowheads="1"/>
            </p:cNvSpPr>
            <p:nvPr/>
          </p:nvSpPr>
          <p:spPr bwMode="auto">
            <a:xfrm>
              <a:off x="3247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49" name="Rectangle 41"/>
            <p:cNvSpPr>
              <a:spLocks noChangeArrowheads="1"/>
            </p:cNvSpPr>
            <p:nvPr/>
          </p:nvSpPr>
          <p:spPr bwMode="auto">
            <a:xfrm>
              <a:off x="2748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0" name="Rectangle 42"/>
            <p:cNvSpPr>
              <a:spLocks noChangeArrowheads="1"/>
            </p:cNvSpPr>
            <p:nvPr/>
          </p:nvSpPr>
          <p:spPr bwMode="auto">
            <a:xfrm>
              <a:off x="3242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1" name="Rectangle 43"/>
            <p:cNvSpPr>
              <a:spLocks noChangeArrowheads="1"/>
            </p:cNvSpPr>
            <p:nvPr/>
          </p:nvSpPr>
          <p:spPr bwMode="auto">
            <a:xfrm>
              <a:off x="2766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2" name="Rectangle 44"/>
            <p:cNvSpPr>
              <a:spLocks noChangeArrowheads="1"/>
            </p:cNvSpPr>
            <p:nvPr/>
          </p:nvSpPr>
          <p:spPr bwMode="auto">
            <a:xfrm>
              <a:off x="3184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3" name="Rectangle 45"/>
            <p:cNvSpPr>
              <a:spLocks noChangeArrowheads="1"/>
            </p:cNvSpPr>
            <p:nvPr/>
          </p:nvSpPr>
          <p:spPr bwMode="auto">
            <a:xfrm>
              <a:off x="2727" y="201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4" name="Rectangle 46"/>
            <p:cNvSpPr>
              <a:spLocks noChangeArrowheads="1"/>
            </p:cNvSpPr>
            <p:nvPr/>
          </p:nvSpPr>
          <p:spPr bwMode="auto">
            <a:xfrm>
              <a:off x="2588" y="208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5" name="Rectangle 47"/>
            <p:cNvSpPr>
              <a:spLocks noChangeArrowheads="1"/>
            </p:cNvSpPr>
            <p:nvPr/>
          </p:nvSpPr>
          <p:spPr bwMode="auto">
            <a:xfrm>
              <a:off x="2442" y="223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6" name="Rectangle 48"/>
            <p:cNvSpPr>
              <a:spLocks noChangeArrowheads="1"/>
            </p:cNvSpPr>
            <p:nvPr/>
          </p:nvSpPr>
          <p:spPr bwMode="auto">
            <a:xfrm>
              <a:off x="2606" y="22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7" name="Rectangle 49"/>
            <p:cNvSpPr>
              <a:spLocks noChangeArrowheads="1"/>
            </p:cNvSpPr>
            <p:nvPr/>
          </p:nvSpPr>
          <p:spPr bwMode="auto">
            <a:xfrm>
              <a:off x="2664" y="196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8" name="Rectangle 50"/>
            <p:cNvSpPr>
              <a:spLocks noChangeArrowheads="1"/>
            </p:cNvSpPr>
            <p:nvPr/>
          </p:nvSpPr>
          <p:spPr bwMode="auto">
            <a:xfrm>
              <a:off x="3399" y="19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59" name="Rectangle 51"/>
            <p:cNvSpPr>
              <a:spLocks noChangeArrowheads="1"/>
            </p:cNvSpPr>
            <p:nvPr/>
          </p:nvSpPr>
          <p:spPr bwMode="auto">
            <a:xfrm>
              <a:off x="3260" y="20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0" name="Rectangle 52"/>
            <p:cNvSpPr>
              <a:spLocks noChangeArrowheads="1"/>
            </p:cNvSpPr>
            <p:nvPr/>
          </p:nvSpPr>
          <p:spPr bwMode="auto">
            <a:xfrm>
              <a:off x="3394" y="212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1" name="Rectangle 53"/>
            <p:cNvSpPr>
              <a:spLocks noChangeArrowheads="1"/>
            </p:cNvSpPr>
            <p:nvPr/>
          </p:nvSpPr>
          <p:spPr bwMode="auto">
            <a:xfrm>
              <a:off x="3278" y="22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2" name="Rectangle 54"/>
            <p:cNvSpPr>
              <a:spLocks noChangeArrowheads="1"/>
            </p:cNvSpPr>
            <p:nvPr/>
          </p:nvSpPr>
          <p:spPr bwMode="auto">
            <a:xfrm>
              <a:off x="3336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3" name="Rectangle 55"/>
            <p:cNvSpPr>
              <a:spLocks noChangeArrowheads="1"/>
            </p:cNvSpPr>
            <p:nvPr/>
          </p:nvSpPr>
          <p:spPr bwMode="auto">
            <a:xfrm>
              <a:off x="2374" y="21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4" name="Rectangle 56"/>
            <p:cNvSpPr>
              <a:spLocks noChangeArrowheads="1"/>
            </p:cNvSpPr>
            <p:nvPr/>
          </p:nvSpPr>
          <p:spPr bwMode="auto">
            <a:xfrm>
              <a:off x="2538" y="203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5" name="Rectangle 57"/>
            <p:cNvSpPr>
              <a:spLocks noChangeArrowheads="1"/>
            </p:cNvSpPr>
            <p:nvPr/>
          </p:nvSpPr>
          <p:spPr bwMode="auto">
            <a:xfrm>
              <a:off x="2316" y="21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6" name="Rectangle 58"/>
            <p:cNvSpPr>
              <a:spLocks noChangeArrowheads="1"/>
            </p:cNvSpPr>
            <p:nvPr/>
          </p:nvSpPr>
          <p:spPr bwMode="auto">
            <a:xfrm>
              <a:off x="2874" y="218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7" name="Rectangle 59"/>
            <p:cNvSpPr>
              <a:spLocks noChangeArrowheads="1"/>
            </p:cNvSpPr>
            <p:nvPr/>
          </p:nvSpPr>
          <p:spPr bwMode="auto">
            <a:xfrm>
              <a:off x="2488" y="220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8" name="Rectangle 60"/>
            <p:cNvSpPr>
              <a:spLocks noChangeArrowheads="1"/>
            </p:cNvSpPr>
            <p:nvPr/>
          </p:nvSpPr>
          <p:spPr bwMode="auto">
            <a:xfrm>
              <a:off x="2697" y="21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69" name="Rectangle 61"/>
            <p:cNvSpPr>
              <a:spLocks noChangeArrowheads="1"/>
            </p:cNvSpPr>
            <p:nvPr/>
          </p:nvSpPr>
          <p:spPr bwMode="auto">
            <a:xfrm>
              <a:off x="2309" y="19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0" name="Rectangle 62"/>
            <p:cNvSpPr>
              <a:spLocks noChangeArrowheads="1"/>
            </p:cNvSpPr>
            <p:nvPr/>
          </p:nvSpPr>
          <p:spPr bwMode="auto">
            <a:xfrm>
              <a:off x="2887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1" name="Rectangle 63"/>
            <p:cNvSpPr>
              <a:spLocks noChangeArrowheads="1"/>
            </p:cNvSpPr>
            <p:nvPr/>
          </p:nvSpPr>
          <p:spPr bwMode="auto">
            <a:xfrm>
              <a:off x="2824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2" name="Rectangle 64"/>
            <p:cNvSpPr>
              <a:spLocks noChangeArrowheads="1"/>
            </p:cNvSpPr>
            <p:nvPr/>
          </p:nvSpPr>
          <p:spPr bwMode="auto">
            <a:xfrm>
              <a:off x="2654" y="206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3" name="Rectangle 65"/>
            <p:cNvSpPr>
              <a:spLocks noChangeArrowheads="1"/>
            </p:cNvSpPr>
            <p:nvPr/>
          </p:nvSpPr>
          <p:spPr bwMode="auto">
            <a:xfrm>
              <a:off x="2580" y="200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4" name="Rectangle 66"/>
            <p:cNvSpPr>
              <a:spLocks noChangeArrowheads="1"/>
            </p:cNvSpPr>
            <p:nvPr/>
          </p:nvSpPr>
          <p:spPr bwMode="auto">
            <a:xfrm>
              <a:off x="2598" y="216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5" name="Rectangle 67"/>
            <p:cNvSpPr>
              <a:spLocks noChangeArrowheads="1"/>
            </p:cNvSpPr>
            <p:nvPr/>
          </p:nvSpPr>
          <p:spPr bwMode="auto">
            <a:xfrm>
              <a:off x="2802" y="18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6" name="Rectangle 68"/>
            <p:cNvSpPr>
              <a:spLocks noChangeArrowheads="1"/>
            </p:cNvSpPr>
            <p:nvPr/>
          </p:nvSpPr>
          <p:spPr bwMode="auto">
            <a:xfrm>
              <a:off x="2554" y="21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7" name="Rectangle 69"/>
            <p:cNvSpPr>
              <a:spLocks noChangeArrowheads="1"/>
            </p:cNvSpPr>
            <p:nvPr/>
          </p:nvSpPr>
          <p:spPr bwMode="auto">
            <a:xfrm>
              <a:off x="2676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8" name="Rectangle 70"/>
            <p:cNvSpPr>
              <a:spLocks noChangeArrowheads="1"/>
            </p:cNvSpPr>
            <p:nvPr/>
          </p:nvSpPr>
          <p:spPr bwMode="auto">
            <a:xfrm>
              <a:off x="2694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79" name="Rectangle 71"/>
            <p:cNvSpPr>
              <a:spLocks noChangeArrowheads="1"/>
            </p:cNvSpPr>
            <p:nvPr/>
          </p:nvSpPr>
          <p:spPr bwMode="auto">
            <a:xfrm>
              <a:off x="2421" y="23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0" name="Rectangle 72"/>
            <p:cNvSpPr>
              <a:spLocks noChangeArrowheads="1"/>
            </p:cNvSpPr>
            <p:nvPr/>
          </p:nvSpPr>
          <p:spPr bwMode="auto">
            <a:xfrm>
              <a:off x="2516" y="21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1" name="Rectangle 73"/>
            <p:cNvSpPr>
              <a:spLocks noChangeArrowheads="1"/>
            </p:cNvSpPr>
            <p:nvPr/>
          </p:nvSpPr>
          <p:spPr bwMode="auto">
            <a:xfrm>
              <a:off x="2650" y="22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2" name="Rectangle 74"/>
            <p:cNvSpPr>
              <a:spLocks noChangeArrowheads="1"/>
            </p:cNvSpPr>
            <p:nvPr/>
          </p:nvSpPr>
          <p:spPr bwMode="auto">
            <a:xfrm>
              <a:off x="2534" y="233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3" name="Rectangle 75"/>
            <p:cNvSpPr>
              <a:spLocks noChangeArrowheads="1"/>
            </p:cNvSpPr>
            <p:nvPr/>
          </p:nvSpPr>
          <p:spPr bwMode="auto">
            <a:xfrm>
              <a:off x="2736" y="18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4" name="Rectangle 76"/>
            <p:cNvSpPr>
              <a:spLocks noChangeArrowheads="1"/>
            </p:cNvSpPr>
            <p:nvPr/>
          </p:nvSpPr>
          <p:spPr bwMode="auto">
            <a:xfrm>
              <a:off x="2466" y="212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5" name="Rectangle 77"/>
            <p:cNvSpPr>
              <a:spLocks noChangeArrowheads="1"/>
            </p:cNvSpPr>
            <p:nvPr/>
          </p:nvSpPr>
          <p:spPr bwMode="auto">
            <a:xfrm>
              <a:off x="2416" y="22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6" name="Rectangle 78"/>
            <p:cNvSpPr>
              <a:spLocks noChangeArrowheads="1"/>
            </p:cNvSpPr>
            <p:nvPr/>
          </p:nvSpPr>
          <p:spPr bwMode="auto">
            <a:xfrm>
              <a:off x="2625" y="224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7" name="Rectangle 79"/>
            <p:cNvSpPr>
              <a:spLocks noChangeArrowheads="1"/>
            </p:cNvSpPr>
            <p:nvPr/>
          </p:nvSpPr>
          <p:spPr bwMode="auto">
            <a:xfrm>
              <a:off x="2752" y="23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8" name="Rectangle 80"/>
            <p:cNvSpPr>
              <a:spLocks noChangeArrowheads="1"/>
            </p:cNvSpPr>
            <p:nvPr/>
          </p:nvSpPr>
          <p:spPr bwMode="auto">
            <a:xfrm>
              <a:off x="3238" y="198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89" name="Rectangle 81"/>
            <p:cNvSpPr>
              <a:spLocks noChangeArrowheads="1"/>
            </p:cNvSpPr>
            <p:nvPr/>
          </p:nvSpPr>
          <p:spPr bwMode="auto">
            <a:xfrm>
              <a:off x="3399" y="227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0" name="Rectangle 82"/>
            <p:cNvSpPr>
              <a:spLocks noChangeArrowheads="1"/>
            </p:cNvSpPr>
            <p:nvPr/>
          </p:nvSpPr>
          <p:spPr bwMode="auto">
            <a:xfrm>
              <a:off x="3182" y="208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1" name="Rectangle 83"/>
            <p:cNvSpPr>
              <a:spLocks noChangeArrowheads="1"/>
            </p:cNvSpPr>
            <p:nvPr/>
          </p:nvSpPr>
          <p:spPr bwMode="auto">
            <a:xfrm>
              <a:off x="3143" y="193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2" name="Rectangle 84"/>
            <p:cNvSpPr>
              <a:spLocks noChangeArrowheads="1"/>
            </p:cNvSpPr>
            <p:nvPr/>
          </p:nvSpPr>
          <p:spPr bwMode="auto">
            <a:xfrm>
              <a:off x="3138" y="208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3" name="Rectangle 85"/>
            <p:cNvSpPr>
              <a:spLocks noChangeArrowheads="1"/>
            </p:cNvSpPr>
            <p:nvPr/>
          </p:nvSpPr>
          <p:spPr bwMode="auto">
            <a:xfrm>
              <a:off x="3351" y="234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4" name="Rectangle 86"/>
            <p:cNvSpPr>
              <a:spLocks noChangeArrowheads="1"/>
            </p:cNvSpPr>
            <p:nvPr/>
          </p:nvSpPr>
          <p:spPr bwMode="auto">
            <a:xfrm>
              <a:off x="3278" y="217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5" name="Rectangle 87"/>
            <p:cNvSpPr>
              <a:spLocks noChangeArrowheads="1"/>
            </p:cNvSpPr>
            <p:nvPr/>
          </p:nvSpPr>
          <p:spPr bwMode="auto">
            <a:xfrm>
              <a:off x="3368" y="20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6" name="Rectangle 88"/>
            <p:cNvSpPr>
              <a:spLocks noChangeArrowheads="1"/>
            </p:cNvSpPr>
            <p:nvPr/>
          </p:nvSpPr>
          <p:spPr bwMode="auto">
            <a:xfrm>
              <a:off x="3100" y="210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7" name="Rectangle 89"/>
            <p:cNvSpPr>
              <a:spLocks noChangeArrowheads="1"/>
            </p:cNvSpPr>
            <p:nvPr/>
          </p:nvSpPr>
          <p:spPr bwMode="auto">
            <a:xfrm>
              <a:off x="3234" y="217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8" name="Rectangle 90"/>
            <p:cNvSpPr>
              <a:spLocks noChangeArrowheads="1"/>
            </p:cNvSpPr>
            <p:nvPr/>
          </p:nvSpPr>
          <p:spPr bwMode="auto">
            <a:xfrm>
              <a:off x="3118" y="22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99" name="Rectangle 91"/>
            <p:cNvSpPr>
              <a:spLocks noChangeArrowheads="1"/>
            </p:cNvSpPr>
            <p:nvPr/>
          </p:nvSpPr>
          <p:spPr bwMode="auto">
            <a:xfrm>
              <a:off x="3236" y="186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0" name="Rectangle 92"/>
            <p:cNvSpPr>
              <a:spLocks noChangeArrowheads="1"/>
            </p:cNvSpPr>
            <p:nvPr/>
          </p:nvSpPr>
          <p:spPr bwMode="auto">
            <a:xfrm>
              <a:off x="3050" y="20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1" name="Rectangle 93"/>
            <p:cNvSpPr>
              <a:spLocks noChangeArrowheads="1"/>
            </p:cNvSpPr>
            <p:nvPr/>
          </p:nvSpPr>
          <p:spPr bwMode="auto">
            <a:xfrm>
              <a:off x="3000" y="221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2" name="Rectangle 94"/>
            <p:cNvSpPr>
              <a:spLocks noChangeArrowheads="1"/>
            </p:cNvSpPr>
            <p:nvPr/>
          </p:nvSpPr>
          <p:spPr bwMode="auto">
            <a:xfrm>
              <a:off x="3209" y="216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3" name="Rectangle 95"/>
            <p:cNvSpPr>
              <a:spLocks noChangeArrowheads="1"/>
            </p:cNvSpPr>
            <p:nvPr/>
          </p:nvSpPr>
          <p:spPr bwMode="auto">
            <a:xfrm>
              <a:off x="3336" y="227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4" name="Rectangle 96"/>
            <p:cNvSpPr>
              <a:spLocks noChangeArrowheads="1"/>
            </p:cNvSpPr>
            <p:nvPr/>
          </p:nvSpPr>
          <p:spPr bwMode="auto">
            <a:xfrm>
              <a:off x="2966" y="160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5" name="Rectangle 97"/>
            <p:cNvSpPr>
              <a:spLocks noChangeArrowheads="1"/>
            </p:cNvSpPr>
            <p:nvPr/>
          </p:nvSpPr>
          <p:spPr bwMode="auto">
            <a:xfrm>
              <a:off x="2910" y="169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6" name="Rectangle 98"/>
            <p:cNvSpPr>
              <a:spLocks noChangeArrowheads="1"/>
            </p:cNvSpPr>
            <p:nvPr/>
          </p:nvSpPr>
          <p:spPr bwMode="auto">
            <a:xfrm>
              <a:off x="2871" y="155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7" name="Rectangle 99"/>
            <p:cNvSpPr>
              <a:spLocks noChangeArrowheads="1"/>
            </p:cNvSpPr>
            <p:nvPr/>
          </p:nvSpPr>
          <p:spPr bwMode="auto">
            <a:xfrm>
              <a:off x="2866" y="169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8" name="Rectangle 100"/>
            <p:cNvSpPr>
              <a:spLocks noChangeArrowheads="1"/>
            </p:cNvSpPr>
            <p:nvPr/>
          </p:nvSpPr>
          <p:spPr bwMode="auto">
            <a:xfrm>
              <a:off x="2988" y="164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09" name="Rectangle 101"/>
            <p:cNvSpPr>
              <a:spLocks noChangeArrowheads="1"/>
            </p:cNvSpPr>
            <p:nvPr/>
          </p:nvSpPr>
          <p:spPr bwMode="auto">
            <a:xfrm>
              <a:off x="3006" y="179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0" name="Rectangle 102"/>
            <p:cNvSpPr>
              <a:spLocks noChangeArrowheads="1"/>
            </p:cNvSpPr>
            <p:nvPr/>
          </p:nvSpPr>
          <p:spPr bwMode="auto">
            <a:xfrm>
              <a:off x="2967" y="164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1" name="Rectangle 103"/>
            <p:cNvSpPr>
              <a:spLocks noChangeArrowheads="1"/>
            </p:cNvSpPr>
            <p:nvPr/>
          </p:nvSpPr>
          <p:spPr bwMode="auto">
            <a:xfrm>
              <a:off x="2828" y="172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2" name="Rectangle 104"/>
            <p:cNvSpPr>
              <a:spLocks noChangeArrowheads="1"/>
            </p:cNvSpPr>
            <p:nvPr/>
          </p:nvSpPr>
          <p:spPr bwMode="auto">
            <a:xfrm>
              <a:off x="2962" y="179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3" name="Rectangle 105"/>
            <p:cNvSpPr>
              <a:spLocks noChangeArrowheads="1"/>
            </p:cNvSpPr>
            <p:nvPr/>
          </p:nvSpPr>
          <p:spPr bwMode="auto">
            <a:xfrm>
              <a:off x="2846" y="18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4" name="Rectangle 106"/>
            <p:cNvSpPr>
              <a:spLocks noChangeArrowheads="1"/>
            </p:cNvSpPr>
            <p:nvPr/>
          </p:nvSpPr>
          <p:spPr bwMode="auto">
            <a:xfrm>
              <a:off x="2904" y="159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5" name="Rectangle 107"/>
            <p:cNvSpPr>
              <a:spLocks noChangeArrowheads="1"/>
            </p:cNvSpPr>
            <p:nvPr/>
          </p:nvSpPr>
          <p:spPr bwMode="auto">
            <a:xfrm>
              <a:off x="2778" y="16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6" name="Rectangle 108"/>
            <p:cNvSpPr>
              <a:spLocks noChangeArrowheads="1"/>
            </p:cNvSpPr>
            <p:nvPr/>
          </p:nvSpPr>
          <p:spPr bwMode="auto">
            <a:xfrm>
              <a:off x="2728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7" name="Rectangle 109"/>
            <p:cNvSpPr>
              <a:spLocks noChangeArrowheads="1"/>
            </p:cNvSpPr>
            <p:nvPr/>
          </p:nvSpPr>
          <p:spPr bwMode="auto">
            <a:xfrm>
              <a:off x="2937" y="178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8" name="Rectangle 110"/>
            <p:cNvSpPr>
              <a:spLocks noChangeArrowheads="1"/>
            </p:cNvSpPr>
            <p:nvPr/>
          </p:nvSpPr>
          <p:spPr bwMode="auto">
            <a:xfrm>
              <a:off x="3064" y="18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19" name="Rectangle 111"/>
            <p:cNvSpPr>
              <a:spLocks noChangeArrowheads="1"/>
            </p:cNvSpPr>
            <p:nvPr/>
          </p:nvSpPr>
          <p:spPr bwMode="auto">
            <a:xfrm>
              <a:off x="3062" y="171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0" name="Rectangle 112"/>
            <p:cNvSpPr>
              <a:spLocks noChangeArrowheads="1"/>
            </p:cNvSpPr>
            <p:nvPr/>
          </p:nvSpPr>
          <p:spPr bwMode="auto">
            <a:xfrm>
              <a:off x="3026" y="155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1" name="Rectangle 113"/>
            <p:cNvSpPr>
              <a:spLocks noChangeArrowheads="1"/>
            </p:cNvSpPr>
            <p:nvPr/>
          </p:nvSpPr>
          <p:spPr bwMode="auto">
            <a:xfrm>
              <a:off x="3006" y="181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2" name="Rectangle 114"/>
            <p:cNvSpPr>
              <a:spLocks noChangeArrowheads="1"/>
            </p:cNvSpPr>
            <p:nvPr/>
          </p:nvSpPr>
          <p:spPr bwMode="auto">
            <a:xfrm>
              <a:off x="2952" y="225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3" name="Rectangle 115"/>
            <p:cNvSpPr>
              <a:spLocks noChangeArrowheads="1"/>
            </p:cNvSpPr>
            <p:nvPr/>
          </p:nvSpPr>
          <p:spPr bwMode="auto">
            <a:xfrm>
              <a:off x="2962" y="180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4" name="Rectangle 116"/>
            <p:cNvSpPr>
              <a:spLocks noChangeArrowheads="1"/>
            </p:cNvSpPr>
            <p:nvPr/>
          </p:nvSpPr>
          <p:spPr bwMode="auto">
            <a:xfrm>
              <a:off x="3084" y="175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5" name="Rectangle 117"/>
            <p:cNvSpPr>
              <a:spLocks noChangeArrowheads="1"/>
            </p:cNvSpPr>
            <p:nvPr/>
          </p:nvSpPr>
          <p:spPr bwMode="auto">
            <a:xfrm>
              <a:off x="3125" y="18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6" name="Rectangle 118"/>
            <p:cNvSpPr>
              <a:spLocks noChangeArrowheads="1"/>
            </p:cNvSpPr>
            <p:nvPr/>
          </p:nvSpPr>
          <p:spPr bwMode="auto">
            <a:xfrm>
              <a:off x="3063" y="1759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7" name="Rectangle 119"/>
            <p:cNvSpPr>
              <a:spLocks noChangeArrowheads="1"/>
            </p:cNvSpPr>
            <p:nvPr/>
          </p:nvSpPr>
          <p:spPr bwMode="auto">
            <a:xfrm>
              <a:off x="2924" y="18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8" name="Rectangle 120"/>
            <p:cNvSpPr>
              <a:spLocks noChangeArrowheads="1"/>
            </p:cNvSpPr>
            <p:nvPr/>
          </p:nvSpPr>
          <p:spPr bwMode="auto">
            <a:xfrm>
              <a:off x="3058" y="190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29" name="Rectangle 121"/>
            <p:cNvSpPr>
              <a:spLocks noChangeArrowheads="1"/>
            </p:cNvSpPr>
            <p:nvPr/>
          </p:nvSpPr>
          <p:spPr bwMode="auto">
            <a:xfrm>
              <a:off x="3000" y="1711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0" name="Rectangle 122"/>
            <p:cNvSpPr>
              <a:spLocks noChangeArrowheads="1"/>
            </p:cNvSpPr>
            <p:nvPr/>
          </p:nvSpPr>
          <p:spPr bwMode="auto">
            <a:xfrm>
              <a:off x="2874" y="177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1" name="Rectangle 123"/>
            <p:cNvSpPr>
              <a:spLocks noChangeArrowheads="1"/>
            </p:cNvSpPr>
            <p:nvPr/>
          </p:nvSpPr>
          <p:spPr bwMode="auto">
            <a:xfrm>
              <a:off x="3033" y="189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2" name="Rectangle 124"/>
            <p:cNvSpPr>
              <a:spLocks noChangeArrowheads="1"/>
            </p:cNvSpPr>
            <p:nvPr/>
          </p:nvSpPr>
          <p:spPr bwMode="auto">
            <a:xfrm>
              <a:off x="3160" y="200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3" name="Rectangle 125"/>
            <p:cNvSpPr>
              <a:spLocks noChangeArrowheads="1"/>
            </p:cNvSpPr>
            <p:nvPr/>
          </p:nvSpPr>
          <p:spPr bwMode="auto">
            <a:xfrm>
              <a:off x="3402" y="150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4" name="Rectangle 126"/>
            <p:cNvSpPr>
              <a:spLocks noChangeArrowheads="1"/>
            </p:cNvSpPr>
            <p:nvPr/>
          </p:nvSpPr>
          <p:spPr bwMode="auto">
            <a:xfrm>
              <a:off x="3180" y="167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5" name="Rectangle 127"/>
            <p:cNvSpPr>
              <a:spLocks noChangeArrowheads="1"/>
            </p:cNvSpPr>
            <p:nvPr/>
          </p:nvSpPr>
          <p:spPr bwMode="auto">
            <a:xfrm>
              <a:off x="3352" y="167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6" name="Rectangle 128"/>
            <p:cNvSpPr>
              <a:spLocks noChangeArrowheads="1"/>
            </p:cNvSpPr>
            <p:nvPr/>
          </p:nvSpPr>
          <p:spPr bwMode="auto">
            <a:xfrm>
              <a:off x="3173" y="147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7" name="Rectangle 129"/>
            <p:cNvSpPr>
              <a:spLocks noChangeArrowheads="1"/>
            </p:cNvSpPr>
            <p:nvPr/>
          </p:nvSpPr>
          <p:spPr bwMode="auto">
            <a:xfrm>
              <a:off x="2358" y="2395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8" name="Rectangle 130"/>
            <p:cNvSpPr>
              <a:spLocks noChangeArrowheads="1"/>
            </p:cNvSpPr>
            <p:nvPr/>
          </p:nvSpPr>
          <p:spPr bwMode="auto">
            <a:xfrm>
              <a:off x="2522" y="2287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39" name="Rectangle 131"/>
            <p:cNvSpPr>
              <a:spLocks noChangeArrowheads="1"/>
            </p:cNvSpPr>
            <p:nvPr/>
          </p:nvSpPr>
          <p:spPr bwMode="auto">
            <a:xfrm>
              <a:off x="2300" y="2458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40" name="Rectangle 132"/>
            <p:cNvSpPr>
              <a:spLocks noChangeArrowheads="1"/>
            </p:cNvSpPr>
            <p:nvPr/>
          </p:nvSpPr>
          <p:spPr bwMode="auto">
            <a:xfrm>
              <a:off x="2472" y="2456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41" name="Rectangle 133"/>
            <p:cNvSpPr>
              <a:spLocks noChangeArrowheads="1"/>
            </p:cNvSpPr>
            <p:nvPr/>
          </p:nvSpPr>
          <p:spPr bwMode="auto">
            <a:xfrm>
              <a:off x="3258" y="2263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42" name="Rectangle 134"/>
            <p:cNvSpPr>
              <a:spLocks noChangeArrowheads="1"/>
            </p:cNvSpPr>
            <p:nvPr/>
          </p:nvSpPr>
          <p:spPr bwMode="auto">
            <a:xfrm>
              <a:off x="3036" y="2434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43" name="Rectangle 135"/>
            <p:cNvSpPr>
              <a:spLocks noChangeArrowheads="1"/>
            </p:cNvSpPr>
            <p:nvPr/>
          </p:nvSpPr>
          <p:spPr bwMode="auto">
            <a:xfrm>
              <a:off x="3208" y="2432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44" name="Rectangle 136"/>
            <p:cNvSpPr>
              <a:spLocks noChangeArrowheads="1"/>
            </p:cNvSpPr>
            <p:nvPr/>
          </p:nvSpPr>
          <p:spPr bwMode="auto">
            <a:xfrm>
              <a:off x="3029" y="2230"/>
              <a:ext cx="56" cy="5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3945" name="Rectangle 137"/>
          <p:cNvSpPr>
            <a:spLocks noChangeArrowheads="1"/>
          </p:cNvSpPr>
          <p:nvPr/>
        </p:nvSpPr>
        <p:spPr bwMode="auto">
          <a:xfrm>
            <a:off x="252413" y="2566988"/>
            <a:ext cx="6265862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</a:pPr>
            <a:r>
              <a:rPr lang="en-US" sz="2800"/>
              <a:t>What we know:</a:t>
            </a:r>
          </a:p>
          <a:p>
            <a:pPr marL="9144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AutoNum type="arabicParenR"/>
            </a:pPr>
            <a:r>
              <a:rPr lang="en-US"/>
              <a:t>In the restored image, each pixels should also be either black (0) or white (1)</a:t>
            </a:r>
          </a:p>
          <a:p>
            <a:pPr marL="9144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AutoNum type="arabicParenR"/>
            </a:pPr>
            <a:r>
              <a:rPr lang="en-US">
                <a:solidFill>
                  <a:srgbClr val="339933"/>
                </a:solidFill>
              </a:rPr>
              <a:t>Data Constraint</a:t>
            </a:r>
            <a:r>
              <a:rPr lang="en-US"/>
              <a:t>: if a pixel is black in the original image, it is more likely to be black in the restored image; and a white pixel in the original image is more likely to be white in the restored image</a:t>
            </a:r>
          </a:p>
          <a:p>
            <a:pPr marL="914400" lvl="1" indent="-4572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AutoNum type="arabicParenR"/>
            </a:pPr>
            <a:r>
              <a:rPr lang="en-US">
                <a:solidFill>
                  <a:srgbClr val="339933"/>
                </a:solidFill>
              </a:rPr>
              <a:t>Prior Constraint</a:t>
            </a:r>
            <a:r>
              <a:rPr lang="en-US"/>
              <a:t>: in the restored image, white pixels should form coherent groups, as should black pixels</a:t>
            </a:r>
          </a:p>
        </p:txBody>
      </p:sp>
      <p:sp>
        <p:nvSpPr>
          <p:cNvPr id="1143946" name="Text Box 138"/>
          <p:cNvSpPr txBox="1">
            <a:spLocks noChangeArrowheads="1"/>
          </p:cNvSpPr>
          <p:nvPr/>
        </p:nvSpPr>
        <p:spPr bwMode="auto">
          <a:xfrm>
            <a:off x="6905625" y="3128963"/>
            <a:ext cx="2011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original image</a:t>
            </a:r>
          </a:p>
        </p:txBody>
      </p:sp>
      <p:sp>
        <p:nvSpPr>
          <p:cNvPr id="1143947" name="Text Box 139"/>
          <p:cNvSpPr txBox="1">
            <a:spLocks noChangeArrowheads="1"/>
          </p:cNvSpPr>
          <p:nvPr/>
        </p:nvSpPr>
        <p:spPr bwMode="auto">
          <a:xfrm>
            <a:off x="6897688" y="5476875"/>
            <a:ext cx="211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000" b="1">
                <a:solidFill>
                  <a:srgbClr val="339933"/>
                </a:solidFill>
                <a:latin typeface="Tahoma" pitchFamily="34" charset="0"/>
              </a:rPr>
              <a:t>restored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1" grpId="0" build="p" bldLvl="4" autoUpdateAnimBg="0"/>
      <p:bldP spid="1143945" grpId="0" build="p" bldLvl="2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43"/>
  <p:tag name="DEFAULTHEIGHT" val="33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G(x) = \sum_{p,q} V_{p,q}(x_p,x_q)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211"/>
  <p:tag name="PICTUREFILESIZE" val="151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,amssymb,amsmath}&#10;\begin{document}&#10;$$&#10;E(x_{\scriptscriptstyle{1}},\ldots,x_n) = \;\overbrace{\sum_p \vphantom{\int}D_p(x_p)} \; + &#10;\;\overbrace{\sum_{p,q} \vphantom{\int}V_{p,q}(x_p,x_q)}&#10;$$&#10;\end{document}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24"/>
  <p:tag name="BOXHEIGHT" val="360"/>
  <p:tag name="BOXFONT" val="10"/>
  <p:tag name="BOXWRAP" val="False"/>
  <p:tag name="WORKAROUNDTRANSPARENCYBUG" val="False"/>
  <p:tag name="ALLOWFONTSUBSTITUTION" val="False"/>
  <p:tag name="BITMAPFORMAT" val="pngmono"/>
  <p:tag name="ORIGWIDTH" val="431"/>
  <p:tag name="PICTUREFILESIZE" val="29491"/>
</p:tagLst>
</file>

<file path=ppt/theme/theme1.xml><?xml version="1.0" encoding="utf-8"?>
<a:theme xmlns:a="http://schemas.openxmlformats.org/drawingml/2006/main" name="IM PowerPoint templates">
  <a:themeElements>
    <a:clrScheme name="IM PowerPoint templa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M PowerPoint templat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 PowerPoint templ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 PowerPoint templ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 PowerPoint templ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C:\users\bsd\IM PowerPoint templates.pot</Template>
  <TotalTime>58136</TotalTime>
  <Pages>9</Pages>
  <Words>1418</Words>
  <Application>Microsoft Office PowerPoint</Application>
  <PresentationFormat>On-screen Show (4:3)</PresentationFormat>
  <Paragraphs>216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IM PowerPoint templates</vt:lpstr>
      <vt:lpstr>Equation</vt:lpstr>
      <vt:lpstr>Optimal solution of binary problems</vt:lpstr>
      <vt:lpstr>Announcements</vt:lpstr>
      <vt:lpstr>Motivating example</vt:lpstr>
      <vt:lpstr>Optimization viewpoint</vt:lpstr>
      <vt:lpstr>MAP-MRF energy function</vt:lpstr>
      <vt:lpstr>Generalizations</vt:lpstr>
      <vt:lpstr>Binary labeling problems</vt:lpstr>
      <vt:lpstr>Binary Labeling: Motivation</vt:lpstr>
      <vt:lpstr>Binary Labeling Problem :  Motivation</vt:lpstr>
      <vt:lpstr>Binary Labeling Problem</vt:lpstr>
      <vt:lpstr>Binary Labeling Problem: Constraints</vt:lpstr>
      <vt:lpstr>Binary Labeling Problem: Data Constraints </vt:lpstr>
      <vt:lpstr>Binary Labeling Problem: Data Constraints</vt:lpstr>
      <vt:lpstr>Binary Labeling Problem: Prior Constraints</vt:lpstr>
      <vt:lpstr>Binary Labeling: Data Constraints</vt:lpstr>
      <vt:lpstr>Binary Labeling Problem: Energy Formulation</vt:lpstr>
      <vt:lpstr>Binary Labeling Problem: Energy Formulation</vt:lpstr>
      <vt:lpstr>Binary Labeling Problem: Energy Formulation</vt:lpstr>
      <vt:lpstr>s-t Graph Cuts for Binary Energy Minimization</vt:lpstr>
      <vt:lpstr>Maximum flow problem</vt:lpstr>
      <vt:lpstr>Minimum cut problem </vt:lpstr>
      <vt:lpstr>Max flow/Min cut theorem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CVPR05 tutorial</dc:title>
  <dc:creator>Ramin Zabih</dc:creator>
  <cp:lastModifiedBy>Oxhorn</cp:lastModifiedBy>
  <cp:revision>2446</cp:revision>
  <cp:lastPrinted>1999-04-09T01:53:10Z</cp:lastPrinted>
  <dcterms:created xsi:type="dcterms:W3CDTF">1997-04-08T15:48:36Z</dcterms:created>
  <dcterms:modified xsi:type="dcterms:W3CDTF">2010-04-07T18:38:34Z</dcterms:modified>
</cp:coreProperties>
</file>