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1" r:id="rId4"/>
    <p:sldId id="260" r:id="rId5"/>
    <p:sldId id="259" r:id="rId6"/>
    <p:sldId id="258" r:id="rId7"/>
    <p:sldId id="270" r:id="rId8"/>
    <p:sldId id="262" r:id="rId9"/>
    <p:sldId id="268" r:id="rId10"/>
    <p:sldId id="272" r:id="rId11"/>
    <p:sldId id="273" r:id="rId12"/>
    <p:sldId id="274" r:id="rId13"/>
    <p:sldId id="275" r:id="rId14"/>
    <p:sldId id="265" r:id="rId15"/>
    <p:sldId id="266" r:id="rId16"/>
    <p:sldId id="267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4022" autoAdjust="0"/>
  </p:normalViewPr>
  <p:slideViewPr>
    <p:cSldViewPr snapToGrid="0">
      <p:cViewPr varScale="1">
        <p:scale>
          <a:sx n="62" d="100"/>
          <a:sy n="62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urav\Desktop\New%20Microsoft%20Excel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urav\Desktop\New%20Microsoft%20Excel%20Work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ersonal%20Data\Fall%202014\HPSN\Project\Graphs\Throughput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ersonal%20Data\Fall%202014\HPSN\Project\Graphs\Throughput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ersonal%20Data\Fall%202014\HPSN\Project\Graphs\Throughput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Personal%20Data\Fall%202014\HPSN\Project\Graphs\Throughput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Throughput</a:t>
            </a:r>
            <a:r>
              <a:rPr lang="en-US" baseline="0"/>
              <a:t> vs Inter Packet Gap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Actual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Sheet1!$B$1:$B$9</c:f>
              <c:numCache>
                <c:formatCode>General</c:formatCode>
                <c:ptCount val="9"/>
                <c:pt idx="0">
                  <c:v>4.88</c:v>
                </c:pt>
                <c:pt idx="1">
                  <c:v>4.88</c:v>
                </c:pt>
                <c:pt idx="2">
                  <c:v>2.5</c:v>
                </c:pt>
                <c:pt idx="3">
                  <c:v>1.25</c:v>
                </c:pt>
                <c:pt idx="4">
                  <c:v>1.25</c:v>
                </c:pt>
                <c:pt idx="5">
                  <c:v>1.25</c:v>
                </c:pt>
                <c:pt idx="6">
                  <c:v>1.25</c:v>
                </c:pt>
                <c:pt idx="7">
                  <c:v>0.62</c:v>
                </c:pt>
                <c:pt idx="8">
                  <c:v>0.62</c:v>
                </c:pt>
              </c:numCache>
            </c:numRef>
          </c:val>
        </c:ser>
        <c:ser>
          <c:idx val="1"/>
          <c:order val="1"/>
          <c:tx>
            <c:v>Ideal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Sheet1!$C$1:$C$9</c:f>
              <c:numCache>
                <c:formatCode>General</c:formatCode>
                <c:ptCount val="9"/>
                <c:pt idx="0">
                  <c:v>9.3800000000000008</c:v>
                </c:pt>
                <c:pt idx="1">
                  <c:v>6.04</c:v>
                </c:pt>
                <c:pt idx="2">
                  <c:v>3.79</c:v>
                </c:pt>
                <c:pt idx="3">
                  <c:v>2.76</c:v>
                </c:pt>
                <c:pt idx="4">
                  <c:v>2.33</c:v>
                </c:pt>
                <c:pt idx="5">
                  <c:v>2.02</c:v>
                </c:pt>
                <c:pt idx="6">
                  <c:v>1.78</c:v>
                </c:pt>
                <c:pt idx="7">
                  <c:v>1.32</c:v>
                </c:pt>
                <c:pt idx="8">
                  <c:v>0.99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605128"/>
        <c:axId val="178609832"/>
      </c:barChart>
      <c:catAx>
        <c:axId val="178605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Inter</a:t>
                </a:r>
                <a:r>
                  <a:rPr lang="en-US" baseline="0"/>
                  <a:t> P</a:t>
                </a:r>
                <a:r>
                  <a:rPr lang="en-US"/>
                  <a:t>acket</a:t>
                </a:r>
                <a:r>
                  <a:rPr lang="en-US" baseline="0"/>
                  <a:t> Gap (bytes)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09832"/>
        <c:crosses val="autoZero"/>
        <c:auto val="1"/>
        <c:lblAlgn val="ctr"/>
        <c:lblOffset val="100"/>
        <c:noMultiLvlLbl val="0"/>
      </c:catAx>
      <c:valAx>
        <c:axId val="178609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</a:t>
                </a:r>
                <a:r>
                  <a:rPr lang="en-US" baseline="0"/>
                  <a:t> (Gbps)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05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9160653240160537"/>
          <c:y val="0.32002265106399802"/>
          <c:w val="0.10839348206474191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Throughput</a:t>
            </a:r>
            <a:r>
              <a:rPr lang="en-US" baseline="0" dirty="0" smtClean="0"/>
              <a:t> vs Ethernet Frame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Sheet2!$A$1:$A$6</c:f>
              <c:numCache>
                <c:formatCode>General</c:formatCode>
                <c:ptCount val="6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1518</c:v>
                </c:pt>
              </c:numCache>
            </c:numRef>
          </c:xVal>
          <c:yVal>
            <c:numRef>
              <c:f>Sheet2!$B$1:$B$6</c:f>
              <c:numCache>
                <c:formatCode>General</c:formatCode>
                <c:ptCount val="6"/>
                <c:pt idx="0">
                  <c:v>3.5999999999999997E-2</c:v>
                </c:pt>
                <c:pt idx="1">
                  <c:v>6.8000000000000005E-2</c:v>
                </c:pt>
                <c:pt idx="2">
                  <c:v>0.13300000000000001</c:v>
                </c:pt>
                <c:pt idx="3">
                  <c:v>0.26200000000000001</c:v>
                </c:pt>
                <c:pt idx="4">
                  <c:v>0.52</c:v>
                </c:pt>
                <c:pt idx="5">
                  <c:v>0.79790000000000005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8603952"/>
        <c:axId val="178609048"/>
      </c:scatterChart>
      <c:valAx>
        <c:axId val="1786039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Ethernet Frame Size (bytes)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09048"/>
        <c:crosses val="autoZero"/>
        <c:crossBetween val="midCat"/>
      </c:valAx>
      <c:valAx>
        <c:axId val="178609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 (Gbps)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03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Throughput vs. Inter Packet Gap - loopback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Actual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loopback!$A$1:$A$9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loopback!$B$1:$B$9</c:f>
              <c:numCache>
                <c:formatCode>General</c:formatCode>
                <c:ptCount val="9"/>
                <c:pt idx="0">
                  <c:v>2.42</c:v>
                </c:pt>
                <c:pt idx="1">
                  <c:v>2.42</c:v>
                </c:pt>
                <c:pt idx="2">
                  <c:v>2.42</c:v>
                </c:pt>
                <c:pt idx="3">
                  <c:v>2.42</c:v>
                </c:pt>
                <c:pt idx="4">
                  <c:v>1.26</c:v>
                </c:pt>
                <c:pt idx="5">
                  <c:v>1.24</c:v>
                </c:pt>
                <c:pt idx="6">
                  <c:v>1.24</c:v>
                </c:pt>
                <c:pt idx="7">
                  <c:v>0.64</c:v>
                </c:pt>
                <c:pt idx="8">
                  <c:v>0.62</c:v>
                </c:pt>
              </c:numCache>
            </c:numRef>
          </c:val>
        </c:ser>
        <c:ser>
          <c:idx val="1"/>
          <c:order val="1"/>
          <c:tx>
            <c:v>Ideal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loopback!$A$1:$A$9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loopback!$C$1:$C$9</c:f>
              <c:numCache>
                <c:formatCode>General</c:formatCode>
                <c:ptCount val="9"/>
                <c:pt idx="0">
                  <c:v>9.3800000000000008</c:v>
                </c:pt>
                <c:pt idx="1">
                  <c:v>6.04</c:v>
                </c:pt>
                <c:pt idx="2">
                  <c:v>3.79</c:v>
                </c:pt>
                <c:pt idx="3">
                  <c:v>2.76</c:v>
                </c:pt>
                <c:pt idx="4">
                  <c:v>2.33</c:v>
                </c:pt>
                <c:pt idx="5">
                  <c:v>2.02</c:v>
                </c:pt>
                <c:pt idx="6">
                  <c:v>1.78</c:v>
                </c:pt>
                <c:pt idx="7">
                  <c:v>1.32</c:v>
                </c:pt>
                <c:pt idx="8">
                  <c:v>0.99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2877920"/>
        <c:axId val="272877136"/>
      </c:barChart>
      <c:catAx>
        <c:axId val="272877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Inter Packet Gap</a:t>
                </a:r>
                <a:r>
                  <a:rPr lang="en-US" baseline="0"/>
                  <a:t> (bytes)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2877136"/>
        <c:crosses val="autoZero"/>
        <c:auto val="1"/>
        <c:lblAlgn val="ctr"/>
        <c:lblOffset val="100"/>
        <c:noMultiLvlLbl val="0"/>
      </c:catAx>
      <c:valAx>
        <c:axId val="272877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</a:t>
                </a:r>
                <a:r>
                  <a:rPr lang="en-US" baseline="0"/>
                  <a:t> (Gbps)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2877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88993638199790137"/>
          <c:y val="0.33771091392130298"/>
          <c:w val="0.10839348206474191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Through vs. Ethernet Frame Size - loopback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'loopback-1'!$A$1:$A$6</c:f>
              <c:numCache>
                <c:formatCode>General</c:formatCode>
                <c:ptCount val="6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1518</c:v>
                </c:pt>
              </c:numCache>
            </c:numRef>
          </c:xVal>
          <c:yVal>
            <c:numRef>
              <c:f>'loopback-1'!$B$1:$B$6</c:f>
              <c:numCache>
                <c:formatCode>General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0.2</c:v>
                </c:pt>
                <c:pt idx="3">
                  <c:v>0.44</c:v>
                </c:pt>
                <c:pt idx="4">
                  <c:v>0.82</c:v>
                </c:pt>
                <c:pt idx="5">
                  <c:v>0.92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6246976"/>
        <c:axId val="286253248"/>
      </c:scatterChart>
      <c:valAx>
        <c:axId val="286246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Ethernet Frame Size (bytes)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53248"/>
        <c:crosses val="autoZero"/>
        <c:crossBetween val="midCat"/>
      </c:valAx>
      <c:valAx>
        <c:axId val="28625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 (Gbps)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46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Throuhput vs. Inter Packet Gap - Across SoNIC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Actual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'across cards'!$A$1:$A$9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'across cards'!$B$1:$B$9</c:f>
              <c:numCache>
                <c:formatCode>General</c:formatCode>
                <c:ptCount val="9"/>
                <c:pt idx="0">
                  <c:v>2.44</c:v>
                </c:pt>
                <c:pt idx="1">
                  <c:v>2.4279999999999999</c:v>
                </c:pt>
                <c:pt idx="2">
                  <c:v>2.4279999999999999</c:v>
                </c:pt>
                <c:pt idx="3">
                  <c:v>2.4279999999999999</c:v>
                </c:pt>
                <c:pt idx="4">
                  <c:v>2.2200000000000002</c:v>
                </c:pt>
                <c:pt idx="5">
                  <c:v>1.24</c:v>
                </c:pt>
                <c:pt idx="6">
                  <c:v>1.24</c:v>
                </c:pt>
                <c:pt idx="7">
                  <c:v>1.24</c:v>
                </c:pt>
                <c:pt idx="8">
                  <c:v>0.62</c:v>
                </c:pt>
              </c:numCache>
            </c:numRef>
          </c:val>
        </c:ser>
        <c:ser>
          <c:idx val="1"/>
          <c:order val="1"/>
          <c:tx>
            <c:v>Ideal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'across cards'!$A$1:$A$9</c:f>
              <c:numCache>
                <c:formatCode>General</c:formatCode>
                <c:ptCount val="9"/>
                <c:pt idx="0">
                  <c:v>100</c:v>
                </c:pt>
                <c:pt idx="1">
                  <c:v>1000</c:v>
                </c:pt>
                <c:pt idx="2">
                  <c:v>2500</c:v>
                </c:pt>
                <c:pt idx="3">
                  <c:v>4000</c:v>
                </c:pt>
                <c:pt idx="4">
                  <c:v>5000</c:v>
                </c:pt>
                <c:pt idx="5">
                  <c:v>6000</c:v>
                </c:pt>
                <c:pt idx="6">
                  <c:v>7000</c:v>
                </c:pt>
                <c:pt idx="7">
                  <c:v>10000</c:v>
                </c:pt>
                <c:pt idx="8">
                  <c:v>13738</c:v>
                </c:pt>
              </c:numCache>
            </c:numRef>
          </c:cat>
          <c:val>
            <c:numRef>
              <c:f>'across cards'!$C$1:$C$9</c:f>
              <c:numCache>
                <c:formatCode>General</c:formatCode>
                <c:ptCount val="9"/>
                <c:pt idx="0">
                  <c:v>9.3800000000000008</c:v>
                </c:pt>
                <c:pt idx="1">
                  <c:v>6.04</c:v>
                </c:pt>
                <c:pt idx="2">
                  <c:v>3.79</c:v>
                </c:pt>
                <c:pt idx="3">
                  <c:v>2.76</c:v>
                </c:pt>
                <c:pt idx="4">
                  <c:v>2.33</c:v>
                </c:pt>
                <c:pt idx="5">
                  <c:v>2.02</c:v>
                </c:pt>
                <c:pt idx="6">
                  <c:v>1.78</c:v>
                </c:pt>
                <c:pt idx="7">
                  <c:v>1.32</c:v>
                </c:pt>
                <c:pt idx="8">
                  <c:v>0.99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4393080"/>
        <c:axId val="284392296"/>
      </c:barChart>
      <c:catAx>
        <c:axId val="2843930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Inter Packet Gap (bytes)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392296"/>
        <c:crosses val="autoZero"/>
        <c:auto val="1"/>
        <c:lblAlgn val="ctr"/>
        <c:lblOffset val="100"/>
        <c:noMultiLvlLbl val="0"/>
      </c:catAx>
      <c:valAx>
        <c:axId val="284392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</a:t>
                </a:r>
                <a:r>
                  <a:rPr lang="en-US" baseline="0"/>
                  <a:t> (Gbps)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393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89011628460681325"/>
          <c:y val="0.36631888045051686"/>
          <c:w val="0.10839348206474191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Throughput vs. Ethernet Frame Size - Across SoNIC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'across cards-1'!$A$1:$A$6</c:f>
              <c:numCache>
                <c:formatCode>General</c:formatCode>
                <c:ptCount val="6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1518</c:v>
                </c:pt>
              </c:numCache>
            </c:numRef>
          </c:xVal>
          <c:yVal>
            <c:numRef>
              <c:f>'across cards-1'!$B$1:$B$6</c:f>
              <c:numCache>
                <c:formatCode>General</c:formatCode>
                <c:ptCount val="6"/>
                <c:pt idx="0">
                  <c:v>2.5999999999999999E-2</c:v>
                </c:pt>
                <c:pt idx="1">
                  <c:v>5.1999999999999998E-2</c:v>
                </c:pt>
                <c:pt idx="2">
                  <c:v>0.1</c:v>
                </c:pt>
                <c:pt idx="3">
                  <c:v>0.2</c:v>
                </c:pt>
                <c:pt idx="4">
                  <c:v>0.4</c:v>
                </c:pt>
                <c:pt idx="5">
                  <c:v>0.62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6268928"/>
        <c:axId val="286268144"/>
      </c:scatterChart>
      <c:valAx>
        <c:axId val="286268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Ethernet Frame Size (bytes)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68144"/>
        <c:crosses val="autoZero"/>
        <c:crossBetween val="midCat"/>
      </c:valAx>
      <c:valAx>
        <c:axId val="28626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 (Gbps)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689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0DC99-82AD-49A3-A957-B1DDE4168B20}" type="doc">
      <dgm:prSet loTypeId="urn:microsoft.com/office/officeart/2005/8/layout/arrow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B476C1-26F8-4641-A7FB-4BF8C63B75CA}" type="pres">
      <dgm:prSet presAssocID="{DF80DC99-82AD-49A3-A957-B1DDE4168B2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1054F8D-6388-4D08-963A-8BF7A5729D48}" type="presOf" srcId="{DF80DC99-82AD-49A3-A957-B1DDE4168B20}" destId="{F2B476C1-26F8-4641-A7FB-4BF8C63B75CA}" srcOrd="0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FB98A0-200D-414E-A6D9-E9291CA25610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D7685B-3CFE-4B07-ABC7-6EFF9792DDFD}">
      <dgm:prSet phldrT="[Text]"/>
      <dgm:spPr/>
      <dgm:t>
        <a:bodyPr/>
        <a:lstStyle/>
        <a:p>
          <a:endParaRPr lang="en-US" dirty="0"/>
        </a:p>
      </dgm:t>
    </dgm:pt>
    <dgm:pt modelId="{6465EFC2-9C97-4808-A857-6F2413373677}" type="parTrans" cxnId="{D3EAF9B9-4244-43BA-82D6-469AA74365AB}">
      <dgm:prSet/>
      <dgm:spPr/>
      <dgm:t>
        <a:bodyPr/>
        <a:lstStyle/>
        <a:p>
          <a:endParaRPr lang="en-US"/>
        </a:p>
      </dgm:t>
    </dgm:pt>
    <dgm:pt modelId="{4E39CF2A-6087-4B6F-820C-AADDB43E5CB7}" type="sibTrans" cxnId="{D3EAF9B9-4244-43BA-82D6-469AA74365AB}">
      <dgm:prSet/>
      <dgm:spPr/>
      <dgm:t>
        <a:bodyPr/>
        <a:lstStyle/>
        <a:p>
          <a:endParaRPr lang="en-US"/>
        </a:p>
      </dgm:t>
    </dgm:pt>
    <dgm:pt modelId="{067715B4-2510-40B8-B3B5-8145951BD401}">
      <dgm:prSet phldrT="[Text]"/>
      <dgm:spPr/>
      <dgm:t>
        <a:bodyPr/>
        <a:lstStyle/>
        <a:p>
          <a:endParaRPr lang="en-US" dirty="0"/>
        </a:p>
      </dgm:t>
    </dgm:pt>
    <dgm:pt modelId="{D74C72E2-51DC-47FF-8BE7-857B7A3B522C}" type="parTrans" cxnId="{FC34875D-C07D-46B8-B5DC-0EEBE31F6372}">
      <dgm:prSet/>
      <dgm:spPr/>
      <dgm:t>
        <a:bodyPr/>
        <a:lstStyle/>
        <a:p>
          <a:endParaRPr lang="en-US"/>
        </a:p>
      </dgm:t>
    </dgm:pt>
    <dgm:pt modelId="{0573E2BF-4337-4C33-A393-DC783997EF69}" type="sibTrans" cxnId="{FC34875D-C07D-46B8-B5DC-0EEBE31F6372}">
      <dgm:prSet/>
      <dgm:spPr/>
      <dgm:t>
        <a:bodyPr/>
        <a:lstStyle/>
        <a:p>
          <a:endParaRPr lang="en-US"/>
        </a:p>
      </dgm:t>
    </dgm:pt>
    <dgm:pt modelId="{CAF9E201-F5E8-4909-B269-DE20F84FB7D6}">
      <dgm:prSet phldrT="[Text]"/>
      <dgm:spPr/>
      <dgm:t>
        <a:bodyPr/>
        <a:lstStyle/>
        <a:p>
          <a:endParaRPr lang="en-US" dirty="0"/>
        </a:p>
      </dgm:t>
    </dgm:pt>
    <dgm:pt modelId="{8676F96F-94DD-4178-A308-05E183C3E408}" type="parTrans" cxnId="{1E6F2ED3-4449-41DE-963F-CD0D24C406D2}">
      <dgm:prSet/>
      <dgm:spPr/>
      <dgm:t>
        <a:bodyPr/>
        <a:lstStyle/>
        <a:p>
          <a:endParaRPr lang="en-US"/>
        </a:p>
      </dgm:t>
    </dgm:pt>
    <dgm:pt modelId="{AF7D5349-9923-4EA8-88C6-76AD4E280DCA}" type="sibTrans" cxnId="{1E6F2ED3-4449-41DE-963F-CD0D24C406D2}">
      <dgm:prSet/>
      <dgm:spPr/>
      <dgm:t>
        <a:bodyPr/>
        <a:lstStyle/>
        <a:p>
          <a:endParaRPr lang="en-US"/>
        </a:p>
      </dgm:t>
    </dgm:pt>
    <dgm:pt modelId="{17A0FC69-18C1-4E2E-8CF3-C7391F88D300}">
      <dgm:prSet phldrT="[Text]"/>
      <dgm:spPr/>
      <dgm:t>
        <a:bodyPr/>
        <a:lstStyle/>
        <a:p>
          <a:endParaRPr lang="en-US" dirty="0"/>
        </a:p>
      </dgm:t>
    </dgm:pt>
    <dgm:pt modelId="{8917E3E4-9AAF-464F-B946-CD903D06BF97}" type="parTrans" cxnId="{9E6F3645-6438-4BF8-BA65-3F8B15933230}">
      <dgm:prSet/>
      <dgm:spPr/>
      <dgm:t>
        <a:bodyPr/>
        <a:lstStyle/>
        <a:p>
          <a:endParaRPr lang="en-US"/>
        </a:p>
      </dgm:t>
    </dgm:pt>
    <dgm:pt modelId="{F3B875E3-61F3-4B70-8A2B-E7C25CB65ACE}" type="sibTrans" cxnId="{9E6F3645-6438-4BF8-BA65-3F8B15933230}">
      <dgm:prSet/>
      <dgm:spPr/>
      <dgm:t>
        <a:bodyPr/>
        <a:lstStyle/>
        <a:p>
          <a:endParaRPr lang="en-US"/>
        </a:p>
      </dgm:t>
    </dgm:pt>
    <dgm:pt modelId="{3FCFCA2B-6012-43CB-9E37-F4885945425D}" type="pres">
      <dgm:prSet presAssocID="{31FB98A0-200D-414E-A6D9-E9291CA256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8F4451-E322-40A3-BE04-F042EB8AB2EB}" type="pres">
      <dgm:prSet presAssocID="{46D7685B-3CFE-4B07-ABC7-6EFF9792DDFD}" presName="compNode" presStyleCnt="0"/>
      <dgm:spPr/>
    </dgm:pt>
    <dgm:pt modelId="{139B1573-0ACF-4A29-8F5A-565FFFD7E2F4}" type="pres">
      <dgm:prSet presAssocID="{46D7685B-3CFE-4B07-ABC7-6EFF9792DDFD}" presName="pictRect" presStyleLbl="node1" presStyleIdx="0" presStyleCnt="4"/>
      <dgm:spPr/>
    </dgm:pt>
    <dgm:pt modelId="{35A610DE-07EC-4241-A351-33D8C24DEBEA}" type="pres">
      <dgm:prSet presAssocID="{46D7685B-3CFE-4B07-ABC7-6EFF9792DDFD}" presName="textRect" presStyleLbl="revTx" presStyleIdx="0" presStyleCnt="4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67918-5EC6-4178-B58E-170FDF59B7EB}" type="pres">
      <dgm:prSet presAssocID="{4E39CF2A-6087-4B6F-820C-AADDB43E5CB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2987251-0DAF-4E32-A7EA-1E658EA8F7EB}" type="pres">
      <dgm:prSet presAssocID="{067715B4-2510-40B8-B3B5-8145951BD401}" presName="compNode" presStyleCnt="0"/>
      <dgm:spPr/>
    </dgm:pt>
    <dgm:pt modelId="{4D70A4FA-18A4-41FC-AC2C-5862E4CD7CF3}" type="pres">
      <dgm:prSet presAssocID="{067715B4-2510-40B8-B3B5-8145951BD401}" presName="pictRect" presStyleLbl="node1" presStyleIdx="1" presStyleCnt="4"/>
      <dgm:spPr/>
    </dgm:pt>
    <dgm:pt modelId="{84098FEB-82BD-4AFE-9824-08BD32B6BE88}" type="pres">
      <dgm:prSet presAssocID="{067715B4-2510-40B8-B3B5-8145951BD401}" presName="textRect" presStyleLbl="revTx" presStyleIdx="1" presStyleCnt="4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DA23F-56E5-4FCB-A7EB-31D1A81BF7AB}" type="pres">
      <dgm:prSet presAssocID="{0573E2BF-4337-4C33-A393-DC783997EF6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BE79389-1FA9-4B64-A41C-FA6918EAE0C3}" type="pres">
      <dgm:prSet presAssocID="{CAF9E201-F5E8-4909-B269-DE20F84FB7D6}" presName="compNode" presStyleCnt="0"/>
      <dgm:spPr/>
    </dgm:pt>
    <dgm:pt modelId="{D192BBBC-A097-4E9A-8C37-3C0E9D80A847}" type="pres">
      <dgm:prSet presAssocID="{CAF9E201-F5E8-4909-B269-DE20F84FB7D6}" presName="pictRect" presStyleLbl="node1" presStyleIdx="2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15C54CF5-AC1C-4278-90BC-8B2A2D1A3108}" type="pres">
      <dgm:prSet presAssocID="{CAF9E201-F5E8-4909-B269-DE20F84FB7D6}" presName="textRect" presStyleLbl="revTx" presStyleIdx="2" presStyleCnt="4" custLinFactY="-43190" custLinFactNeighborX="-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BC428-7B56-43D4-8E89-8A8B1D15B41D}" type="pres">
      <dgm:prSet presAssocID="{AF7D5349-9923-4EA8-88C6-76AD4E280DC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64D651A-6EFA-4AFF-A00B-5C66BDA390EF}" type="pres">
      <dgm:prSet presAssocID="{17A0FC69-18C1-4E2E-8CF3-C7391F88D300}" presName="compNode" presStyleCnt="0"/>
      <dgm:spPr/>
    </dgm:pt>
    <dgm:pt modelId="{FA415D65-933C-4E13-BE30-8F95F7AA4C1F}" type="pres">
      <dgm:prSet presAssocID="{17A0FC69-18C1-4E2E-8CF3-C7391F88D300}" presName="pictRect" presStyleLbl="node1" presStyleIdx="3" presStyleCnt="4"/>
      <dgm:spPr/>
    </dgm:pt>
    <dgm:pt modelId="{F04AF5EF-0204-4E57-A5D4-8B3E30E3DA6F}" type="pres">
      <dgm:prSet presAssocID="{17A0FC69-18C1-4E2E-8CF3-C7391F88D300}" presName="textRect" presStyleLbl="revTx" presStyleIdx="3" presStyleCnt="4" custLinFactY="-40008" custLinFactNeighborX="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531AE5-975F-4BEB-82C6-6FB8F396E4A1}" type="presOf" srcId="{CAF9E201-F5E8-4909-B269-DE20F84FB7D6}" destId="{15C54CF5-AC1C-4278-90BC-8B2A2D1A3108}" srcOrd="0" destOrd="0" presId="urn:microsoft.com/office/officeart/2005/8/layout/pList1"/>
    <dgm:cxn modelId="{FC34875D-C07D-46B8-B5DC-0EEBE31F6372}" srcId="{31FB98A0-200D-414E-A6D9-E9291CA25610}" destId="{067715B4-2510-40B8-B3B5-8145951BD401}" srcOrd="1" destOrd="0" parTransId="{D74C72E2-51DC-47FF-8BE7-857B7A3B522C}" sibTransId="{0573E2BF-4337-4C33-A393-DC783997EF69}"/>
    <dgm:cxn modelId="{1E6F2ED3-4449-41DE-963F-CD0D24C406D2}" srcId="{31FB98A0-200D-414E-A6D9-E9291CA25610}" destId="{CAF9E201-F5E8-4909-B269-DE20F84FB7D6}" srcOrd="2" destOrd="0" parTransId="{8676F96F-94DD-4178-A308-05E183C3E408}" sibTransId="{AF7D5349-9923-4EA8-88C6-76AD4E280DCA}"/>
    <dgm:cxn modelId="{73DFA999-5DC0-46AC-B47D-C2DD10A1F28B}" type="presOf" srcId="{31FB98A0-200D-414E-A6D9-E9291CA25610}" destId="{3FCFCA2B-6012-43CB-9E37-F4885945425D}" srcOrd="0" destOrd="0" presId="urn:microsoft.com/office/officeart/2005/8/layout/pList1"/>
    <dgm:cxn modelId="{57945438-4494-4FDB-9E2B-65F7D44FC565}" type="presOf" srcId="{0573E2BF-4337-4C33-A393-DC783997EF69}" destId="{0C7DA23F-56E5-4FCB-A7EB-31D1A81BF7AB}" srcOrd="0" destOrd="0" presId="urn:microsoft.com/office/officeart/2005/8/layout/pList1"/>
    <dgm:cxn modelId="{F34A401B-DE95-43A9-BE6B-F1E93AC75069}" type="presOf" srcId="{067715B4-2510-40B8-B3B5-8145951BD401}" destId="{84098FEB-82BD-4AFE-9824-08BD32B6BE88}" srcOrd="0" destOrd="0" presId="urn:microsoft.com/office/officeart/2005/8/layout/pList1"/>
    <dgm:cxn modelId="{87EC58C1-4F49-4289-91DE-1C9F81E6931F}" type="presOf" srcId="{17A0FC69-18C1-4E2E-8CF3-C7391F88D300}" destId="{F04AF5EF-0204-4E57-A5D4-8B3E30E3DA6F}" srcOrd="0" destOrd="0" presId="urn:microsoft.com/office/officeart/2005/8/layout/pList1"/>
    <dgm:cxn modelId="{9E6F3645-6438-4BF8-BA65-3F8B15933230}" srcId="{31FB98A0-200D-414E-A6D9-E9291CA25610}" destId="{17A0FC69-18C1-4E2E-8CF3-C7391F88D300}" srcOrd="3" destOrd="0" parTransId="{8917E3E4-9AAF-464F-B946-CD903D06BF97}" sibTransId="{F3B875E3-61F3-4B70-8A2B-E7C25CB65ACE}"/>
    <dgm:cxn modelId="{D3EAF9B9-4244-43BA-82D6-469AA74365AB}" srcId="{31FB98A0-200D-414E-A6D9-E9291CA25610}" destId="{46D7685B-3CFE-4B07-ABC7-6EFF9792DDFD}" srcOrd="0" destOrd="0" parTransId="{6465EFC2-9C97-4808-A857-6F2413373677}" sibTransId="{4E39CF2A-6087-4B6F-820C-AADDB43E5CB7}"/>
    <dgm:cxn modelId="{EB199754-FDC1-4D58-A218-01EC5656A875}" type="presOf" srcId="{46D7685B-3CFE-4B07-ABC7-6EFF9792DDFD}" destId="{35A610DE-07EC-4241-A351-33D8C24DEBEA}" srcOrd="0" destOrd="0" presId="urn:microsoft.com/office/officeart/2005/8/layout/pList1"/>
    <dgm:cxn modelId="{8FA92DA8-61B2-4A41-9C18-3F1E9148B3B5}" type="presOf" srcId="{4E39CF2A-6087-4B6F-820C-AADDB43E5CB7}" destId="{1AF67918-5EC6-4178-B58E-170FDF59B7EB}" srcOrd="0" destOrd="0" presId="urn:microsoft.com/office/officeart/2005/8/layout/pList1"/>
    <dgm:cxn modelId="{BEB8B950-B7FE-4CF8-B169-C730CAE305F4}" type="presOf" srcId="{AF7D5349-9923-4EA8-88C6-76AD4E280DCA}" destId="{9D8BC428-7B56-43D4-8E89-8A8B1D15B41D}" srcOrd="0" destOrd="0" presId="urn:microsoft.com/office/officeart/2005/8/layout/pList1"/>
    <dgm:cxn modelId="{3FBE68BF-72E5-4699-87F4-8848EBCFFAFD}" type="presParOf" srcId="{3FCFCA2B-6012-43CB-9E37-F4885945425D}" destId="{878F4451-E322-40A3-BE04-F042EB8AB2EB}" srcOrd="0" destOrd="0" presId="urn:microsoft.com/office/officeart/2005/8/layout/pList1"/>
    <dgm:cxn modelId="{57111F2D-57C3-4065-ADF1-A3FAC9B049B7}" type="presParOf" srcId="{878F4451-E322-40A3-BE04-F042EB8AB2EB}" destId="{139B1573-0ACF-4A29-8F5A-565FFFD7E2F4}" srcOrd="0" destOrd="0" presId="urn:microsoft.com/office/officeart/2005/8/layout/pList1"/>
    <dgm:cxn modelId="{4BEB4F6F-F323-4A5E-88ED-3CB62042C085}" type="presParOf" srcId="{878F4451-E322-40A3-BE04-F042EB8AB2EB}" destId="{35A610DE-07EC-4241-A351-33D8C24DEBEA}" srcOrd="1" destOrd="0" presId="urn:microsoft.com/office/officeart/2005/8/layout/pList1"/>
    <dgm:cxn modelId="{FEB0D37E-0BF3-411F-8536-1D1512C46D6B}" type="presParOf" srcId="{3FCFCA2B-6012-43CB-9E37-F4885945425D}" destId="{1AF67918-5EC6-4178-B58E-170FDF59B7EB}" srcOrd="1" destOrd="0" presId="urn:microsoft.com/office/officeart/2005/8/layout/pList1"/>
    <dgm:cxn modelId="{CDECBD9C-0EE8-45D6-B61E-D584D5162E48}" type="presParOf" srcId="{3FCFCA2B-6012-43CB-9E37-F4885945425D}" destId="{02987251-0DAF-4E32-A7EA-1E658EA8F7EB}" srcOrd="2" destOrd="0" presId="urn:microsoft.com/office/officeart/2005/8/layout/pList1"/>
    <dgm:cxn modelId="{578D7A3F-360B-48A7-8DA2-1E0AB9D5D72C}" type="presParOf" srcId="{02987251-0DAF-4E32-A7EA-1E658EA8F7EB}" destId="{4D70A4FA-18A4-41FC-AC2C-5862E4CD7CF3}" srcOrd="0" destOrd="0" presId="urn:microsoft.com/office/officeart/2005/8/layout/pList1"/>
    <dgm:cxn modelId="{1C81265E-7FE5-489C-952F-5095AF8F885D}" type="presParOf" srcId="{02987251-0DAF-4E32-A7EA-1E658EA8F7EB}" destId="{84098FEB-82BD-4AFE-9824-08BD32B6BE88}" srcOrd="1" destOrd="0" presId="urn:microsoft.com/office/officeart/2005/8/layout/pList1"/>
    <dgm:cxn modelId="{56A2E971-E645-4C06-9BF3-4086051A71B2}" type="presParOf" srcId="{3FCFCA2B-6012-43CB-9E37-F4885945425D}" destId="{0C7DA23F-56E5-4FCB-A7EB-31D1A81BF7AB}" srcOrd="3" destOrd="0" presId="urn:microsoft.com/office/officeart/2005/8/layout/pList1"/>
    <dgm:cxn modelId="{2468DC10-EFF1-41E7-BB77-EA77DD1B3811}" type="presParOf" srcId="{3FCFCA2B-6012-43CB-9E37-F4885945425D}" destId="{CBE79389-1FA9-4B64-A41C-FA6918EAE0C3}" srcOrd="4" destOrd="0" presId="urn:microsoft.com/office/officeart/2005/8/layout/pList1"/>
    <dgm:cxn modelId="{A05309A3-7459-41D9-8D44-C8E4C414BA68}" type="presParOf" srcId="{CBE79389-1FA9-4B64-A41C-FA6918EAE0C3}" destId="{D192BBBC-A097-4E9A-8C37-3C0E9D80A847}" srcOrd="0" destOrd="0" presId="urn:microsoft.com/office/officeart/2005/8/layout/pList1"/>
    <dgm:cxn modelId="{E79F9D64-F764-4CF7-A62F-C33DC6001017}" type="presParOf" srcId="{CBE79389-1FA9-4B64-A41C-FA6918EAE0C3}" destId="{15C54CF5-AC1C-4278-90BC-8B2A2D1A3108}" srcOrd="1" destOrd="0" presId="urn:microsoft.com/office/officeart/2005/8/layout/pList1"/>
    <dgm:cxn modelId="{9D70E43C-9698-41DC-B8B6-0ACA37953EAE}" type="presParOf" srcId="{3FCFCA2B-6012-43CB-9E37-F4885945425D}" destId="{9D8BC428-7B56-43D4-8E89-8A8B1D15B41D}" srcOrd="5" destOrd="0" presId="urn:microsoft.com/office/officeart/2005/8/layout/pList1"/>
    <dgm:cxn modelId="{E9B263B2-EDD0-40FF-A57B-2FE248D53075}" type="presParOf" srcId="{3FCFCA2B-6012-43CB-9E37-F4885945425D}" destId="{664D651A-6EFA-4AFF-A00B-5C66BDA390EF}" srcOrd="6" destOrd="0" presId="urn:microsoft.com/office/officeart/2005/8/layout/pList1"/>
    <dgm:cxn modelId="{BE07ADA8-E7E3-424B-97D4-4360669D4D58}" type="presParOf" srcId="{664D651A-6EFA-4AFF-A00B-5C66BDA390EF}" destId="{FA415D65-933C-4E13-BE30-8F95F7AA4C1F}" srcOrd="0" destOrd="0" presId="urn:microsoft.com/office/officeart/2005/8/layout/pList1"/>
    <dgm:cxn modelId="{7718BF41-B715-491D-AD51-55392D88A9D3}" type="presParOf" srcId="{664D651A-6EFA-4AFF-A00B-5C66BDA390EF}" destId="{F04AF5EF-0204-4E57-A5D4-8B3E30E3DA6F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FB98A0-200D-414E-A6D9-E9291CA25610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D7685B-3CFE-4B07-ABC7-6EFF9792DDFD}">
      <dgm:prSet phldrT="[Text]"/>
      <dgm:spPr/>
      <dgm:t>
        <a:bodyPr/>
        <a:lstStyle/>
        <a:p>
          <a:endParaRPr lang="en-US" dirty="0"/>
        </a:p>
      </dgm:t>
    </dgm:pt>
    <dgm:pt modelId="{6465EFC2-9C97-4808-A857-6F2413373677}" type="parTrans" cxnId="{D3EAF9B9-4244-43BA-82D6-469AA74365AB}">
      <dgm:prSet/>
      <dgm:spPr/>
      <dgm:t>
        <a:bodyPr/>
        <a:lstStyle/>
        <a:p>
          <a:endParaRPr lang="en-US"/>
        </a:p>
      </dgm:t>
    </dgm:pt>
    <dgm:pt modelId="{4E39CF2A-6087-4B6F-820C-AADDB43E5CB7}" type="sibTrans" cxnId="{D3EAF9B9-4244-43BA-82D6-469AA74365AB}">
      <dgm:prSet/>
      <dgm:spPr/>
      <dgm:t>
        <a:bodyPr/>
        <a:lstStyle/>
        <a:p>
          <a:endParaRPr lang="en-US"/>
        </a:p>
      </dgm:t>
    </dgm:pt>
    <dgm:pt modelId="{067715B4-2510-40B8-B3B5-8145951BD401}">
      <dgm:prSet phldrT="[Text]"/>
      <dgm:spPr/>
      <dgm:t>
        <a:bodyPr/>
        <a:lstStyle/>
        <a:p>
          <a:endParaRPr lang="en-US" dirty="0"/>
        </a:p>
      </dgm:t>
    </dgm:pt>
    <dgm:pt modelId="{D74C72E2-51DC-47FF-8BE7-857B7A3B522C}" type="parTrans" cxnId="{FC34875D-C07D-46B8-B5DC-0EEBE31F6372}">
      <dgm:prSet/>
      <dgm:spPr/>
      <dgm:t>
        <a:bodyPr/>
        <a:lstStyle/>
        <a:p>
          <a:endParaRPr lang="en-US"/>
        </a:p>
      </dgm:t>
    </dgm:pt>
    <dgm:pt modelId="{0573E2BF-4337-4C33-A393-DC783997EF69}" type="sibTrans" cxnId="{FC34875D-C07D-46B8-B5DC-0EEBE31F6372}">
      <dgm:prSet/>
      <dgm:spPr/>
      <dgm:t>
        <a:bodyPr/>
        <a:lstStyle/>
        <a:p>
          <a:endParaRPr lang="en-US"/>
        </a:p>
      </dgm:t>
    </dgm:pt>
    <dgm:pt modelId="{17A0FC69-18C1-4E2E-8CF3-C7391F88D300}">
      <dgm:prSet phldrT="[Text]"/>
      <dgm:spPr/>
      <dgm:t>
        <a:bodyPr/>
        <a:lstStyle/>
        <a:p>
          <a:endParaRPr lang="en-US" dirty="0"/>
        </a:p>
      </dgm:t>
    </dgm:pt>
    <dgm:pt modelId="{F3B875E3-61F3-4B70-8A2B-E7C25CB65ACE}" type="sibTrans" cxnId="{9E6F3645-6438-4BF8-BA65-3F8B15933230}">
      <dgm:prSet/>
      <dgm:spPr/>
      <dgm:t>
        <a:bodyPr/>
        <a:lstStyle/>
        <a:p>
          <a:endParaRPr lang="en-US"/>
        </a:p>
      </dgm:t>
    </dgm:pt>
    <dgm:pt modelId="{8917E3E4-9AAF-464F-B946-CD903D06BF97}" type="parTrans" cxnId="{9E6F3645-6438-4BF8-BA65-3F8B15933230}">
      <dgm:prSet/>
      <dgm:spPr/>
      <dgm:t>
        <a:bodyPr/>
        <a:lstStyle/>
        <a:p>
          <a:endParaRPr lang="en-US"/>
        </a:p>
      </dgm:t>
    </dgm:pt>
    <dgm:pt modelId="{3FCFCA2B-6012-43CB-9E37-F4885945425D}" type="pres">
      <dgm:prSet presAssocID="{31FB98A0-200D-414E-A6D9-E9291CA256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8F4451-E322-40A3-BE04-F042EB8AB2EB}" type="pres">
      <dgm:prSet presAssocID="{46D7685B-3CFE-4B07-ABC7-6EFF9792DDFD}" presName="compNode" presStyleCnt="0"/>
      <dgm:spPr/>
    </dgm:pt>
    <dgm:pt modelId="{139B1573-0ACF-4A29-8F5A-565FFFD7E2F4}" type="pres">
      <dgm:prSet presAssocID="{46D7685B-3CFE-4B07-ABC7-6EFF9792DDFD}" presName="pictRect" presStyleLbl="node1" presStyleIdx="0" presStyleCnt="3"/>
      <dgm:spPr/>
    </dgm:pt>
    <dgm:pt modelId="{35A610DE-07EC-4241-A351-33D8C24DEBEA}" type="pres">
      <dgm:prSet presAssocID="{46D7685B-3CFE-4B07-ABC7-6EFF9792DDFD}" presName="textRect" presStyleLbl="revTx" presStyleIdx="0" presStyleCnt="3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67918-5EC6-4178-B58E-170FDF59B7EB}" type="pres">
      <dgm:prSet presAssocID="{4E39CF2A-6087-4B6F-820C-AADDB43E5CB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2987251-0DAF-4E32-A7EA-1E658EA8F7EB}" type="pres">
      <dgm:prSet presAssocID="{067715B4-2510-40B8-B3B5-8145951BD401}" presName="compNode" presStyleCnt="0"/>
      <dgm:spPr/>
    </dgm:pt>
    <dgm:pt modelId="{4D70A4FA-18A4-41FC-AC2C-5862E4CD7CF3}" type="pres">
      <dgm:prSet presAssocID="{067715B4-2510-40B8-B3B5-8145951BD401}" presName="pictRect" presStyleLbl="node1" presStyleIdx="1" presStyleCnt="3"/>
      <dgm:spPr/>
    </dgm:pt>
    <dgm:pt modelId="{84098FEB-82BD-4AFE-9824-08BD32B6BE88}" type="pres">
      <dgm:prSet presAssocID="{067715B4-2510-40B8-B3B5-8145951BD401}" presName="textRect" presStyleLbl="revTx" presStyleIdx="1" presStyleCnt="3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DA23F-56E5-4FCB-A7EB-31D1A81BF7AB}" type="pres">
      <dgm:prSet presAssocID="{0573E2BF-4337-4C33-A393-DC783997EF6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64D651A-6EFA-4AFF-A00B-5C66BDA390EF}" type="pres">
      <dgm:prSet presAssocID="{17A0FC69-18C1-4E2E-8CF3-C7391F88D300}" presName="compNode" presStyleCnt="0"/>
      <dgm:spPr/>
    </dgm:pt>
    <dgm:pt modelId="{FA415D65-933C-4E13-BE30-8F95F7AA4C1F}" type="pres">
      <dgm:prSet presAssocID="{17A0FC69-18C1-4E2E-8CF3-C7391F88D300}" presName="pictRect" presStyleLbl="node1" presStyleIdx="2" presStyleCnt="3" custLinFactNeighborX="52176" custLinFactNeighborY="280"/>
      <dgm:spPr/>
    </dgm:pt>
    <dgm:pt modelId="{F04AF5EF-0204-4E57-A5D4-8B3E30E3DA6F}" type="pres">
      <dgm:prSet presAssocID="{17A0FC69-18C1-4E2E-8CF3-C7391F88D300}" presName="textRect" presStyleLbl="revTx" presStyleIdx="2" presStyleCnt="3" custLinFactY="-40008" custLinFactNeighborX="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D43912-9432-457C-92FC-35F4F6EF9285}" type="presOf" srcId="{17A0FC69-18C1-4E2E-8CF3-C7391F88D300}" destId="{F04AF5EF-0204-4E57-A5D4-8B3E30E3DA6F}" srcOrd="0" destOrd="0" presId="urn:microsoft.com/office/officeart/2005/8/layout/pList1"/>
    <dgm:cxn modelId="{68F63790-02AF-49CE-B72A-9266A4F5FB0E}" type="presOf" srcId="{0573E2BF-4337-4C33-A393-DC783997EF69}" destId="{0C7DA23F-56E5-4FCB-A7EB-31D1A81BF7AB}" srcOrd="0" destOrd="0" presId="urn:microsoft.com/office/officeart/2005/8/layout/pList1"/>
    <dgm:cxn modelId="{34B6EE6A-EE35-4D8C-9ED9-017F15EE2937}" type="presOf" srcId="{067715B4-2510-40B8-B3B5-8145951BD401}" destId="{84098FEB-82BD-4AFE-9824-08BD32B6BE88}" srcOrd="0" destOrd="0" presId="urn:microsoft.com/office/officeart/2005/8/layout/pList1"/>
    <dgm:cxn modelId="{FC34875D-C07D-46B8-B5DC-0EEBE31F6372}" srcId="{31FB98A0-200D-414E-A6D9-E9291CA25610}" destId="{067715B4-2510-40B8-B3B5-8145951BD401}" srcOrd="1" destOrd="0" parTransId="{D74C72E2-51DC-47FF-8BE7-857B7A3B522C}" sibTransId="{0573E2BF-4337-4C33-A393-DC783997EF69}"/>
    <dgm:cxn modelId="{D3EAF9B9-4244-43BA-82D6-469AA74365AB}" srcId="{31FB98A0-200D-414E-A6D9-E9291CA25610}" destId="{46D7685B-3CFE-4B07-ABC7-6EFF9792DDFD}" srcOrd="0" destOrd="0" parTransId="{6465EFC2-9C97-4808-A857-6F2413373677}" sibTransId="{4E39CF2A-6087-4B6F-820C-AADDB43E5CB7}"/>
    <dgm:cxn modelId="{C997949D-171C-44CD-9D21-3EC1604E2DAD}" type="presOf" srcId="{4E39CF2A-6087-4B6F-820C-AADDB43E5CB7}" destId="{1AF67918-5EC6-4178-B58E-170FDF59B7EB}" srcOrd="0" destOrd="0" presId="urn:microsoft.com/office/officeart/2005/8/layout/pList1"/>
    <dgm:cxn modelId="{9E6F3645-6438-4BF8-BA65-3F8B15933230}" srcId="{31FB98A0-200D-414E-A6D9-E9291CA25610}" destId="{17A0FC69-18C1-4E2E-8CF3-C7391F88D300}" srcOrd="2" destOrd="0" parTransId="{8917E3E4-9AAF-464F-B946-CD903D06BF97}" sibTransId="{F3B875E3-61F3-4B70-8A2B-E7C25CB65ACE}"/>
    <dgm:cxn modelId="{25EA1ACA-1916-4BEE-998C-9FAEDA518096}" type="presOf" srcId="{31FB98A0-200D-414E-A6D9-E9291CA25610}" destId="{3FCFCA2B-6012-43CB-9E37-F4885945425D}" srcOrd="0" destOrd="0" presId="urn:microsoft.com/office/officeart/2005/8/layout/pList1"/>
    <dgm:cxn modelId="{C6CC7F0C-5BC8-4838-8F1C-B12EB20B6672}" type="presOf" srcId="{46D7685B-3CFE-4B07-ABC7-6EFF9792DDFD}" destId="{35A610DE-07EC-4241-A351-33D8C24DEBEA}" srcOrd="0" destOrd="0" presId="urn:microsoft.com/office/officeart/2005/8/layout/pList1"/>
    <dgm:cxn modelId="{2CDAA59A-5492-4048-A883-6D846A8BD304}" type="presParOf" srcId="{3FCFCA2B-6012-43CB-9E37-F4885945425D}" destId="{878F4451-E322-40A3-BE04-F042EB8AB2EB}" srcOrd="0" destOrd="0" presId="urn:microsoft.com/office/officeart/2005/8/layout/pList1"/>
    <dgm:cxn modelId="{96A17DEB-5445-4766-9CA1-DBEE9580DC77}" type="presParOf" srcId="{878F4451-E322-40A3-BE04-F042EB8AB2EB}" destId="{139B1573-0ACF-4A29-8F5A-565FFFD7E2F4}" srcOrd="0" destOrd="0" presId="urn:microsoft.com/office/officeart/2005/8/layout/pList1"/>
    <dgm:cxn modelId="{9026A102-5212-4C60-B0A6-F6B98B825839}" type="presParOf" srcId="{878F4451-E322-40A3-BE04-F042EB8AB2EB}" destId="{35A610DE-07EC-4241-A351-33D8C24DEBEA}" srcOrd="1" destOrd="0" presId="urn:microsoft.com/office/officeart/2005/8/layout/pList1"/>
    <dgm:cxn modelId="{8BACBB23-045A-467E-9301-4476A082EF85}" type="presParOf" srcId="{3FCFCA2B-6012-43CB-9E37-F4885945425D}" destId="{1AF67918-5EC6-4178-B58E-170FDF59B7EB}" srcOrd="1" destOrd="0" presId="urn:microsoft.com/office/officeart/2005/8/layout/pList1"/>
    <dgm:cxn modelId="{4C6C9E11-33C5-4997-AF3E-B344ECE2EF15}" type="presParOf" srcId="{3FCFCA2B-6012-43CB-9E37-F4885945425D}" destId="{02987251-0DAF-4E32-A7EA-1E658EA8F7EB}" srcOrd="2" destOrd="0" presId="urn:microsoft.com/office/officeart/2005/8/layout/pList1"/>
    <dgm:cxn modelId="{F985F145-9B92-41ED-9B54-112412946A13}" type="presParOf" srcId="{02987251-0DAF-4E32-A7EA-1E658EA8F7EB}" destId="{4D70A4FA-18A4-41FC-AC2C-5862E4CD7CF3}" srcOrd="0" destOrd="0" presId="urn:microsoft.com/office/officeart/2005/8/layout/pList1"/>
    <dgm:cxn modelId="{9FA16B39-34CB-4B2A-89D7-4F7532DAAEB1}" type="presParOf" srcId="{02987251-0DAF-4E32-A7EA-1E658EA8F7EB}" destId="{84098FEB-82BD-4AFE-9824-08BD32B6BE88}" srcOrd="1" destOrd="0" presId="urn:microsoft.com/office/officeart/2005/8/layout/pList1"/>
    <dgm:cxn modelId="{A081503E-8E95-4686-95A9-8916D30BDE90}" type="presParOf" srcId="{3FCFCA2B-6012-43CB-9E37-F4885945425D}" destId="{0C7DA23F-56E5-4FCB-A7EB-31D1A81BF7AB}" srcOrd="3" destOrd="0" presId="urn:microsoft.com/office/officeart/2005/8/layout/pList1"/>
    <dgm:cxn modelId="{31509BF4-2F99-4E82-9AEF-2F9BA4A16DBC}" type="presParOf" srcId="{3FCFCA2B-6012-43CB-9E37-F4885945425D}" destId="{664D651A-6EFA-4AFF-A00B-5C66BDA390EF}" srcOrd="4" destOrd="0" presId="urn:microsoft.com/office/officeart/2005/8/layout/pList1"/>
    <dgm:cxn modelId="{2C86E6D2-24CB-4E1A-A507-8F2FC9A17186}" type="presParOf" srcId="{664D651A-6EFA-4AFF-A00B-5C66BDA390EF}" destId="{FA415D65-933C-4E13-BE30-8F95F7AA4C1F}" srcOrd="0" destOrd="0" presId="urn:microsoft.com/office/officeart/2005/8/layout/pList1"/>
    <dgm:cxn modelId="{B5CA00DC-454F-4EC4-9086-B320D941F3C4}" type="presParOf" srcId="{664D651A-6EFA-4AFF-A00B-5C66BDA390EF}" destId="{F04AF5EF-0204-4E57-A5D4-8B3E30E3DA6F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B818CE-2988-4142-BD47-94EFF444A93A}" type="doc">
      <dgm:prSet loTypeId="urn:microsoft.com/office/officeart/2005/8/layout/hList7" loCatId="picture" qsTypeId="urn:microsoft.com/office/officeart/2005/8/quickstyle/simple1" qsCatId="simple" csTypeId="urn:microsoft.com/office/officeart/2005/8/colors/accent1_2" csCatId="accent1" phldr="1"/>
      <dgm:spPr/>
    </dgm:pt>
    <dgm:pt modelId="{A97D68E0-4FF9-42E3-A96F-D224D9E7A6C0}" type="pres">
      <dgm:prSet presAssocID="{D8B818CE-2988-4142-BD47-94EFF444A93A}" presName="Name0" presStyleCnt="0">
        <dgm:presLayoutVars>
          <dgm:dir/>
          <dgm:resizeHandles val="exact"/>
        </dgm:presLayoutVars>
      </dgm:prSet>
      <dgm:spPr/>
    </dgm:pt>
    <dgm:pt modelId="{0B25B052-50A2-4E91-A3A7-85C8B5E16FBB}" type="pres">
      <dgm:prSet presAssocID="{D8B818CE-2988-4142-BD47-94EFF444A93A}" presName="fgShape" presStyleLbl="fgShp" presStyleIdx="0" presStyleCnt="1" custScaleX="95857" custScaleY="108187" custLinFactNeighborX="-2741" custLinFactNeighborY="0"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B95CA355-6F81-4D9D-866A-1D97093D3D2C}" type="pres">
      <dgm:prSet presAssocID="{D8B818CE-2988-4142-BD47-94EFF444A93A}" presName="linComp" presStyleCnt="0"/>
      <dgm:spPr/>
    </dgm:pt>
  </dgm:ptLst>
  <dgm:cxnLst>
    <dgm:cxn modelId="{2F49C6E3-7026-4EA9-9D40-D9051A6426E0}" type="presOf" srcId="{D8B818CE-2988-4142-BD47-94EFF444A93A}" destId="{A97D68E0-4FF9-42E3-A96F-D224D9E7A6C0}" srcOrd="0" destOrd="0" presId="urn:microsoft.com/office/officeart/2005/8/layout/hList7"/>
    <dgm:cxn modelId="{3419BBF4-D40C-4928-BBC6-8E671284D6EE}" type="presParOf" srcId="{A97D68E0-4FF9-42E3-A96F-D224D9E7A6C0}" destId="{0B25B052-50A2-4E91-A3A7-85C8B5E16FBB}" srcOrd="0" destOrd="0" presId="urn:microsoft.com/office/officeart/2005/8/layout/hList7"/>
    <dgm:cxn modelId="{5A1703FA-0ED8-472B-AE73-C578B57EE270}" type="presParOf" srcId="{A97D68E0-4FF9-42E3-A96F-D224D9E7A6C0}" destId="{B95CA355-6F81-4D9D-866A-1D97093D3D2C}" srcOrd="1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B818CE-2988-4142-BD47-94EFF444A93A}" type="doc">
      <dgm:prSet loTypeId="urn:microsoft.com/office/officeart/2005/8/layout/hList7" loCatId="picture" qsTypeId="urn:microsoft.com/office/officeart/2005/8/quickstyle/simple1" qsCatId="simple" csTypeId="urn:microsoft.com/office/officeart/2005/8/colors/accent1_2" csCatId="accent1" phldr="0"/>
      <dgm:spPr/>
    </dgm:pt>
    <dgm:pt modelId="{A97D68E0-4FF9-42E3-A96F-D224D9E7A6C0}" type="pres">
      <dgm:prSet presAssocID="{D8B818CE-2988-4142-BD47-94EFF444A93A}" presName="Name0" presStyleCnt="0">
        <dgm:presLayoutVars>
          <dgm:dir/>
          <dgm:resizeHandles val="exact"/>
        </dgm:presLayoutVars>
      </dgm:prSet>
      <dgm:spPr/>
    </dgm:pt>
    <dgm:pt modelId="{0B25B052-50A2-4E91-A3A7-85C8B5E16FBB}" type="pres">
      <dgm:prSet presAssocID="{D8B818CE-2988-4142-BD47-94EFF444A93A}" presName="fgShape" presStyleLbl="fgShp" presStyleIdx="0" presStyleCnt="1" custLinFactY="-65467" custLinFactNeighborX="-4387" custLinFactNeighborY="-100000"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B95CA355-6F81-4D9D-866A-1D97093D3D2C}" type="pres">
      <dgm:prSet presAssocID="{D8B818CE-2988-4142-BD47-94EFF444A93A}" presName="linComp" presStyleCnt="0"/>
      <dgm:spPr/>
    </dgm:pt>
  </dgm:ptLst>
  <dgm:cxnLst>
    <dgm:cxn modelId="{C564B9C8-CF92-47D7-8A8A-B1E2C135F448}" type="presOf" srcId="{D8B818CE-2988-4142-BD47-94EFF444A93A}" destId="{A97D68E0-4FF9-42E3-A96F-D224D9E7A6C0}" srcOrd="0" destOrd="0" presId="urn:microsoft.com/office/officeart/2005/8/layout/hList7"/>
    <dgm:cxn modelId="{BB86EC10-B717-40C2-BF07-BBEAF22034B5}" type="presParOf" srcId="{A97D68E0-4FF9-42E3-A96F-D224D9E7A6C0}" destId="{0B25B052-50A2-4E91-A3A7-85C8B5E16FBB}" srcOrd="0" destOrd="0" presId="urn:microsoft.com/office/officeart/2005/8/layout/hList7"/>
    <dgm:cxn modelId="{C03E6656-AD4B-42DD-8AB1-54DF6D6D9878}" type="presParOf" srcId="{A97D68E0-4FF9-42E3-A96F-D224D9E7A6C0}" destId="{B95CA355-6F81-4D9D-866A-1D97093D3D2C}" srcOrd="1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FB98A0-200D-414E-A6D9-E9291CA25610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D7685B-3CFE-4B07-ABC7-6EFF9792DDFD}">
      <dgm:prSet phldrT="[Text]"/>
      <dgm:spPr/>
      <dgm:t>
        <a:bodyPr/>
        <a:lstStyle/>
        <a:p>
          <a:endParaRPr lang="en-US" dirty="0"/>
        </a:p>
      </dgm:t>
    </dgm:pt>
    <dgm:pt modelId="{6465EFC2-9C97-4808-A857-6F2413373677}" type="parTrans" cxnId="{D3EAF9B9-4244-43BA-82D6-469AA74365AB}">
      <dgm:prSet/>
      <dgm:spPr/>
      <dgm:t>
        <a:bodyPr/>
        <a:lstStyle/>
        <a:p>
          <a:endParaRPr lang="en-US"/>
        </a:p>
      </dgm:t>
    </dgm:pt>
    <dgm:pt modelId="{4E39CF2A-6087-4B6F-820C-AADDB43E5CB7}" type="sibTrans" cxnId="{D3EAF9B9-4244-43BA-82D6-469AA74365AB}">
      <dgm:prSet/>
      <dgm:spPr/>
      <dgm:t>
        <a:bodyPr/>
        <a:lstStyle/>
        <a:p>
          <a:endParaRPr lang="en-US"/>
        </a:p>
      </dgm:t>
    </dgm:pt>
    <dgm:pt modelId="{067715B4-2510-40B8-B3B5-8145951BD401}">
      <dgm:prSet phldrT="[Text]"/>
      <dgm:spPr/>
      <dgm:t>
        <a:bodyPr/>
        <a:lstStyle/>
        <a:p>
          <a:endParaRPr lang="en-US" dirty="0"/>
        </a:p>
      </dgm:t>
    </dgm:pt>
    <dgm:pt modelId="{D74C72E2-51DC-47FF-8BE7-857B7A3B522C}" type="parTrans" cxnId="{FC34875D-C07D-46B8-B5DC-0EEBE31F6372}">
      <dgm:prSet/>
      <dgm:spPr/>
      <dgm:t>
        <a:bodyPr/>
        <a:lstStyle/>
        <a:p>
          <a:endParaRPr lang="en-US"/>
        </a:p>
      </dgm:t>
    </dgm:pt>
    <dgm:pt modelId="{0573E2BF-4337-4C33-A393-DC783997EF69}" type="sibTrans" cxnId="{FC34875D-C07D-46B8-B5DC-0EEBE31F6372}">
      <dgm:prSet/>
      <dgm:spPr/>
      <dgm:t>
        <a:bodyPr/>
        <a:lstStyle/>
        <a:p>
          <a:endParaRPr lang="en-US"/>
        </a:p>
      </dgm:t>
    </dgm:pt>
    <dgm:pt modelId="{CAF9E201-F5E8-4909-B269-DE20F84FB7D6}">
      <dgm:prSet phldrT="[Text]"/>
      <dgm:spPr/>
      <dgm:t>
        <a:bodyPr/>
        <a:lstStyle/>
        <a:p>
          <a:endParaRPr lang="en-US" dirty="0"/>
        </a:p>
      </dgm:t>
    </dgm:pt>
    <dgm:pt modelId="{8676F96F-94DD-4178-A308-05E183C3E408}" type="parTrans" cxnId="{1E6F2ED3-4449-41DE-963F-CD0D24C406D2}">
      <dgm:prSet/>
      <dgm:spPr/>
      <dgm:t>
        <a:bodyPr/>
        <a:lstStyle/>
        <a:p>
          <a:endParaRPr lang="en-US"/>
        </a:p>
      </dgm:t>
    </dgm:pt>
    <dgm:pt modelId="{AF7D5349-9923-4EA8-88C6-76AD4E280DCA}" type="sibTrans" cxnId="{1E6F2ED3-4449-41DE-963F-CD0D24C406D2}">
      <dgm:prSet/>
      <dgm:spPr/>
      <dgm:t>
        <a:bodyPr/>
        <a:lstStyle/>
        <a:p>
          <a:endParaRPr lang="en-US"/>
        </a:p>
      </dgm:t>
    </dgm:pt>
    <dgm:pt modelId="{17A0FC69-18C1-4E2E-8CF3-C7391F88D300}">
      <dgm:prSet phldrT="[Text]"/>
      <dgm:spPr/>
      <dgm:t>
        <a:bodyPr/>
        <a:lstStyle/>
        <a:p>
          <a:endParaRPr lang="en-US" dirty="0"/>
        </a:p>
      </dgm:t>
    </dgm:pt>
    <dgm:pt modelId="{8917E3E4-9AAF-464F-B946-CD903D06BF97}" type="parTrans" cxnId="{9E6F3645-6438-4BF8-BA65-3F8B15933230}">
      <dgm:prSet/>
      <dgm:spPr/>
      <dgm:t>
        <a:bodyPr/>
        <a:lstStyle/>
        <a:p>
          <a:endParaRPr lang="en-US"/>
        </a:p>
      </dgm:t>
    </dgm:pt>
    <dgm:pt modelId="{F3B875E3-61F3-4B70-8A2B-E7C25CB65ACE}" type="sibTrans" cxnId="{9E6F3645-6438-4BF8-BA65-3F8B15933230}">
      <dgm:prSet/>
      <dgm:spPr/>
      <dgm:t>
        <a:bodyPr/>
        <a:lstStyle/>
        <a:p>
          <a:endParaRPr lang="en-US"/>
        </a:p>
      </dgm:t>
    </dgm:pt>
    <dgm:pt modelId="{3FCFCA2B-6012-43CB-9E37-F4885945425D}" type="pres">
      <dgm:prSet presAssocID="{31FB98A0-200D-414E-A6D9-E9291CA256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8F4451-E322-40A3-BE04-F042EB8AB2EB}" type="pres">
      <dgm:prSet presAssocID="{46D7685B-3CFE-4B07-ABC7-6EFF9792DDFD}" presName="compNode" presStyleCnt="0"/>
      <dgm:spPr/>
    </dgm:pt>
    <dgm:pt modelId="{139B1573-0ACF-4A29-8F5A-565FFFD7E2F4}" type="pres">
      <dgm:prSet presAssocID="{46D7685B-3CFE-4B07-ABC7-6EFF9792DDFD}" presName="pictRect" presStyleLbl="node1" presStyleIdx="0" presStyleCnt="4"/>
      <dgm:spPr/>
    </dgm:pt>
    <dgm:pt modelId="{35A610DE-07EC-4241-A351-33D8C24DEBEA}" type="pres">
      <dgm:prSet presAssocID="{46D7685B-3CFE-4B07-ABC7-6EFF9792DDFD}" presName="textRect" presStyleLbl="revTx" presStyleIdx="0" presStyleCnt="4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67918-5EC6-4178-B58E-170FDF59B7EB}" type="pres">
      <dgm:prSet presAssocID="{4E39CF2A-6087-4B6F-820C-AADDB43E5CB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2987251-0DAF-4E32-A7EA-1E658EA8F7EB}" type="pres">
      <dgm:prSet presAssocID="{067715B4-2510-40B8-B3B5-8145951BD401}" presName="compNode" presStyleCnt="0"/>
      <dgm:spPr/>
    </dgm:pt>
    <dgm:pt modelId="{4D70A4FA-18A4-41FC-AC2C-5862E4CD7CF3}" type="pres">
      <dgm:prSet presAssocID="{067715B4-2510-40B8-B3B5-8145951BD401}" presName="pictRect" presStyleLbl="node1" presStyleIdx="1" presStyleCnt="4"/>
      <dgm:spPr/>
    </dgm:pt>
    <dgm:pt modelId="{84098FEB-82BD-4AFE-9824-08BD32B6BE88}" type="pres">
      <dgm:prSet presAssocID="{067715B4-2510-40B8-B3B5-8145951BD401}" presName="textRect" presStyleLbl="revTx" presStyleIdx="1" presStyleCnt="4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DA23F-56E5-4FCB-A7EB-31D1A81BF7AB}" type="pres">
      <dgm:prSet presAssocID="{0573E2BF-4337-4C33-A393-DC783997EF6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BE79389-1FA9-4B64-A41C-FA6918EAE0C3}" type="pres">
      <dgm:prSet presAssocID="{CAF9E201-F5E8-4909-B269-DE20F84FB7D6}" presName="compNode" presStyleCnt="0"/>
      <dgm:spPr/>
    </dgm:pt>
    <dgm:pt modelId="{D192BBBC-A097-4E9A-8C37-3C0E9D80A847}" type="pres">
      <dgm:prSet presAssocID="{CAF9E201-F5E8-4909-B269-DE20F84FB7D6}" presName="pictRect" presStyleLbl="node1" presStyleIdx="2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15C54CF5-AC1C-4278-90BC-8B2A2D1A3108}" type="pres">
      <dgm:prSet presAssocID="{CAF9E201-F5E8-4909-B269-DE20F84FB7D6}" presName="textRect" presStyleLbl="revTx" presStyleIdx="2" presStyleCnt="4" custLinFactY="-43190" custLinFactNeighborX="-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BC428-7B56-43D4-8E89-8A8B1D15B41D}" type="pres">
      <dgm:prSet presAssocID="{AF7D5349-9923-4EA8-88C6-76AD4E280DC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64D651A-6EFA-4AFF-A00B-5C66BDA390EF}" type="pres">
      <dgm:prSet presAssocID="{17A0FC69-18C1-4E2E-8CF3-C7391F88D300}" presName="compNode" presStyleCnt="0"/>
      <dgm:spPr/>
    </dgm:pt>
    <dgm:pt modelId="{FA415D65-933C-4E13-BE30-8F95F7AA4C1F}" type="pres">
      <dgm:prSet presAssocID="{17A0FC69-18C1-4E2E-8CF3-C7391F88D300}" presName="pictRect" presStyleLbl="node1" presStyleIdx="3" presStyleCnt="4"/>
      <dgm:spPr/>
    </dgm:pt>
    <dgm:pt modelId="{F04AF5EF-0204-4E57-A5D4-8B3E30E3DA6F}" type="pres">
      <dgm:prSet presAssocID="{17A0FC69-18C1-4E2E-8CF3-C7391F88D300}" presName="textRect" presStyleLbl="revTx" presStyleIdx="3" presStyleCnt="4" custLinFactY="-40008" custLinFactNeighborX="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3C9FD9-920D-44DC-9B23-85291700128F}" type="presOf" srcId="{CAF9E201-F5E8-4909-B269-DE20F84FB7D6}" destId="{15C54CF5-AC1C-4278-90BC-8B2A2D1A3108}" srcOrd="0" destOrd="0" presId="urn:microsoft.com/office/officeart/2005/8/layout/pList1"/>
    <dgm:cxn modelId="{0A5E152F-ADB7-4E40-ABA7-7AFB46F03889}" type="presOf" srcId="{4E39CF2A-6087-4B6F-820C-AADDB43E5CB7}" destId="{1AF67918-5EC6-4178-B58E-170FDF59B7EB}" srcOrd="0" destOrd="0" presId="urn:microsoft.com/office/officeart/2005/8/layout/pList1"/>
    <dgm:cxn modelId="{CB665E9E-2180-428D-B269-2C1FCBE15064}" type="presOf" srcId="{31FB98A0-200D-414E-A6D9-E9291CA25610}" destId="{3FCFCA2B-6012-43CB-9E37-F4885945425D}" srcOrd="0" destOrd="0" presId="urn:microsoft.com/office/officeart/2005/8/layout/pList1"/>
    <dgm:cxn modelId="{9E6F3645-6438-4BF8-BA65-3F8B15933230}" srcId="{31FB98A0-200D-414E-A6D9-E9291CA25610}" destId="{17A0FC69-18C1-4E2E-8CF3-C7391F88D300}" srcOrd="3" destOrd="0" parTransId="{8917E3E4-9AAF-464F-B946-CD903D06BF97}" sibTransId="{F3B875E3-61F3-4B70-8A2B-E7C25CB65ACE}"/>
    <dgm:cxn modelId="{CEDDBBF1-290B-401A-B308-1A73EB9C25B1}" type="presOf" srcId="{0573E2BF-4337-4C33-A393-DC783997EF69}" destId="{0C7DA23F-56E5-4FCB-A7EB-31D1A81BF7AB}" srcOrd="0" destOrd="0" presId="urn:microsoft.com/office/officeart/2005/8/layout/pList1"/>
    <dgm:cxn modelId="{D3EAF9B9-4244-43BA-82D6-469AA74365AB}" srcId="{31FB98A0-200D-414E-A6D9-E9291CA25610}" destId="{46D7685B-3CFE-4B07-ABC7-6EFF9792DDFD}" srcOrd="0" destOrd="0" parTransId="{6465EFC2-9C97-4808-A857-6F2413373677}" sibTransId="{4E39CF2A-6087-4B6F-820C-AADDB43E5CB7}"/>
    <dgm:cxn modelId="{1E6F2ED3-4449-41DE-963F-CD0D24C406D2}" srcId="{31FB98A0-200D-414E-A6D9-E9291CA25610}" destId="{CAF9E201-F5E8-4909-B269-DE20F84FB7D6}" srcOrd="2" destOrd="0" parTransId="{8676F96F-94DD-4178-A308-05E183C3E408}" sibTransId="{AF7D5349-9923-4EA8-88C6-76AD4E280DCA}"/>
    <dgm:cxn modelId="{1586F138-71B9-4DCA-84CE-14463E3C0857}" type="presOf" srcId="{067715B4-2510-40B8-B3B5-8145951BD401}" destId="{84098FEB-82BD-4AFE-9824-08BD32B6BE88}" srcOrd="0" destOrd="0" presId="urn:microsoft.com/office/officeart/2005/8/layout/pList1"/>
    <dgm:cxn modelId="{7AEB86FA-0E80-4648-BFA2-06E368DB75FA}" type="presOf" srcId="{46D7685B-3CFE-4B07-ABC7-6EFF9792DDFD}" destId="{35A610DE-07EC-4241-A351-33D8C24DEBEA}" srcOrd="0" destOrd="0" presId="urn:microsoft.com/office/officeart/2005/8/layout/pList1"/>
    <dgm:cxn modelId="{AB5059E3-FCD2-45D7-A3C0-CA4B8F846D71}" type="presOf" srcId="{AF7D5349-9923-4EA8-88C6-76AD4E280DCA}" destId="{9D8BC428-7B56-43D4-8E89-8A8B1D15B41D}" srcOrd="0" destOrd="0" presId="urn:microsoft.com/office/officeart/2005/8/layout/pList1"/>
    <dgm:cxn modelId="{FC34875D-C07D-46B8-B5DC-0EEBE31F6372}" srcId="{31FB98A0-200D-414E-A6D9-E9291CA25610}" destId="{067715B4-2510-40B8-B3B5-8145951BD401}" srcOrd="1" destOrd="0" parTransId="{D74C72E2-51DC-47FF-8BE7-857B7A3B522C}" sibTransId="{0573E2BF-4337-4C33-A393-DC783997EF69}"/>
    <dgm:cxn modelId="{133A6019-7A0C-4FF8-ACE8-731940304F6E}" type="presOf" srcId="{17A0FC69-18C1-4E2E-8CF3-C7391F88D300}" destId="{F04AF5EF-0204-4E57-A5D4-8B3E30E3DA6F}" srcOrd="0" destOrd="0" presId="urn:microsoft.com/office/officeart/2005/8/layout/pList1"/>
    <dgm:cxn modelId="{E0D0B374-DB4C-4B4C-891F-758A2D5996A1}" type="presParOf" srcId="{3FCFCA2B-6012-43CB-9E37-F4885945425D}" destId="{878F4451-E322-40A3-BE04-F042EB8AB2EB}" srcOrd="0" destOrd="0" presId="urn:microsoft.com/office/officeart/2005/8/layout/pList1"/>
    <dgm:cxn modelId="{81E681B1-37CC-4851-AFCD-7E485C9468D8}" type="presParOf" srcId="{878F4451-E322-40A3-BE04-F042EB8AB2EB}" destId="{139B1573-0ACF-4A29-8F5A-565FFFD7E2F4}" srcOrd="0" destOrd="0" presId="urn:microsoft.com/office/officeart/2005/8/layout/pList1"/>
    <dgm:cxn modelId="{F7CEA38C-B463-40EB-85C0-F9576DBB4D0D}" type="presParOf" srcId="{878F4451-E322-40A3-BE04-F042EB8AB2EB}" destId="{35A610DE-07EC-4241-A351-33D8C24DEBEA}" srcOrd="1" destOrd="0" presId="urn:microsoft.com/office/officeart/2005/8/layout/pList1"/>
    <dgm:cxn modelId="{EC64222D-52F7-430B-A010-2A1C6F8CDD5F}" type="presParOf" srcId="{3FCFCA2B-6012-43CB-9E37-F4885945425D}" destId="{1AF67918-5EC6-4178-B58E-170FDF59B7EB}" srcOrd="1" destOrd="0" presId="urn:microsoft.com/office/officeart/2005/8/layout/pList1"/>
    <dgm:cxn modelId="{C4644086-329E-47DA-9AEB-D3AAB0A73B97}" type="presParOf" srcId="{3FCFCA2B-6012-43CB-9E37-F4885945425D}" destId="{02987251-0DAF-4E32-A7EA-1E658EA8F7EB}" srcOrd="2" destOrd="0" presId="urn:microsoft.com/office/officeart/2005/8/layout/pList1"/>
    <dgm:cxn modelId="{D1740AB7-7F65-44C0-B238-8A3E422E2317}" type="presParOf" srcId="{02987251-0DAF-4E32-A7EA-1E658EA8F7EB}" destId="{4D70A4FA-18A4-41FC-AC2C-5862E4CD7CF3}" srcOrd="0" destOrd="0" presId="urn:microsoft.com/office/officeart/2005/8/layout/pList1"/>
    <dgm:cxn modelId="{A315DD18-33A4-4746-93CB-F57685B98964}" type="presParOf" srcId="{02987251-0DAF-4E32-A7EA-1E658EA8F7EB}" destId="{84098FEB-82BD-4AFE-9824-08BD32B6BE88}" srcOrd="1" destOrd="0" presId="urn:microsoft.com/office/officeart/2005/8/layout/pList1"/>
    <dgm:cxn modelId="{0D96FABA-37FF-4CDE-B564-C0921E848602}" type="presParOf" srcId="{3FCFCA2B-6012-43CB-9E37-F4885945425D}" destId="{0C7DA23F-56E5-4FCB-A7EB-31D1A81BF7AB}" srcOrd="3" destOrd="0" presId="urn:microsoft.com/office/officeart/2005/8/layout/pList1"/>
    <dgm:cxn modelId="{18490F9E-4ADC-4EA7-903F-D540D6035BA4}" type="presParOf" srcId="{3FCFCA2B-6012-43CB-9E37-F4885945425D}" destId="{CBE79389-1FA9-4B64-A41C-FA6918EAE0C3}" srcOrd="4" destOrd="0" presId="urn:microsoft.com/office/officeart/2005/8/layout/pList1"/>
    <dgm:cxn modelId="{32FF2A3A-23E9-4033-B78C-514F35AF70AB}" type="presParOf" srcId="{CBE79389-1FA9-4B64-A41C-FA6918EAE0C3}" destId="{D192BBBC-A097-4E9A-8C37-3C0E9D80A847}" srcOrd="0" destOrd="0" presId="urn:microsoft.com/office/officeart/2005/8/layout/pList1"/>
    <dgm:cxn modelId="{D3570E9B-7DB8-4422-B3A3-D6B2BBB06174}" type="presParOf" srcId="{CBE79389-1FA9-4B64-A41C-FA6918EAE0C3}" destId="{15C54CF5-AC1C-4278-90BC-8B2A2D1A3108}" srcOrd="1" destOrd="0" presId="urn:microsoft.com/office/officeart/2005/8/layout/pList1"/>
    <dgm:cxn modelId="{8651D979-B5E1-4547-BAA3-4E9C3CF54E5B}" type="presParOf" srcId="{3FCFCA2B-6012-43CB-9E37-F4885945425D}" destId="{9D8BC428-7B56-43D4-8E89-8A8B1D15B41D}" srcOrd="5" destOrd="0" presId="urn:microsoft.com/office/officeart/2005/8/layout/pList1"/>
    <dgm:cxn modelId="{8974148D-6A70-4988-BBF5-DD0A6A5AB3BF}" type="presParOf" srcId="{3FCFCA2B-6012-43CB-9E37-F4885945425D}" destId="{664D651A-6EFA-4AFF-A00B-5C66BDA390EF}" srcOrd="6" destOrd="0" presId="urn:microsoft.com/office/officeart/2005/8/layout/pList1"/>
    <dgm:cxn modelId="{0466ED2C-26D3-402E-BAC2-8981E36A549D}" type="presParOf" srcId="{664D651A-6EFA-4AFF-A00B-5C66BDA390EF}" destId="{FA415D65-933C-4E13-BE30-8F95F7AA4C1F}" srcOrd="0" destOrd="0" presId="urn:microsoft.com/office/officeart/2005/8/layout/pList1"/>
    <dgm:cxn modelId="{1415BADA-15F5-4CF3-B455-3D2B64E8F439}" type="presParOf" srcId="{664D651A-6EFA-4AFF-A00B-5C66BDA390EF}" destId="{F04AF5EF-0204-4E57-A5D4-8B3E30E3DA6F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1FB98A0-200D-414E-A6D9-E9291CA25610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D7685B-3CFE-4B07-ABC7-6EFF9792DDFD}">
      <dgm:prSet phldrT="[Text]"/>
      <dgm:spPr/>
      <dgm:t>
        <a:bodyPr/>
        <a:lstStyle/>
        <a:p>
          <a:endParaRPr lang="en-US" dirty="0"/>
        </a:p>
      </dgm:t>
    </dgm:pt>
    <dgm:pt modelId="{6465EFC2-9C97-4808-A857-6F2413373677}" type="parTrans" cxnId="{D3EAF9B9-4244-43BA-82D6-469AA74365AB}">
      <dgm:prSet/>
      <dgm:spPr/>
      <dgm:t>
        <a:bodyPr/>
        <a:lstStyle/>
        <a:p>
          <a:endParaRPr lang="en-US"/>
        </a:p>
      </dgm:t>
    </dgm:pt>
    <dgm:pt modelId="{4E39CF2A-6087-4B6F-820C-AADDB43E5CB7}" type="sibTrans" cxnId="{D3EAF9B9-4244-43BA-82D6-469AA74365AB}">
      <dgm:prSet/>
      <dgm:spPr/>
      <dgm:t>
        <a:bodyPr/>
        <a:lstStyle/>
        <a:p>
          <a:endParaRPr lang="en-US"/>
        </a:p>
      </dgm:t>
    </dgm:pt>
    <dgm:pt modelId="{067715B4-2510-40B8-B3B5-8145951BD401}">
      <dgm:prSet phldrT="[Text]"/>
      <dgm:spPr/>
      <dgm:t>
        <a:bodyPr/>
        <a:lstStyle/>
        <a:p>
          <a:endParaRPr lang="en-US" dirty="0"/>
        </a:p>
      </dgm:t>
    </dgm:pt>
    <dgm:pt modelId="{D74C72E2-51DC-47FF-8BE7-857B7A3B522C}" type="parTrans" cxnId="{FC34875D-C07D-46B8-B5DC-0EEBE31F6372}">
      <dgm:prSet/>
      <dgm:spPr/>
      <dgm:t>
        <a:bodyPr/>
        <a:lstStyle/>
        <a:p>
          <a:endParaRPr lang="en-US"/>
        </a:p>
      </dgm:t>
    </dgm:pt>
    <dgm:pt modelId="{0573E2BF-4337-4C33-A393-DC783997EF69}" type="sibTrans" cxnId="{FC34875D-C07D-46B8-B5DC-0EEBE31F6372}">
      <dgm:prSet/>
      <dgm:spPr/>
      <dgm:t>
        <a:bodyPr/>
        <a:lstStyle/>
        <a:p>
          <a:endParaRPr lang="en-US"/>
        </a:p>
      </dgm:t>
    </dgm:pt>
    <dgm:pt modelId="{17A0FC69-18C1-4E2E-8CF3-C7391F88D300}">
      <dgm:prSet phldrT="[Text]"/>
      <dgm:spPr/>
      <dgm:t>
        <a:bodyPr/>
        <a:lstStyle/>
        <a:p>
          <a:endParaRPr lang="en-US" dirty="0"/>
        </a:p>
      </dgm:t>
    </dgm:pt>
    <dgm:pt modelId="{F3B875E3-61F3-4B70-8A2B-E7C25CB65ACE}" type="sibTrans" cxnId="{9E6F3645-6438-4BF8-BA65-3F8B15933230}">
      <dgm:prSet/>
      <dgm:spPr/>
      <dgm:t>
        <a:bodyPr/>
        <a:lstStyle/>
        <a:p>
          <a:endParaRPr lang="en-US"/>
        </a:p>
      </dgm:t>
    </dgm:pt>
    <dgm:pt modelId="{8917E3E4-9AAF-464F-B946-CD903D06BF97}" type="parTrans" cxnId="{9E6F3645-6438-4BF8-BA65-3F8B15933230}">
      <dgm:prSet/>
      <dgm:spPr/>
      <dgm:t>
        <a:bodyPr/>
        <a:lstStyle/>
        <a:p>
          <a:endParaRPr lang="en-US"/>
        </a:p>
      </dgm:t>
    </dgm:pt>
    <dgm:pt modelId="{3FCFCA2B-6012-43CB-9E37-F4885945425D}" type="pres">
      <dgm:prSet presAssocID="{31FB98A0-200D-414E-A6D9-E9291CA256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8F4451-E322-40A3-BE04-F042EB8AB2EB}" type="pres">
      <dgm:prSet presAssocID="{46D7685B-3CFE-4B07-ABC7-6EFF9792DDFD}" presName="compNode" presStyleCnt="0"/>
      <dgm:spPr/>
    </dgm:pt>
    <dgm:pt modelId="{139B1573-0ACF-4A29-8F5A-565FFFD7E2F4}" type="pres">
      <dgm:prSet presAssocID="{46D7685B-3CFE-4B07-ABC7-6EFF9792DDFD}" presName="pictRect" presStyleLbl="node1" presStyleIdx="0" presStyleCnt="3"/>
      <dgm:spPr/>
    </dgm:pt>
    <dgm:pt modelId="{35A610DE-07EC-4241-A351-33D8C24DEBEA}" type="pres">
      <dgm:prSet presAssocID="{46D7685B-3CFE-4B07-ABC7-6EFF9792DDFD}" presName="textRect" presStyleLbl="revTx" presStyleIdx="0" presStyleCnt="3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67918-5EC6-4178-B58E-170FDF59B7EB}" type="pres">
      <dgm:prSet presAssocID="{4E39CF2A-6087-4B6F-820C-AADDB43E5CB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2987251-0DAF-4E32-A7EA-1E658EA8F7EB}" type="pres">
      <dgm:prSet presAssocID="{067715B4-2510-40B8-B3B5-8145951BD401}" presName="compNode" presStyleCnt="0"/>
      <dgm:spPr/>
    </dgm:pt>
    <dgm:pt modelId="{4D70A4FA-18A4-41FC-AC2C-5862E4CD7CF3}" type="pres">
      <dgm:prSet presAssocID="{067715B4-2510-40B8-B3B5-8145951BD401}" presName="pictRect" presStyleLbl="node1" presStyleIdx="1" presStyleCnt="3"/>
      <dgm:spPr/>
    </dgm:pt>
    <dgm:pt modelId="{84098FEB-82BD-4AFE-9824-08BD32B6BE88}" type="pres">
      <dgm:prSet presAssocID="{067715B4-2510-40B8-B3B5-8145951BD401}" presName="textRect" presStyleLbl="revTx" presStyleIdx="1" presStyleCnt="3" custLinFactY="-4000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DA23F-56E5-4FCB-A7EB-31D1A81BF7AB}" type="pres">
      <dgm:prSet presAssocID="{0573E2BF-4337-4C33-A393-DC783997EF6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64D651A-6EFA-4AFF-A00B-5C66BDA390EF}" type="pres">
      <dgm:prSet presAssocID="{17A0FC69-18C1-4E2E-8CF3-C7391F88D300}" presName="compNode" presStyleCnt="0"/>
      <dgm:spPr/>
    </dgm:pt>
    <dgm:pt modelId="{FA415D65-933C-4E13-BE30-8F95F7AA4C1F}" type="pres">
      <dgm:prSet presAssocID="{17A0FC69-18C1-4E2E-8CF3-C7391F88D300}" presName="pictRect" presStyleLbl="node1" presStyleIdx="2" presStyleCnt="3" custLinFactNeighborX="47652" custLinFactNeighborY="280"/>
      <dgm:spPr/>
    </dgm:pt>
    <dgm:pt modelId="{F04AF5EF-0204-4E57-A5D4-8B3E30E3DA6F}" type="pres">
      <dgm:prSet presAssocID="{17A0FC69-18C1-4E2E-8CF3-C7391F88D300}" presName="textRect" presStyleLbl="revTx" presStyleIdx="2" presStyleCnt="3" custLinFactY="-40008" custLinFactNeighborX="11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6F3645-6438-4BF8-BA65-3F8B15933230}" srcId="{31FB98A0-200D-414E-A6D9-E9291CA25610}" destId="{17A0FC69-18C1-4E2E-8CF3-C7391F88D300}" srcOrd="2" destOrd="0" parTransId="{8917E3E4-9AAF-464F-B946-CD903D06BF97}" sibTransId="{F3B875E3-61F3-4B70-8A2B-E7C25CB65ACE}"/>
    <dgm:cxn modelId="{148816B3-5646-4915-BA78-DE4A2EAAC1F3}" type="presOf" srcId="{067715B4-2510-40B8-B3B5-8145951BD401}" destId="{84098FEB-82BD-4AFE-9824-08BD32B6BE88}" srcOrd="0" destOrd="0" presId="urn:microsoft.com/office/officeart/2005/8/layout/pList1"/>
    <dgm:cxn modelId="{0C6F03DF-3A7A-4725-A145-96D94B44D6F8}" type="presOf" srcId="{31FB98A0-200D-414E-A6D9-E9291CA25610}" destId="{3FCFCA2B-6012-43CB-9E37-F4885945425D}" srcOrd="0" destOrd="0" presId="urn:microsoft.com/office/officeart/2005/8/layout/pList1"/>
    <dgm:cxn modelId="{0761AD96-8D28-4329-9A4A-C7F50E101E6D}" type="presOf" srcId="{4E39CF2A-6087-4B6F-820C-AADDB43E5CB7}" destId="{1AF67918-5EC6-4178-B58E-170FDF59B7EB}" srcOrd="0" destOrd="0" presId="urn:microsoft.com/office/officeart/2005/8/layout/pList1"/>
    <dgm:cxn modelId="{D3EAF9B9-4244-43BA-82D6-469AA74365AB}" srcId="{31FB98A0-200D-414E-A6D9-E9291CA25610}" destId="{46D7685B-3CFE-4B07-ABC7-6EFF9792DDFD}" srcOrd="0" destOrd="0" parTransId="{6465EFC2-9C97-4808-A857-6F2413373677}" sibTransId="{4E39CF2A-6087-4B6F-820C-AADDB43E5CB7}"/>
    <dgm:cxn modelId="{DD64ACB0-4C3F-43FA-8081-CDC9BCFEC65E}" type="presOf" srcId="{17A0FC69-18C1-4E2E-8CF3-C7391F88D300}" destId="{F04AF5EF-0204-4E57-A5D4-8B3E30E3DA6F}" srcOrd="0" destOrd="0" presId="urn:microsoft.com/office/officeart/2005/8/layout/pList1"/>
    <dgm:cxn modelId="{4920572B-98A8-49BA-A3CE-3509F685E224}" type="presOf" srcId="{46D7685B-3CFE-4B07-ABC7-6EFF9792DDFD}" destId="{35A610DE-07EC-4241-A351-33D8C24DEBEA}" srcOrd="0" destOrd="0" presId="urn:microsoft.com/office/officeart/2005/8/layout/pList1"/>
    <dgm:cxn modelId="{FC34875D-C07D-46B8-B5DC-0EEBE31F6372}" srcId="{31FB98A0-200D-414E-A6D9-E9291CA25610}" destId="{067715B4-2510-40B8-B3B5-8145951BD401}" srcOrd="1" destOrd="0" parTransId="{D74C72E2-51DC-47FF-8BE7-857B7A3B522C}" sibTransId="{0573E2BF-4337-4C33-A393-DC783997EF69}"/>
    <dgm:cxn modelId="{072BAD0E-75D7-4499-8EC1-F74EF7C0C840}" type="presOf" srcId="{0573E2BF-4337-4C33-A393-DC783997EF69}" destId="{0C7DA23F-56E5-4FCB-A7EB-31D1A81BF7AB}" srcOrd="0" destOrd="0" presId="urn:microsoft.com/office/officeart/2005/8/layout/pList1"/>
    <dgm:cxn modelId="{8D4A49BE-72EA-40AC-976B-EE6D1B92C941}" type="presParOf" srcId="{3FCFCA2B-6012-43CB-9E37-F4885945425D}" destId="{878F4451-E322-40A3-BE04-F042EB8AB2EB}" srcOrd="0" destOrd="0" presId="urn:microsoft.com/office/officeart/2005/8/layout/pList1"/>
    <dgm:cxn modelId="{A2052E4A-CAA5-46F7-8CA9-51BFEB15422C}" type="presParOf" srcId="{878F4451-E322-40A3-BE04-F042EB8AB2EB}" destId="{139B1573-0ACF-4A29-8F5A-565FFFD7E2F4}" srcOrd="0" destOrd="0" presId="urn:microsoft.com/office/officeart/2005/8/layout/pList1"/>
    <dgm:cxn modelId="{0DE312A9-C40A-4FC1-9F35-8DD8B71238E6}" type="presParOf" srcId="{878F4451-E322-40A3-BE04-F042EB8AB2EB}" destId="{35A610DE-07EC-4241-A351-33D8C24DEBEA}" srcOrd="1" destOrd="0" presId="urn:microsoft.com/office/officeart/2005/8/layout/pList1"/>
    <dgm:cxn modelId="{947828E5-71DB-4886-8286-51033F59F63B}" type="presParOf" srcId="{3FCFCA2B-6012-43CB-9E37-F4885945425D}" destId="{1AF67918-5EC6-4178-B58E-170FDF59B7EB}" srcOrd="1" destOrd="0" presId="urn:microsoft.com/office/officeart/2005/8/layout/pList1"/>
    <dgm:cxn modelId="{A41B1549-A65C-40E9-8E49-0625A08664B1}" type="presParOf" srcId="{3FCFCA2B-6012-43CB-9E37-F4885945425D}" destId="{02987251-0DAF-4E32-A7EA-1E658EA8F7EB}" srcOrd="2" destOrd="0" presId="urn:microsoft.com/office/officeart/2005/8/layout/pList1"/>
    <dgm:cxn modelId="{A57FB0AA-3368-409D-A51D-95FA94BDB038}" type="presParOf" srcId="{02987251-0DAF-4E32-A7EA-1E658EA8F7EB}" destId="{4D70A4FA-18A4-41FC-AC2C-5862E4CD7CF3}" srcOrd="0" destOrd="0" presId="urn:microsoft.com/office/officeart/2005/8/layout/pList1"/>
    <dgm:cxn modelId="{2AC16D78-A015-4FC2-AD61-33E97B42E42C}" type="presParOf" srcId="{02987251-0DAF-4E32-A7EA-1E658EA8F7EB}" destId="{84098FEB-82BD-4AFE-9824-08BD32B6BE88}" srcOrd="1" destOrd="0" presId="urn:microsoft.com/office/officeart/2005/8/layout/pList1"/>
    <dgm:cxn modelId="{05DF4820-8FEC-4A20-ADBB-92D903E38A9C}" type="presParOf" srcId="{3FCFCA2B-6012-43CB-9E37-F4885945425D}" destId="{0C7DA23F-56E5-4FCB-A7EB-31D1A81BF7AB}" srcOrd="3" destOrd="0" presId="urn:microsoft.com/office/officeart/2005/8/layout/pList1"/>
    <dgm:cxn modelId="{70B34A04-FF7B-4230-B543-F8B1471D2F28}" type="presParOf" srcId="{3FCFCA2B-6012-43CB-9E37-F4885945425D}" destId="{664D651A-6EFA-4AFF-A00B-5C66BDA390EF}" srcOrd="4" destOrd="0" presId="urn:microsoft.com/office/officeart/2005/8/layout/pList1"/>
    <dgm:cxn modelId="{F5EE9DDA-CA75-4853-A48C-5F7417A4F354}" type="presParOf" srcId="{664D651A-6EFA-4AFF-A00B-5C66BDA390EF}" destId="{FA415D65-933C-4E13-BE30-8F95F7AA4C1F}" srcOrd="0" destOrd="0" presId="urn:microsoft.com/office/officeart/2005/8/layout/pList1"/>
    <dgm:cxn modelId="{11B195DF-2DED-4CCE-B051-09B0137CEBE8}" type="presParOf" srcId="{664D651A-6EFA-4AFF-A00B-5C66BDA390EF}" destId="{F04AF5EF-0204-4E57-A5D4-8B3E30E3DA6F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B818CE-2988-4142-BD47-94EFF444A93A}" type="doc">
      <dgm:prSet loTypeId="urn:microsoft.com/office/officeart/2005/8/layout/hList7" loCatId="picture" qsTypeId="urn:microsoft.com/office/officeart/2005/8/quickstyle/simple1" qsCatId="simple" csTypeId="urn:microsoft.com/office/officeart/2005/8/colors/accent1_2" csCatId="accent1" phldr="1"/>
      <dgm:spPr/>
    </dgm:pt>
    <dgm:pt modelId="{A97D68E0-4FF9-42E3-A96F-D224D9E7A6C0}" type="pres">
      <dgm:prSet presAssocID="{D8B818CE-2988-4142-BD47-94EFF444A93A}" presName="Name0" presStyleCnt="0">
        <dgm:presLayoutVars>
          <dgm:dir/>
          <dgm:resizeHandles val="exact"/>
        </dgm:presLayoutVars>
      </dgm:prSet>
      <dgm:spPr/>
    </dgm:pt>
    <dgm:pt modelId="{0B25B052-50A2-4E91-A3A7-85C8B5E16FBB}" type="pres">
      <dgm:prSet presAssocID="{D8B818CE-2988-4142-BD47-94EFF444A93A}" presName="fgShape" presStyleLbl="fgShp" presStyleIdx="0" presStyleCnt="1" custScaleY="167188" custLinFactY="-49171" custLinFactNeighborX="-4819" custLinFactNeighborY="-100000"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B95CA355-6F81-4D9D-866A-1D97093D3D2C}" type="pres">
      <dgm:prSet presAssocID="{D8B818CE-2988-4142-BD47-94EFF444A93A}" presName="linComp" presStyleCnt="0"/>
      <dgm:spPr/>
    </dgm:pt>
  </dgm:ptLst>
  <dgm:cxnLst>
    <dgm:cxn modelId="{25913E9B-2C8F-4FAA-994E-DFFD3CFBBF8A}" type="presOf" srcId="{D8B818CE-2988-4142-BD47-94EFF444A93A}" destId="{A97D68E0-4FF9-42E3-A96F-D224D9E7A6C0}" srcOrd="0" destOrd="0" presId="urn:microsoft.com/office/officeart/2005/8/layout/hList7"/>
    <dgm:cxn modelId="{BAA04B4F-B9F6-4965-A027-65A5C65D9BE5}" type="presParOf" srcId="{A97D68E0-4FF9-42E3-A96F-D224D9E7A6C0}" destId="{0B25B052-50A2-4E91-A3A7-85C8B5E16FBB}" srcOrd="0" destOrd="0" presId="urn:microsoft.com/office/officeart/2005/8/layout/hList7"/>
    <dgm:cxn modelId="{DD3683BD-EB85-4D0F-8732-29145BB71F59}" type="presParOf" srcId="{A97D68E0-4FF9-42E3-A96F-D224D9E7A6C0}" destId="{B95CA355-6F81-4D9D-866A-1D97093D3D2C}" srcOrd="1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B1573-0ACF-4A29-8F5A-565FFFD7E2F4}">
      <dsp:nvSpPr>
        <dsp:cNvPr id="0" name=""/>
        <dsp:cNvSpPr/>
      </dsp:nvSpPr>
      <dsp:spPr>
        <a:xfrm>
          <a:off x="359243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610DE-07EC-4241-A351-33D8C24DEBEA}">
      <dsp:nvSpPr>
        <dsp:cNvPr id="0" name=""/>
        <dsp:cNvSpPr/>
      </dsp:nvSpPr>
      <dsp:spPr>
        <a:xfrm>
          <a:off x="359243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59243" y="174592"/>
        <a:ext cx="1027954" cy="381371"/>
      </dsp:txXfrm>
    </dsp:sp>
    <dsp:sp modelId="{4D70A4FA-18A4-41FC-AC2C-5862E4CD7CF3}">
      <dsp:nvSpPr>
        <dsp:cNvPr id="0" name=""/>
        <dsp:cNvSpPr/>
      </dsp:nvSpPr>
      <dsp:spPr>
        <a:xfrm>
          <a:off x="1490036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98FEB-82BD-4AFE-9824-08BD32B6BE88}">
      <dsp:nvSpPr>
        <dsp:cNvPr id="0" name=""/>
        <dsp:cNvSpPr/>
      </dsp:nvSpPr>
      <dsp:spPr>
        <a:xfrm>
          <a:off x="1490036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490036" y="174592"/>
        <a:ext cx="1027954" cy="381371"/>
      </dsp:txXfrm>
    </dsp:sp>
    <dsp:sp modelId="{D192BBBC-A097-4E9A-8C37-3C0E9D80A847}">
      <dsp:nvSpPr>
        <dsp:cNvPr id="0" name=""/>
        <dsp:cNvSpPr/>
      </dsp:nvSpPr>
      <dsp:spPr>
        <a:xfrm>
          <a:off x="359243" y="1192709"/>
          <a:ext cx="1027954" cy="708260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54CF5-AC1C-4278-90BC-8B2A2D1A3108}">
      <dsp:nvSpPr>
        <dsp:cNvPr id="0" name=""/>
        <dsp:cNvSpPr/>
      </dsp:nvSpPr>
      <dsp:spPr>
        <a:xfrm>
          <a:off x="347103" y="1354884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47103" y="1354884"/>
        <a:ext cx="1027954" cy="381371"/>
      </dsp:txXfrm>
    </dsp:sp>
    <dsp:sp modelId="{FA415D65-933C-4E13-BE30-8F95F7AA4C1F}">
      <dsp:nvSpPr>
        <dsp:cNvPr id="0" name=""/>
        <dsp:cNvSpPr/>
      </dsp:nvSpPr>
      <dsp:spPr>
        <a:xfrm>
          <a:off x="1490036" y="1192709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F5EF-0204-4E57-A5D4-8B3E30E3DA6F}">
      <dsp:nvSpPr>
        <dsp:cNvPr id="0" name=""/>
        <dsp:cNvSpPr/>
      </dsp:nvSpPr>
      <dsp:spPr>
        <a:xfrm>
          <a:off x="1502176" y="1367019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502176" y="1367019"/>
        <a:ext cx="1027954" cy="3813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B1573-0ACF-4A29-8F5A-565FFFD7E2F4}">
      <dsp:nvSpPr>
        <dsp:cNvPr id="0" name=""/>
        <dsp:cNvSpPr/>
      </dsp:nvSpPr>
      <dsp:spPr>
        <a:xfrm>
          <a:off x="359243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610DE-07EC-4241-A351-33D8C24DEBEA}">
      <dsp:nvSpPr>
        <dsp:cNvPr id="0" name=""/>
        <dsp:cNvSpPr/>
      </dsp:nvSpPr>
      <dsp:spPr>
        <a:xfrm>
          <a:off x="359243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59243" y="174592"/>
        <a:ext cx="1027954" cy="381371"/>
      </dsp:txXfrm>
    </dsp:sp>
    <dsp:sp modelId="{4D70A4FA-18A4-41FC-AC2C-5862E4CD7CF3}">
      <dsp:nvSpPr>
        <dsp:cNvPr id="0" name=""/>
        <dsp:cNvSpPr/>
      </dsp:nvSpPr>
      <dsp:spPr>
        <a:xfrm>
          <a:off x="1490036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98FEB-82BD-4AFE-9824-08BD32B6BE88}">
      <dsp:nvSpPr>
        <dsp:cNvPr id="0" name=""/>
        <dsp:cNvSpPr/>
      </dsp:nvSpPr>
      <dsp:spPr>
        <a:xfrm>
          <a:off x="1490036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490036" y="174592"/>
        <a:ext cx="1027954" cy="381371"/>
      </dsp:txXfrm>
    </dsp:sp>
    <dsp:sp modelId="{FA415D65-933C-4E13-BE30-8F95F7AA4C1F}">
      <dsp:nvSpPr>
        <dsp:cNvPr id="0" name=""/>
        <dsp:cNvSpPr/>
      </dsp:nvSpPr>
      <dsp:spPr>
        <a:xfrm>
          <a:off x="1460985" y="1194692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F5EF-0204-4E57-A5D4-8B3E30E3DA6F}">
      <dsp:nvSpPr>
        <dsp:cNvPr id="0" name=""/>
        <dsp:cNvSpPr/>
      </dsp:nvSpPr>
      <dsp:spPr>
        <a:xfrm>
          <a:off x="936780" y="1367019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936780" y="1367019"/>
        <a:ext cx="1027954" cy="3813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5B052-50A2-4E91-A3A7-85C8B5E16FBB}">
      <dsp:nvSpPr>
        <dsp:cNvPr id="0" name=""/>
        <dsp:cNvSpPr/>
      </dsp:nvSpPr>
      <dsp:spPr>
        <a:xfrm>
          <a:off x="166559" y="691137"/>
          <a:ext cx="4340525" cy="267770"/>
        </a:xfrm>
        <a:prstGeom prst="leftRightArrow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5B052-50A2-4E91-A3A7-85C8B5E16FBB}">
      <dsp:nvSpPr>
        <dsp:cNvPr id="0" name=""/>
        <dsp:cNvSpPr/>
      </dsp:nvSpPr>
      <dsp:spPr>
        <a:xfrm>
          <a:off x="0" y="291727"/>
          <a:ext cx="2268743" cy="247506"/>
        </a:xfrm>
        <a:prstGeom prst="leftRightArrow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B1573-0ACF-4A29-8F5A-565FFFD7E2F4}">
      <dsp:nvSpPr>
        <dsp:cNvPr id="0" name=""/>
        <dsp:cNvSpPr/>
      </dsp:nvSpPr>
      <dsp:spPr>
        <a:xfrm>
          <a:off x="359243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610DE-07EC-4241-A351-33D8C24DEBEA}">
      <dsp:nvSpPr>
        <dsp:cNvPr id="0" name=""/>
        <dsp:cNvSpPr/>
      </dsp:nvSpPr>
      <dsp:spPr>
        <a:xfrm>
          <a:off x="359243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59243" y="174592"/>
        <a:ext cx="1027954" cy="381371"/>
      </dsp:txXfrm>
    </dsp:sp>
    <dsp:sp modelId="{4D70A4FA-18A4-41FC-AC2C-5862E4CD7CF3}">
      <dsp:nvSpPr>
        <dsp:cNvPr id="0" name=""/>
        <dsp:cNvSpPr/>
      </dsp:nvSpPr>
      <dsp:spPr>
        <a:xfrm>
          <a:off x="1490036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98FEB-82BD-4AFE-9824-08BD32B6BE88}">
      <dsp:nvSpPr>
        <dsp:cNvPr id="0" name=""/>
        <dsp:cNvSpPr/>
      </dsp:nvSpPr>
      <dsp:spPr>
        <a:xfrm>
          <a:off x="1490036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490036" y="174592"/>
        <a:ext cx="1027954" cy="381371"/>
      </dsp:txXfrm>
    </dsp:sp>
    <dsp:sp modelId="{D192BBBC-A097-4E9A-8C37-3C0E9D80A847}">
      <dsp:nvSpPr>
        <dsp:cNvPr id="0" name=""/>
        <dsp:cNvSpPr/>
      </dsp:nvSpPr>
      <dsp:spPr>
        <a:xfrm>
          <a:off x="359243" y="1192709"/>
          <a:ext cx="1027954" cy="708260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54CF5-AC1C-4278-90BC-8B2A2D1A3108}">
      <dsp:nvSpPr>
        <dsp:cNvPr id="0" name=""/>
        <dsp:cNvSpPr/>
      </dsp:nvSpPr>
      <dsp:spPr>
        <a:xfrm>
          <a:off x="347103" y="1354884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47103" y="1354884"/>
        <a:ext cx="1027954" cy="381371"/>
      </dsp:txXfrm>
    </dsp:sp>
    <dsp:sp modelId="{FA415D65-933C-4E13-BE30-8F95F7AA4C1F}">
      <dsp:nvSpPr>
        <dsp:cNvPr id="0" name=""/>
        <dsp:cNvSpPr/>
      </dsp:nvSpPr>
      <dsp:spPr>
        <a:xfrm>
          <a:off x="1490036" y="1192709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F5EF-0204-4E57-A5D4-8B3E30E3DA6F}">
      <dsp:nvSpPr>
        <dsp:cNvPr id="0" name=""/>
        <dsp:cNvSpPr/>
      </dsp:nvSpPr>
      <dsp:spPr>
        <a:xfrm>
          <a:off x="1502176" y="1367019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502176" y="1367019"/>
        <a:ext cx="1027954" cy="3813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B1573-0ACF-4A29-8F5A-565FFFD7E2F4}">
      <dsp:nvSpPr>
        <dsp:cNvPr id="0" name=""/>
        <dsp:cNvSpPr/>
      </dsp:nvSpPr>
      <dsp:spPr>
        <a:xfrm>
          <a:off x="359243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610DE-07EC-4241-A351-33D8C24DEBEA}">
      <dsp:nvSpPr>
        <dsp:cNvPr id="0" name=""/>
        <dsp:cNvSpPr/>
      </dsp:nvSpPr>
      <dsp:spPr>
        <a:xfrm>
          <a:off x="359243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59243" y="174592"/>
        <a:ext cx="1027954" cy="381371"/>
      </dsp:txXfrm>
    </dsp:sp>
    <dsp:sp modelId="{4D70A4FA-18A4-41FC-AC2C-5862E4CD7CF3}">
      <dsp:nvSpPr>
        <dsp:cNvPr id="0" name=""/>
        <dsp:cNvSpPr/>
      </dsp:nvSpPr>
      <dsp:spPr>
        <a:xfrm>
          <a:off x="1490036" y="281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98FEB-82BD-4AFE-9824-08BD32B6BE88}">
      <dsp:nvSpPr>
        <dsp:cNvPr id="0" name=""/>
        <dsp:cNvSpPr/>
      </dsp:nvSpPr>
      <dsp:spPr>
        <a:xfrm>
          <a:off x="1490036" y="174592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1490036" y="174592"/>
        <a:ext cx="1027954" cy="381371"/>
      </dsp:txXfrm>
    </dsp:sp>
    <dsp:sp modelId="{FA415D65-933C-4E13-BE30-8F95F7AA4C1F}">
      <dsp:nvSpPr>
        <dsp:cNvPr id="0" name=""/>
        <dsp:cNvSpPr/>
      </dsp:nvSpPr>
      <dsp:spPr>
        <a:xfrm>
          <a:off x="1414481" y="1194692"/>
          <a:ext cx="1027954" cy="70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F5EF-0204-4E57-A5D4-8B3E30E3DA6F}">
      <dsp:nvSpPr>
        <dsp:cNvPr id="0" name=""/>
        <dsp:cNvSpPr/>
      </dsp:nvSpPr>
      <dsp:spPr>
        <a:xfrm>
          <a:off x="936780" y="1367019"/>
          <a:ext cx="1027954" cy="381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936780" y="1367019"/>
        <a:ext cx="1027954" cy="38137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5B052-50A2-4E91-A3A7-85C8B5E16FBB}">
      <dsp:nvSpPr>
        <dsp:cNvPr id="0" name=""/>
        <dsp:cNvSpPr/>
      </dsp:nvSpPr>
      <dsp:spPr>
        <a:xfrm>
          <a:off x="0" y="407794"/>
          <a:ext cx="3290296" cy="677930"/>
        </a:xfrm>
        <a:prstGeom prst="leftRightArrow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0AEC3-16B4-4F36-ACE5-6B2E24C4C162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A84F6-B49B-4E4D-AC37-0831C2991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A84F6-B49B-4E4D-AC37-0831C29915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50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and achieving reliable data transfer while satisfying real-time constraints and line speed.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A84F6-B49B-4E4D-AC37-0831C29915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44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fontAlgn="base"/>
            <a:r>
              <a:rPr lang="en-US" sz="1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When the cumulative ACK timeout is less, throughput is less because more time is spent in thread context switches.</a:t>
            </a:r>
          </a:p>
          <a:p>
            <a:pPr lvl="1" fontAlgn="base"/>
            <a:r>
              <a:rPr lang="en-US" sz="1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As we increase timeout, throughput increases because less time is wasted in thread context switches.</a:t>
            </a:r>
          </a:p>
          <a:p>
            <a:pPr lvl="1" fontAlgn="base"/>
            <a:r>
              <a:rPr lang="en-US" sz="1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After a threshold value, throughput again starts decreasing because in the case of packet loss, sender now has to wait for a longer time resulting in less bandwidth utilization.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sz="1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Go-Back-N protocol at TCP sender which sends all the unacknowledged packets in the case of packet loss which is detected by missing acknowledgement.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sz="1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Congestion control mechanism which halves the congestion window size in the case of packet loss.</a:t>
            </a:r>
          </a:p>
          <a:p>
            <a:pPr lvl="1" fontAlgn="base"/>
            <a:endParaRPr lang="en-US" sz="14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A84F6-B49B-4E4D-AC37-0831C29915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8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fireless.cs.cornell.edu/sonic/" TargetMode="External"/><Relationship Id="rId2" Type="http://schemas.openxmlformats.org/officeDocument/2006/relationships/hyperlink" Target="https://www.ietf.org/rfc/rfc793.t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ireless.cs.cornell.edu/publications/chupja_nsdi2014.pdf" TargetMode="External"/><Relationship Id="rId4" Type="http://schemas.openxmlformats.org/officeDocument/2006/relationships/hyperlink" Target="http://fireless.cs.cornell.edu/sonic/sonic_nsdi2013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3" Type="http://schemas.openxmlformats.org/officeDocument/2006/relationships/diagramLayout" Target="../diagrams/layout2.xml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17" Type="http://schemas.openxmlformats.org/officeDocument/2006/relationships/image" Target="../media/image5.png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over </a:t>
            </a:r>
            <a:r>
              <a:rPr lang="en-US" sz="8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SoNIC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27061" y="5810508"/>
            <a:ext cx="93560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b="1" dirty="0" smtClean="0">
                <a:ln/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Abhishek Kumar Maurya (am2633@cornell.edu)</a:t>
            </a:r>
          </a:p>
          <a:p>
            <a:r>
              <a:rPr lang="en-US" b="1" dirty="0" smtClean="0">
                <a:ln/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Amarinder Singh Bindra (ab2546@corenll.edu)</a:t>
            </a:r>
          </a:p>
          <a:p>
            <a:r>
              <a:rPr lang="en-US" b="1" dirty="0" smtClean="0">
                <a:ln/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Gaurav Aggarwal (ga286@cornell.edu)</a:t>
            </a:r>
            <a:endParaRPr lang="en-US" b="1" dirty="0">
              <a:ln/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5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60729" y="331366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5120045"/>
              </p:ext>
            </p:extLst>
          </p:nvPr>
        </p:nvGraphicFramePr>
        <p:xfrm>
          <a:off x="1611824" y="1140588"/>
          <a:ext cx="8089058" cy="479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15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60729" y="331366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561112"/>
              </p:ext>
            </p:extLst>
          </p:nvPr>
        </p:nvGraphicFramePr>
        <p:xfrm>
          <a:off x="1128792" y="1251487"/>
          <a:ext cx="8170191" cy="480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66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60729" y="331366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0363044"/>
              </p:ext>
            </p:extLst>
          </p:nvPr>
        </p:nvGraphicFramePr>
        <p:xfrm>
          <a:off x="1425845" y="1140589"/>
          <a:ext cx="8400080" cy="4888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30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14234" y="393360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8043263"/>
              </p:ext>
            </p:extLst>
          </p:nvPr>
        </p:nvGraphicFramePr>
        <p:xfrm>
          <a:off x="1275021" y="1202582"/>
          <a:ext cx="7918577" cy="490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52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77333" y="640596"/>
            <a:ext cx="8840153" cy="7040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87998" y="1945899"/>
            <a:ext cx="8596668" cy="3974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Fast Re-Transmit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Packet Buffering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Loss Detection using 3-Duplicate ACKs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Slow Start</a:t>
            </a:r>
          </a:p>
        </p:txBody>
      </p:sp>
    </p:spTree>
    <p:extLst>
      <p:ext uri="{BB962C8B-B14F-4D97-AF65-F5344CB8AC3E}">
        <p14:creationId xmlns:p14="http://schemas.microsoft.com/office/powerpoint/2010/main" val="25354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608" y="2209927"/>
            <a:ext cx="8750002" cy="273556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2100" y="2227968"/>
            <a:ext cx="9612887" cy="41427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70313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77333" y="2717373"/>
            <a:ext cx="8840153" cy="13431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4782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21248" y="251446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TCP RFC </a:t>
            </a:r>
            <a:r>
              <a:rPr lang="en-US" u="sng" dirty="0" smtClean="0">
                <a:hlinkClick r:id="rId2"/>
              </a:rPr>
              <a:t>https://www.ietf.org/rfc/rfc793.txt</a:t>
            </a:r>
            <a:endParaRPr lang="en-US" dirty="0" smtClean="0"/>
          </a:p>
          <a:p>
            <a:r>
              <a:rPr lang="en-US" dirty="0" err="1" smtClean="0"/>
              <a:t>SoNIC</a:t>
            </a:r>
            <a:r>
              <a:rPr lang="en-US" dirty="0" smtClean="0"/>
              <a:t>  </a:t>
            </a:r>
            <a:r>
              <a:rPr lang="en-US" u="sng" dirty="0" smtClean="0">
                <a:hlinkClick r:id="rId3"/>
              </a:rPr>
              <a:t>http://fireless.cs.cornell.edu/sonic/</a:t>
            </a:r>
            <a:endParaRPr lang="en-US" u="sng" dirty="0" smtClean="0"/>
          </a:p>
          <a:p>
            <a:r>
              <a:rPr lang="en-US" dirty="0" err="1" smtClean="0"/>
              <a:t>SoNIC</a:t>
            </a:r>
            <a:r>
              <a:rPr lang="en-US" dirty="0" smtClean="0"/>
              <a:t>: Precise Real-time Software Access and Control of Wired Networks </a:t>
            </a:r>
            <a:r>
              <a:rPr lang="en-US" u="sng" dirty="0" smtClean="0">
                <a:hlinkClick r:id="rId4"/>
              </a:rPr>
              <a:t>http://fireless.cs.cornell.edu/sonic/sonic_nsdi2013.pdf</a:t>
            </a:r>
            <a:endParaRPr lang="en-US" dirty="0" smtClean="0"/>
          </a:p>
          <a:p>
            <a:r>
              <a:rPr lang="en-US" dirty="0" smtClean="0"/>
              <a:t>PHY Covert Channels: Can you see the Idles? </a:t>
            </a:r>
            <a:r>
              <a:rPr lang="en-US" u="sng" dirty="0" smtClean="0">
                <a:hlinkClick r:id="rId5"/>
              </a:rPr>
              <a:t>http://fireless.cs.cornell.edu/publications/chupja_nsdi2014.pdf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5270" y="1038085"/>
            <a:ext cx="8840153" cy="7040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4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9955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SoNIC</a:t>
            </a:r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Overview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1741816"/>
            <a:ext cx="7897040" cy="4787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</a:rPr>
              <a:t>Implementation  of physical </a:t>
            </a:r>
            <a:r>
              <a:rPr lang="en-US" sz="2000" dirty="0">
                <a:latin typeface="Garamond" panose="02020404030301010803" pitchFamily="18" charset="0"/>
              </a:rPr>
              <a:t>and data link </a:t>
            </a:r>
            <a:r>
              <a:rPr lang="en-US" sz="2000" dirty="0" smtClean="0">
                <a:latin typeface="Garamond" panose="02020404030301010803" pitchFamily="18" charset="0"/>
              </a:rPr>
              <a:t>layer </a:t>
            </a:r>
            <a:r>
              <a:rPr lang="en-US" sz="2000" dirty="0">
                <a:latin typeface="Garamond" panose="02020404030301010803" pitchFamily="18" charset="0"/>
              </a:rPr>
              <a:t>in </a:t>
            </a:r>
            <a:r>
              <a:rPr lang="en-US" sz="2000" dirty="0" smtClean="0">
                <a:latin typeface="Garamond" panose="02020404030301010803" pitchFamily="18" charset="0"/>
              </a:rPr>
              <a:t>software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</a:rPr>
              <a:t>Real-time access to network stack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</a:rPr>
              <a:t>Real-time traffic monitoring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</a:rPr>
              <a:t>Fine-grained </a:t>
            </a:r>
            <a:r>
              <a:rPr lang="en-US" sz="2000" dirty="0">
                <a:latin typeface="Garamond" panose="02020404030301010803" pitchFamily="18" charset="0"/>
              </a:rPr>
              <a:t>c</a:t>
            </a:r>
            <a:r>
              <a:rPr lang="en-US" sz="2000" dirty="0" smtClean="0">
                <a:latin typeface="Garamond" panose="02020404030301010803" pitchFamily="18" charset="0"/>
              </a:rPr>
              <a:t>ontrol on Inter packet delay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</a:rPr>
              <a:t>Commodity processor </a:t>
            </a:r>
            <a:r>
              <a:rPr lang="en-US" sz="2000" dirty="0">
                <a:latin typeface="Garamond" panose="02020404030301010803" pitchFamily="18" charset="0"/>
              </a:rPr>
              <a:t>and field-programmable gate </a:t>
            </a:r>
            <a:r>
              <a:rPr lang="en-US" sz="2000" dirty="0" smtClean="0">
                <a:latin typeface="Garamond" panose="02020404030301010803" pitchFamily="18" charset="0"/>
              </a:rPr>
              <a:t>array (FPGA) board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081" y="609600"/>
            <a:ext cx="2429214" cy="4963218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158679"/>
              </p:ext>
            </p:extLst>
          </p:nvPr>
        </p:nvGraphicFramePr>
        <p:xfrm>
          <a:off x="10426492" y="1741816"/>
          <a:ext cx="2593854" cy="4676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1723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998" y="1930401"/>
            <a:ext cx="8596668" cy="17421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Implementation </a:t>
            </a:r>
            <a:r>
              <a:rPr lang="en-US" sz="2000" dirty="0">
                <a:latin typeface="Garamond" panose="02020404030301010803" pitchFamily="18" charset="0"/>
                <a:cs typeface="Times New Roman" panose="02020603050405020304" pitchFamily="18" charset="0"/>
              </a:rPr>
              <a:t>of Transmission Control Protocol (TCP) layer on top </a:t>
            </a: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of </a:t>
            </a:r>
            <a:r>
              <a:rPr lang="en-US" sz="2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SoNIC</a:t>
            </a:r>
            <a:endParaRPr lang="en-US" sz="20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TCP </a:t>
            </a:r>
            <a:r>
              <a:rPr lang="en-US" sz="2000" dirty="0">
                <a:latin typeface="Garamond" panose="02020404030301010803" pitchFamily="18" charset="0"/>
                <a:cs typeface="Times New Roman" panose="02020603050405020304" pitchFamily="18" charset="0"/>
              </a:rPr>
              <a:t>state machine for tracking connection state </a:t>
            </a:r>
            <a:endParaRPr lang="en-US" sz="20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Separate </a:t>
            </a:r>
            <a:r>
              <a:rPr lang="en-US" sz="2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Tx</a:t>
            </a: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and Rx threads for packet and acknowledgement handling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Synchronization between Rx and </a:t>
            </a:r>
            <a:r>
              <a:rPr lang="en-US" sz="2000" dirty="0" err="1" smtClean="0">
                <a:latin typeface="Garamond" panose="02020404030301010803" pitchFamily="18" charset="0"/>
                <a:cs typeface="Times New Roman" panose="02020603050405020304" pitchFamily="18" charset="0"/>
              </a:rPr>
              <a:t>Tx</a:t>
            </a: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threads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83058" y="378682"/>
            <a:ext cx="40065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Overview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3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8417" y="3920786"/>
            <a:ext cx="46958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5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834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TCP over UDP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218" y="2202162"/>
            <a:ext cx="3320396" cy="26480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TCP state machine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Cumulative ACK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Congestion Control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Go-Back-N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Additive Increase Exponential Decrease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62" y="2202162"/>
            <a:ext cx="6171631" cy="36184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15327" y="1653021"/>
            <a:ext cx="442833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Congestion Window Size vs Time</a:t>
            </a:r>
            <a:endParaRPr lang="en-US" sz="1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34142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552" y="578603"/>
            <a:ext cx="8840153" cy="704045"/>
          </a:xfrm>
        </p:spPr>
        <p:txBody>
          <a:bodyPr/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29893" y="1394423"/>
            <a:ext cx="39441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Throughput vs Cumulative ACK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50" y="1844752"/>
            <a:ext cx="9394811" cy="392185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47679" y="5878385"/>
            <a:ext cx="8397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Garamond" panose="02020404030301010803" pitchFamily="18" charset="0"/>
              </a:rPr>
              <a:t>Best throughput </a:t>
            </a:r>
            <a:r>
              <a:rPr lang="en-US" dirty="0" smtClean="0">
                <a:latin typeface="Garamond" panose="02020404030301010803" pitchFamily="18" charset="0"/>
              </a:rPr>
              <a:t>~</a:t>
            </a:r>
            <a:r>
              <a:rPr lang="en-US" dirty="0">
                <a:latin typeface="Garamond" panose="02020404030301010803" pitchFamily="18" charset="0"/>
              </a:rPr>
              <a:t>1.4-1.5Gbps</a:t>
            </a:r>
          </a:p>
        </p:txBody>
      </p:sp>
    </p:spTree>
    <p:extLst>
      <p:ext uri="{BB962C8B-B14F-4D97-AF65-F5344CB8AC3E}">
        <p14:creationId xmlns:p14="http://schemas.microsoft.com/office/powerpoint/2010/main" val="69670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411" y="281106"/>
            <a:ext cx="8532030" cy="78088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over 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SoNIC</a:t>
            </a:r>
            <a:r>
              <a:rPr lang="en-US" dirty="0" smtClean="0"/>
              <a:t> 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 smtClean="0"/>
              <a:t> 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Space 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079791"/>
              </p:ext>
            </p:extLst>
          </p:nvPr>
        </p:nvGraphicFramePr>
        <p:xfrm>
          <a:off x="1913706" y="2057557"/>
          <a:ext cx="2877235" cy="228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0262145"/>
              </p:ext>
            </p:extLst>
          </p:nvPr>
        </p:nvGraphicFramePr>
        <p:xfrm>
          <a:off x="5221430" y="2029652"/>
          <a:ext cx="2877235" cy="228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863431835"/>
              </p:ext>
            </p:extLst>
          </p:nvPr>
        </p:nvGraphicFramePr>
        <p:xfrm>
          <a:off x="2638023" y="3913628"/>
          <a:ext cx="4921876" cy="1650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562439936"/>
              </p:ext>
            </p:extLst>
          </p:nvPr>
        </p:nvGraphicFramePr>
        <p:xfrm>
          <a:off x="3799268" y="4034902"/>
          <a:ext cx="2466025" cy="1650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17" name="Left-Right Arrow 16"/>
          <p:cNvSpPr/>
          <p:nvPr/>
        </p:nvSpPr>
        <p:spPr>
          <a:xfrm rot="5400000">
            <a:off x="6640201" y="4115305"/>
            <a:ext cx="978796" cy="24824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Left-Right Arrow 18"/>
          <p:cNvSpPr/>
          <p:nvPr/>
        </p:nvSpPr>
        <p:spPr>
          <a:xfrm rot="5400000">
            <a:off x="2336213" y="4144026"/>
            <a:ext cx="978796" cy="24824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Left-Right Arrow 22"/>
          <p:cNvSpPr/>
          <p:nvPr/>
        </p:nvSpPr>
        <p:spPr>
          <a:xfrm rot="5400000">
            <a:off x="3500803" y="4068317"/>
            <a:ext cx="581697" cy="209943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Rectangle 26"/>
          <p:cNvSpPr/>
          <p:nvPr/>
        </p:nvSpPr>
        <p:spPr>
          <a:xfrm>
            <a:off x="6740480" y="2222760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423760" y="2253756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05815" y="2250602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622535" y="2222760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305814" y="3424698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678488" y="3402893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438536" y="3418391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5571581" y="3224347"/>
            <a:ext cx="1027954" cy="708260"/>
          </a:xfrm>
          <a:prstGeom prst="roundRect">
            <a:avLst/>
          </a:prstGeom>
          <a:blipFill rotWithShape="1">
            <a:blip r:embed="rId22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Rectangle 41"/>
          <p:cNvSpPr/>
          <p:nvPr/>
        </p:nvSpPr>
        <p:spPr>
          <a:xfrm>
            <a:off x="5615873" y="3417610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513250" y="1616534"/>
            <a:ext cx="160231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Sender (Port 0)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88517" y="1570060"/>
            <a:ext cx="176679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Receiver</a:t>
            </a:r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 (Port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1</a:t>
            </a:r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)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91423" y="4856012"/>
            <a:ext cx="112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aramond" panose="02020404030301010803" pitchFamily="18" charset="0"/>
              </a:rPr>
              <a:t>    PIPE</a:t>
            </a:r>
            <a:endParaRPr 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91673" y="5404064"/>
            <a:ext cx="83970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</a:rPr>
              <a:t> A new mode to spawn 4 TCP handler threads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</a:rPr>
              <a:t>User Space Pipe between </a:t>
            </a:r>
            <a:r>
              <a:rPr lang="en-US" dirty="0" err="1" smtClean="0">
                <a:latin typeface="Garamond" panose="02020404030301010803" pitchFamily="18" charset="0"/>
              </a:rPr>
              <a:t>Tx</a:t>
            </a:r>
            <a:r>
              <a:rPr lang="en-US" dirty="0" smtClean="0">
                <a:latin typeface="Garamond" panose="02020404030301010803" pitchFamily="18" charset="0"/>
              </a:rPr>
              <a:t> PCS and Rx PCS of Sender and Receiver and vice versa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25" name="Left-Right Arrow 24"/>
          <p:cNvSpPr/>
          <p:nvPr/>
        </p:nvSpPr>
        <p:spPr>
          <a:xfrm rot="5400000">
            <a:off x="5782209" y="4044840"/>
            <a:ext cx="581697" cy="209943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46423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60729" y="331366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734403"/>
              </p:ext>
            </p:extLst>
          </p:nvPr>
        </p:nvGraphicFramePr>
        <p:xfrm>
          <a:off x="1919205" y="1282485"/>
          <a:ext cx="7503764" cy="445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417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28259" y="346864"/>
            <a:ext cx="8840153" cy="809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Results 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9259273"/>
              </p:ext>
            </p:extLst>
          </p:nvPr>
        </p:nvGraphicFramePr>
        <p:xfrm>
          <a:off x="1175288" y="1437468"/>
          <a:ext cx="7953214" cy="4358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158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2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over 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SoNIC</a:t>
            </a:r>
            <a:r>
              <a:rPr lang="en-US" dirty="0" smtClean="0"/>
              <a:t> 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 smtClean="0"/>
              <a:t> 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 Space 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765248"/>
              </p:ext>
            </p:extLst>
          </p:nvPr>
        </p:nvGraphicFramePr>
        <p:xfrm>
          <a:off x="1913706" y="2057557"/>
          <a:ext cx="2877235" cy="228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Content Placeholder 11"/>
          <p:cNvGraphicFramePr>
            <a:graphicFrameLocks/>
          </p:cNvGraphicFramePr>
          <p:nvPr/>
        </p:nvGraphicFramePr>
        <p:xfrm>
          <a:off x="5221430" y="2029652"/>
          <a:ext cx="2877235" cy="228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776486703"/>
              </p:ext>
            </p:extLst>
          </p:nvPr>
        </p:nvGraphicFramePr>
        <p:xfrm>
          <a:off x="3373588" y="4274022"/>
          <a:ext cx="3576409" cy="2703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7" name="Rectangle 26"/>
          <p:cNvSpPr/>
          <p:nvPr/>
        </p:nvSpPr>
        <p:spPr>
          <a:xfrm>
            <a:off x="6740480" y="2222760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423760" y="2238258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05815" y="2250602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622535" y="2238258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MAC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305814" y="3424698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678488" y="3402893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438536" y="3418391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Rx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5571581" y="3224347"/>
            <a:ext cx="1027954" cy="708260"/>
          </a:xfrm>
          <a:prstGeom prst="roundRect">
            <a:avLst/>
          </a:prstGeom>
          <a:blipFill rotWithShape="1">
            <a:blip r:embed="rId17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Rectangle 41"/>
          <p:cNvSpPr/>
          <p:nvPr/>
        </p:nvSpPr>
        <p:spPr>
          <a:xfrm>
            <a:off x="5600375" y="3402112"/>
            <a:ext cx="100859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PCS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76845" y="1617602"/>
            <a:ext cx="149382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Sender(Port 0)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880329" y="1620444"/>
            <a:ext cx="1720301" cy="3664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Receiver (Port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1</a:t>
            </a:r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aramond" panose="02020404030301010803" pitchFamily="18" charset="0"/>
              </a:rPr>
              <a:t>)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4" name="Left-Right Arrow 23"/>
          <p:cNvSpPr/>
          <p:nvPr/>
        </p:nvSpPr>
        <p:spPr>
          <a:xfrm rot="5400000">
            <a:off x="2732093" y="4084967"/>
            <a:ext cx="1265503" cy="62730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Left-Right Arrow 27"/>
          <p:cNvSpPr/>
          <p:nvPr/>
        </p:nvSpPr>
        <p:spPr>
          <a:xfrm rot="5400000">
            <a:off x="6019625" y="4053970"/>
            <a:ext cx="1265503" cy="62730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TextBox 28"/>
          <p:cNvSpPr txBox="1"/>
          <p:nvPr/>
        </p:nvSpPr>
        <p:spPr>
          <a:xfrm>
            <a:off x="1084663" y="5519601"/>
            <a:ext cx="8397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</a:rPr>
              <a:t>A </a:t>
            </a:r>
            <a:r>
              <a:rPr lang="en-US" dirty="0">
                <a:latin typeface="Garamond" panose="02020404030301010803" pitchFamily="18" charset="0"/>
              </a:rPr>
              <a:t>new mode to spawn 4 TCP handler threads</a:t>
            </a:r>
            <a:endParaRPr lang="en-US" dirty="0" smtClean="0">
              <a:latin typeface="Garamond" panose="020204040303010108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Garamond" panose="02020404030301010803" pitchFamily="18" charset="0"/>
              </a:rPr>
              <a:t>For loopback Port 0 is directly connected to Port 1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8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640</TotalTime>
  <Words>501</Words>
  <Application>Microsoft Office PowerPoint</Application>
  <PresentationFormat>Widescreen</PresentationFormat>
  <Paragraphs>98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Garamond</vt:lpstr>
      <vt:lpstr>Times New Roman</vt:lpstr>
      <vt:lpstr>Trebuchet MS</vt:lpstr>
      <vt:lpstr>Wingdings</vt:lpstr>
      <vt:lpstr>Wingdings 3</vt:lpstr>
      <vt:lpstr>Facet</vt:lpstr>
      <vt:lpstr>TCP over SoNIC </vt:lpstr>
      <vt:lpstr>SoNIC Overview</vt:lpstr>
      <vt:lpstr>PowerPoint Presentation</vt:lpstr>
      <vt:lpstr>Implementation of TCP over UDP</vt:lpstr>
      <vt:lpstr>     Results </vt:lpstr>
      <vt:lpstr>TCP over SoNIC in User Space </vt:lpstr>
      <vt:lpstr>PowerPoint Presentation</vt:lpstr>
      <vt:lpstr>PowerPoint Presentation</vt:lpstr>
      <vt:lpstr>TCP over SoNIC in Kernel Space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TCP over SoNIC</dc:title>
  <dc:creator>Gaurav Aggarwal</dc:creator>
  <cp:lastModifiedBy>Gaurav Aggarwal</cp:lastModifiedBy>
  <cp:revision>60</cp:revision>
  <dcterms:created xsi:type="dcterms:W3CDTF">2014-12-11T23:06:11Z</dcterms:created>
  <dcterms:modified xsi:type="dcterms:W3CDTF">2014-12-20T00:52:05Z</dcterms:modified>
</cp:coreProperties>
</file>