
<file path=[Content_Types].xml><?xml version="1.0" encoding="utf-8"?>
<Types xmlns="http://schemas.openxmlformats.org/package/2006/content-types">
  <Default Extension="jpeg" ContentType="image/jpeg"/>
  <Default Extension="png" ContentType="image/png"/>
  <Default Extension="rels" ContentType="application/vnd.openxmlformats-package.relationships+xml"/>
  <Default Extension="xml" ContentType="application/xml"/>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slides/slide23.xml" ContentType="application/vnd.openxmlformats-officedocument.presentationml.slide+xml"/>
  <Override PartName="/ppt/slides/slide24.xml" ContentType="application/vnd.openxmlformats-officedocument.presentationml.slide+xml"/>
  <Override PartName="/ppt/slides/slide25.xml" ContentType="application/vnd.openxmlformats-officedocument.presentationml.slide+xml"/>
  <Override PartName="/ppt/slides/slide26.xml" ContentType="application/vnd.openxmlformats-officedocument.presentationml.slide+xml"/>
  <Override PartName="/ppt/slides/slide27.xml" ContentType="application/vnd.openxmlformats-officedocument.presentationml.slide+xml"/>
  <Override PartName="/ppt/slides/slide28.xml" ContentType="application/vnd.openxmlformats-officedocument.presentationml.slide+xml"/>
  <Override PartName="/ppt/slides/slide29.xml" ContentType="application/vnd.openxmlformats-officedocument.presentationml.slide+xml"/>
  <Override PartName="/ppt/slides/slide30.xml" ContentType="application/vnd.openxmlformats-officedocument.presentationml.slide+xml"/>
  <Override PartName="/ppt/slides/slide31.xml" ContentType="application/vnd.openxmlformats-officedocument.presentationml.slide+xml"/>
  <Override PartName="/ppt/slides/slide32.xml" ContentType="application/vnd.openxmlformats-officedocument.presentationml.slide+xml"/>
  <Override PartName="/ppt/slides/slide33.xml" ContentType="application/vnd.openxmlformats-officedocument.presentationml.slide+xml"/>
  <Override PartName="/ppt/slides/slide34.xml" ContentType="application/vnd.openxmlformats-officedocument.presentationml.slide+xml"/>
  <Override PartName="/ppt/slides/slide35.xml" ContentType="application/vnd.openxmlformats-officedocument.presentationml.slide+xml"/>
  <Override PartName="/ppt/slides/slide36.xml" ContentType="application/vnd.openxmlformats-officedocument.presentationml.slide+xml"/>
  <Override PartName="/ppt/slides/slide37.xml" ContentType="application/vnd.openxmlformats-officedocument.presentationml.slide+xml"/>
  <Override PartName="/ppt/slides/slide38.xml" ContentType="application/vnd.openxmlformats-officedocument.presentationml.slide+xml"/>
  <Override PartName="/ppt/notesMasters/notesMaster1.xml" ContentType="application/vnd.openxmlformats-officedocument.presentationml.notes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theme/theme2.xml" ContentType="application/vnd.openxmlformats-officedocument.theme+xml"/>
  <Override PartName="/ppt/notesSlides/notesSlide1.xml" ContentType="application/vnd.openxmlformats-officedocument.presentationml.notesSlide+xml"/>
  <Override PartName="/ppt/notesSlides/notesSlide2.xml" ContentType="application/vnd.openxmlformats-officedocument.presentationml.notesSlide+xml"/>
  <Override PartName="/ppt/notesSlides/notesSlide3.xml" ContentType="application/vnd.openxmlformats-officedocument.presentationml.notesSlide+xml"/>
  <Override PartName="/ppt/notesSlides/notesSlide4.xml" ContentType="application/vnd.openxmlformats-officedocument.presentationml.notesSlide+xml"/>
  <Override PartName="/ppt/notesSlides/notesSlide5.xml" ContentType="application/vnd.openxmlformats-officedocument.presentationml.notesSlide+xml"/>
  <Override PartName="/ppt/notesSlides/notesSlide6.xml" ContentType="application/vnd.openxmlformats-officedocument.presentationml.notesSlide+xml"/>
  <Override PartName="/ppt/notesSlides/notesSlide7.xml" ContentType="application/vnd.openxmlformats-officedocument.presentationml.notesSlide+xml"/>
  <Override PartName="/ppt/notesSlides/notesSlide8.xml" ContentType="application/vnd.openxmlformats-officedocument.presentationml.notesSlide+xml"/>
  <Override PartName="/ppt/notesSlides/notesSlide9.xml" ContentType="application/vnd.openxmlformats-officedocument.presentationml.notesSlide+xml"/>
  <Override PartName="/ppt/notesSlides/notesSlide10.xml" ContentType="application/vnd.openxmlformats-officedocument.presentationml.notesSlide+xml"/>
  <Override PartName="/ppt/notesSlides/notesSlide11.xml" ContentType="application/vnd.openxmlformats-officedocument.presentationml.notesSlide+xml"/>
  <Override PartName="/ppt/notesSlides/notesSlide12.xml" ContentType="application/vnd.openxmlformats-officedocument.presentationml.notesSlide+xml"/>
  <Override PartName="/ppt/notesSlides/notesSlide13.xml" ContentType="application/vnd.openxmlformats-officedocument.presentationml.notesSlide+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officeDocument/2006/relationships/extended-properties" Target="docProps/app.xml"/><Relationship Id="rId2" Type="http://schemas.openxmlformats.org/package/2006/relationships/metadata/core-properties" Target="docProps/core.xml"/><Relationship Id="rId1" Type="http://schemas.openxmlformats.org/officeDocument/2006/relationships/officeDocument" Target="ppt/presentation.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660" r:id="rId1"/>
  </p:sldMasterIdLst>
  <p:notesMasterIdLst>
    <p:notesMasterId r:id="rId40"/>
  </p:notesMasterIdLst>
  <p:sldIdLst>
    <p:sldId id="256" r:id="rId2"/>
    <p:sldId id="343" r:id="rId3"/>
    <p:sldId id="381" r:id="rId4"/>
    <p:sldId id="382" r:id="rId5"/>
    <p:sldId id="344" r:id="rId6"/>
    <p:sldId id="345" r:id="rId7"/>
    <p:sldId id="385" r:id="rId8"/>
    <p:sldId id="386" r:id="rId9"/>
    <p:sldId id="346" r:id="rId10"/>
    <p:sldId id="376" r:id="rId11"/>
    <p:sldId id="347" r:id="rId12"/>
    <p:sldId id="349" r:id="rId13"/>
    <p:sldId id="350" r:id="rId14"/>
    <p:sldId id="377" r:id="rId15"/>
    <p:sldId id="387" r:id="rId16"/>
    <p:sldId id="351" r:id="rId17"/>
    <p:sldId id="352" r:id="rId18"/>
    <p:sldId id="355" r:id="rId19"/>
    <p:sldId id="356" r:id="rId20"/>
    <p:sldId id="357" r:id="rId21"/>
    <p:sldId id="378" r:id="rId22"/>
    <p:sldId id="358" r:id="rId23"/>
    <p:sldId id="359" r:id="rId24"/>
    <p:sldId id="362" r:id="rId25"/>
    <p:sldId id="363" r:id="rId26"/>
    <p:sldId id="364" r:id="rId27"/>
    <p:sldId id="365" r:id="rId28"/>
    <p:sldId id="366" r:id="rId29"/>
    <p:sldId id="367" r:id="rId30"/>
    <p:sldId id="369" r:id="rId31"/>
    <p:sldId id="368" r:id="rId32"/>
    <p:sldId id="370" r:id="rId33"/>
    <p:sldId id="371" r:id="rId34"/>
    <p:sldId id="372" r:id="rId35"/>
    <p:sldId id="373" r:id="rId36"/>
    <p:sldId id="374" r:id="rId37"/>
    <p:sldId id="375" r:id="rId38"/>
    <p:sldId id="384" r:id="rId39"/>
  </p:sldIdLst>
  <p:sldSz cx="12192000" cy="6858000"/>
  <p:notesSz cx="6858000" cy="9144000"/>
  <p:defaultTextStyle>
    <a:defPPr>
      <a:defRPr lang="en-US"/>
    </a:defPPr>
    <a:lvl1pPr marL="0" algn="l" defTabSz="457200" rtl="0" eaLnBrk="1" latinLnBrk="0" hangingPunct="1">
      <a:defRPr sz="1800" kern="1200">
        <a:solidFill>
          <a:schemeClr val="tx1"/>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ext>
    <p:ext uri="{2D200454-40CA-4A62-9FC3-DE9A4176ACB9}">
      <p15:notesGuideLst xmlns:p15="http://schemas.microsoft.com/office/powerpoint/2012/main"/>
    </p:ext>
  </p:extLst>
</p:presentation>
</file>

<file path=ppt/presProps.xml><?xml version="1.0" encoding="utf-8"?>
<p:presentationPr xmlns:a="http://schemas.openxmlformats.org/drawingml/2006/main" xmlns:r="http://schemas.openxmlformats.org/officeDocument/2006/relationships" xmlns:p="http://schemas.openxmlformats.org/presentationml/2006/main">
  <p:clrMru>
    <a:srgbClr val="FF6565"/>
    <a:srgbClr val="777777"/>
    <a:srgbClr val="FFFFFF"/>
    <a:srgbClr val="FFFF99"/>
    <a:srgbClr val="E917B2"/>
    <a:srgbClr val="FF0000"/>
  </p:clrMru>
  <p:extLst>
    <p:ext uri="{E76CE94A-603C-4142-B9EB-6D1370010A27}">
      <p14:discardImageEditData xmlns:p14="http://schemas.microsoft.com/office/powerpoint/2010/main" val="0"/>
    </p:ext>
    <p:ext uri="{D31A062A-798A-4329-ABDD-BBA856620510}">
      <p14:defaultImageDpi xmlns:p14="http://schemas.microsoft.com/office/powerpoint/2010/main" val="32767"/>
    </p:ext>
    <p:ext uri="{FD5EFAAD-0ECE-453E-9831-46B23BE46B34}">
      <p15:chartTrackingRefBased xmlns:p15="http://schemas.microsoft.com/office/powerpoint/2012/main" val="1"/>
    </p:ext>
  </p:extLst>
</p:presentationPr>
</file>

<file path=ppt/tableStyles.xml><?xml version="1.0" encoding="utf-8"?>
<a:tblStyleLst xmlns:a="http://schemas.openxmlformats.org/drawingml/2006/main" def="{5C22544A-7EE6-4342-B048-85BDC9FD1C3A}">
  <a:tblStyle styleId="{5C22544A-7EE6-4342-B048-85BDC9FD1C3A}" styleName="Medium Style 2 - Accent 1">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accent1">
              <a:tint val="20000"/>
            </a:schemeClr>
          </a:solidFill>
        </a:fill>
      </a:tcStyle>
    </a:wholeTbl>
    <a:band1H>
      <a:tcStyle>
        <a:tcBdr/>
        <a:fill>
          <a:solidFill>
            <a:schemeClr val="accent1">
              <a:tint val="40000"/>
            </a:schemeClr>
          </a:solidFill>
        </a:fill>
      </a:tcStyle>
    </a:band1H>
    <a:band2H>
      <a:tcStyle>
        <a:tcBdr/>
      </a:tcStyle>
    </a:band2H>
    <a:band1V>
      <a:tcStyle>
        <a:tcBdr/>
        <a:fill>
          <a:solidFill>
            <a:schemeClr val="accent1">
              <a:tint val="40000"/>
            </a:schemeClr>
          </a:solidFill>
        </a:fill>
      </a:tcStyle>
    </a:band1V>
    <a:band2V>
      <a:tcStyle>
        <a:tcBdr/>
      </a:tcStyle>
    </a:band2V>
    <a:lastCol>
      <a:tcTxStyle b="on">
        <a:fontRef idx="minor">
          <a:prstClr val="black"/>
        </a:fontRef>
        <a:schemeClr val="lt1"/>
      </a:tcTxStyle>
      <a:tcStyle>
        <a:tcBdr/>
        <a:fill>
          <a:solidFill>
            <a:schemeClr val="accent1"/>
          </a:solidFill>
        </a:fill>
      </a:tcStyle>
    </a:lastCol>
    <a:firstCol>
      <a:tcTxStyle b="on">
        <a:fontRef idx="minor">
          <a:prstClr val="black"/>
        </a:fontRef>
        <a:schemeClr val="lt1"/>
      </a:tcTxStyle>
      <a:tcStyle>
        <a:tcBdr/>
        <a:fill>
          <a:solidFill>
            <a:schemeClr val="accent1"/>
          </a:solidFill>
        </a:fill>
      </a:tcStyle>
    </a:firstCol>
    <a:lastRow>
      <a:tcTxStyle b="on">
        <a:fontRef idx="minor">
          <a:prstClr val="black"/>
        </a:fontRef>
        <a:schemeClr val="lt1"/>
      </a:tcTxStyle>
      <a:tcStyle>
        <a:tcBdr>
          <a:top>
            <a:ln w="38100" cmpd="sng">
              <a:solidFill>
                <a:schemeClr val="lt1"/>
              </a:solidFill>
            </a:ln>
          </a:top>
        </a:tcBdr>
        <a:fill>
          <a:solidFill>
            <a:schemeClr val="accent1"/>
          </a:solidFill>
        </a:fill>
      </a:tcStyle>
    </a:lastRow>
    <a:firstRow>
      <a:tcTxStyle b="on">
        <a:fontRef idx="minor">
          <a:prstClr val="black"/>
        </a:fontRef>
        <a:schemeClr val="lt1"/>
      </a:tcTxStyle>
      <a:tcStyle>
        <a:tcBdr>
          <a:bottom>
            <a:ln w="38100" cmpd="sng">
              <a:solidFill>
                <a:schemeClr val="lt1"/>
              </a:solidFill>
            </a:ln>
          </a:bottom>
        </a:tcBdr>
        <a:fill>
          <a:solidFill>
            <a:schemeClr val="accent1"/>
          </a:solidFill>
        </a:fill>
      </a:tcStyle>
    </a:firstRow>
  </a:tblStyle>
  <a:tblStyle styleId="{073A0DAA-6AF3-43AB-8588-CEC1D06C72B9}" styleName="Medium Style 2">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dk1">
              <a:tint val="20000"/>
            </a:schemeClr>
          </a:solidFill>
        </a:fill>
      </a:tcStyle>
    </a:wholeTbl>
    <a:band1H>
      <a:tcStyle>
        <a:tcBdr/>
        <a:fill>
          <a:solidFill>
            <a:schemeClr val="dk1">
              <a:tint val="40000"/>
            </a:schemeClr>
          </a:solidFill>
        </a:fill>
      </a:tcStyle>
    </a:band1H>
    <a:band2H>
      <a:tcStyle>
        <a:tcBdr/>
      </a:tcStyle>
    </a:band2H>
    <a:band1V>
      <a:tcStyle>
        <a:tcBdr/>
        <a:fill>
          <a:solidFill>
            <a:schemeClr val="dk1">
              <a:tint val="40000"/>
            </a:schemeClr>
          </a:solidFill>
        </a:fill>
      </a:tcStyle>
    </a:band1V>
    <a:band2V>
      <a:tcStyle>
        <a:tcBdr/>
      </a:tcStyle>
    </a:band2V>
    <a:lastCol>
      <a:tcTxStyle b="on">
        <a:fontRef idx="minor">
          <a:prstClr val="black"/>
        </a:fontRef>
        <a:schemeClr val="lt1"/>
      </a:tcTxStyle>
      <a:tcStyle>
        <a:tcBdr/>
        <a:fill>
          <a:solidFill>
            <a:schemeClr val="dk1"/>
          </a:solidFill>
        </a:fill>
      </a:tcStyle>
    </a:lastCol>
    <a:firstCol>
      <a:tcTxStyle b="on">
        <a:fontRef idx="minor">
          <a:prstClr val="black"/>
        </a:fontRef>
        <a:schemeClr val="lt1"/>
      </a:tcTxStyle>
      <a:tcStyle>
        <a:tcBdr/>
        <a:fill>
          <a:solidFill>
            <a:schemeClr val="dk1"/>
          </a:solidFill>
        </a:fill>
      </a:tcStyle>
    </a:firstCol>
    <a:lastRow>
      <a:tcTxStyle b="on">
        <a:fontRef idx="minor">
          <a:prstClr val="black"/>
        </a:fontRef>
        <a:schemeClr val="lt1"/>
      </a:tcTxStyle>
      <a:tcStyle>
        <a:tcBdr>
          <a:top>
            <a:ln w="38100" cmpd="sng">
              <a:solidFill>
                <a:schemeClr val="lt1"/>
              </a:solidFill>
            </a:ln>
          </a:top>
        </a:tcBdr>
        <a:fill>
          <a:solidFill>
            <a:schemeClr val="dk1"/>
          </a:solidFill>
        </a:fill>
      </a:tcStyle>
    </a:lastRow>
    <a:firstRow>
      <a:tcTxStyle b="on">
        <a:fontRef idx="minor">
          <a:prstClr val="black"/>
        </a:fontRef>
        <a:schemeClr val="lt1"/>
      </a:tcTxStyle>
      <a:tcStyle>
        <a:tcBdr>
          <a:bottom>
            <a:ln w="38100" cmpd="sng">
              <a:solidFill>
                <a:schemeClr val="lt1"/>
              </a:solidFill>
            </a:ln>
          </a:bottom>
        </a:tcBdr>
        <a:fill>
          <a:solidFill>
            <a:schemeClr val="dk1"/>
          </a:solidFill>
        </a:fill>
      </a:tcStyle>
    </a:firstRow>
  </a:tblStyle>
</a:tblStyleLst>
</file>

<file path=ppt/viewProps.xml><?xml version="1.0" encoding="utf-8"?>
<p:viewPr xmlns:a="http://schemas.openxmlformats.org/drawingml/2006/main" xmlns:r="http://schemas.openxmlformats.org/officeDocument/2006/relationships" xmlns:p="http://schemas.openxmlformats.org/presentationml/2006/main">
  <p:normalViewPr>
    <p:restoredLeft sz="34587" autoAdjust="0"/>
    <p:restoredTop sz="86427" autoAdjust="0"/>
  </p:normalViewPr>
  <p:slideViewPr>
    <p:cSldViewPr snapToGrid="0">
      <p:cViewPr varScale="1">
        <p:scale>
          <a:sx n="77" d="100"/>
          <a:sy n="77" d="100"/>
        </p:scale>
        <p:origin x="102" y="666"/>
      </p:cViewPr>
      <p:guideLst/>
    </p:cSldViewPr>
  </p:slideViewPr>
  <p:outlineViewPr>
    <p:cViewPr>
      <p:scale>
        <a:sx n="33" d="100"/>
        <a:sy n="33" d="100"/>
      </p:scale>
      <p:origin x="0" y="0"/>
    </p:cViewPr>
  </p:outlineViewPr>
  <p:notesTextViewPr>
    <p:cViewPr>
      <p:scale>
        <a:sx n="1" d="1"/>
        <a:sy n="1" d="1"/>
      </p:scale>
      <p:origin x="0" y="0"/>
    </p:cViewPr>
  </p:notesTextViewPr>
  <p:sorterViewPr>
    <p:cViewPr>
      <p:scale>
        <a:sx n="100" d="100"/>
        <a:sy n="100" d="100"/>
      </p:scale>
      <p:origin x="0" y="0"/>
    </p:cViewPr>
  </p:sorterViewPr>
  <p:notesViewPr>
    <p:cSldViewPr snapToGrid="0">
      <p:cViewPr varScale="1">
        <p:scale>
          <a:sx n="91" d="100"/>
          <a:sy n="91" d="100"/>
        </p:scale>
        <p:origin x="3750" y="84"/>
      </p:cViewPr>
      <p:guideLst/>
    </p:cSldViewPr>
  </p:notesViewPr>
  <p:gridSpacing cx="76200" cy="76200"/>
</p:viewPr>
</file>

<file path=ppt/_rels/presentation.xml.rels><?xml version="1.0" encoding="UTF-8" standalone="yes"?>
<Relationships xmlns="http://schemas.openxmlformats.org/package/2006/relationships"><Relationship Id="rId8" Type="http://schemas.openxmlformats.org/officeDocument/2006/relationships/slide" Target="slides/slide7.xml"/><Relationship Id="rId13" Type="http://schemas.openxmlformats.org/officeDocument/2006/relationships/slide" Target="slides/slide12.xml"/><Relationship Id="rId18" Type="http://schemas.openxmlformats.org/officeDocument/2006/relationships/slide" Target="slides/slide17.xml"/><Relationship Id="rId26" Type="http://schemas.openxmlformats.org/officeDocument/2006/relationships/slide" Target="slides/slide25.xml"/><Relationship Id="rId39" Type="http://schemas.openxmlformats.org/officeDocument/2006/relationships/slide" Target="slides/slide38.xml"/><Relationship Id="rId3" Type="http://schemas.openxmlformats.org/officeDocument/2006/relationships/slide" Target="slides/slide2.xml"/><Relationship Id="rId21" Type="http://schemas.openxmlformats.org/officeDocument/2006/relationships/slide" Target="slides/slide20.xml"/><Relationship Id="rId34" Type="http://schemas.openxmlformats.org/officeDocument/2006/relationships/slide" Target="slides/slide33.xml"/><Relationship Id="rId42" Type="http://schemas.openxmlformats.org/officeDocument/2006/relationships/viewProps" Target="viewProps.xml"/><Relationship Id="rId7" Type="http://schemas.openxmlformats.org/officeDocument/2006/relationships/slide" Target="slides/slide6.xml"/><Relationship Id="rId12" Type="http://schemas.openxmlformats.org/officeDocument/2006/relationships/slide" Target="slides/slide11.xml"/><Relationship Id="rId17" Type="http://schemas.openxmlformats.org/officeDocument/2006/relationships/slide" Target="slides/slide16.xml"/><Relationship Id="rId25" Type="http://schemas.openxmlformats.org/officeDocument/2006/relationships/slide" Target="slides/slide24.xml"/><Relationship Id="rId33" Type="http://schemas.openxmlformats.org/officeDocument/2006/relationships/slide" Target="slides/slide32.xml"/><Relationship Id="rId38" Type="http://schemas.openxmlformats.org/officeDocument/2006/relationships/slide" Target="slides/slide37.xml"/><Relationship Id="rId2" Type="http://schemas.openxmlformats.org/officeDocument/2006/relationships/slide" Target="slides/slide1.xml"/><Relationship Id="rId16" Type="http://schemas.openxmlformats.org/officeDocument/2006/relationships/slide" Target="slides/slide15.xml"/><Relationship Id="rId20" Type="http://schemas.openxmlformats.org/officeDocument/2006/relationships/slide" Target="slides/slide19.xml"/><Relationship Id="rId29" Type="http://schemas.openxmlformats.org/officeDocument/2006/relationships/slide" Target="slides/slide28.xml"/><Relationship Id="rId41" Type="http://schemas.openxmlformats.org/officeDocument/2006/relationships/presProps" Target="presProps.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slide" Target="slides/slide10.xml"/><Relationship Id="rId24" Type="http://schemas.openxmlformats.org/officeDocument/2006/relationships/slide" Target="slides/slide23.xml"/><Relationship Id="rId32" Type="http://schemas.openxmlformats.org/officeDocument/2006/relationships/slide" Target="slides/slide31.xml"/><Relationship Id="rId37" Type="http://schemas.openxmlformats.org/officeDocument/2006/relationships/slide" Target="slides/slide36.xml"/><Relationship Id="rId40" Type="http://schemas.openxmlformats.org/officeDocument/2006/relationships/notesMaster" Target="notesMasters/notesMaster1.xml"/><Relationship Id="rId5" Type="http://schemas.openxmlformats.org/officeDocument/2006/relationships/slide" Target="slides/slide4.xml"/><Relationship Id="rId15" Type="http://schemas.openxmlformats.org/officeDocument/2006/relationships/slide" Target="slides/slide14.xml"/><Relationship Id="rId23" Type="http://schemas.openxmlformats.org/officeDocument/2006/relationships/slide" Target="slides/slide22.xml"/><Relationship Id="rId28" Type="http://schemas.openxmlformats.org/officeDocument/2006/relationships/slide" Target="slides/slide27.xml"/><Relationship Id="rId36" Type="http://schemas.openxmlformats.org/officeDocument/2006/relationships/slide" Target="slides/slide35.xml"/><Relationship Id="rId10" Type="http://schemas.openxmlformats.org/officeDocument/2006/relationships/slide" Target="slides/slide9.xml"/><Relationship Id="rId19" Type="http://schemas.openxmlformats.org/officeDocument/2006/relationships/slide" Target="slides/slide18.xml"/><Relationship Id="rId31" Type="http://schemas.openxmlformats.org/officeDocument/2006/relationships/slide" Target="slides/slide30.xml"/><Relationship Id="rId44" Type="http://schemas.openxmlformats.org/officeDocument/2006/relationships/tableStyles" Target="tableStyles.xml"/><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slide" Target="slides/slide13.xml"/><Relationship Id="rId22" Type="http://schemas.openxmlformats.org/officeDocument/2006/relationships/slide" Target="slides/slide21.xml"/><Relationship Id="rId27" Type="http://schemas.openxmlformats.org/officeDocument/2006/relationships/slide" Target="slides/slide26.xml"/><Relationship Id="rId30" Type="http://schemas.openxmlformats.org/officeDocument/2006/relationships/slide" Target="slides/slide29.xml"/><Relationship Id="rId35" Type="http://schemas.openxmlformats.org/officeDocument/2006/relationships/slide" Target="slides/slide34.xml"/><Relationship Id="rId43" Type="http://schemas.openxmlformats.org/officeDocument/2006/relationships/theme" Target="theme/theme1.xml"/></Relationships>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2971800" cy="458788"/>
          </a:xfrm>
          <a:prstGeom prst="rect">
            <a:avLst/>
          </a:prstGeom>
        </p:spPr>
        <p:txBody>
          <a:bodyPr vert="horz" lIns="91440" tIns="45720" rIns="91440" bIns="45720" rtlCol="0"/>
          <a:lstStyle>
            <a:lvl1pPr algn="l">
              <a:defRPr sz="1200"/>
            </a:lvl1pPr>
          </a:lstStyle>
          <a:p>
            <a:endParaRPr lang="en-US"/>
          </a:p>
        </p:txBody>
      </p:sp>
      <p:sp>
        <p:nvSpPr>
          <p:cNvPr id="3" name="Date Placeholder 2"/>
          <p:cNvSpPr>
            <a:spLocks noGrp="1"/>
          </p:cNvSpPr>
          <p:nvPr>
            <p:ph type="dt" idx="1"/>
          </p:nvPr>
        </p:nvSpPr>
        <p:spPr>
          <a:xfrm>
            <a:off x="3884613" y="0"/>
            <a:ext cx="2971800" cy="458788"/>
          </a:xfrm>
          <a:prstGeom prst="rect">
            <a:avLst/>
          </a:prstGeom>
        </p:spPr>
        <p:txBody>
          <a:bodyPr vert="horz" lIns="91440" tIns="45720" rIns="91440" bIns="45720" rtlCol="0"/>
          <a:lstStyle>
            <a:lvl1pPr algn="r">
              <a:defRPr sz="1200"/>
            </a:lvl1pPr>
          </a:lstStyle>
          <a:p>
            <a:fld id="{FA30579A-B1E4-47EB-8BA9-D99CA9E7BA07}" type="datetimeFigureOut">
              <a:rPr lang="en-US" smtClean="0"/>
              <a:t>1/28/2020</a:t>
            </a:fld>
            <a:endParaRPr lang="en-US"/>
          </a:p>
        </p:txBody>
      </p:sp>
      <p:sp>
        <p:nvSpPr>
          <p:cNvPr id="4" name="Slide Image Placeholder 3"/>
          <p:cNvSpPr>
            <a:spLocks noGrp="1" noRot="1" noChangeAspect="1"/>
          </p:cNvSpPr>
          <p:nvPr>
            <p:ph type="sldImg" idx="2"/>
          </p:nvPr>
        </p:nvSpPr>
        <p:spPr>
          <a:xfrm>
            <a:off x="685800" y="1143000"/>
            <a:ext cx="5486400" cy="3086100"/>
          </a:xfrm>
          <a:prstGeom prst="rect">
            <a:avLst/>
          </a:prstGeom>
          <a:noFill/>
          <a:ln w="12700">
            <a:solidFill>
              <a:prstClr val="black"/>
            </a:solidFill>
          </a:ln>
        </p:spPr>
        <p:txBody>
          <a:bodyPr vert="horz" lIns="91440" tIns="45720" rIns="91440" bIns="45720" rtlCol="0" anchor="ctr"/>
          <a:lstStyle/>
          <a:p>
            <a:endParaRPr lang="en-US"/>
          </a:p>
        </p:txBody>
      </p:sp>
      <p:sp>
        <p:nvSpPr>
          <p:cNvPr id="5" name="Notes Placeholder 4"/>
          <p:cNvSpPr>
            <a:spLocks noGrp="1"/>
          </p:cNvSpPr>
          <p:nvPr>
            <p:ph type="body" sz="quarter" idx="3"/>
          </p:nvPr>
        </p:nvSpPr>
        <p:spPr>
          <a:xfrm>
            <a:off x="685800" y="4400550"/>
            <a:ext cx="5486400" cy="3600450"/>
          </a:xfrm>
          <a:prstGeom prst="rect">
            <a:avLst/>
          </a:prstGeom>
        </p:spPr>
        <p:txBody>
          <a:bodyPr vert="horz" lIns="91440" tIns="45720" rIns="91440" bIns="45720" rtlCol="0"/>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p>
        </p:txBody>
      </p:sp>
      <p:sp>
        <p:nvSpPr>
          <p:cNvPr id="6" name="Footer Placeholder 5"/>
          <p:cNvSpPr>
            <a:spLocks noGrp="1"/>
          </p:cNvSpPr>
          <p:nvPr>
            <p:ph type="ftr" sz="quarter" idx="4"/>
          </p:nvPr>
        </p:nvSpPr>
        <p:spPr>
          <a:xfrm>
            <a:off x="0" y="8685213"/>
            <a:ext cx="2971800" cy="458787"/>
          </a:xfrm>
          <a:prstGeom prst="rect">
            <a:avLst/>
          </a:prstGeom>
        </p:spPr>
        <p:txBody>
          <a:bodyPr vert="horz" lIns="91440" tIns="45720" rIns="91440" bIns="45720" rtlCol="0" anchor="b"/>
          <a:lstStyle>
            <a:lvl1pPr algn="l">
              <a:defRPr sz="1200"/>
            </a:lvl1pPr>
          </a:lstStyle>
          <a:p>
            <a:endParaRPr lang="en-US"/>
          </a:p>
        </p:txBody>
      </p:sp>
      <p:sp>
        <p:nvSpPr>
          <p:cNvPr id="7" name="Slide Number Placeholder 6"/>
          <p:cNvSpPr>
            <a:spLocks noGrp="1"/>
          </p:cNvSpPr>
          <p:nvPr>
            <p:ph type="sldNum" sz="quarter" idx="5"/>
          </p:nvPr>
        </p:nvSpPr>
        <p:spPr>
          <a:xfrm>
            <a:off x="3884613" y="8685213"/>
            <a:ext cx="2971800" cy="458787"/>
          </a:xfrm>
          <a:prstGeom prst="rect">
            <a:avLst/>
          </a:prstGeom>
        </p:spPr>
        <p:txBody>
          <a:bodyPr vert="horz" lIns="91440" tIns="45720" rIns="91440" bIns="45720" rtlCol="0" anchor="b"/>
          <a:lstStyle>
            <a:lvl1pPr algn="r">
              <a:defRPr sz="1200"/>
            </a:lvl1pPr>
          </a:lstStyle>
          <a:p>
            <a:fld id="{DACDC88A-CD66-4609-884B-39722DAC333B}" type="slidenum">
              <a:rPr lang="en-US" smtClean="0"/>
              <a:t>‹#›</a:t>
            </a:fld>
            <a:endParaRPr lang="en-US"/>
          </a:p>
        </p:txBody>
      </p:sp>
    </p:spTree>
    <p:extLst>
      <p:ext uri="{BB962C8B-B14F-4D97-AF65-F5344CB8AC3E}">
        <p14:creationId xmlns:p14="http://schemas.microsoft.com/office/powerpoint/2010/main" val="753246785"/>
      </p:ext>
    </p:extLst>
  </p:cSld>
  <p:clrMap bg1="lt1" tx1="dk1" bg2="lt2" tx2="dk2" accent1="accent1" accent2="accent2" accent3="accent3" accent4="accent4" accent5="accent5" accent6="accent6" hlink="hlink" folHlink="folHlink"/>
  <p:notesStyle>
    <a:lvl1pPr marL="0" algn="l" defTabSz="914400" rtl="0" eaLnBrk="1" latinLnBrk="0" hangingPunct="1">
      <a:defRPr sz="1200" kern="1200">
        <a:solidFill>
          <a:schemeClr val="tx1"/>
        </a:solidFill>
        <a:latin typeface="+mn-lt"/>
        <a:ea typeface="+mn-ea"/>
        <a:cs typeface="+mn-cs"/>
      </a:defRPr>
    </a:lvl1pPr>
    <a:lvl2pPr marL="457200" algn="l" defTabSz="914400" rtl="0" eaLnBrk="1" latinLnBrk="0" hangingPunct="1">
      <a:defRPr sz="1200" kern="1200">
        <a:solidFill>
          <a:schemeClr val="tx1"/>
        </a:solidFill>
        <a:latin typeface="+mn-lt"/>
        <a:ea typeface="+mn-ea"/>
        <a:cs typeface="+mn-cs"/>
      </a:defRPr>
    </a:lvl2pPr>
    <a:lvl3pPr marL="914400" algn="l" defTabSz="914400" rtl="0" eaLnBrk="1" latinLnBrk="0" hangingPunct="1">
      <a:defRPr sz="1200" kern="1200">
        <a:solidFill>
          <a:schemeClr val="tx1"/>
        </a:solidFill>
        <a:latin typeface="+mn-lt"/>
        <a:ea typeface="+mn-ea"/>
        <a:cs typeface="+mn-cs"/>
      </a:defRPr>
    </a:lvl3pPr>
    <a:lvl4pPr marL="1371600" algn="l" defTabSz="914400" rtl="0" eaLnBrk="1" latinLnBrk="0" hangingPunct="1">
      <a:defRPr sz="1200" kern="1200">
        <a:solidFill>
          <a:schemeClr val="tx1"/>
        </a:solidFill>
        <a:latin typeface="+mn-lt"/>
        <a:ea typeface="+mn-ea"/>
        <a:cs typeface="+mn-cs"/>
      </a:defRPr>
    </a:lvl4pPr>
    <a:lvl5pPr marL="1828800" algn="l" defTabSz="914400" rtl="0" eaLnBrk="1" latinLnBrk="0" hangingPunct="1">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1.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6.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7.xml"/><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2" Type="http://schemas.openxmlformats.org/officeDocument/2006/relationships/slide" Target="../slides/slide9.xml"/><Relationship Id="rId1" Type="http://schemas.openxmlformats.org/officeDocument/2006/relationships/notesMaster" Target="../notesMasters/notesMaster1.xml"/></Relationships>
</file>

<file path=ppt/notesSlides/_rels/notesSlide5.xml.rels><?xml version="1.0" encoding="UTF-8" standalone="yes"?>
<Relationships xmlns="http://schemas.openxmlformats.org/package/2006/relationships"><Relationship Id="rId2" Type="http://schemas.openxmlformats.org/officeDocument/2006/relationships/slide" Target="../slides/slide10.xml"/><Relationship Id="rId1" Type="http://schemas.openxmlformats.org/officeDocument/2006/relationships/notesMaster" Target="../notesMasters/notesMaster1.xml"/></Relationships>
</file>

<file path=ppt/notesSlides/_rels/notesSlide6.xml.rels><?xml version="1.0" encoding="UTF-8" standalone="yes"?>
<Relationships xmlns="http://schemas.openxmlformats.org/package/2006/relationships"><Relationship Id="rId2" Type="http://schemas.openxmlformats.org/officeDocument/2006/relationships/slide" Target="../slides/slide11.xml"/><Relationship Id="rId1" Type="http://schemas.openxmlformats.org/officeDocument/2006/relationships/notesMaster" Target="../notesMasters/notesMaster1.xml"/></Relationships>
</file>

<file path=ppt/notesSlides/_rels/notesSlide7.xml.rels><?xml version="1.0" encoding="UTF-8" standalone="yes"?>
<Relationships xmlns="http://schemas.openxmlformats.org/package/2006/relationships"><Relationship Id="rId2" Type="http://schemas.openxmlformats.org/officeDocument/2006/relationships/slide" Target="../slides/slide13.xml"/><Relationship Id="rId1" Type="http://schemas.openxmlformats.org/officeDocument/2006/relationships/notesMaster" Target="../notesMasters/notesMaster1.xml"/></Relationships>
</file>

<file path=ppt/notesSlides/_rels/notesSlide8.xml.rels><?xml version="1.0" encoding="UTF-8" standalone="yes"?>
<Relationships xmlns="http://schemas.openxmlformats.org/package/2006/relationships"><Relationship Id="rId2" Type="http://schemas.openxmlformats.org/officeDocument/2006/relationships/slide" Target="../slides/slide16.xml"/><Relationship Id="rId1" Type="http://schemas.openxmlformats.org/officeDocument/2006/relationships/notesMaster" Target="../notesMasters/notesMaster1.xml"/></Relationships>
</file>

<file path=ppt/notesSlides/_rels/notesSlide9.xml.rels><?xml version="1.0" encoding="UTF-8" standalone="yes"?>
<Relationships xmlns="http://schemas.openxmlformats.org/package/2006/relationships"><Relationship Id="rId2" Type="http://schemas.openxmlformats.org/officeDocument/2006/relationships/slide" Target="../slides/slide19.xml"/><Relationship Id="rId1" Type="http://schemas.openxmlformats.org/officeDocument/2006/relationships/notesMaster" Target="../notesMasters/notesMaster1.xml"/></Relationships>
</file>

<file path=ppt/notesSlides/_rels/notesSlide10.xml.rels><?xml version="1.0" encoding="UTF-8" standalone="yes"?>
<Relationships xmlns="http://schemas.openxmlformats.org/package/2006/relationships"><Relationship Id="rId2" Type="http://schemas.openxmlformats.org/officeDocument/2006/relationships/slide" Target="../slides/slide20.xml"/><Relationship Id="rId1" Type="http://schemas.openxmlformats.org/officeDocument/2006/relationships/notesMaster" Target="../notesMasters/notesMaster1.xml"/></Relationships>
</file>

<file path=ppt/notesSlides/_rels/notesSlide11.xml.rels><?xml version="1.0" encoding="UTF-8" standalone="yes"?>
<Relationships xmlns="http://schemas.openxmlformats.org/package/2006/relationships"><Relationship Id="rId2" Type="http://schemas.openxmlformats.org/officeDocument/2006/relationships/slide" Target="../slides/slide22.xml"/><Relationship Id="rId1" Type="http://schemas.openxmlformats.org/officeDocument/2006/relationships/notesMaster" Target="../notesMasters/notesMaster1.xml"/></Relationships>
</file>

<file path=ppt/notesSlides/_rels/notesSlide12.xml.rels><?xml version="1.0" encoding="UTF-8" standalone="yes"?>
<Relationships xmlns="http://schemas.openxmlformats.org/package/2006/relationships"><Relationship Id="rId2" Type="http://schemas.openxmlformats.org/officeDocument/2006/relationships/slide" Target="../slides/slide23.xml"/><Relationship Id="rId1" Type="http://schemas.openxmlformats.org/officeDocument/2006/relationships/notesMaster" Target="../notesMasters/notesMaster1.xml"/></Relationships>
</file>

<file path=ppt/notesSlides/_rels/notesSlide13.xml.rels><?xml version="1.0" encoding="UTF-8" standalone="yes"?>
<Relationships xmlns="http://schemas.openxmlformats.org/package/2006/relationships"><Relationship Id="rId2" Type="http://schemas.openxmlformats.org/officeDocument/2006/relationships/slide" Target="../slides/slide28.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a:p>
        </p:txBody>
      </p:sp>
      <p:sp>
        <p:nvSpPr>
          <p:cNvPr id="4" name="Slide Number Placeholder 3"/>
          <p:cNvSpPr>
            <a:spLocks noGrp="1"/>
          </p:cNvSpPr>
          <p:nvPr>
            <p:ph type="sldNum" sz="quarter" idx="10"/>
          </p:nvPr>
        </p:nvSpPr>
        <p:spPr/>
        <p:txBody>
          <a:bodyPr/>
          <a:lstStyle/>
          <a:p>
            <a:fld id="{DACDC88A-CD66-4609-884B-39722DAC333B}" type="slidenum">
              <a:rPr lang="en-US" smtClean="0"/>
              <a:t>1</a:t>
            </a:fld>
            <a:endParaRPr lang="en-US"/>
          </a:p>
        </p:txBody>
      </p:sp>
    </p:spTree>
    <p:extLst>
      <p:ext uri="{BB962C8B-B14F-4D97-AF65-F5344CB8AC3E}">
        <p14:creationId xmlns:p14="http://schemas.microsoft.com/office/powerpoint/2010/main" val="3135200629"/>
      </p:ext>
    </p:extLst>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Inside this pool of servers</a:t>
            </a:r>
            <a:r>
              <a:rPr lang="en-US" baseline="0" dirty="0"/>
              <a:t> would be some program you wrote – we’ll talk about how you design it.  The program is designed so that it can run on one machine, but it could also run with ten copies, one each on ten machines, or twenty, or whatever.  Then your pool of servers cooperate to handle incoming requests from client systems.</a:t>
            </a:r>
            <a:endParaRPr lang="en-US" dirty="0"/>
          </a:p>
        </p:txBody>
      </p:sp>
      <p:sp>
        <p:nvSpPr>
          <p:cNvPr id="4" name="Slide Number Placeholder 3"/>
          <p:cNvSpPr>
            <a:spLocks noGrp="1"/>
          </p:cNvSpPr>
          <p:nvPr>
            <p:ph type="sldNum" sz="quarter" idx="10"/>
          </p:nvPr>
        </p:nvSpPr>
        <p:spPr/>
        <p:txBody>
          <a:bodyPr/>
          <a:lstStyle/>
          <a:p>
            <a:fld id="{DACDC88A-CD66-4609-884B-39722DAC333B}" type="slidenum">
              <a:rPr lang="en-US" smtClean="0"/>
              <a:t>6</a:t>
            </a:fld>
            <a:endParaRPr lang="en-US"/>
          </a:p>
        </p:txBody>
      </p:sp>
    </p:spTree>
    <p:extLst>
      <p:ext uri="{BB962C8B-B14F-4D97-AF65-F5344CB8AC3E}">
        <p14:creationId xmlns:p14="http://schemas.microsoft.com/office/powerpoint/2010/main" val="3092294432"/>
      </p:ext>
    </p:extLst>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5"/>
          </p:nvPr>
        </p:nvSpPr>
        <p:spPr/>
        <p:txBody>
          <a:bodyPr/>
          <a:lstStyle/>
          <a:p>
            <a:fld id="{DACDC88A-CD66-4609-884B-39722DAC333B}" type="slidenum">
              <a:rPr lang="en-US" smtClean="0"/>
              <a:t>7</a:t>
            </a:fld>
            <a:endParaRPr lang="en-US"/>
          </a:p>
        </p:txBody>
      </p:sp>
    </p:spTree>
    <p:extLst>
      <p:ext uri="{BB962C8B-B14F-4D97-AF65-F5344CB8AC3E}">
        <p14:creationId xmlns:p14="http://schemas.microsoft.com/office/powerpoint/2010/main" val="725994875"/>
      </p:ext>
    </p:extLst>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This word</a:t>
            </a:r>
            <a:r>
              <a:rPr lang="en-US" baseline="0" dirty="0"/>
              <a:t> “stateless” is a huge source of confusion because half of these kinds of states are still used just as normal.  People see the word and imagine that it is some kind of weird functional way of programming.  Actually, the term has to do with stored data in databases or in long-term files, and even then, the issue has to do mostly with </a:t>
            </a:r>
            <a:r>
              <a:rPr lang="en-US" i="1" baseline="0" dirty="0"/>
              <a:t>where </a:t>
            </a:r>
            <a:r>
              <a:rPr lang="en-US" i="0" baseline="0" dirty="0"/>
              <a:t>the data is stored.  Is it on your local machine?  Or it is over the network, on some other service?  The stateless word is entirely about that choice: a stateless system keeps long-term data over the network on file systems or DHTs or other services, and has no local data or files that have to be stored for long term purposes.  </a:t>
            </a:r>
            <a:endParaRPr lang="en-US" dirty="0"/>
          </a:p>
        </p:txBody>
      </p:sp>
      <p:sp>
        <p:nvSpPr>
          <p:cNvPr id="4" name="Slide Number Placeholder 3"/>
          <p:cNvSpPr>
            <a:spLocks noGrp="1"/>
          </p:cNvSpPr>
          <p:nvPr>
            <p:ph type="sldNum" sz="quarter" idx="10"/>
          </p:nvPr>
        </p:nvSpPr>
        <p:spPr/>
        <p:txBody>
          <a:bodyPr/>
          <a:lstStyle/>
          <a:p>
            <a:fld id="{DACDC88A-CD66-4609-884B-39722DAC333B}" type="slidenum">
              <a:rPr lang="en-US" smtClean="0"/>
              <a:t>9</a:t>
            </a:fld>
            <a:endParaRPr lang="en-US"/>
          </a:p>
        </p:txBody>
      </p:sp>
    </p:spTree>
    <p:extLst>
      <p:ext uri="{BB962C8B-B14F-4D97-AF65-F5344CB8AC3E}">
        <p14:creationId xmlns:p14="http://schemas.microsoft.com/office/powerpoint/2010/main" val="274849428"/>
      </p:ext>
    </p:extLst>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5"/>
          </p:nvPr>
        </p:nvSpPr>
        <p:spPr/>
        <p:txBody>
          <a:bodyPr/>
          <a:lstStyle/>
          <a:p>
            <a:fld id="{DACDC88A-CD66-4609-884B-39722DAC333B}" type="slidenum">
              <a:rPr lang="en-US" smtClean="0"/>
              <a:t>10</a:t>
            </a:fld>
            <a:endParaRPr lang="en-US"/>
          </a:p>
        </p:txBody>
      </p:sp>
    </p:spTree>
    <p:extLst>
      <p:ext uri="{BB962C8B-B14F-4D97-AF65-F5344CB8AC3E}">
        <p14:creationId xmlns:p14="http://schemas.microsoft.com/office/powerpoint/2010/main" val="2036798367"/>
      </p:ext>
    </p:extLst>
  </p:cSld>
  <p:clrMapOvr>
    <a:masterClrMapping/>
  </p:clrMapOvr>
</p:notes>
</file>

<file path=ppt/notesSlides/notesSlide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These next ten or so slides are block – they build up to a picture of how things work.</a:t>
            </a:r>
          </a:p>
        </p:txBody>
      </p:sp>
      <p:sp>
        <p:nvSpPr>
          <p:cNvPr id="4" name="Slide Number Placeholder 3"/>
          <p:cNvSpPr>
            <a:spLocks noGrp="1"/>
          </p:cNvSpPr>
          <p:nvPr>
            <p:ph type="sldNum" sz="quarter" idx="10"/>
          </p:nvPr>
        </p:nvSpPr>
        <p:spPr/>
        <p:txBody>
          <a:bodyPr/>
          <a:lstStyle/>
          <a:p>
            <a:fld id="{DACDC88A-CD66-4609-884B-39722DAC333B}" type="slidenum">
              <a:rPr lang="en-US" smtClean="0"/>
              <a:t>11</a:t>
            </a:fld>
            <a:endParaRPr lang="en-US"/>
          </a:p>
        </p:txBody>
      </p:sp>
    </p:spTree>
    <p:extLst>
      <p:ext uri="{BB962C8B-B14F-4D97-AF65-F5344CB8AC3E}">
        <p14:creationId xmlns:p14="http://schemas.microsoft.com/office/powerpoint/2010/main" val="1863851364"/>
      </p:ext>
    </p:extLst>
  </p:cSld>
  <p:clrMapOvr>
    <a:masterClrMapping/>
  </p:clrMapOvr>
</p:notes>
</file>

<file path=ppt/notesSlides/notesSlide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Think about why the red lines aren’t easy to do in a stateless</a:t>
            </a:r>
            <a:r>
              <a:rPr lang="en-US" baseline="0" dirty="0"/>
              <a:t> way.  Each of them saves data and the wording says that the service itself saves the data – not that it puts it elsewhere.  So that state is persistent and must be in a file or a database right on this machine.  That makes the solution </a:t>
            </a:r>
            <a:r>
              <a:rPr lang="en-US" baseline="0" dirty="0" err="1"/>
              <a:t>stateful</a:t>
            </a:r>
            <a:r>
              <a:rPr lang="en-US" baseline="0" dirty="0"/>
              <a:t>.</a:t>
            </a:r>
          </a:p>
          <a:p>
            <a:endParaRPr lang="en-US" baseline="0" dirty="0"/>
          </a:p>
          <a:p>
            <a:r>
              <a:rPr lang="en-US" baseline="0" dirty="0"/>
              <a:t>In contrast, a resizer takes an input file (a photo), computes a new format for it, and the output doesn’t even need to be saved – we could send it to the client on the network.  Anything saved was just a temporary file that can be discarded.  That makes it stateless.</a:t>
            </a:r>
          </a:p>
          <a:p>
            <a:br>
              <a:rPr lang="en-US" baseline="0" dirty="0"/>
            </a:br>
            <a:r>
              <a:rPr lang="en-US" baseline="0" dirty="0"/>
              <a:t>Same for product recommendations: we could do that same computation as many times as we like.  No need to save the result locally.</a:t>
            </a:r>
            <a:endParaRPr lang="en-US" dirty="0"/>
          </a:p>
        </p:txBody>
      </p:sp>
      <p:sp>
        <p:nvSpPr>
          <p:cNvPr id="4" name="Slide Number Placeholder 3"/>
          <p:cNvSpPr>
            <a:spLocks noGrp="1"/>
          </p:cNvSpPr>
          <p:nvPr>
            <p:ph type="sldNum" sz="quarter" idx="10"/>
          </p:nvPr>
        </p:nvSpPr>
        <p:spPr/>
        <p:txBody>
          <a:bodyPr/>
          <a:lstStyle/>
          <a:p>
            <a:fld id="{DACDC88A-CD66-4609-884B-39722DAC333B}" type="slidenum">
              <a:rPr lang="en-US" smtClean="0"/>
              <a:t>13</a:t>
            </a:fld>
            <a:endParaRPr lang="en-US"/>
          </a:p>
        </p:txBody>
      </p:sp>
    </p:spTree>
    <p:extLst>
      <p:ext uri="{BB962C8B-B14F-4D97-AF65-F5344CB8AC3E}">
        <p14:creationId xmlns:p14="http://schemas.microsoft.com/office/powerpoint/2010/main" val="3841561546"/>
      </p:ext>
    </p:extLst>
  </p:cSld>
  <p:clrMapOvr>
    <a:masterClrMapping/>
  </p:clrMapOvr>
</p:notes>
</file>

<file path=ppt/notesSlides/notesSlide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The point here is that if the systems says</a:t>
            </a:r>
            <a:r>
              <a:rPr lang="en-US" baseline="0" dirty="0"/>
              <a:t> “2 are left” but you try to buy one and it says “sorry, we just sold out” you won’t be feeling that it was buggy.  You would be feeling upset if it said “one is reserved for you” but later said “you have no reserved units.”  So this is a distinction about staleness: we can put up with a stale count of how many units are available, but not a stale count of whether or not the product was reserved for me.</a:t>
            </a:r>
          </a:p>
          <a:p>
            <a:endParaRPr lang="en-US" baseline="0" dirty="0"/>
          </a:p>
          <a:p>
            <a:r>
              <a:rPr lang="en-US" baseline="0" dirty="0"/>
              <a:t>The whole goal here is to get a response to the client in 100ms or less.  So if the response is a tiny bit stale, but we send it sooner – we can live with that.</a:t>
            </a:r>
            <a:endParaRPr lang="en-US" dirty="0"/>
          </a:p>
        </p:txBody>
      </p:sp>
      <p:sp>
        <p:nvSpPr>
          <p:cNvPr id="4" name="Slide Number Placeholder 3"/>
          <p:cNvSpPr>
            <a:spLocks noGrp="1"/>
          </p:cNvSpPr>
          <p:nvPr>
            <p:ph type="sldNum" sz="quarter" idx="10"/>
          </p:nvPr>
        </p:nvSpPr>
        <p:spPr/>
        <p:txBody>
          <a:bodyPr/>
          <a:lstStyle/>
          <a:p>
            <a:fld id="{DACDC88A-CD66-4609-884B-39722DAC333B}" type="slidenum">
              <a:rPr lang="en-US" smtClean="0"/>
              <a:t>16</a:t>
            </a:fld>
            <a:endParaRPr lang="en-US"/>
          </a:p>
        </p:txBody>
      </p:sp>
    </p:spTree>
    <p:extLst>
      <p:ext uri="{BB962C8B-B14F-4D97-AF65-F5344CB8AC3E}">
        <p14:creationId xmlns:p14="http://schemas.microsoft.com/office/powerpoint/2010/main" val="4151395398"/>
      </p:ext>
    </p:extLst>
  </p:cSld>
  <p:clrMapOvr>
    <a:masterClrMapping/>
  </p:clrMapOvr>
</p:notes>
</file>

<file path=ppt/notesSlides/notesSlide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(This is just a build that crosses out the P, then rejects that decision and instead crosses out the C)</a:t>
            </a:r>
          </a:p>
        </p:txBody>
      </p:sp>
      <p:sp>
        <p:nvSpPr>
          <p:cNvPr id="4" name="Slide Number Placeholder 3"/>
          <p:cNvSpPr>
            <a:spLocks noGrp="1"/>
          </p:cNvSpPr>
          <p:nvPr>
            <p:ph type="sldNum" sz="quarter" idx="10"/>
          </p:nvPr>
        </p:nvSpPr>
        <p:spPr/>
        <p:txBody>
          <a:bodyPr/>
          <a:lstStyle/>
          <a:p>
            <a:fld id="{DACDC88A-CD66-4609-884B-39722DAC333B}" type="slidenum">
              <a:rPr lang="en-US" smtClean="0"/>
              <a:t>19</a:t>
            </a:fld>
            <a:endParaRPr lang="en-US"/>
          </a:p>
        </p:txBody>
      </p:sp>
    </p:spTree>
    <p:extLst>
      <p:ext uri="{BB962C8B-B14F-4D97-AF65-F5344CB8AC3E}">
        <p14:creationId xmlns:p14="http://schemas.microsoft.com/office/powerpoint/2010/main" val="2538883626"/>
      </p:ext>
    </p:extLst>
  </p:cSld>
  <p:clrMapOvr>
    <a:masterClrMapping/>
  </p:clrMapOvr>
</p:notes>
</file>

<file path=ppt/notesSlides/notesSlide1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Later we will look closely at C and will discover that we can have consistency with high performance, but that it demands a whole different style of application design.</a:t>
            </a:r>
          </a:p>
        </p:txBody>
      </p:sp>
      <p:sp>
        <p:nvSpPr>
          <p:cNvPr id="4" name="Slide Number Placeholder 3"/>
          <p:cNvSpPr>
            <a:spLocks noGrp="1"/>
          </p:cNvSpPr>
          <p:nvPr>
            <p:ph type="sldNum" sz="quarter" idx="10"/>
          </p:nvPr>
        </p:nvSpPr>
        <p:spPr/>
        <p:txBody>
          <a:bodyPr/>
          <a:lstStyle/>
          <a:p>
            <a:fld id="{DACDC88A-CD66-4609-884B-39722DAC333B}" type="slidenum">
              <a:rPr lang="en-US" smtClean="0"/>
              <a:t>20</a:t>
            </a:fld>
            <a:endParaRPr lang="en-US"/>
          </a:p>
        </p:txBody>
      </p:sp>
    </p:spTree>
    <p:extLst>
      <p:ext uri="{BB962C8B-B14F-4D97-AF65-F5344CB8AC3E}">
        <p14:creationId xmlns:p14="http://schemas.microsoft.com/office/powerpoint/2010/main" val="4160023219"/>
      </p:ext>
    </p:extLst>
  </p:cSld>
  <p:clrMapOvr>
    <a:masterClrMapping/>
  </p:clrMapOvr>
</p:notes>
</file>

<file path=ppt/notesSlides/notesSlide1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As for CAP, people still need guidance.</a:t>
            </a:r>
          </a:p>
          <a:p>
            <a:br>
              <a:rPr lang="en-US" dirty="0"/>
            </a:br>
            <a:r>
              <a:rPr lang="en-US" dirty="0"/>
              <a:t>Did you ever learn about software design templates, for Java?</a:t>
            </a:r>
            <a:br>
              <a:rPr lang="en-US" dirty="0"/>
            </a:br>
            <a:br>
              <a:rPr lang="en-US" dirty="0"/>
            </a:br>
            <a:r>
              <a:rPr lang="en-US" dirty="0"/>
              <a:t>BASE is similar in style: a set of rules for leading you to CAP-based solutions for the cloud (but not the </a:t>
            </a:r>
            <a:r>
              <a:rPr lang="en-US" dirty="0" err="1"/>
              <a:t>IoT</a:t>
            </a:r>
            <a:r>
              <a:rPr lang="en-US" dirty="0"/>
              <a:t> cloud: this is the e-commerce web site kind of cloud) in which things just work well even though caches full of stale data are used whenever possible.</a:t>
            </a:r>
          </a:p>
          <a:p>
            <a:br>
              <a:rPr lang="en-US" dirty="0"/>
            </a:br>
            <a:r>
              <a:rPr lang="en-US" dirty="0"/>
              <a:t>As an example, BASE would help you realize that product photos rarely change, so you can probably cache photos of products and not check for staleness and just let them expire “naturally”, or maybe after six weeks.  Sure, sometimes a product photo </a:t>
            </a:r>
            <a:r>
              <a:rPr lang="en-US" i="1" dirty="0"/>
              <a:t>does </a:t>
            </a:r>
            <a:r>
              <a:rPr lang="en-US" dirty="0"/>
              <a:t>change and you are showing the old model.  But you avoid all that cache refresh traffic and in the big picture, that wins a lot, and the staleness rarely bites back.</a:t>
            </a:r>
          </a:p>
          <a:p>
            <a:endParaRPr lang="en-US" dirty="0"/>
          </a:p>
          <a:p>
            <a:r>
              <a:rPr lang="en-US" dirty="0"/>
              <a:t>Anyhow, BASE doesn’t say to </a:t>
            </a:r>
            <a:r>
              <a:rPr lang="en-US" i="1" dirty="0"/>
              <a:t>always use stale caches.</a:t>
            </a:r>
            <a:r>
              <a:rPr lang="en-US" dirty="0"/>
              <a:t>  It says </a:t>
            </a:r>
            <a:r>
              <a:rPr lang="en-US" i="1" dirty="0"/>
              <a:t>think about whether you really need cache coherent data at this point, and don’t ask for it if you don’t need it.”</a:t>
            </a:r>
            <a:r>
              <a:rPr lang="en-US" dirty="0"/>
              <a:t>  BASE is a step-by-step methodology with steps like that, for building correct code that minimizes its use of locking or coherent caching or other consistency mechanisms.</a:t>
            </a:r>
          </a:p>
        </p:txBody>
      </p:sp>
      <p:sp>
        <p:nvSpPr>
          <p:cNvPr id="4" name="Slide Number Placeholder 3"/>
          <p:cNvSpPr>
            <a:spLocks noGrp="1"/>
          </p:cNvSpPr>
          <p:nvPr>
            <p:ph type="sldNum" sz="quarter" idx="10"/>
          </p:nvPr>
        </p:nvSpPr>
        <p:spPr/>
        <p:txBody>
          <a:bodyPr/>
          <a:lstStyle/>
          <a:p>
            <a:fld id="{DACDC88A-CD66-4609-884B-39722DAC333B}" type="slidenum">
              <a:rPr lang="en-US" smtClean="0"/>
              <a:t>22</a:t>
            </a:fld>
            <a:endParaRPr lang="en-US"/>
          </a:p>
        </p:txBody>
      </p:sp>
    </p:spTree>
    <p:extLst>
      <p:ext uri="{BB962C8B-B14F-4D97-AF65-F5344CB8AC3E}">
        <p14:creationId xmlns:p14="http://schemas.microsoft.com/office/powerpoint/2010/main" val="2848746022"/>
      </p:ext>
    </p:extLst>
  </p:cSld>
  <p:clrMapOvr>
    <a:masterClrMapping/>
  </p:clrMapOvr>
</p:notes>
</file>

<file path=ppt/notesSlides/notesSlide1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The problem is that </a:t>
            </a:r>
            <a:r>
              <a:rPr lang="en-US" dirty="0" err="1"/>
              <a:t>IoT</a:t>
            </a:r>
            <a:r>
              <a:rPr lang="en-US" dirty="0"/>
              <a:t> may need much more consistency!</a:t>
            </a:r>
          </a:p>
        </p:txBody>
      </p:sp>
      <p:sp>
        <p:nvSpPr>
          <p:cNvPr id="4" name="Slide Number Placeholder 3"/>
          <p:cNvSpPr>
            <a:spLocks noGrp="1"/>
          </p:cNvSpPr>
          <p:nvPr>
            <p:ph type="sldNum" sz="quarter" idx="10"/>
          </p:nvPr>
        </p:nvSpPr>
        <p:spPr/>
        <p:txBody>
          <a:bodyPr/>
          <a:lstStyle/>
          <a:p>
            <a:fld id="{DACDC88A-CD66-4609-884B-39722DAC333B}" type="slidenum">
              <a:rPr lang="en-US" smtClean="0"/>
              <a:t>23</a:t>
            </a:fld>
            <a:endParaRPr lang="en-US"/>
          </a:p>
        </p:txBody>
      </p:sp>
    </p:spTree>
    <p:extLst>
      <p:ext uri="{BB962C8B-B14F-4D97-AF65-F5344CB8AC3E}">
        <p14:creationId xmlns:p14="http://schemas.microsoft.com/office/powerpoint/2010/main" val="4251425562"/>
      </p:ext>
    </p:extLst>
  </p:cSld>
  <p:clrMapOvr>
    <a:masterClrMapping/>
  </p:clrMapOvr>
</p:notes>
</file>

<file path=ppt/notesSlides/notesSlide1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5"/>
          </p:nvPr>
        </p:nvSpPr>
        <p:spPr/>
        <p:txBody>
          <a:bodyPr/>
          <a:lstStyle/>
          <a:p>
            <a:fld id="{DACDC88A-CD66-4609-884B-39722DAC333B}" type="slidenum">
              <a:rPr lang="en-US" smtClean="0"/>
              <a:t>28</a:t>
            </a:fld>
            <a:endParaRPr lang="en-US"/>
          </a:p>
        </p:txBody>
      </p:sp>
    </p:spTree>
    <p:extLst>
      <p:ext uri="{BB962C8B-B14F-4D97-AF65-F5344CB8AC3E}">
        <p14:creationId xmlns:p14="http://schemas.microsoft.com/office/powerpoint/2010/main" val="1383382692"/>
      </p:ext>
    </p:extLst>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showMasterSp="0" type="title" preserve="1">
  <p:cSld name="Title Slide">
    <p:spTree>
      <p:nvGrpSpPr>
        <p:cNvPr id="1" name=""/>
        <p:cNvGrpSpPr/>
        <p:nvPr/>
      </p:nvGrpSpPr>
      <p:grpSpPr>
        <a:xfrm>
          <a:off x="0" y="0"/>
          <a:ext cx="0" cy="0"/>
          <a:chOff x="0" y="0"/>
          <a:chExt cx="0" cy="0"/>
        </a:xfrm>
      </p:grpSpPr>
      <p:sp>
        <p:nvSpPr>
          <p:cNvPr id="10" name="Rectangle 9"/>
          <p:cNvSpPr/>
          <p:nvPr/>
        </p:nvSpPr>
        <p:spPr>
          <a:xfrm>
            <a:off x="0" y="0"/>
            <a:ext cx="12192000" cy="4572001"/>
          </a:xfrm>
          <a:prstGeom prst="rect">
            <a:avLst/>
          </a:prstGeom>
          <a:solidFill>
            <a:schemeClr val="accent1">
              <a:lumMod val="75000"/>
            </a:schemeClr>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11" name="Oval 5"/>
          <p:cNvSpPr/>
          <p:nvPr/>
        </p:nvSpPr>
        <p:spPr>
          <a:xfrm>
            <a:off x="-1" y="0"/>
            <a:ext cx="12192000" cy="4572001"/>
          </a:xfrm>
          <a:custGeom>
            <a:avLst/>
            <a:gdLst/>
            <a:ahLst/>
            <a:cxnLst/>
            <a:rect l="l" t="t" r="r" b="b"/>
            <a:pathLst>
              <a:path w="12192000" h="4572001">
                <a:moveTo>
                  <a:pt x="12192000" y="4387986"/>
                </a:moveTo>
                <a:lnTo>
                  <a:pt x="12192000" y="4572001"/>
                </a:lnTo>
                <a:lnTo>
                  <a:pt x="12013927" y="4572001"/>
                </a:lnTo>
                <a:cubicBezTo>
                  <a:pt x="12084901" y="4522707"/>
                  <a:pt x="12145198" y="4460004"/>
                  <a:pt x="12192000" y="4387986"/>
                </a:cubicBezTo>
                <a:close/>
                <a:moveTo>
                  <a:pt x="12192000" y="4041440"/>
                </a:moveTo>
                <a:lnTo>
                  <a:pt x="12192000" y="4174488"/>
                </a:lnTo>
                <a:cubicBezTo>
                  <a:pt x="12005469" y="4244657"/>
                  <a:pt x="11857227" y="4389538"/>
                  <a:pt x="11786673" y="4572001"/>
                </a:cubicBezTo>
                <a:lnTo>
                  <a:pt x="11649784" y="4572001"/>
                </a:lnTo>
                <a:cubicBezTo>
                  <a:pt x="11730542" y="4320085"/>
                  <a:pt x="11933879" y="4121396"/>
                  <a:pt x="12192000" y="4041440"/>
                </a:cubicBezTo>
                <a:close/>
                <a:moveTo>
                  <a:pt x="10767111" y="3999419"/>
                </a:moveTo>
                <a:lnTo>
                  <a:pt x="10784198" y="4001042"/>
                </a:lnTo>
                <a:cubicBezTo>
                  <a:pt x="10816584" y="4001569"/>
                  <a:pt x="10848477" y="4004550"/>
                  <a:pt x="10879660" y="4010107"/>
                </a:cubicBezTo>
                <a:cubicBezTo>
                  <a:pt x="10885236" y="4009688"/>
                  <a:pt x="10890564" y="4010636"/>
                  <a:pt x="10895873" y="4011646"/>
                </a:cubicBezTo>
                <a:lnTo>
                  <a:pt x="10895990" y="4012794"/>
                </a:lnTo>
                <a:cubicBezTo>
                  <a:pt x="11208069" y="4064450"/>
                  <a:pt x="11461298" y="4283539"/>
                  <a:pt x="11554662" y="4572001"/>
                </a:cubicBezTo>
                <a:lnTo>
                  <a:pt x="11417114" y="4572001"/>
                </a:lnTo>
                <a:cubicBezTo>
                  <a:pt x="11333731" y="4357380"/>
                  <a:pt x="11143362" y="4194541"/>
                  <a:pt x="10909360" y="4144250"/>
                </a:cubicBezTo>
                <a:cubicBezTo>
                  <a:pt x="10943854" y="4319651"/>
                  <a:pt x="11046077" y="4471530"/>
                  <a:pt x="11189175" y="4572001"/>
                </a:cubicBezTo>
                <a:lnTo>
                  <a:pt x="10994934" y="4572001"/>
                </a:lnTo>
                <a:cubicBezTo>
                  <a:pt x="10878802" y="4452596"/>
                  <a:pt x="10800240" y="4298519"/>
                  <a:pt x="10775875" y="4127511"/>
                </a:cubicBezTo>
                <a:cubicBezTo>
                  <a:pt x="10775707" y="4127458"/>
                  <a:pt x="10775539" y="4127453"/>
                  <a:pt x="10775369" y="4127448"/>
                </a:cubicBezTo>
                <a:lnTo>
                  <a:pt x="10774831" y="4120772"/>
                </a:lnTo>
                <a:cubicBezTo>
                  <a:pt x="10769772" y="4090522"/>
                  <a:pt x="10767321" y="4059631"/>
                  <a:pt x="10767364" y="4028296"/>
                </a:cubicBezTo>
                <a:cubicBezTo>
                  <a:pt x="10766052" y="4022668"/>
                  <a:pt x="10765993" y="4017001"/>
                  <a:pt x="10765993" y="4011320"/>
                </a:cubicBezTo>
                <a:lnTo>
                  <a:pt x="10766587" y="3999880"/>
                </a:lnTo>
                <a:lnTo>
                  <a:pt x="10767085" y="3999913"/>
                </a:lnTo>
                <a:close/>
                <a:moveTo>
                  <a:pt x="10744358" y="3999419"/>
                </a:moveTo>
                <a:lnTo>
                  <a:pt x="10744384" y="3999913"/>
                </a:lnTo>
                <a:lnTo>
                  <a:pt x="10744882" y="3999880"/>
                </a:lnTo>
                <a:lnTo>
                  <a:pt x="10745476" y="4011320"/>
                </a:lnTo>
                <a:cubicBezTo>
                  <a:pt x="10745476" y="4017001"/>
                  <a:pt x="10745417" y="4022668"/>
                  <a:pt x="10744105" y="4028296"/>
                </a:cubicBezTo>
                <a:cubicBezTo>
                  <a:pt x="10744148" y="4059631"/>
                  <a:pt x="10741697" y="4090522"/>
                  <a:pt x="10736638" y="4120772"/>
                </a:cubicBezTo>
                <a:lnTo>
                  <a:pt x="10736100" y="4127448"/>
                </a:lnTo>
                <a:cubicBezTo>
                  <a:pt x="10735930" y="4127453"/>
                  <a:pt x="10735762" y="4127458"/>
                  <a:pt x="10735594" y="4127511"/>
                </a:cubicBezTo>
                <a:cubicBezTo>
                  <a:pt x="10711229" y="4298519"/>
                  <a:pt x="10632667" y="4452596"/>
                  <a:pt x="10516535" y="4572001"/>
                </a:cubicBezTo>
                <a:lnTo>
                  <a:pt x="10322294" y="4572001"/>
                </a:lnTo>
                <a:cubicBezTo>
                  <a:pt x="10465392" y="4471530"/>
                  <a:pt x="10567615" y="4319650"/>
                  <a:pt x="10602109" y="4144250"/>
                </a:cubicBezTo>
                <a:cubicBezTo>
                  <a:pt x="10368107" y="4194541"/>
                  <a:pt x="10177738" y="4357380"/>
                  <a:pt x="10094355" y="4572001"/>
                </a:cubicBezTo>
                <a:lnTo>
                  <a:pt x="9956808" y="4572001"/>
                </a:lnTo>
                <a:cubicBezTo>
                  <a:pt x="10050171" y="4283539"/>
                  <a:pt x="10303400" y="4064450"/>
                  <a:pt x="10615479" y="4012794"/>
                </a:cubicBezTo>
                <a:lnTo>
                  <a:pt x="10615596" y="4011646"/>
                </a:lnTo>
                <a:cubicBezTo>
                  <a:pt x="10620905" y="4010636"/>
                  <a:pt x="10626233" y="4009688"/>
                  <a:pt x="10631809" y="4010107"/>
                </a:cubicBezTo>
                <a:cubicBezTo>
                  <a:pt x="10662992" y="4004550"/>
                  <a:pt x="10694885" y="4001569"/>
                  <a:pt x="10727271" y="4001042"/>
                </a:cubicBezTo>
                <a:close/>
                <a:moveTo>
                  <a:pt x="9074958" y="3999419"/>
                </a:moveTo>
                <a:lnTo>
                  <a:pt x="9092045" y="4001042"/>
                </a:lnTo>
                <a:cubicBezTo>
                  <a:pt x="9124431" y="4001569"/>
                  <a:pt x="9156324" y="4004550"/>
                  <a:pt x="9187507" y="4010107"/>
                </a:cubicBezTo>
                <a:cubicBezTo>
                  <a:pt x="9193083" y="4009688"/>
                  <a:pt x="9198411" y="4010636"/>
                  <a:pt x="9203720" y="4011646"/>
                </a:cubicBezTo>
                <a:lnTo>
                  <a:pt x="9203837" y="4012794"/>
                </a:lnTo>
                <a:cubicBezTo>
                  <a:pt x="9515916" y="4064450"/>
                  <a:pt x="9769145" y="4283539"/>
                  <a:pt x="9862508" y="4572001"/>
                </a:cubicBezTo>
                <a:lnTo>
                  <a:pt x="9724961" y="4572001"/>
                </a:lnTo>
                <a:cubicBezTo>
                  <a:pt x="9641578" y="4357380"/>
                  <a:pt x="9451209" y="4194541"/>
                  <a:pt x="9217207" y="4144250"/>
                </a:cubicBezTo>
                <a:cubicBezTo>
                  <a:pt x="9251701" y="4319651"/>
                  <a:pt x="9353924" y="4471530"/>
                  <a:pt x="9497022" y="4572001"/>
                </a:cubicBezTo>
                <a:lnTo>
                  <a:pt x="9302781" y="4572001"/>
                </a:lnTo>
                <a:cubicBezTo>
                  <a:pt x="9186649" y="4452596"/>
                  <a:pt x="9108087" y="4298519"/>
                  <a:pt x="9083722" y="4127511"/>
                </a:cubicBezTo>
                <a:cubicBezTo>
                  <a:pt x="9083554" y="4127458"/>
                  <a:pt x="9083386" y="4127453"/>
                  <a:pt x="9083216" y="4127448"/>
                </a:cubicBezTo>
                <a:lnTo>
                  <a:pt x="9082678" y="4120772"/>
                </a:lnTo>
                <a:cubicBezTo>
                  <a:pt x="9077619" y="4090522"/>
                  <a:pt x="9075168" y="4059631"/>
                  <a:pt x="9075211" y="4028296"/>
                </a:cubicBezTo>
                <a:cubicBezTo>
                  <a:pt x="9073899" y="4022668"/>
                  <a:pt x="9073840" y="4017001"/>
                  <a:pt x="9073840" y="4011320"/>
                </a:cubicBezTo>
                <a:lnTo>
                  <a:pt x="9074434" y="3999880"/>
                </a:lnTo>
                <a:lnTo>
                  <a:pt x="9074932" y="3999913"/>
                </a:lnTo>
                <a:close/>
                <a:moveTo>
                  <a:pt x="9052207" y="3999419"/>
                </a:moveTo>
                <a:lnTo>
                  <a:pt x="9052233" y="3999913"/>
                </a:lnTo>
                <a:lnTo>
                  <a:pt x="9052731" y="3999880"/>
                </a:lnTo>
                <a:lnTo>
                  <a:pt x="9053325" y="4011320"/>
                </a:lnTo>
                <a:cubicBezTo>
                  <a:pt x="9053325" y="4017001"/>
                  <a:pt x="9053266" y="4022668"/>
                  <a:pt x="9051954" y="4028296"/>
                </a:cubicBezTo>
                <a:cubicBezTo>
                  <a:pt x="9051997" y="4059631"/>
                  <a:pt x="9049546" y="4090522"/>
                  <a:pt x="9044487" y="4120772"/>
                </a:cubicBezTo>
                <a:lnTo>
                  <a:pt x="9043949" y="4127448"/>
                </a:lnTo>
                <a:cubicBezTo>
                  <a:pt x="9043779" y="4127453"/>
                  <a:pt x="9043611" y="4127458"/>
                  <a:pt x="9043443" y="4127511"/>
                </a:cubicBezTo>
                <a:cubicBezTo>
                  <a:pt x="9019078" y="4298519"/>
                  <a:pt x="8940516" y="4452596"/>
                  <a:pt x="8824384" y="4572001"/>
                </a:cubicBezTo>
                <a:lnTo>
                  <a:pt x="8630143" y="4572001"/>
                </a:lnTo>
                <a:cubicBezTo>
                  <a:pt x="8773241" y="4471530"/>
                  <a:pt x="8875464" y="4319651"/>
                  <a:pt x="8909958" y="4144250"/>
                </a:cubicBezTo>
                <a:cubicBezTo>
                  <a:pt x="8675956" y="4194541"/>
                  <a:pt x="8485587" y="4357380"/>
                  <a:pt x="8402204" y="4572001"/>
                </a:cubicBezTo>
                <a:lnTo>
                  <a:pt x="8264656" y="4572001"/>
                </a:lnTo>
                <a:cubicBezTo>
                  <a:pt x="8358019" y="4283539"/>
                  <a:pt x="8611249" y="4064450"/>
                  <a:pt x="8923328" y="4012794"/>
                </a:cubicBezTo>
                <a:lnTo>
                  <a:pt x="8923445" y="4011646"/>
                </a:lnTo>
                <a:cubicBezTo>
                  <a:pt x="8928754" y="4010636"/>
                  <a:pt x="8934082" y="4009688"/>
                  <a:pt x="8939658" y="4010107"/>
                </a:cubicBezTo>
                <a:cubicBezTo>
                  <a:pt x="8970841" y="4004550"/>
                  <a:pt x="9002734" y="4001569"/>
                  <a:pt x="9035120" y="4001042"/>
                </a:cubicBezTo>
                <a:close/>
                <a:moveTo>
                  <a:pt x="7382807" y="3999419"/>
                </a:moveTo>
                <a:lnTo>
                  <a:pt x="7399895" y="4001042"/>
                </a:lnTo>
                <a:cubicBezTo>
                  <a:pt x="7432280" y="4001569"/>
                  <a:pt x="7464173" y="4004550"/>
                  <a:pt x="7495356" y="4010107"/>
                </a:cubicBezTo>
                <a:cubicBezTo>
                  <a:pt x="7500932" y="4009688"/>
                  <a:pt x="7506260" y="4010636"/>
                  <a:pt x="7511569" y="4011646"/>
                </a:cubicBezTo>
                <a:lnTo>
                  <a:pt x="7511686" y="4012794"/>
                </a:lnTo>
                <a:cubicBezTo>
                  <a:pt x="7823765" y="4064450"/>
                  <a:pt x="8076994" y="4283539"/>
                  <a:pt x="8170358" y="4572001"/>
                </a:cubicBezTo>
                <a:lnTo>
                  <a:pt x="8032809" y="4572001"/>
                </a:lnTo>
                <a:cubicBezTo>
                  <a:pt x="7949426" y="4357380"/>
                  <a:pt x="7759058" y="4194541"/>
                  <a:pt x="7525056" y="4144250"/>
                </a:cubicBezTo>
                <a:cubicBezTo>
                  <a:pt x="7559550" y="4319650"/>
                  <a:pt x="7661773" y="4471530"/>
                  <a:pt x="7804870" y="4572001"/>
                </a:cubicBezTo>
                <a:lnTo>
                  <a:pt x="7610630" y="4572001"/>
                </a:lnTo>
                <a:cubicBezTo>
                  <a:pt x="7494498" y="4452596"/>
                  <a:pt x="7415935" y="4298519"/>
                  <a:pt x="7391571" y="4127511"/>
                </a:cubicBezTo>
                <a:cubicBezTo>
                  <a:pt x="7391403" y="4127458"/>
                  <a:pt x="7391235" y="4127453"/>
                  <a:pt x="7391065" y="4127448"/>
                </a:cubicBezTo>
                <a:lnTo>
                  <a:pt x="7390527" y="4120772"/>
                </a:lnTo>
                <a:cubicBezTo>
                  <a:pt x="7385468" y="4090522"/>
                  <a:pt x="7383018" y="4059631"/>
                  <a:pt x="7383060" y="4028296"/>
                </a:cubicBezTo>
                <a:cubicBezTo>
                  <a:pt x="7381748" y="4022668"/>
                  <a:pt x="7381689" y="4017001"/>
                  <a:pt x="7381689" y="4011320"/>
                </a:cubicBezTo>
                <a:lnTo>
                  <a:pt x="7382283" y="3999880"/>
                </a:lnTo>
                <a:lnTo>
                  <a:pt x="7382781" y="3999913"/>
                </a:lnTo>
                <a:close/>
                <a:moveTo>
                  <a:pt x="7360056" y="3999419"/>
                </a:moveTo>
                <a:lnTo>
                  <a:pt x="7360082" y="3999913"/>
                </a:lnTo>
                <a:lnTo>
                  <a:pt x="7360580" y="3999880"/>
                </a:lnTo>
                <a:lnTo>
                  <a:pt x="7361174" y="4011320"/>
                </a:lnTo>
                <a:cubicBezTo>
                  <a:pt x="7361174" y="4017001"/>
                  <a:pt x="7361115" y="4022668"/>
                  <a:pt x="7359803" y="4028296"/>
                </a:cubicBezTo>
                <a:cubicBezTo>
                  <a:pt x="7359845" y="4059631"/>
                  <a:pt x="7357395" y="4090522"/>
                  <a:pt x="7352336" y="4120772"/>
                </a:cubicBezTo>
                <a:lnTo>
                  <a:pt x="7351798" y="4127448"/>
                </a:lnTo>
                <a:cubicBezTo>
                  <a:pt x="7351628" y="4127453"/>
                  <a:pt x="7351460" y="4127458"/>
                  <a:pt x="7351292" y="4127511"/>
                </a:cubicBezTo>
                <a:cubicBezTo>
                  <a:pt x="7326927" y="4298519"/>
                  <a:pt x="7248364" y="4452596"/>
                  <a:pt x="7132233" y="4572001"/>
                </a:cubicBezTo>
                <a:lnTo>
                  <a:pt x="6937992" y="4572001"/>
                </a:lnTo>
                <a:cubicBezTo>
                  <a:pt x="7081090" y="4471530"/>
                  <a:pt x="7183313" y="4319650"/>
                  <a:pt x="7217807" y="4144250"/>
                </a:cubicBezTo>
                <a:cubicBezTo>
                  <a:pt x="6983804" y="4194541"/>
                  <a:pt x="6793436" y="4357380"/>
                  <a:pt x="6710053" y="4572001"/>
                </a:cubicBezTo>
                <a:lnTo>
                  <a:pt x="6572505" y="4572001"/>
                </a:lnTo>
                <a:cubicBezTo>
                  <a:pt x="6665868" y="4283539"/>
                  <a:pt x="6919098" y="4064450"/>
                  <a:pt x="7231177" y="4012794"/>
                </a:cubicBezTo>
                <a:lnTo>
                  <a:pt x="7231294" y="4011646"/>
                </a:lnTo>
                <a:cubicBezTo>
                  <a:pt x="7236603" y="4010636"/>
                  <a:pt x="7241931" y="4009688"/>
                  <a:pt x="7247507" y="4010107"/>
                </a:cubicBezTo>
                <a:cubicBezTo>
                  <a:pt x="7278690" y="4004550"/>
                  <a:pt x="7310583" y="4001569"/>
                  <a:pt x="7342968" y="4001042"/>
                </a:cubicBezTo>
                <a:close/>
                <a:moveTo>
                  <a:pt x="5690656" y="3999419"/>
                </a:moveTo>
                <a:lnTo>
                  <a:pt x="5707743" y="4001042"/>
                </a:lnTo>
                <a:cubicBezTo>
                  <a:pt x="5740129" y="4001569"/>
                  <a:pt x="5772021" y="4004550"/>
                  <a:pt x="5803205" y="4010107"/>
                </a:cubicBezTo>
                <a:cubicBezTo>
                  <a:pt x="5808781" y="4009688"/>
                  <a:pt x="5814109" y="4010636"/>
                  <a:pt x="5819417" y="4011646"/>
                </a:cubicBezTo>
                <a:lnTo>
                  <a:pt x="5819534" y="4012794"/>
                </a:lnTo>
                <a:cubicBezTo>
                  <a:pt x="6131614" y="4064450"/>
                  <a:pt x="6384843" y="4283539"/>
                  <a:pt x="6478206" y="4572001"/>
                </a:cubicBezTo>
                <a:lnTo>
                  <a:pt x="6340658" y="4572001"/>
                </a:lnTo>
                <a:cubicBezTo>
                  <a:pt x="6257275" y="4357380"/>
                  <a:pt x="6066907" y="4194541"/>
                  <a:pt x="5832905" y="4144250"/>
                </a:cubicBezTo>
                <a:cubicBezTo>
                  <a:pt x="5867399" y="4319651"/>
                  <a:pt x="5969622" y="4471530"/>
                  <a:pt x="6112719" y="4572001"/>
                </a:cubicBezTo>
                <a:lnTo>
                  <a:pt x="5918478" y="4572001"/>
                </a:lnTo>
                <a:cubicBezTo>
                  <a:pt x="5802347" y="4452596"/>
                  <a:pt x="5723784" y="4298519"/>
                  <a:pt x="5699419" y="4127511"/>
                </a:cubicBezTo>
                <a:cubicBezTo>
                  <a:pt x="5699252" y="4127458"/>
                  <a:pt x="5699083" y="4127453"/>
                  <a:pt x="5698914" y="4127448"/>
                </a:cubicBezTo>
                <a:lnTo>
                  <a:pt x="5698375" y="4120772"/>
                </a:lnTo>
                <a:cubicBezTo>
                  <a:pt x="5693317" y="4090522"/>
                  <a:pt x="5690866" y="4059631"/>
                  <a:pt x="5690908" y="4028296"/>
                </a:cubicBezTo>
                <a:cubicBezTo>
                  <a:pt x="5689596" y="4022668"/>
                  <a:pt x="5689538" y="4017001"/>
                  <a:pt x="5689538" y="4011320"/>
                </a:cubicBezTo>
                <a:lnTo>
                  <a:pt x="5690132" y="3999880"/>
                </a:lnTo>
                <a:lnTo>
                  <a:pt x="5690630" y="3999913"/>
                </a:lnTo>
                <a:close/>
                <a:moveTo>
                  <a:pt x="5667905" y="3999419"/>
                </a:moveTo>
                <a:lnTo>
                  <a:pt x="5667931" y="3999913"/>
                </a:lnTo>
                <a:lnTo>
                  <a:pt x="5668429" y="3999880"/>
                </a:lnTo>
                <a:lnTo>
                  <a:pt x="5669023" y="4011320"/>
                </a:lnTo>
                <a:cubicBezTo>
                  <a:pt x="5669023" y="4017001"/>
                  <a:pt x="5668964" y="4022668"/>
                  <a:pt x="5667652" y="4028296"/>
                </a:cubicBezTo>
                <a:cubicBezTo>
                  <a:pt x="5667694" y="4059631"/>
                  <a:pt x="5665244" y="4090522"/>
                  <a:pt x="5660185" y="4120772"/>
                </a:cubicBezTo>
                <a:lnTo>
                  <a:pt x="5659647" y="4127448"/>
                </a:lnTo>
                <a:cubicBezTo>
                  <a:pt x="5659477" y="4127453"/>
                  <a:pt x="5659309" y="4127458"/>
                  <a:pt x="5659141" y="4127511"/>
                </a:cubicBezTo>
                <a:cubicBezTo>
                  <a:pt x="5634776" y="4298519"/>
                  <a:pt x="5556213" y="4452596"/>
                  <a:pt x="5440082" y="4572001"/>
                </a:cubicBezTo>
                <a:lnTo>
                  <a:pt x="5245841" y="4572001"/>
                </a:lnTo>
                <a:cubicBezTo>
                  <a:pt x="5388939" y="4471530"/>
                  <a:pt x="5491162" y="4319651"/>
                  <a:pt x="5525656" y="4144250"/>
                </a:cubicBezTo>
                <a:cubicBezTo>
                  <a:pt x="5291653" y="4194541"/>
                  <a:pt x="5101285" y="4357380"/>
                  <a:pt x="5017902" y="4572001"/>
                </a:cubicBezTo>
                <a:lnTo>
                  <a:pt x="4880354" y="4572001"/>
                </a:lnTo>
                <a:cubicBezTo>
                  <a:pt x="4973717" y="4283539"/>
                  <a:pt x="5226947" y="4064450"/>
                  <a:pt x="5539026" y="4012794"/>
                </a:cubicBezTo>
                <a:lnTo>
                  <a:pt x="5539143" y="4011646"/>
                </a:lnTo>
                <a:cubicBezTo>
                  <a:pt x="5544452" y="4010636"/>
                  <a:pt x="5549780" y="4009688"/>
                  <a:pt x="5555356" y="4010107"/>
                </a:cubicBezTo>
                <a:cubicBezTo>
                  <a:pt x="5586539" y="4004550"/>
                  <a:pt x="5618432" y="4001569"/>
                  <a:pt x="5650817" y="4001042"/>
                </a:cubicBezTo>
                <a:close/>
                <a:moveTo>
                  <a:pt x="3998505" y="3999419"/>
                </a:moveTo>
                <a:lnTo>
                  <a:pt x="4015592" y="4001042"/>
                </a:lnTo>
                <a:cubicBezTo>
                  <a:pt x="4047978" y="4001569"/>
                  <a:pt x="4079870" y="4004550"/>
                  <a:pt x="4111054" y="4010107"/>
                </a:cubicBezTo>
                <a:cubicBezTo>
                  <a:pt x="4116630" y="4009688"/>
                  <a:pt x="4121958" y="4010636"/>
                  <a:pt x="4127266" y="4011646"/>
                </a:cubicBezTo>
                <a:lnTo>
                  <a:pt x="4127384" y="4012794"/>
                </a:lnTo>
                <a:cubicBezTo>
                  <a:pt x="4439463" y="4064450"/>
                  <a:pt x="4692692" y="4283539"/>
                  <a:pt x="4786055" y="4572001"/>
                </a:cubicBezTo>
                <a:lnTo>
                  <a:pt x="4648508" y="4572001"/>
                </a:lnTo>
                <a:cubicBezTo>
                  <a:pt x="4565124" y="4357380"/>
                  <a:pt x="4374756" y="4194541"/>
                  <a:pt x="4140754" y="4144250"/>
                </a:cubicBezTo>
                <a:cubicBezTo>
                  <a:pt x="4175248" y="4319650"/>
                  <a:pt x="4277471" y="4471530"/>
                  <a:pt x="4420568" y="4572001"/>
                </a:cubicBezTo>
                <a:lnTo>
                  <a:pt x="4226327" y="4572001"/>
                </a:lnTo>
                <a:cubicBezTo>
                  <a:pt x="4110196" y="4452596"/>
                  <a:pt x="4031633" y="4298519"/>
                  <a:pt x="4007268" y="4127511"/>
                </a:cubicBezTo>
                <a:cubicBezTo>
                  <a:pt x="4007101" y="4127458"/>
                  <a:pt x="4006932" y="4127453"/>
                  <a:pt x="4006763" y="4127448"/>
                </a:cubicBezTo>
                <a:lnTo>
                  <a:pt x="4006225" y="4120772"/>
                </a:lnTo>
                <a:cubicBezTo>
                  <a:pt x="4001166" y="4090522"/>
                  <a:pt x="3998715" y="4059631"/>
                  <a:pt x="3998757" y="4028296"/>
                </a:cubicBezTo>
                <a:cubicBezTo>
                  <a:pt x="3997445" y="4022668"/>
                  <a:pt x="3997387" y="4017001"/>
                  <a:pt x="3997387" y="4011320"/>
                </a:cubicBezTo>
                <a:lnTo>
                  <a:pt x="3997981" y="3999880"/>
                </a:lnTo>
                <a:lnTo>
                  <a:pt x="3998479" y="3999913"/>
                </a:lnTo>
                <a:close/>
                <a:moveTo>
                  <a:pt x="3975754" y="3999419"/>
                </a:moveTo>
                <a:lnTo>
                  <a:pt x="3975780" y="3999913"/>
                </a:lnTo>
                <a:lnTo>
                  <a:pt x="3976278" y="3999880"/>
                </a:lnTo>
                <a:lnTo>
                  <a:pt x="3976872" y="4011320"/>
                </a:lnTo>
                <a:cubicBezTo>
                  <a:pt x="3976872" y="4017001"/>
                  <a:pt x="3976813" y="4022668"/>
                  <a:pt x="3975501" y="4028296"/>
                </a:cubicBezTo>
                <a:cubicBezTo>
                  <a:pt x="3975543" y="4059631"/>
                  <a:pt x="3973093" y="4090522"/>
                  <a:pt x="3968034" y="4120772"/>
                </a:cubicBezTo>
                <a:lnTo>
                  <a:pt x="3967496" y="4127448"/>
                </a:lnTo>
                <a:cubicBezTo>
                  <a:pt x="3967326" y="4127453"/>
                  <a:pt x="3967158" y="4127458"/>
                  <a:pt x="3966990" y="4127511"/>
                </a:cubicBezTo>
                <a:cubicBezTo>
                  <a:pt x="3942625" y="4298519"/>
                  <a:pt x="3864063" y="4452596"/>
                  <a:pt x="3747931" y="4572001"/>
                </a:cubicBezTo>
                <a:lnTo>
                  <a:pt x="3553690" y="4572001"/>
                </a:lnTo>
                <a:cubicBezTo>
                  <a:pt x="3696788" y="4471530"/>
                  <a:pt x="3799011" y="4319651"/>
                  <a:pt x="3833505" y="4144250"/>
                </a:cubicBezTo>
                <a:cubicBezTo>
                  <a:pt x="3599503" y="4194541"/>
                  <a:pt x="3409134" y="4357380"/>
                  <a:pt x="3325751" y="4572001"/>
                </a:cubicBezTo>
                <a:lnTo>
                  <a:pt x="3188203" y="4572001"/>
                </a:lnTo>
                <a:cubicBezTo>
                  <a:pt x="3281566" y="4283539"/>
                  <a:pt x="3534796" y="4064450"/>
                  <a:pt x="3846875" y="4012794"/>
                </a:cubicBezTo>
                <a:lnTo>
                  <a:pt x="3846992" y="4011646"/>
                </a:lnTo>
                <a:cubicBezTo>
                  <a:pt x="3852301" y="4010636"/>
                  <a:pt x="3857629" y="4009688"/>
                  <a:pt x="3863205" y="4010107"/>
                </a:cubicBezTo>
                <a:cubicBezTo>
                  <a:pt x="3894388" y="4004550"/>
                  <a:pt x="3926281" y="4001569"/>
                  <a:pt x="3958666" y="4001042"/>
                </a:cubicBezTo>
                <a:close/>
                <a:moveTo>
                  <a:pt x="2306354" y="3999419"/>
                </a:moveTo>
                <a:lnTo>
                  <a:pt x="2323441" y="4001042"/>
                </a:lnTo>
                <a:cubicBezTo>
                  <a:pt x="2355827" y="4001569"/>
                  <a:pt x="2387719" y="4004550"/>
                  <a:pt x="2418903" y="4010107"/>
                </a:cubicBezTo>
                <a:cubicBezTo>
                  <a:pt x="2424479" y="4009688"/>
                  <a:pt x="2429807" y="4010636"/>
                  <a:pt x="2435115" y="4011646"/>
                </a:cubicBezTo>
                <a:lnTo>
                  <a:pt x="2435233" y="4012794"/>
                </a:lnTo>
                <a:cubicBezTo>
                  <a:pt x="2747312" y="4064450"/>
                  <a:pt x="3000542" y="4283539"/>
                  <a:pt x="3093904" y="4572001"/>
                </a:cubicBezTo>
                <a:lnTo>
                  <a:pt x="2956357" y="4572001"/>
                </a:lnTo>
                <a:cubicBezTo>
                  <a:pt x="2872974" y="4357380"/>
                  <a:pt x="2682605" y="4194541"/>
                  <a:pt x="2448603" y="4144250"/>
                </a:cubicBezTo>
                <a:cubicBezTo>
                  <a:pt x="2483097" y="4319651"/>
                  <a:pt x="2585320" y="4471530"/>
                  <a:pt x="2728418" y="4572001"/>
                </a:cubicBezTo>
                <a:lnTo>
                  <a:pt x="2534177" y="4572001"/>
                </a:lnTo>
                <a:cubicBezTo>
                  <a:pt x="2418045" y="4452596"/>
                  <a:pt x="2339482" y="4298519"/>
                  <a:pt x="2315117" y="4127511"/>
                </a:cubicBezTo>
                <a:cubicBezTo>
                  <a:pt x="2314950" y="4127458"/>
                  <a:pt x="2314781" y="4127453"/>
                  <a:pt x="2314612" y="4127448"/>
                </a:cubicBezTo>
                <a:lnTo>
                  <a:pt x="2314074" y="4120772"/>
                </a:lnTo>
                <a:cubicBezTo>
                  <a:pt x="2309015" y="4090522"/>
                  <a:pt x="2306564" y="4059631"/>
                  <a:pt x="2306606" y="4028296"/>
                </a:cubicBezTo>
                <a:cubicBezTo>
                  <a:pt x="2305294" y="4022668"/>
                  <a:pt x="2305236" y="4017001"/>
                  <a:pt x="2305236" y="4011320"/>
                </a:cubicBezTo>
                <a:lnTo>
                  <a:pt x="2305830" y="3999880"/>
                </a:lnTo>
                <a:lnTo>
                  <a:pt x="2306328" y="3999913"/>
                </a:lnTo>
                <a:close/>
                <a:moveTo>
                  <a:pt x="2283603" y="3999419"/>
                </a:moveTo>
                <a:lnTo>
                  <a:pt x="2283629" y="3999913"/>
                </a:lnTo>
                <a:lnTo>
                  <a:pt x="2284127" y="3999880"/>
                </a:lnTo>
                <a:lnTo>
                  <a:pt x="2284721" y="4011320"/>
                </a:lnTo>
                <a:cubicBezTo>
                  <a:pt x="2284721" y="4017001"/>
                  <a:pt x="2284662" y="4022668"/>
                  <a:pt x="2283350" y="4028296"/>
                </a:cubicBezTo>
                <a:cubicBezTo>
                  <a:pt x="2283392" y="4059631"/>
                  <a:pt x="2280942" y="4090522"/>
                  <a:pt x="2275883" y="4120772"/>
                </a:cubicBezTo>
                <a:lnTo>
                  <a:pt x="2275345" y="4127448"/>
                </a:lnTo>
                <a:cubicBezTo>
                  <a:pt x="2275175" y="4127453"/>
                  <a:pt x="2275007" y="4127458"/>
                  <a:pt x="2274839" y="4127511"/>
                </a:cubicBezTo>
                <a:cubicBezTo>
                  <a:pt x="2250474" y="4298519"/>
                  <a:pt x="2171912" y="4452596"/>
                  <a:pt x="2055780" y="4572001"/>
                </a:cubicBezTo>
                <a:lnTo>
                  <a:pt x="1861539" y="4572001"/>
                </a:lnTo>
                <a:cubicBezTo>
                  <a:pt x="2004637" y="4471530"/>
                  <a:pt x="2106860" y="4319650"/>
                  <a:pt x="2141354" y="4144250"/>
                </a:cubicBezTo>
                <a:cubicBezTo>
                  <a:pt x="1907352" y="4194541"/>
                  <a:pt x="1716983" y="4357380"/>
                  <a:pt x="1633600" y="4572001"/>
                </a:cubicBezTo>
                <a:lnTo>
                  <a:pt x="1496052" y="4572001"/>
                </a:lnTo>
                <a:cubicBezTo>
                  <a:pt x="1589416" y="4283539"/>
                  <a:pt x="1842645" y="4064450"/>
                  <a:pt x="2154724" y="4012794"/>
                </a:cubicBezTo>
                <a:lnTo>
                  <a:pt x="2154841" y="4011646"/>
                </a:lnTo>
                <a:cubicBezTo>
                  <a:pt x="2160150" y="4010636"/>
                  <a:pt x="2165478" y="4009688"/>
                  <a:pt x="2171054" y="4010107"/>
                </a:cubicBezTo>
                <a:cubicBezTo>
                  <a:pt x="2202237" y="4004550"/>
                  <a:pt x="2234130" y="4001569"/>
                  <a:pt x="2266515" y="4001042"/>
                </a:cubicBezTo>
                <a:close/>
                <a:moveTo>
                  <a:pt x="614203" y="3999419"/>
                </a:moveTo>
                <a:lnTo>
                  <a:pt x="631290" y="4001042"/>
                </a:lnTo>
                <a:cubicBezTo>
                  <a:pt x="663676" y="4001569"/>
                  <a:pt x="695568" y="4004550"/>
                  <a:pt x="726752" y="4010107"/>
                </a:cubicBezTo>
                <a:cubicBezTo>
                  <a:pt x="732328" y="4009688"/>
                  <a:pt x="737656" y="4010636"/>
                  <a:pt x="742964" y="4011646"/>
                </a:cubicBezTo>
                <a:lnTo>
                  <a:pt x="743081" y="4012794"/>
                </a:lnTo>
                <a:cubicBezTo>
                  <a:pt x="1055161" y="4064450"/>
                  <a:pt x="1308390" y="4283539"/>
                  <a:pt x="1401754" y="4572001"/>
                </a:cubicBezTo>
                <a:lnTo>
                  <a:pt x="1264205" y="4572001"/>
                </a:lnTo>
                <a:cubicBezTo>
                  <a:pt x="1180823" y="4357380"/>
                  <a:pt x="990454" y="4194541"/>
                  <a:pt x="756452" y="4144250"/>
                </a:cubicBezTo>
                <a:cubicBezTo>
                  <a:pt x="790946" y="4319651"/>
                  <a:pt x="893169" y="4471530"/>
                  <a:pt x="1036266" y="4572001"/>
                </a:cubicBezTo>
                <a:lnTo>
                  <a:pt x="842026" y="4572001"/>
                </a:lnTo>
                <a:cubicBezTo>
                  <a:pt x="725894" y="4452596"/>
                  <a:pt x="647331" y="4298519"/>
                  <a:pt x="622966" y="4127511"/>
                </a:cubicBezTo>
                <a:cubicBezTo>
                  <a:pt x="622799" y="4127458"/>
                  <a:pt x="622630" y="4127453"/>
                  <a:pt x="622461" y="4127448"/>
                </a:cubicBezTo>
                <a:lnTo>
                  <a:pt x="621923" y="4120772"/>
                </a:lnTo>
                <a:cubicBezTo>
                  <a:pt x="616864" y="4090522"/>
                  <a:pt x="614413" y="4059631"/>
                  <a:pt x="614455" y="4028296"/>
                </a:cubicBezTo>
                <a:cubicBezTo>
                  <a:pt x="613143" y="4022668"/>
                  <a:pt x="613085" y="4017001"/>
                  <a:pt x="613085" y="4011320"/>
                </a:cubicBezTo>
                <a:lnTo>
                  <a:pt x="613679" y="3999880"/>
                </a:lnTo>
                <a:lnTo>
                  <a:pt x="614177" y="3999913"/>
                </a:lnTo>
                <a:close/>
                <a:moveTo>
                  <a:pt x="591452" y="3999419"/>
                </a:moveTo>
                <a:lnTo>
                  <a:pt x="591478" y="3999913"/>
                </a:lnTo>
                <a:lnTo>
                  <a:pt x="591976" y="3999880"/>
                </a:lnTo>
                <a:lnTo>
                  <a:pt x="592570" y="4011320"/>
                </a:lnTo>
                <a:cubicBezTo>
                  <a:pt x="592570" y="4017001"/>
                  <a:pt x="592511" y="4022668"/>
                  <a:pt x="591199" y="4028296"/>
                </a:cubicBezTo>
                <a:cubicBezTo>
                  <a:pt x="591242" y="4059631"/>
                  <a:pt x="588791" y="4090522"/>
                  <a:pt x="583732" y="4120772"/>
                </a:cubicBezTo>
                <a:lnTo>
                  <a:pt x="583194" y="4127448"/>
                </a:lnTo>
                <a:cubicBezTo>
                  <a:pt x="583024" y="4127453"/>
                  <a:pt x="582856" y="4127458"/>
                  <a:pt x="582689" y="4127511"/>
                </a:cubicBezTo>
                <a:cubicBezTo>
                  <a:pt x="558275" y="4298863"/>
                  <a:pt x="479445" y="4453216"/>
                  <a:pt x="362360" y="4572001"/>
                </a:cubicBezTo>
                <a:lnTo>
                  <a:pt x="169811" y="4572001"/>
                </a:lnTo>
                <a:cubicBezTo>
                  <a:pt x="312603" y="4471357"/>
                  <a:pt x="414729" y="4319551"/>
                  <a:pt x="449203" y="4144250"/>
                </a:cubicBezTo>
                <a:cubicBezTo>
                  <a:pt x="258971" y="4185134"/>
                  <a:pt x="97576" y="4300399"/>
                  <a:pt x="0" y="4458139"/>
                </a:cubicBezTo>
                <a:lnTo>
                  <a:pt x="0" y="4251345"/>
                </a:lnTo>
                <a:cubicBezTo>
                  <a:pt x="121484" y="4128438"/>
                  <a:pt x="282199" y="4042650"/>
                  <a:pt x="462573" y="4012794"/>
                </a:cubicBezTo>
                <a:lnTo>
                  <a:pt x="462690" y="4011646"/>
                </a:lnTo>
                <a:cubicBezTo>
                  <a:pt x="467999" y="4010636"/>
                  <a:pt x="473327" y="4009688"/>
                  <a:pt x="478903" y="4010107"/>
                </a:cubicBezTo>
                <a:cubicBezTo>
                  <a:pt x="510086" y="4004550"/>
                  <a:pt x="541979" y="4001569"/>
                  <a:pt x="574365" y="4001042"/>
                </a:cubicBezTo>
                <a:close/>
                <a:moveTo>
                  <a:pt x="11452667" y="3304913"/>
                </a:moveTo>
                <a:cubicBezTo>
                  <a:pt x="11177477" y="3363591"/>
                  <a:pt x="10962633" y="3576701"/>
                  <a:pt x="10909358" y="3845480"/>
                </a:cubicBezTo>
                <a:cubicBezTo>
                  <a:pt x="11184548" y="3786801"/>
                  <a:pt x="11399391" y="3573691"/>
                  <a:pt x="11452667" y="3304913"/>
                </a:cubicBezTo>
                <a:close/>
                <a:moveTo>
                  <a:pt x="10058800" y="3304913"/>
                </a:moveTo>
                <a:cubicBezTo>
                  <a:pt x="10112076" y="3573691"/>
                  <a:pt x="10326919" y="3786801"/>
                  <a:pt x="10602109" y="3845480"/>
                </a:cubicBezTo>
                <a:cubicBezTo>
                  <a:pt x="10548834" y="3576701"/>
                  <a:pt x="10333990" y="3363591"/>
                  <a:pt x="10058800" y="3304913"/>
                </a:cubicBezTo>
                <a:close/>
                <a:moveTo>
                  <a:pt x="9760514" y="3304913"/>
                </a:moveTo>
                <a:cubicBezTo>
                  <a:pt x="9485324" y="3363591"/>
                  <a:pt x="9270480" y="3576701"/>
                  <a:pt x="9217205" y="3845480"/>
                </a:cubicBezTo>
                <a:cubicBezTo>
                  <a:pt x="9492395" y="3786801"/>
                  <a:pt x="9707238" y="3573691"/>
                  <a:pt x="9760514" y="3304913"/>
                </a:cubicBezTo>
                <a:close/>
                <a:moveTo>
                  <a:pt x="8366649" y="3304913"/>
                </a:moveTo>
                <a:cubicBezTo>
                  <a:pt x="8419925" y="3573691"/>
                  <a:pt x="8634768" y="3786801"/>
                  <a:pt x="8909958" y="3845480"/>
                </a:cubicBezTo>
                <a:cubicBezTo>
                  <a:pt x="8856683" y="3576701"/>
                  <a:pt x="8641839" y="3363591"/>
                  <a:pt x="8366649" y="3304913"/>
                </a:cubicBezTo>
                <a:close/>
                <a:moveTo>
                  <a:pt x="8068363" y="3304913"/>
                </a:moveTo>
                <a:cubicBezTo>
                  <a:pt x="7793173" y="3363591"/>
                  <a:pt x="7578329" y="3576701"/>
                  <a:pt x="7525054" y="3845480"/>
                </a:cubicBezTo>
                <a:cubicBezTo>
                  <a:pt x="7800244" y="3786801"/>
                  <a:pt x="8015087" y="3573691"/>
                  <a:pt x="8068363" y="3304913"/>
                </a:cubicBezTo>
                <a:close/>
                <a:moveTo>
                  <a:pt x="6674498" y="3304913"/>
                </a:moveTo>
                <a:cubicBezTo>
                  <a:pt x="6727774" y="3573691"/>
                  <a:pt x="6942617" y="3786801"/>
                  <a:pt x="7217807" y="3845480"/>
                </a:cubicBezTo>
                <a:cubicBezTo>
                  <a:pt x="7164532" y="3576701"/>
                  <a:pt x="6949688" y="3363591"/>
                  <a:pt x="6674498" y="3304913"/>
                </a:cubicBezTo>
                <a:close/>
                <a:moveTo>
                  <a:pt x="6376212" y="3304913"/>
                </a:moveTo>
                <a:cubicBezTo>
                  <a:pt x="6101022" y="3363591"/>
                  <a:pt x="5886178" y="3576701"/>
                  <a:pt x="5832903" y="3845480"/>
                </a:cubicBezTo>
                <a:cubicBezTo>
                  <a:pt x="6108093" y="3786801"/>
                  <a:pt x="6322936" y="3573691"/>
                  <a:pt x="6376212" y="3304913"/>
                </a:cubicBezTo>
                <a:close/>
                <a:moveTo>
                  <a:pt x="4982347" y="3304913"/>
                </a:moveTo>
                <a:cubicBezTo>
                  <a:pt x="5035623" y="3573691"/>
                  <a:pt x="5250466" y="3786801"/>
                  <a:pt x="5525656" y="3845480"/>
                </a:cubicBezTo>
                <a:cubicBezTo>
                  <a:pt x="5472381" y="3576701"/>
                  <a:pt x="5257537" y="3363591"/>
                  <a:pt x="4982347" y="3304913"/>
                </a:cubicBezTo>
                <a:close/>
                <a:moveTo>
                  <a:pt x="4684061" y="3304913"/>
                </a:moveTo>
                <a:cubicBezTo>
                  <a:pt x="4408871" y="3363591"/>
                  <a:pt x="4194027" y="3576701"/>
                  <a:pt x="4140752" y="3845480"/>
                </a:cubicBezTo>
                <a:cubicBezTo>
                  <a:pt x="4415942" y="3786801"/>
                  <a:pt x="4630785" y="3573691"/>
                  <a:pt x="4684061" y="3304913"/>
                </a:cubicBezTo>
                <a:close/>
                <a:moveTo>
                  <a:pt x="3290196" y="3304913"/>
                </a:moveTo>
                <a:cubicBezTo>
                  <a:pt x="3343472" y="3573691"/>
                  <a:pt x="3558315" y="3786801"/>
                  <a:pt x="3833505" y="3845480"/>
                </a:cubicBezTo>
                <a:cubicBezTo>
                  <a:pt x="3780230" y="3576701"/>
                  <a:pt x="3565386" y="3363591"/>
                  <a:pt x="3290196" y="3304913"/>
                </a:cubicBezTo>
                <a:close/>
                <a:moveTo>
                  <a:pt x="2991910" y="3304913"/>
                </a:moveTo>
                <a:cubicBezTo>
                  <a:pt x="2716720" y="3363591"/>
                  <a:pt x="2501876" y="3576701"/>
                  <a:pt x="2448601" y="3845480"/>
                </a:cubicBezTo>
                <a:cubicBezTo>
                  <a:pt x="2723791" y="3786801"/>
                  <a:pt x="2938634" y="3573691"/>
                  <a:pt x="2991910" y="3304913"/>
                </a:cubicBezTo>
                <a:close/>
                <a:moveTo>
                  <a:pt x="1598045" y="3304913"/>
                </a:moveTo>
                <a:cubicBezTo>
                  <a:pt x="1651321" y="3573691"/>
                  <a:pt x="1866164" y="3786801"/>
                  <a:pt x="2141354" y="3845480"/>
                </a:cubicBezTo>
                <a:cubicBezTo>
                  <a:pt x="2088079" y="3576701"/>
                  <a:pt x="1873235" y="3363591"/>
                  <a:pt x="1598045" y="3304913"/>
                </a:cubicBezTo>
                <a:close/>
                <a:moveTo>
                  <a:pt x="1299759" y="3304913"/>
                </a:moveTo>
                <a:cubicBezTo>
                  <a:pt x="1024569" y="3363591"/>
                  <a:pt x="809725" y="3576701"/>
                  <a:pt x="756450" y="3845480"/>
                </a:cubicBezTo>
                <a:cubicBezTo>
                  <a:pt x="1031640" y="3786801"/>
                  <a:pt x="1246483" y="3573691"/>
                  <a:pt x="1299759" y="3304913"/>
                </a:cubicBezTo>
                <a:close/>
                <a:moveTo>
                  <a:pt x="0" y="3200906"/>
                </a:moveTo>
                <a:cubicBezTo>
                  <a:pt x="306658" y="3291386"/>
                  <a:pt x="537576" y="3547942"/>
                  <a:pt x="582690" y="3862087"/>
                </a:cubicBezTo>
                <a:cubicBezTo>
                  <a:pt x="582857" y="3862140"/>
                  <a:pt x="583026" y="3862145"/>
                  <a:pt x="583195" y="3862150"/>
                </a:cubicBezTo>
                <a:lnTo>
                  <a:pt x="583735" y="3868787"/>
                </a:lnTo>
                <a:cubicBezTo>
                  <a:pt x="588792" y="3898794"/>
                  <a:pt x="591242" y="3929436"/>
                  <a:pt x="591199" y="3960518"/>
                </a:cubicBezTo>
                <a:cubicBezTo>
                  <a:pt x="592511" y="3966104"/>
                  <a:pt x="592570" y="3971728"/>
                  <a:pt x="592570" y="3977366"/>
                </a:cubicBezTo>
                <a:cubicBezTo>
                  <a:pt x="592570" y="3981158"/>
                  <a:pt x="592543" y="3984944"/>
                  <a:pt x="591977" y="3988716"/>
                </a:cubicBezTo>
                <a:lnTo>
                  <a:pt x="591478" y="3988683"/>
                </a:lnTo>
                <a:lnTo>
                  <a:pt x="591452" y="3989174"/>
                </a:lnTo>
                <a:lnTo>
                  <a:pt x="574334" y="3987561"/>
                </a:lnTo>
                <a:cubicBezTo>
                  <a:pt x="541959" y="3987038"/>
                  <a:pt x="510079" y="3984080"/>
                  <a:pt x="478907" y="3978570"/>
                </a:cubicBezTo>
                <a:cubicBezTo>
                  <a:pt x="473330" y="3978986"/>
                  <a:pt x="468001" y="3978045"/>
                  <a:pt x="462690" y="3977042"/>
                </a:cubicBezTo>
                <a:lnTo>
                  <a:pt x="462574" y="3975903"/>
                </a:lnTo>
                <a:cubicBezTo>
                  <a:pt x="282200" y="3946281"/>
                  <a:pt x="121485" y="3861168"/>
                  <a:pt x="0" y="3739225"/>
                </a:cubicBezTo>
                <a:lnTo>
                  <a:pt x="0" y="3534056"/>
                </a:lnTo>
                <a:cubicBezTo>
                  <a:pt x="97584" y="3690562"/>
                  <a:pt x="258975" y="3804918"/>
                  <a:pt x="449203" y="3845480"/>
                </a:cubicBezTo>
                <a:cubicBezTo>
                  <a:pt x="402182" y="3608252"/>
                  <a:pt x="229297" y="3414390"/>
                  <a:pt x="0" y="3332205"/>
                </a:cubicBezTo>
                <a:close/>
                <a:moveTo>
                  <a:pt x="11608704" y="3161219"/>
                </a:moveTo>
                <a:lnTo>
                  <a:pt x="11625791" y="3162829"/>
                </a:lnTo>
                <a:cubicBezTo>
                  <a:pt x="11658177" y="3163352"/>
                  <a:pt x="11690070" y="3166310"/>
                  <a:pt x="11721253" y="3171823"/>
                </a:cubicBezTo>
                <a:cubicBezTo>
                  <a:pt x="11726829" y="3171407"/>
                  <a:pt x="11732157" y="3172348"/>
                  <a:pt x="11737466" y="3173350"/>
                </a:cubicBezTo>
                <a:lnTo>
                  <a:pt x="11737583" y="3174489"/>
                </a:lnTo>
                <a:cubicBezTo>
                  <a:pt x="11914088" y="3203476"/>
                  <a:pt x="12071767" y="3285599"/>
                  <a:pt x="12192000" y="3403667"/>
                </a:cubicBezTo>
                <a:lnTo>
                  <a:pt x="12192000" y="3603658"/>
                </a:lnTo>
                <a:cubicBezTo>
                  <a:pt x="12093732" y="3453636"/>
                  <a:pt x="11935983" y="3344367"/>
                  <a:pt x="11750953" y="3304913"/>
                </a:cubicBezTo>
                <a:cubicBezTo>
                  <a:pt x="11797422" y="3539349"/>
                  <a:pt x="11966808" y="3731433"/>
                  <a:pt x="12192000" y="3815480"/>
                </a:cubicBezTo>
                <a:lnTo>
                  <a:pt x="12192000" y="3947482"/>
                </a:lnTo>
                <a:cubicBezTo>
                  <a:pt x="11889465" y="3854506"/>
                  <a:pt x="11662185" y="3599697"/>
                  <a:pt x="11617468" y="3288305"/>
                </a:cubicBezTo>
                <a:cubicBezTo>
                  <a:pt x="11617300" y="3288253"/>
                  <a:pt x="11617132" y="3288248"/>
                  <a:pt x="11616962" y="3288243"/>
                </a:cubicBezTo>
                <a:lnTo>
                  <a:pt x="11616424" y="3281619"/>
                </a:lnTo>
                <a:cubicBezTo>
                  <a:pt x="11611365" y="3251607"/>
                  <a:pt x="11608914" y="3220958"/>
                  <a:pt x="11608957" y="3189869"/>
                </a:cubicBezTo>
                <a:cubicBezTo>
                  <a:pt x="11607645" y="3184286"/>
                  <a:pt x="11607586" y="3178663"/>
                  <a:pt x="11607586" y="3173027"/>
                </a:cubicBezTo>
                <a:lnTo>
                  <a:pt x="11608180" y="3161677"/>
                </a:lnTo>
                <a:lnTo>
                  <a:pt x="11608678" y="3161709"/>
                </a:lnTo>
                <a:close/>
                <a:moveTo>
                  <a:pt x="11594916" y="3161219"/>
                </a:moveTo>
                <a:lnTo>
                  <a:pt x="11594942" y="3161709"/>
                </a:lnTo>
                <a:lnTo>
                  <a:pt x="11595440" y="3161677"/>
                </a:lnTo>
                <a:lnTo>
                  <a:pt x="11596034" y="3173027"/>
                </a:lnTo>
                <a:cubicBezTo>
                  <a:pt x="11596034" y="3178663"/>
                  <a:pt x="11595975" y="3184286"/>
                  <a:pt x="11594663" y="3189869"/>
                </a:cubicBezTo>
                <a:cubicBezTo>
                  <a:pt x="11594706" y="3220958"/>
                  <a:pt x="11592255" y="3251607"/>
                  <a:pt x="11587196" y="3281619"/>
                </a:cubicBezTo>
                <a:lnTo>
                  <a:pt x="11586658" y="3288243"/>
                </a:lnTo>
                <a:cubicBezTo>
                  <a:pt x="11586488" y="3288248"/>
                  <a:pt x="11586320" y="3288253"/>
                  <a:pt x="11586152" y="3288305"/>
                </a:cubicBezTo>
                <a:cubicBezTo>
                  <a:pt x="11535877" y="3638399"/>
                  <a:pt x="11254838" y="3916971"/>
                  <a:pt x="10895987" y="3975903"/>
                </a:cubicBezTo>
                <a:lnTo>
                  <a:pt x="10895871" y="3977042"/>
                </a:lnTo>
                <a:cubicBezTo>
                  <a:pt x="10890560" y="3978045"/>
                  <a:pt x="10885231" y="3978986"/>
                  <a:pt x="10879654" y="3978570"/>
                </a:cubicBezTo>
                <a:cubicBezTo>
                  <a:pt x="10848482" y="3984080"/>
                  <a:pt x="10816602" y="3987038"/>
                  <a:pt x="10784227" y="3987561"/>
                </a:cubicBezTo>
                <a:lnTo>
                  <a:pt x="10767109" y="3989174"/>
                </a:lnTo>
                <a:lnTo>
                  <a:pt x="10767083" y="3988683"/>
                </a:lnTo>
                <a:lnTo>
                  <a:pt x="10766584" y="3988716"/>
                </a:lnTo>
                <a:cubicBezTo>
                  <a:pt x="10766018" y="3984944"/>
                  <a:pt x="10765991" y="3981158"/>
                  <a:pt x="10765991" y="3977366"/>
                </a:cubicBezTo>
                <a:cubicBezTo>
                  <a:pt x="10765991" y="3971728"/>
                  <a:pt x="10766050" y="3966104"/>
                  <a:pt x="10767362" y="3960518"/>
                </a:cubicBezTo>
                <a:cubicBezTo>
                  <a:pt x="10767319" y="3929436"/>
                  <a:pt x="10769769" y="3898794"/>
                  <a:pt x="10774826" y="3868787"/>
                </a:cubicBezTo>
                <a:lnTo>
                  <a:pt x="10775366" y="3862150"/>
                </a:lnTo>
                <a:cubicBezTo>
                  <a:pt x="10775535" y="3862145"/>
                  <a:pt x="10775704" y="3862140"/>
                  <a:pt x="10775872" y="3862087"/>
                </a:cubicBezTo>
                <a:cubicBezTo>
                  <a:pt x="10826148" y="3511992"/>
                  <a:pt x="11107187" y="3233421"/>
                  <a:pt x="11466037" y="3174489"/>
                </a:cubicBezTo>
                <a:lnTo>
                  <a:pt x="11466154" y="3173350"/>
                </a:lnTo>
                <a:cubicBezTo>
                  <a:pt x="11471463" y="3172348"/>
                  <a:pt x="11476791" y="3171407"/>
                  <a:pt x="11482367" y="3171823"/>
                </a:cubicBezTo>
                <a:cubicBezTo>
                  <a:pt x="11513550" y="3166310"/>
                  <a:pt x="11545443" y="3163352"/>
                  <a:pt x="11577829" y="3162829"/>
                </a:cubicBezTo>
                <a:close/>
                <a:moveTo>
                  <a:pt x="9916551" y="3161219"/>
                </a:moveTo>
                <a:lnTo>
                  <a:pt x="9933638" y="3162829"/>
                </a:lnTo>
                <a:cubicBezTo>
                  <a:pt x="9966024" y="3163352"/>
                  <a:pt x="9997917" y="3166310"/>
                  <a:pt x="10029100" y="3171823"/>
                </a:cubicBezTo>
                <a:cubicBezTo>
                  <a:pt x="10034676" y="3171407"/>
                  <a:pt x="10040004" y="3172348"/>
                  <a:pt x="10045313" y="3173350"/>
                </a:cubicBezTo>
                <a:lnTo>
                  <a:pt x="10045430" y="3174489"/>
                </a:lnTo>
                <a:cubicBezTo>
                  <a:pt x="10404280" y="3233421"/>
                  <a:pt x="10685319" y="3511992"/>
                  <a:pt x="10735596" y="3862087"/>
                </a:cubicBezTo>
                <a:cubicBezTo>
                  <a:pt x="10735763" y="3862140"/>
                  <a:pt x="10735932" y="3862145"/>
                  <a:pt x="10736101" y="3862150"/>
                </a:cubicBezTo>
                <a:lnTo>
                  <a:pt x="10736641" y="3868787"/>
                </a:lnTo>
                <a:cubicBezTo>
                  <a:pt x="10741698" y="3898794"/>
                  <a:pt x="10744148" y="3929436"/>
                  <a:pt x="10744105" y="3960518"/>
                </a:cubicBezTo>
                <a:cubicBezTo>
                  <a:pt x="10745417" y="3966104"/>
                  <a:pt x="10745476" y="3971728"/>
                  <a:pt x="10745476" y="3977366"/>
                </a:cubicBezTo>
                <a:cubicBezTo>
                  <a:pt x="10745476" y="3981158"/>
                  <a:pt x="10745449" y="3984944"/>
                  <a:pt x="10744883" y="3988716"/>
                </a:cubicBezTo>
                <a:lnTo>
                  <a:pt x="10744384" y="3988683"/>
                </a:lnTo>
                <a:lnTo>
                  <a:pt x="10744358" y="3989174"/>
                </a:lnTo>
                <a:lnTo>
                  <a:pt x="10727240" y="3987561"/>
                </a:lnTo>
                <a:cubicBezTo>
                  <a:pt x="10694865" y="3987038"/>
                  <a:pt x="10662985" y="3984080"/>
                  <a:pt x="10631813" y="3978570"/>
                </a:cubicBezTo>
                <a:cubicBezTo>
                  <a:pt x="10626236" y="3978986"/>
                  <a:pt x="10620907" y="3978045"/>
                  <a:pt x="10615596" y="3977042"/>
                </a:cubicBezTo>
                <a:lnTo>
                  <a:pt x="10615480" y="3975903"/>
                </a:lnTo>
                <a:cubicBezTo>
                  <a:pt x="10256629" y="3916971"/>
                  <a:pt x="9975590" y="3638399"/>
                  <a:pt x="9925315" y="3288305"/>
                </a:cubicBezTo>
                <a:cubicBezTo>
                  <a:pt x="9925147" y="3288253"/>
                  <a:pt x="9924979" y="3288248"/>
                  <a:pt x="9924809" y="3288243"/>
                </a:cubicBezTo>
                <a:lnTo>
                  <a:pt x="9924271" y="3281619"/>
                </a:lnTo>
                <a:cubicBezTo>
                  <a:pt x="9919212" y="3251607"/>
                  <a:pt x="9916761" y="3220958"/>
                  <a:pt x="9916804" y="3189869"/>
                </a:cubicBezTo>
                <a:cubicBezTo>
                  <a:pt x="9915492" y="3184286"/>
                  <a:pt x="9915433" y="3178663"/>
                  <a:pt x="9915433" y="3173027"/>
                </a:cubicBezTo>
                <a:lnTo>
                  <a:pt x="9916027" y="3161677"/>
                </a:lnTo>
                <a:lnTo>
                  <a:pt x="9916525" y="3161709"/>
                </a:lnTo>
                <a:close/>
                <a:moveTo>
                  <a:pt x="9902763" y="3161219"/>
                </a:moveTo>
                <a:lnTo>
                  <a:pt x="9902789" y="3161709"/>
                </a:lnTo>
                <a:lnTo>
                  <a:pt x="9903287" y="3161677"/>
                </a:lnTo>
                <a:lnTo>
                  <a:pt x="9903881" y="3173027"/>
                </a:lnTo>
                <a:cubicBezTo>
                  <a:pt x="9903881" y="3178663"/>
                  <a:pt x="9903822" y="3184286"/>
                  <a:pt x="9902510" y="3189869"/>
                </a:cubicBezTo>
                <a:cubicBezTo>
                  <a:pt x="9902553" y="3220958"/>
                  <a:pt x="9900102" y="3251607"/>
                  <a:pt x="9895043" y="3281619"/>
                </a:cubicBezTo>
                <a:lnTo>
                  <a:pt x="9894505" y="3288243"/>
                </a:lnTo>
                <a:cubicBezTo>
                  <a:pt x="9894335" y="3288248"/>
                  <a:pt x="9894167" y="3288253"/>
                  <a:pt x="9893999" y="3288305"/>
                </a:cubicBezTo>
                <a:cubicBezTo>
                  <a:pt x="9843724" y="3638399"/>
                  <a:pt x="9562685" y="3916971"/>
                  <a:pt x="9203834" y="3975903"/>
                </a:cubicBezTo>
                <a:lnTo>
                  <a:pt x="9203718" y="3977042"/>
                </a:lnTo>
                <a:cubicBezTo>
                  <a:pt x="9198407" y="3978045"/>
                  <a:pt x="9193078" y="3978986"/>
                  <a:pt x="9187501" y="3978570"/>
                </a:cubicBezTo>
                <a:cubicBezTo>
                  <a:pt x="9156329" y="3984080"/>
                  <a:pt x="9124449" y="3987038"/>
                  <a:pt x="9092074" y="3987561"/>
                </a:cubicBezTo>
                <a:lnTo>
                  <a:pt x="9074956" y="3989174"/>
                </a:lnTo>
                <a:lnTo>
                  <a:pt x="9074930" y="3988683"/>
                </a:lnTo>
                <a:lnTo>
                  <a:pt x="9074431" y="3988716"/>
                </a:lnTo>
                <a:cubicBezTo>
                  <a:pt x="9073865" y="3984944"/>
                  <a:pt x="9073838" y="3981158"/>
                  <a:pt x="9073838" y="3977366"/>
                </a:cubicBezTo>
                <a:cubicBezTo>
                  <a:pt x="9073838" y="3971728"/>
                  <a:pt x="9073897" y="3966104"/>
                  <a:pt x="9075209" y="3960518"/>
                </a:cubicBezTo>
                <a:cubicBezTo>
                  <a:pt x="9075166" y="3929436"/>
                  <a:pt x="9077616" y="3898794"/>
                  <a:pt x="9082673" y="3868787"/>
                </a:cubicBezTo>
                <a:lnTo>
                  <a:pt x="9083213" y="3862150"/>
                </a:lnTo>
                <a:cubicBezTo>
                  <a:pt x="9083382" y="3862145"/>
                  <a:pt x="9083551" y="3862140"/>
                  <a:pt x="9083718" y="3862087"/>
                </a:cubicBezTo>
                <a:cubicBezTo>
                  <a:pt x="9133995" y="3511992"/>
                  <a:pt x="9415034" y="3233421"/>
                  <a:pt x="9773884" y="3174489"/>
                </a:cubicBezTo>
                <a:lnTo>
                  <a:pt x="9774001" y="3173350"/>
                </a:lnTo>
                <a:cubicBezTo>
                  <a:pt x="9779310" y="3172348"/>
                  <a:pt x="9784638" y="3171407"/>
                  <a:pt x="9790214" y="3171823"/>
                </a:cubicBezTo>
                <a:cubicBezTo>
                  <a:pt x="9821397" y="3166310"/>
                  <a:pt x="9853290" y="3163352"/>
                  <a:pt x="9885676" y="3162829"/>
                </a:cubicBezTo>
                <a:close/>
                <a:moveTo>
                  <a:pt x="8224400" y="3161219"/>
                </a:moveTo>
                <a:lnTo>
                  <a:pt x="8241488" y="3162829"/>
                </a:lnTo>
                <a:cubicBezTo>
                  <a:pt x="8273873" y="3163352"/>
                  <a:pt x="8305766" y="3166310"/>
                  <a:pt x="8336949" y="3171823"/>
                </a:cubicBezTo>
                <a:cubicBezTo>
                  <a:pt x="8342525" y="3171407"/>
                  <a:pt x="8347853" y="3172348"/>
                  <a:pt x="8353162" y="3173350"/>
                </a:cubicBezTo>
                <a:lnTo>
                  <a:pt x="8353279" y="3174489"/>
                </a:lnTo>
                <a:cubicBezTo>
                  <a:pt x="8712129" y="3233421"/>
                  <a:pt x="8993168" y="3511992"/>
                  <a:pt x="9043444" y="3862087"/>
                </a:cubicBezTo>
                <a:cubicBezTo>
                  <a:pt x="9043612" y="3862140"/>
                  <a:pt x="9043781" y="3862145"/>
                  <a:pt x="9043950" y="3862150"/>
                </a:cubicBezTo>
                <a:lnTo>
                  <a:pt x="9044490" y="3868787"/>
                </a:lnTo>
                <a:cubicBezTo>
                  <a:pt x="9049547" y="3898794"/>
                  <a:pt x="9051997" y="3929436"/>
                  <a:pt x="9051954" y="3960518"/>
                </a:cubicBezTo>
                <a:cubicBezTo>
                  <a:pt x="9053266" y="3966104"/>
                  <a:pt x="9053325" y="3971728"/>
                  <a:pt x="9053325" y="3977366"/>
                </a:cubicBezTo>
                <a:cubicBezTo>
                  <a:pt x="9053325" y="3981158"/>
                  <a:pt x="9053298" y="3984944"/>
                  <a:pt x="9052732" y="3988716"/>
                </a:cubicBezTo>
                <a:lnTo>
                  <a:pt x="9052233" y="3988683"/>
                </a:lnTo>
                <a:lnTo>
                  <a:pt x="9052207" y="3989174"/>
                </a:lnTo>
                <a:lnTo>
                  <a:pt x="9035089" y="3987561"/>
                </a:lnTo>
                <a:cubicBezTo>
                  <a:pt x="9002714" y="3987038"/>
                  <a:pt x="8970834" y="3984080"/>
                  <a:pt x="8939662" y="3978570"/>
                </a:cubicBezTo>
                <a:cubicBezTo>
                  <a:pt x="8934085" y="3978986"/>
                  <a:pt x="8928756" y="3978045"/>
                  <a:pt x="8923445" y="3977042"/>
                </a:cubicBezTo>
                <a:lnTo>
                  <a:pt x="8923329" y="3975903"/>
                </a:lnTo>
                <a:cubicBezTo>
                  <a:pt x="8564478" y="3916971"/>
                  <a:pt x="8283439" y="3638399"/>
                  <a:pt x="8233164" y="3288305"/>
                </a:cubicBezTo>
                <a:cubicBezTo>
                  <a:pt x="8232996" y="3288253"/>
                  <a:pt x="8232828" y="3288248"/>
                  <a:pt x="8232658" y="3288243"/>
                </a:cubicBezTo>
                <a:lnTo>
                  <a:pt x="8232120" y="3281619"/>
                </a:lnTo>
                <a:cubicBezTo>
                  <a:pt x="8227061" y="3251607"/>
                  <a:pt x="8224611" y="3220958"/>
                  <a:pt x="8224653" y="3189869"/>
                </a:cubicBezTo>
                <a:cubicBezTo>
                  <a:pt x="8223341" y="3184286"/>
                  <a:pt x="8223282" y="3178663"/>
                  <a:pt x="8223282" y="3173027"/>
                </a:cubicBezTo>
                <a:lnTo>
                  <a:pt x="8223876" y="3161677"/>
                </a:lnTo>
                <a:lnTo>
                  <a:pt x="8224374" y="3161709"/>
                </a:lnTo>
                <a:close/>
                <a:moveTo>
                  <a:pt x="8210612" y="3161219"/>
                </a:moveTo>
                <a:lnTo>
                  <a:pt x="8210638" y="3161709"/>
                </a:lnTo>
                <a:lnTo>
                  <a:pt x="8211136" y="3161677"/>
                </a:lnTo>
                <a:lnTo>
                  <a:pt x="8211730" y="3173027"/>
                </a:lnTo>
                <a:cubicBezTo>
                  <a:pt x="8211730" y="3178663"/>
                  <a:pt x="8211672" y="3184286"/>
                  <a:pt x="8210360" y="3189869"/>
                </a:cubicBezTo>
                <a:cubicBezTo>
                  <a:pt x="8210402" y="3220958"/>
                  <a:pt x="8207951" y="3251607"/>
                  <a:pt x="8202893" y="3281619"/>
                </a:cubicBezTo>
                <a:lnTo>
                  <a:pt x="8202354" y="3288243"/>
                </a:lnTo>
                <a:cubicBezTo>
                  <a:pt x="8202185" y="3288248"/>
                  <a:pt x="8202016" y="3288253"/>
                  <a:pt x="8201849" y="3288305"/>
                </a:cubicBezTo>
                <a:cubicBezTo>
                  <a:pt x="8151573" y="3638399"/>
                  <a:pt x="7870534" y="3916971"/>
                  <a:pt x="7511683" y="3975903"/>
                </a:cubicBezTo>
                <a:lnTo>
                  <a:pt x="7511567" y="3977042"/>
                </a:lnTo>
                <a:cubicBezTo>
                  <a:pt x="7506256" y="3978045"/>
                  <a:pt x="7500927" y="3978986"/>
                  <a:pt x="7495350" y="3978570"/>
                </a:cubicBezTo>
                <a:cubicBezTo>
                  <a:pt x="7464178" y="3984080"/>
                  <a:pt x="7432298" y="3987038"/>
                  <a:pt x="7399924" y="3987561"/>
                </a:cubicBezTo>
                <a:lnTo>
                  <a:pt x="7382805" y="3989174"/>
                </a:lnTo>
                <a:lnTo>
                  <a:pt x="7382779" y="3988683"/>
                </a:lnTo>
                <a:lnTo>
                  <a:pt x="7382280" y="3988716"/>
                </a:lnTo>
                <a:cubicBezTo>
                  <a:pt x="7381714" y="3984944"/>
                  <a:pt x="7381687" y="3981158"/>
                  <a:pt x="7381687" y="3977366"/>
                </a:cubicBezTo>
                <a:cubicBezTo>
                  <a:pt x="7381687" y="3971728"/>
                  <a:pt x="7381746" y="3966104"/>
                  <a:pt x="7383058" y="3960518"/>
                </a:cubicBezTo>
                <a:cubicBezTo>
                  <a:pt x="7383016" y="3929436"/>
                  <a:pt x="7385465" y="3898794"/>
                  <a:pt x="7390522" y="3868787"/>
                </a:cubicBezTo>
                <a:lnTo>
                  <a:pt x="7391062" y="3862150"/>
                </a:lnTo>
                <a:cubicBezTo>
                  <a:pt x="7391231" y="3862145"/>
                  <a:pt x="7391400" y="3862140"/>
                  <a:pt x="7391568" y="3862087"/>
                </a:cubicBezTo>
                <a:cubicBezTo>
                  <a:pt x="7441844" y="3511992"/>
                  <a:pt x="7722883" y="3233421"/>
                  <a:pt x="8081734" y="3174489"/>
                </a:cubicBezTo>
                <a:lnTo>
                  <a:pt x="8081851" y="3173350"/>
                </a:lnTo>
                <a:cubicBezTo>
                  <a:pt x="8087159" y="3172348"/>
                  <a:pt x="8092487" y="3171407"/>
                  <a:pt x="8098063" y="3171823"/>
                </a:cubicBezTo>
                <a:cubicBezTo>
                  <a:pt x="8129247" y="3166310"/>
                  <a:pt x="8161139" y="3163352"/>
                  <a:pt x="8193525" y="3162829"/>
                </a:cubicBezTo>
                <a:close/>
                <a:moveTo>
                  <a:pt x="6532249" y="3161219"/>
                </a:moveTo>
                <a:lnTo>
                  <a:pt x="6549337" y="3162829"/>
                </a:lnTo>
                <a:cubicBezTo>
                  <a:pt x="6581722" y="3163352"/>
                  <a:pt x="6613615" y="3166310"/>
                  <a:pt x="6644798" y="3171823"/>
                </a:cubicBezTo>
                <a:cubicBezTo>
                  <a:pt x="6650374" y="3171407"/>
                  <a:pt x="6655702" y="3172348"/>
                  <a:pt x="6661011" y="3173350"/>
                </a:cubicBezTo>
                <a:lnTo>
                  <a:pt x="6661128" y="3174489"/>
                </a:lnTo>
                <a:cubicBezTo>
                  <a:pt x="7019978" y="3233421"/>
                  <a:pt x="7301017" y="3511992"/>
                  <a:pt x="7351294" y="3862087"/>
                </a:cubicBezTo>
                <a:cubicBezTo>
                  <a:pt x="7351461" y="3862140"/>
                  <a:pt x="7351631" y="3862145"/>
                  <a:pt x="7351799" y="3862150"/>
                </a:cubicBezTo>
                <a:lnTo>
                  <a:pt x="7352340" y="3868787"/>
                </a:lnTo>
                <a:cubicBezTo>
                  <a:pt x="7357396" y="3898794"/>
                  <a:pt x="7359846" y="3929436"/>
                  <a:pt x="7359804" y="3960518"/>
                </a:cubicBezTo>
                <a:cubicBezTo>
                  <a:pt x="7361116" y="3966104"/>
                  <a:pt x="7361174" y="3971728"/>
                  <a:pt x="7361174" y="3977366"/>
                </a:cubicBezTo>
                <a:cubicBezTo>
                  <a:pt x="7361174" y="3981158"/>
                  <a:pt x="7361147" y="3984944"/>
                  <a:pt x="7360581" y="3988716"/>
                </a:cubicBezTo>
                <a:lnTo>
                  <a:pt x="7360082" y="3988683"/>
                </a:lnTo>
                <a:lnTo>
                  <a:pt x="7360056" y="3989174"/>
                </a:lnTo>
                <a:lnTo>
                  <a:pt x="7342938" y="3987561"/>
                </a:lnTo>
                <a:cubicBezTo>
                  <a:pt x="7310564" y="3987038"/>
                  <a:pt x="7278683" y="3984080"/>
                  <a:pt x="7247511" y="3978570"/>
                </a:cubicBezTo>
                <a:cubicBezTo>
                  <a:pt x="7241934" y="3978986"/>
                  <a:pt x="7236605" y="3978045"/>
                  <a:pt x="7231295" y="3977042"/>
                </a:cubicBezTo>
                <a:lnTo>
                  <a:pt x="7231179" y="3975903"/>
                </a:lnTo>
                <a:cubicBezTo>
                  <a:pt x="6872327" y="3916971"/>
                  <a:pt x="6591288" y="3638399"/>
                  <a:pt x="6541013" y="3288305"/>
                </a:cubicBezTo>
                <a:cubicBezTo>
                  <a:pt x="6540845" y="3288253"/>
                  <a:pt x="6540677" y="3288248"/>
                  <a:pt x="6540507" y="3288243"/>
                </a:cubicBezTo>
                <a:lnTo>
                  <a:pt x="6539969" y="3281619"/>
                </a:lnTo>
                <a:cubicBezTo>
                  <a:pt x="6534910" y="3251607"/>
                  <a:pt x="6532460" y="3220958"/>
                  <a:pt x="6532502" y="3189869"/>
                </a:cubicBezTo>
                <a:cubicBezTo>
                  <a:pt x="6531190" y="3184286"/>
                  <a:pt x="6531131" y="3178663"/>
                  <a:pt x="6531131" y="3173027"/>
                </a:cubicBezTo>
                <a:lnTo>
                  <a:pt x="6531725" y="3161677"/>
                </a:lnTo>
                <a:lnTo>
                  <a:pt x="6532223" y="3161709"/>
                </a:lnTo>
                <a:close/>
                <a:moveTo>
                  <a:pt x="6518461" y="3161219"/>
                </a:moveTo>
                <a:lnTo>
                  <a:pt x="6518487" y="3161709"/>
                </a:lnTo>
                <a:lnTo>
                  <a:pt x="6518985" y="3161677"/>
                </a:lnTo>
                <a:lnTo>
                  <a:pt x="6519579" y="3173027"/>
                </a:lnTo>
                <a:cubicBezTo>
                  <a:pt x="6519579" y="3178663"/>
                  <a:pt x="6519520" y="3184286"/>
                  <a:pt x="6518208" y="3189869"/>
                </a:cubicBezTo>
                <a:cubicBezTo>
                  <a:pt x="6518250" y="3220958"/>
                  <a:pt x="6515800" y="3251607"/>
                  <a:pt x="6510741" y="3281619"/>
                </a:cubicBezTo>
                <a:lnTo>
                  <a:pt x="6510203" y="3288243"/>
                </a:lnTo>
                <a:cubicBezTo>
                  <a:pt x="6510033" y="3288248"/>
                  <a:pt x="6509865" y="3288253"/>
                  <a:pt x="6509697" y="3288305"/>
                </a:cubicBezTo>
                <a:cubicBezTo>
                  <a:pt x="6459422" y="3638399"/>
                  <a:pt x="6178383" y="3916971"/>
                  <a:pt x="5819531" y="3975903"/>
                </a:cubicBezTo>
                <a:lnTo>
                  <a:pt x="5819415" y="3977042"/>
                </a:lnTo>
                <a:cubicBezTo>
                  <a:pt x="5814105" y="3978045"/>
                  <a:pt x="5808776" y="3978986"/>
                  <a:pt x="5803199" y="3978570"/>
                </a:cubicBezTo>
                <a:cubicBezTo>
                  <a:pt x="5772027" y="3984080"/>
                  <a:pt x="5740146" y="3987038"/>
                  <a:pt x="5707772" y="3987561"/>
                </a:cubicBezTo>
                <a:lnTo>
                  <a:pt x="5690654" y="3989174"/>
                </a:lnTo>
                <a:lnTo>
                  <a:pt x="5690628" y="3988683"/>
                </a:lnTo>
                <a:lnTo>
                  <a:pt x="5690129" y="3988716"/>
                </a:lnTo>
                <a:cubicBezTo>
                  <a:pt x="5689563" y="3984944"/>
                  <a:pt x="5689536" y="3981158"/>
                  <a:pt x="5689536" y="3977366"/>
                </a:cubicBezTo>
                <a:cubicBezTo>
                  <a:pt x="5689536" y="3971728"/>
                  <a:pt x="5689594" y="3966104"/>
                  <a:pt x="5690906" y="3960518"/>
                </a:cubicBezTo>
                <a:cubicBezTo>
                  <a:pt x="5690864" y="3929436"/>
                  <a:pt x="5693314" y="3898794"/>
                  <a:pt x="5698370" y="3868787"/>
                </a:cubicBezTo>
                <a:lnTo>
                  <a:pt x="5698911" y="3862150"/>
                </a:lnTo>
                <a:cubicBezTo>
                  <a:pt x="5699079" y="3862145"/>
                  <a:pt x="5699249" y="3862140"/>
                  <a:pt x="5699416" y="3862087"/>
                </a:cubicBezTo>
                <a:cubicBezTo>
                  <a:pt x="5749693" y="3511992"/>
                  <a:pt x="6030732" y="3233421"/>
                  <a:pt x="6389582" y="3174489"/>
                </a:cubicBezTo>
                <a:lnTo>
                  <a:pt x="6389699" y="3173350"/>
                </a:lnTo>
                <a:cubicBezTo>
                  <a:pt x="6395008" y="3172348"/>
                  <a:pt x="6400336" y="3171407"/>
                  <a:pt x="6405912" y="3171823"/>
                </a:cubicBezTo>
                <a:cubicBezTo>
                  <a:pt x="6437095" y="3166310"/>
                  <a:pt x="6468988" y="3163352"/>
                  <a:pt x="6501373" y="3162829"/>
                </a:cubicBezTo>
                <a:close/>
                <a:moveTo>
                  <a:pt x="4840098" y="3161219"/>
                </a:moveTo>
                <a:lnTo>
                  <a:pt x="4857185" y="3162829"/>
                </a:lnTo>
                <a:cubicBezTo>
                  <a:pt x="4889571" y="3163352"/>
                  <a:pt x="4921463" y="3166310"/>
                  <a:pt x="4952647" y="3171823"/>
                </a:cubicBezTo>
                <a:cubicBezTo>
                  <a:pt x="4958223" y="3171407"/>
                  <a:pt x="4963551" y="3172348"/>
                  <a:pt x="4968859" y="3173350"/>
                </a:cubicBezTo>
                <a:lnTo>
                  <a:pt x="4968976" y="3174489"/>
                </a:lnTo>
                <a:cubicBezTo>
                  <a:pt x="5327827" y="3233421"/>
                  <a:pt x="5608866" y="3511992"/>
                  <a:pt x="5659142" y="3862087"/>
                </a:cubicBezTo>
                <a:cubicBezTo>
                  <a:pt x="5659310" y="3862140"/>
                  <a:pt x="5659479" y="3862145"/>
                  <a:pt x="5659648" y="3862150"/>
                </a:cubicBezTo>
                <a:lnTo>
                  <a:pt x="5660188" y="3868787"/>
                </a:lnTo>
                <a:cubicBezTo>
                  <a:pt x="5665245" y="3898794"/>
                  <a:pt x="5667694" y="3929436"/>
                  <a:pt x="5667652" y="3960518"/>
                </a:cubicBezTo>
                <a:cubicBezTo>
                  <a:pt x="5668964" y="3966104"/>
                  <a:pt x="5669023" y="3971728"/>
                  <a:pt x="5669023" y="3977366"/>
                </a:cubicBezTo>
                <a:cubicBezTo>
                  <a:pt x="5669023" y="3981158"/>
                  <a:pt x="5668996" y="3984944"/>
                  <a:pt x="5668430" y="3988716"/>
                </a:cubicBezTo>
                <a:lnTo>
                  <a:pt x="5667931" y="3988683"/>
                </a:lnTo>
                <a:lnTo>
                  <a:pt x="5667905" y="3989174"/>
                </a:lnTo>
                <a:lnTo>
                  <a:pt x="5650786" y="3987561"/>
                </a:lnTo>
                <a:cubicBezTo>
                  <a:pt x="5618412" y="3987038"/>
                  <a:pt x="5586532" y="3984080"/>
                  <a:pt x="5555360" y="3978570"/>
                </a:cubicBezTo>
                <a:cubicBezTo>
                  <a:pt x="5549783" y="3978986"/>
                  <a:pt x="5544454" y="3978045"/>
                  <a:pt x="5539143" y="3977042"/>
                </a:cubicBezTo>
                <a:lnTo>
                  <a:pt x="5539027" y="3975903"/>
                </a:lnTo>
                <a:cubicBezTo>
                  <a:pt x="5180176" y="3916971"/>
                  <a:pt x="4899137" y="3638399"/>
                  <a:pt x="4848861" y="3288305"/>
                </a:cubicBezTo>
                <a:cubicBezTo>
                  <a:pt x="4848694" y="3288253"/>
                  <a:pt x="4848525" y="3288248"/>
                  <a:pt x="4848356" y="3288243"/>
                </a:cubicBezTo>
                <a:lnTo>
                  <a:pt x="4847817" y="3281619"/>
                </a:lnTo>
                <a:cubicBezTo>
                  <a:pt x="4842759" y="3251607"/>
                  <a:pt x="4840308" y="3220958"/>
                  <a:pt x="4840350" y="3189869"/>
                </a:cubicBezTo>
                <a:cubicBezTo>
                  <a:pt x="4839038" y="3184286"/>
                  <a:pt x="4838980" y="3178663"/>
                  <a:pt x="4838980" y="3173027"/>
                </a:cubicBezTo>
                <a:lnTo>
                  <a:pt x="4839574" y="3161677"/>
                </a:lnTo>
                <a:lnTo>
                  <a:pt x="4840072" y="3161709"/>
                </a:lnTo>
                <a:close/>
                <a:moveTo>
                  <a:pt x="4826310" y="3161219"/>
                </a:moveTo>
                <a:lnTo>
                  <a:pt x="4826336" y="3161709"/>
                </a:lnTo>
                <a:lnTo>
                  <a:pt x="4826834" y="3161677"/>
                </a:lnTo>
                <a:lnTo>
                  <a:pt x="4827428" y="3173027"/>
                </a:lnTo>
                <a:cubicBezTo>
                  <a:pt x="4827428" y="3178663"/>
                  <a:pt x="4827369" y="3184286"/>
                  <a:pt x="4826057" y="3189869"/>
                </a:cubicBezTo>
                <a:cubicBezTo>
                  <a:pt x="4826099" y="3220958"/>
                  <a:pt x="4823649" y="3251607"/>
                  <a:pt x="4818590" y="3281619"/>
                </a:cubicBezTo>
                <a:lnTo>
                  <a:pt x="4818052" y="3288243"/>
                </a:lnTo>
                <a:cubicBezTo>
                  <a:pt x="4817882" y="3288248"/>
                  <a:pt x="4817714" y="3288253"/>
                  <a:pt x="4817546" y="3288305"/>
                </a:cubicBezTo>
                <a:cubicBezTo>
                  <a:pt x="4767271" y="3638399"/>
                  <a:pt x="4486232" y="3916971"/>
                  <a:pt x="4127381" y="3975903"/>
                </a:cubicBezTo>
                <a:lnTo>
                  <a:pt x="4127264" y="3977042"/>
                </a:lnTo>
                <a:cubicBezTo>
                  <a:pt x="4121954" y="3978045"/>
                  <a:pt x="4116625" y="3978986"/>
                  <a:pt x="4111048" y="3978570"/>
                </a:cubicBezTo>
                <a:cubicBezTo>
                  <a:pt x="4079876" y="3984080"/>
                  <a:pt x="4047996" y="3987038"/>
                  <a:pt x="4015621" y="3987561"/>
                </a:cubicBezTo>
                <a:lnTo>
                  <a:pt x="3998503" y="3989174"/>
                </a:lnTo>
                <a:lnTo>
                  <a:pt x="3998477" y="3988683"/>
                </a:lnTo>
                <a:lnTo>
                  <a:pt x="3997978" y="3988716"/>
                </a:lnTo>
                <a:cubicBezTo>
                  <a:pt x="3997412" y="3984944"/>
                  <a:pt x="3997385" y="3981158"/>
                  <a:pt x="3997385" y="3977366"/>
                </a:cubicBezTo>
                <a:cubicBezTo>
                  <a:pt x="3997385" y="3971728"/>
                  <a:pt x="3997443" y="3966104"/>
                  <a:pt x="3998755" y="3960518"/>
                </a:cubicBezTo>
                <a:cubicBezTo>
                  <a:pt x="3998713" y="3929436"/>
                  <a:pt x="4001163" y="3898794"/>
                  <a:pt x="4006219" y="3868787"/>
                </a:cubicBezTo>
                <a:lnTo>
                  <a:pt x="4006760" y="3862150"/>
                </a:lnTo>
                <a:cubicBezTo>
                  <a:pt x="4006928" y="3862145"/>
                  <a:pt x="4007098" y="3862140"/>
                  <a:pt x="4007265" y="3862087"/>
                </a:cubicBezTo>
                <a:cubicBezTo>
                  <a:pt x="4057542" y="3511992"/>
                  <a:pt x="4338581" y="3233421"/>
                  <a:pt x="4697431" y="3174489"/>
                </a:cubicBezTo>
                <a:lnTo>
                  <a:pt x="4697548" y="3173350"/>
                </a:lnTo>
                <a:cubicBezTo>
                  <a:pt x="4702857" y="3172348"/>
                  <a:pt x="4708185" y="3171407"/>
                  <a:pt x="4713761" y="3171823"/>
                </a:cubicBezTo>
                <a:cubicBezTo>
                  <a:pt x="4744944" y="3166310"/>
                  <a:pt x="4776837" y="3163352"/>
                  <a:pt x="4809222" y="3162829"/>
                </a:cubicBezTo>
                <a:close/>
                <a:moveTo>
                  <a:pt x="3147947" y="3161219"/>
                </a:moveTo>
                <a:lnTo>
                  <a:pt x="3165034" y="3162829"/>
                </a:lnTo>
                <a:cubicBezTo>
                  <a:pt x="3197420" y="3163352"/>
                  <a:pt x="3229312" y="3166310"/>
                  <a:pt x="3260496" y="3171823"/>
                </a:cubicBezTo>
                <a:cubicBezTo>
                  <a:pt x="3266072" y="3171407"/>
                  <a:pt x="3271400" y="3172348"/>
                  <a:pt x="3276708" y="3173350"/>
                </a:cubicBezTo>
                <a:lnTo>
                  <a:pt x="3276826" y="3174489"/>
                </a:lnTo>
                <a:cubicBezTo>
                  <a:pt x="3635676" y="3233421"/>
                  <a:pt x="3916715" y="3511992"/>
                  <a:pt x="3966991" y="3862087"/>
                </a:cubicBezTo>
                <a:cubicBezTo>
                  <a:pt x="3967159" y="3862140"/>
                  <a:pt x="3967328" y="3862145"/>
                  <a:pt x="3967497" y="3862150"/>
                </a:cubicBezTo>
                <a:lnTo>
                  <a:pt x="3968037" y="3868787"/>
                </a:lnTo>
                <a:cubicBezTo>
                  <a:pt x="3973094" y="3898794"/>
                  <a:pt x="3975543" y="3929436"/>
                  <a:pt x="3975501" y="3960518"/>
                </a:cubicBezTo>
                <a:cubicBezTo>
                  <a:pt x="3976813" y="3966104"/>
                  <a:pt x="3976872" y="3971728"/>
                  <a:pt x="3976872" y="3977366"/>
                </a:cubicBezTo>
                <a:cubicBezTo>
                  <a:pt x="3976872" y="3981158"/>
                  <a:pt x="3976845" y="3984944"/>
                  <a:pt x="3976279" y="3988716"/>
                </a:cubicBezTo>
                <a:lnTo>
                  <a:pt x="3975780" y="3988683"/>
                </a:lnTo>
                <a:lnTo>
                  <a:pt x="3975754" y="3989174"/>
                </a:lnTo>
                <a:lnTo>
                  <a:pt x="3958635" y="3987561"/>
                </a:lnTo>
                <a:cubicBezTo>
                  <a:pt x="3926261" y="3987038"/>
                  <a:pt x="3894381" y="3984080"/>
                  <a:pt x="3863209" y="3978570"/>
                </a:cubicBezTo>
                <a:cubicBezTo>
                  <a:pt x="3857632" y="3978986"/>
                  <a:pt x="3852303" y="3978045"/>
                  <a:pt x="3846992" y="3977042"/>
                </a:cubicBezTo>
                <a:lnTo>
                  <a:pt x="3846876" y="3975903"/>
                </a:lnTo>
                <a:cubicBezTo>
                  <a:pt x="3488025" y="3916971"/>
                  <a:pt x="3206986" y="3638399"/>
                  <a:pt x="3156710" y="3288305"/>
                </a:cubicBezTo>
                <a:cubicBezTo>
                  <a:pt x="3156543" y="3288253"/>
                  <a:pt x="3156374" y="3288248"/>
                  <a:pt x="3156205" y="3288243"/>
                </a:cubicBezTo>
                <a:lnTo>
                  <a:pt x="3155667" y="3281619"/>
                </a:lnTo>
                <a:cubicBezTo>
                  <a:pt x="3150608" y="3251607"/>
                  <a:pt x="3148157" y="3220958"/>
                  <a:pt x="3148199" y="3189869"/>
                </a:cubicBezTo>
                <a:cubicBezTo>
                  <a:pt x="3146887" y="3184286"/>
                  <a:pt x="3146829" y="3178663"/>
                  <a:pt x="3146829" y="3173027"/>
                </a:cubicBezTo>
                <a:lnTo>
                  <a:pt x="3147423" y="3161677"/>
                </a:lnTo>
                <a:lnTo>
                  <a:pt x="3147921" y="3161709"/>
                </a:lnTo>
                <a:close/>
                <a:moveTo>
                  <a:pt x="3134159" y="3161219"/>
                </a:moveTo>
                <a:lnTo>
                  <a:pt x="3134185" y="3161709"/>
                </a:lnTo>
                <a:lnTo>
                  <a:pt x="3134683" y="3161677"/>
                </a:lnTo>
                <a:lnTo>
                  <a:pt x="3135277" y="3173027"/>
                </a:lnTo>
                <a:cubicBezTo>
                  <a:pt x="3135277" y="3178663"/>
                  <a:pt x="3135218" y="3184286"/>
                  <a:pt x="3133906" y="3189869"/>
                </a:cubicBezTo>
                <a:cubicBezTo>
                  <a:pt x="3133948" y="3220958"/>
                  <a:pt x="3131498" y="3251607"/>
                  <a:pt x="3126439" y="3281619"/>
                </a:cubicBezTo>
                <a:lnTo>
                  <a:pt x="3125901" y="3288243"/>
                </a:lnTo>
                <a:cubicBezTo>
                  <a:pt x="3125731" y="3288248"/>
                  <a:pt x="3125563" y="3288253"/>
                  <a:pt x="3125395" y="3288305"/>
                </a:cubicBezTo>
                <a:cubicBezTo>
                  <a:pt x="3075120" y="3638399"/>
                  <a:pt x="2794081" y="3916971"/>
                  <a:pt x="2435230" y="3975903"/>
                </a:cubicBezTo>
                <a:lnTo>
                  <a:pt x="2435113" y="3977042"/>
                </a:lnTo>
                <a:cubicBezTo>
                  <a:pt x="2429803" y="3978045"/>
                  <a:pt x="2424474" y="3978986"/>
                  <a:pt x="2418897" y="3978570"/>
                </a:cubicBezTo>
                <a:cubicBezTo>
                  <a:pt x="2387725" y="3984080"/>
                  <a:pt x="2355845" y="3987038"/>
                  <a:pt x="2323470" y="3987561"/>
                </a:cubicBezTo>
                <a:lnTo>
                  <a:pt x="2306352" y="3989174"/>
                </a:lnTo>
                <a:lnTo>
                  <a:pt x="2306326" y="3988683"/>
                </a:lnTo>
                <a:lnTo>
                  <a:pt x="2305827" y="3988716"/>
                </a:lnTo>
                <a:cubicBezTo>
                  <a:pt x="2305261" y="3984944"/>
                  <a:pt x="2305234" y="3981158"/>
                  <a:pt x="2305234" y="3977366"/>
                </a:cubicBezTo>
                <a:cubicBezTo>
                  <a:pt x="2305234" y="3971728"/>
                  <a:pt x="2305292" y="3966104"/>
                  <a:pt x="2306604" y="3960518"/>
                </a:cubicBezTo>
                <a:cubicBezTo>
                  <a:pt x="2306562" y="3929436"/>
                  <a:pt x="2309012" y="3898794"/>
                  <a:pt x="2314068" y="3868787"/>
                </a:cubicBezTo>
                <a:lnTo>
                  <a:pt x="2314609" y="3862150"/>
                </a:lnTo>
                <a:cubicBezTo>
                  <a:pt x="2314777" y="3862145"/>
                  <a:pt x="2314947" y="3862140"/>
                  <a:pt x="2315114" y="3862087"/>
                </a:cubicBezTo>
                <a:cubicBezTo>
                  <a:pt x="2365391" y="3511992"/>
                  <a:pt x="2646430" y="3233421"/>
                  <a:pt x="3005280" y="3174489"/>
                </a:cubicBezTo>
                <a:lnTo>
                  <a:pt x="3005397" y="3173350"/>
                </a:lnTo>
                <a:cubicBezTo>
                  <a:pt x="3010706" y="3172348"/>
                  <a:pt x="3016034" y="3171407"/>
                  <a:pt x="3021610" y="3171823"/>
                </a:cubicBezTo>
                <a:cubicBezTo>
                  <a:pt x="3052793" y="3166310"/>
                  <a:pt x="3084686" y="3163352"/>
                  <a:pt x="3117071" y="3162829"/>
                </a:cubicBezTo>
                <a:close/>
                <a:moveTo>
                  <a:pt x="1455796" y="3161219"/>
                </a:moveTo>
                <a:lnTo>
                  <a:pt x="1472883" y="3162829"/>
                </a:lnTo>
                <a:cubicBezTo>
                  <a:pt x="1505269" y="3163352"/>
                  <a:pt x="1537161" y="3166310"/>
                  <a:pt x="1568345" y="3171823"/>
                </a:cubicBezTo>
                <a:cubicBezTo>
                  <a:pt x="1573921" y="3171407"/>
                  <a:pt x="1579249" y="3172348"/>
                  <a:pt x="1584557" y="3173350"/>
                </a:cubicBezTo>
                <a:lnTo>
                  <a:pt x="1584675" y="3174489"/>
                </a:lnTo>
                <a:cubicBezTo>
                  <a:pt x="1943525" y="3233421"/>
                  <a:pt x="2224564" y="3511992"/>
                  <a:pt x="2274840" y="3862087"/>
                </a:cubicBezTo>
                <a:cubicBezTo>
                  <a:pt x="2275008" y="3862140"/>
                  <a:pt x="2275177" y="3862145"/>
                  <a:pt x="2275346" y="3862150"/>
                </a:cubicBezTo>
                <a:lnTo>
                  <a:pt x="2275886" y="3868787"/>
                </a:lnTo>
                <a:cubicBezTo>
                  <a:pt x="2280943" y="3898794"/>
                  <a:pt x="2283392" y="3929436"/>
                  <a:pt x="2283350" y="3960518"/>
                </a:cubicBezTo>
                <a:cubicBezTo>
                  <a:pt x="2284662" y="3966104"/>
                  <a:pt x="2284721" y="3971728"/>
                  <a:pt x="2284721" y="3977366"/>
                </a:cubicBezTo>
                <a:cubicBezTo>
                  <a:pt x="2284721" y="3981158"/>
                  <a:pt x="2284694" y="3984944"/>
                  <a:pt x="2284128" y="3988716"/>
                </a:cubicBezTo>
                <a:lnTo>
                  <a:pt x="2283629" y="3988683"/>
                </a:lnTo>
                <a:lnTo>
                  <a:pt x="2283603" y="3989174"/>
                </a:lnTo>
                <a:lnTo>
                  <a:pt x="2266484" y="3987561"/>
                </a:lnTo>
                <a:cubicBezTo>
                  <a:pt x="2234110" y="3987038"/>
                  <a:pt x="2202230" y="3984080"/>
                  <a:pt x="2171058" y="3978570"/>
                </a:cubicBezTo>
                <a:cubicBezTo>
                  <a:pt x="2165481" y="3978986"/>
                  <a:pt x="2160152" y="3978045"/>
                  <a:pt x="2154841" y="3977042"/>
                </a:cubicBezTo>
                <a:lnTo>
                  <a:pt x="2154725" y="3975903"/>
                </a:lnTo>
                <a:cubicBezTo>
                  <a:pt x="1795874" y="3916971"/>
                  <a:pt x="1514835" y="3638399"/>
                  <a:pt x="1464559" y="3288305"/>
                </a:cubicBezTo>
                <a:cubicBezTo>
                  <a:pt x="1464392" y="3288253"/>
                  <a:pt x="1464223" y="3288248"/>
                  <a:pt x="1464054" y="3288243"/>
                </a:cubicBezTo>
                <a:lnTo>
                  <a:pt x="1463515" y="3281619"/>
                </a:lnTo>
                <a:cubicBezTo>
                  <a:pt x="1458457" y="3251607"/>
                  <a:pt x="1456006" y="3220958"/>
                  <a:pt x="1456048" y="3189869"/>
                </a:cubicBezTo>
                <a:cubicBezTo>
                  <a:pt x="1454736" y="3184286"/>
                  <a:pt x="1454678" y="3178663"/>
                  <a:pt x="1454678" y="3173027"/>
                </a:cubicBezTo>
                <a:lnTo>
                  <a:pt x="1455272" y="3161677"/>
                </a:lnTo>
                <a:lnTo>
                  <a:pt x="1455770" y="3161709"/>
                </a:lnTo>
                <a:close/>
                <a:moveTo>
                  <a:pt x="1442008" y="3161219"/>
                </a:moveTo>
                <a:lnTo>
                  <a:pt x="1442034" y="3161709"/>
                </a:lnTo>
                <a:lnTo>
                  <a:pt x="1442532" y="3161677"/>
                </a:lnTo>
                <a:lnTo>
                  <a:pt x="1443126" y="3173027"/>
                </a:lnTo>
                <a:cubicBezTo>
                  <a:pt x="1443126" y="3178663"/>
                  <a:pt x="1443067" y="3184286"/>
                  <a:pt x="1441755" y="3189869"/>
                </a:cubicBezTo>
                <a:cubicBezTo>
                  <a:pt x="1441797" y="3220958"/>
                  <a:pt x="1439347" y="3251607"/>
                  <a:pt x="1434288" y="3281619"/>
                </a:cubicBezTo>
                <a:lnTo>
                  <a:pt x="1433750" y="3288243"/>
                </a:lnTo>
                <a:cubicBezTo>
                  <a:pt x="1433580" y="3288248"/>
                  <a:pt x="1433412" y="3288253"/>
                  <a:pt x="1433244" y="3288305"/>
                </a:cubicBezTo>
                <a:cubicBezTo>
                  <a:pt x="1382969" y="3638399"/>
                  <a:pt x="1101930" y="3916971"/>
                  <a:pt x="743079" y="3975903"/>
                </a:cubicBezTo>
                <a:lnTo>
                  <a:pt x="742962" y="3977042"/>
                </a:lnTo>
                <a:cubicBezTo>
                  <a:pt x="737652" y="3978045"/>
                  <a:pt x="732323" y="3978986"/>
                  <a:pt x="726746" y="3978570"/>
                </a:cubicBezTo>
                <a:cubicBezTo>
                  <a:pt x="695574" y="3984080"/>
                  <a:pt x="663693" y="3987038"/>
                  <a:pt x="631319" y="3987561"/>
                </a:cubicBezTo>
                <a:lnTo>
                  <a:pt x="614201" y="3989174"/>
                </a:lnTo>
                <a:lnTo>
                  <a:pt x="614175" y="3988683"/>
                </a:lnTo>
                <a:lnTo>
                  <a:pt x="613676" y="3988716"/>
                </a:lnTo>
                <a:cubicBezTo>
                  <a:pt x="613110" y="3984944"/>
                  <a:pt x="613083" y="3981158"/>
                  <a:pt x="613083" y="3977366"/>
                </a:cubicBezTo>
                <a:cubicBezTo>
                  <a:pt x="613083" y="3971728"/>
                  <a:pt x="613141" y="3966104"/>
                  <a:pt x="614453" y="3960518"/>
                </a:cubicBezTo>
                <a:cubicBezTo>
                  <a:pt x="614411" y="3929436"/>
                  <a:pt x="616861" y="3898794"/>
                  <a:pt x="621917" y="3868787"/>
                </a:cubicBezTo>
                <a:lnTo>
                  <a:pt x="622458" y="3862150"/>
                </a:lnTo>
                <a:cubicBezTo>
                  <a:pt x="622626" y="3862145"/>
                  <a:pt x="622796" y="3862140"/>
                  <a:pt x="622963" y="3862087"/>
                </a:cubicBezTo>
                <a:cubicBezTo>
                  <a:pt x="673240" y="3511992"/>
                  <a:pt x="954279" y="3233421"/>
                  <a:pt x="1313129" y="3174489"/>
                </a:cubicBezTo>
                <a:lnTo>
                  <a:pt x="1313246" y="3173350"/>
                </a:lnTo>
                <a:cubicBezTo>
                  <a:pt x="1318555" y="3172348"/>
                  <a:pt x="1323883" y="3171407"/>
                  <a:pt x="1329459" y="3171823"/>
                </a:cubicBezTo>
                <a:cubicBezTo>
                  <a:pt x="1360642" y="3166310"/>
                  <a:pt x="1392535" y="3163352"/>
                  <a:pt x="1424920" y="3162829"/>
                </a:cubicBezTo>
                <a:close/>
                <a:moveTo>
                  <a:pt x="10909360" y="2447425"/>
                </a:moveTo>
                <a:cubicBezTo>
                  <a:pt x="10962636" y="2718331"/>
                  <a:pt x="11177479" y="2933128"/>
                  <a:pt x="11452669" y="2992271"/>
                </a:cubicBezTo>
                <a:cubicBezTo>
                  <a:pt x="11399394" y="2721365"/>
                  <a:pt x="11184550" y="2506568"/>
                  <a:pt x="10909360" y="2447425"/>
                </a:cubicBezTo>
                <a:close/>
                <a:moveTo>
                  <a:pt x="10602109" y="2447425"/>
                </a:moveTo>
                <a:cubicBezTo>
                  <a:pt x="10326919" y="2506568"/>
                  <a:pt x="10112075" y="2721365"/>
                  <a:pt x="10058800" y="2992271"/>
                </a:cubicBezTo>
                <a:cubicBezTo>
                  <a:pt x="10333990" y="2933128"/>
                  <a:pt x="10548833" y="2718331"/>
                  <a:pt x="10602109" y="2447425"/>
                </a:cubicBezTo>
                <a:close/>
                <a:moveTo>
                  <a:pt x="9217207" y="2447425"/>
                </a:moveTo>
                <a:cubicBezTo>
                  <a:pt x="9270483" y="2718331"/>
                  <a:pt x="9485326" y="2933128"/>
                  <a:pt x="9760516" y="2992271"/>
                </a:cubicBezTo>
                <a:cubicBezTo>
                  <a:pt x="9707241" y="2721365"/>
                  <a:pt x="9492397" y="2506568"/>
                  <a:pt x="9217207" y="2447425"/>
                </a:cubicBezTo>
                <a:close/>
                <a:moveTo>
                  <a:pt x="8909958" y="2447425"/>
                </a:moveTo>
                <a:cubicBezTo>
                  <a:pt x="8634768" y="2506568"/>
                  <a:pt x="8419924" y="2721365"/>
                  <a:pt x="8366649" y="2992271"/>
                </a:cubicBezTo>
                <a:cubicBezTo>
                  <a:pt x="8641839" y="2933128"/>
                  <a:pt x="8856682" y="2718331"/>
                  <a:pt x="8909958" y="2447425"/>
                </a:cubicBezTo>
                <a:close/>
                <a:moveTo>
                  <a:pt x="7525056" y="2447425"/>
                </a:moveTo>
                <a:cubicBezTo>
                  <a:pt x="7578332" y="2718331"/>
                  <a:pt x="7793175" y="2933128"/>
                  <a:pt x="8068365" y="2992271"/>
                </a:cubicBezTo>
                <a:cubicBezTo>
                  <a:pt x="8015090" y="2721365"/>
                  <a:pt x="7800246" y="2506568"/>
                  <a:pt x="7525056" y="2447425"/>
                </a:cubicBezTo>
                <a:close/>
                <a:moveTo>
                  <a:pt x="7217807" y="2447425"/>
                </a:moveTo>
                <a:cubicBezTo>
                  <a:pt x="6942617" y="2506568"/>
                  <a:pt x="6727773" y="2721365"/>
                  <a:pt x="6674498" y="2992271"/>
                </a:cubicBezTo>
                <a:cubicBezTo>
                  <a:pt x="6949688" y="2933128"/>
                  <a:pt x="7164531" y="2718331"/>
                  <a:pt x="7217807" y="2447425"/>
                </a:cubicBezTo>
                <a:close/>
                <a:moveTo>
                  <a:pt x="5832905" y="2447425"/>
                </a:moveTo>
                <a:cubicBezTo>
                  <a:pt x="5886181" y="2718331"/>
                  <a:pt x="6101024" y="2933128"/>
                  <a:pt x="6376214" y="2992271"/>
                </a:cubicBezTo>
                <a:cubicBezTo>
                  <a:pt x="6322939" y="2721365"/>
                  <a:pt x="6108095" y="2506568"/>
                  <a:pt x="5832905" y="2447425"/>
                </a:cubicBezTo>
                <a:close/>
                <a:moveTo>
                  <a:pt x="5525656" y="2447425"/>
                </a:moveTo>
                <a:cubicBezTo>
                  <a:pt x="5250466" y="2506568"/>
                  <a:pt x="5035622" y="2721365"/>
                  <a:pt x="4982347" y="2992271"/>
                </a:cubicBezTo>
                <a:cubicBezTo>
                  <a:pt x="5257537" y="2933128"/>
                  <a:pt x="5472380" y="2718331"/>
                  <a:pt x="5525656" y="2447425"/>
                </a:cubicBezTo>
                <a:close/>
                <a:moveTo>
                  <a:pt x="4140754" y="2447425"/>
                </a:moveTo>
                <a:cubicBezTo>
                  <a:pt x="4194030" y="2718331"/>
                  <a:pt x="4408873" y="2933128"/>
                  <a:pt x="4684063" y="2992271"/>
                </a:cubicBezTo>
                <a:cubicBezTo>
                  <a:pt x="4630788" y="2721365"/>
                  <a:pt x="4415944" y="2506568"/>
                  <a:pt x="4140754" y="2447425"/>
                </a:cubicBezTo>
                <a:close/>
                <a:moveTo>
                  <a:pt x="3833505" y="2447425"/>
                </a:moveTo>
                <a:cubicBezTo>
                  <a:pt x="3558315" y="2506568"/>
                  <a:pt x="3343471" y="2721365"/>
                  <a:pt x="3290196" y="2992271"/>
                </a:cubicBezTo>
                <a:cubicBezTo>
                  <a:pt x="3565386" y="2933128"/>
                  <a:pt x="3780229" y="2718331"/>
                  <a:pt x="3833505" y="2447425"/>
                </a:cubicBezTo>
                <a:close/>
                <a:moveTo>
                  <a:pt x="2448603" y="2447425"/>
                </a:moveTo>
                <a:cubicBezTo>
                  <a:pt x="2501879" y="2718331"/>
                  <a:pt x="2716722" y="2933128"/>
                  <a:pt x="2991912" y="2992271"/>
                </a:cubicBezTo>
                <a:cubicBezTo>
                  <a:pt x="2938637" y="2721365"/>
                  <a:pt x="2723793" y="2506568"/>
                  <a:pt x="2448603" y="2447425"/>
                </a:cubicBezTo>
                <a:close/>
                <a:moveTo>
                  <a:pt x="2141354" y="2447425"/>
                </a:moveTo>
                <a:cubicBezTo>
                  <a:pt x="1866164" y="2506568"/>
                  <a:pt x="1651320" y="2721365"/>
                  <a:pt x="1598045" y="2992271"/>
                </a:cubicBezTo>
                <a:cubicBezTo>
                  <a:pt x="1873235" y="2933128"/>
                  <a:pt x="2088078" y="2718331"/>
                  <a:pt x="2141354" y="2447425"/>
                </a:cubicBezTo>
                <a:close/>
                <a:moveTo>
                  <a:pt x="756452" y="2447425"/>
                </a:moveTo>
                <a:cubicBezTo>
                  <a:pt x="809728" y="2718331"/>
                  <a:pt x="1024571" y="2933128"/>
                  <a:pt x="1299761" y="2992271"/>
                </a:cubicBezTo>
                <a:cubicBezTo>
                  <a:pt x="1246486" y="2721365"/>
                  <a:pt x="1031642" y="2506568"/>
                  <a:pt x="756452" y="2447425"/>
                </a:cubicBezTo>
                <a:close/>
                <a:moveTo>
                  <a:pt x="12192000" y="2344615"/>
                </a:moveTo>
                <a:lnTo>
                  <a:pt x="12192000" y="2477663"/>
                </a:lnTo>
                <a:cubicBezTo>
                  <a:pt x="11966807" y="2562375"/>
                  <a:pt x="11797421" y="2755980"/>
                  <a:pt x="11750953" y="2992271"/>
                </a:cubicBezTo>
                <a:cubicBezTo>
                  <a:pt x="11935988" y="2952504"/>
                  <a:pt x="12093739" y="2842365"/>
                  <a:pt x="12192000" y="2691161"/>
                </a:cubicBezTo>
                <a:lnTo>
                  <a:pt x="12192000" y="2892735"/>
                </a:lnTo>
                <a:cubicBezTo>
                  <a:pt x="12071770" y="3011736"/>
                  <a:pt x="11914089" y="3094511"/>
                  <a:pt x="11737582" y="3123727"/>
                </a:cubicBezTo>
                <a:lnTo>
                  <a:pt x="11737466" y="3124875"/>
                </a:lnTo>
                <a:cubicBezTo>
                  <a:pt x="11732155" y="3125886"/>
                  <a:pt x="11726826" y="3126834"/>
                  <a:pt x="11721249" y="3126415"/>
                </a:cubicBezTo>
                <a:cubicBezTo>
                  <a:pt x="11690077" y="3131969"/>
                  <a:pt x="11658197" y="3134950"/>
                  <a:pt x="11625822" y="3135477"/>
                </a:cubicBezTo>
                <a:lnTo>
                  <a:pt x="11608704" y="3137103"/>
                </a:lnTo>
                <a:lnTo>
                  <a:pt x="11608678" y="3136608"/>
                </a:lnTo>
                <a:lnTo>
                  <a:pt x="11608179" y="3136641"/>
                </a:lnTo>
                <a:cubicBezTo>
                  <a:pt x="11607613" y="3132839"/>
                  <a:pt x="11607586" y="3129023"/>
                  <a:pt x="11607586" y="3125201"/>
                </a:cubicBezTo>
                <a:cubicBezTo>
                  <a:pt x="11607586" y="3119519"/>
                  <a:pt x="11607645" y="3113850"/>
                  <a:pt x="11608957" y="3108220"/>
                </a:cubicBezTo>
                <a:cubicBezTo>
                  <a:pt x="11608914" y="3076892"/>
                  <a:pt x="11611364" y="3046007"/>
                  <a:pt x="11616421" y="3015763"/>
                </a:cubicBezTo>
                <a:lnTo>
                  <a:pt x="11616961" y="3009073"/>
                </a:lnTo>
                <a:cubicBezTo>
                  <a:pt x="11617130" y="3009068"/>
                  <a:pt x="11617299" y="3009063"/>
                  <a:pt x="11617466" y="3009010"/>
                </a:cubicBezTo>
                <a:cubicBezTo>
                  <a:pt x="11662185" y="2695154"/>
                  <a:pt x="11889463" y="2438329"/>
                  <a:pt x="12192000" y="2344615"/>
                </a:cubicBezTo>
                <a:close/>
                <a:moveTo>
                  <a:pt x="10767111" y="2302594"/>
                </a:moveTo>
                <a:lnTo>
                  <a:pt x="10784198" y="2304217"/>
                </a:lnTo>
                <a:cubicBezTo>
                  <a:pt x="10816584" y="2304744"/>
                  <a:pt x="10848477" y="2307725"/>
                  <a:pt x="10879660" y="2313282"/>
                </a:cubicBezTo>
                <a:cubicBezTo>
                  <a:pt x="10885236" y="2312863"/>
                  <a:pt x="10890564" y="2313811"/>
                  <a:pt x="10895873" y="2314821"/>
                </a:cubicBezTo>
                <a:lnTo>
                  <a:pt x="10895990" y="2315969"/>
                </a:lnTo>
                <a:cubicBezTo>
                  <a:pt x="11254840" y="2375367"/>
                  <a:pt x="11535879" y="2656144"/>
                  <a:pt x="11586156" y="3009010"/>
                </a:cubicBezTo>
                <a:cubicBezTo>
                  <a:pt x="11586323" y="3009063"/>
                  <a:pt x="11586492" y="3009068"/>
                  <a:pt x="11586661" y="3009073"/>
                </a:cubicBezTo>
                <a:lnTo>
                  <a:pt x="11587201" y="3015763"/>
                </a:lnTo>
                <a:cubicBezTo>
                  <a:pt x="11592258" y="3046007"/>
                  <a:pt x="11594708" y="3076892"/>
                  <a:pt x="11594665" y="3108220"/>
                </a:cubicBezTo>
                <a:cubicBezTo>
                  <a:pt x="11595977" y="3113850"/>
                  <a:pt x="11596036" y="3119519"/>
                  <a:pt x="11596036" y="3125201"/>
                </a:cubicBezTo>
                <a:cubicBezTo>
                  <a:pt x="11596036" y="3129023"/>
                  <a:pt x="11596009" y="3132839"/>
                  <a:pt x="11595443" y="3136641"/>
                </a:cubicBezTo>
                <a:lnTo>
                  <a:pt x="11594944" y="3136608"/>
                </a:lnTo>
                <a:lnTo>
                  <a:pt x="11594918" y="3137103"/>
                </a:lnTo>
                <a:lnTo>
                  <a:pt x="11577800" y="3135477"/>
                </a:lnTo>
                <a:cubicBezTo>
                  <a:pt x="11545425" y="3134950"/>
                  <a:pt x="11513545" y="3131969"/>
                  <a:pt x="11482373" y="3126415"/>
                </a:cubicBezTo>
                <a:cubicBezTo>
                  <a:pt x="11476796" y="3126834"/>
                  <a:pt x="11471467" y="3125886"/>
                  <a:pt x="11466156" y="3124875"/>
                </a:cubicBezTo>
                <a:lnTo>
                  <a:pt x="11466040" y="3123727"/>
                </a:lnTo>
                <a:cubicBezTo>
                  <a:pt x="11107189" y="3064328"/>
                  <a:pt x="10826150" y="2783551"/>
                  <a:pt x="10775875" y="2430686"/>
                </a:cubicBezTo>
                <a:cubicBezTo>
                  <a:pt x="10775707" y="2430633"/>
                  <a:pt x="10775539" y="2430628"/>
                  <a:pt x="10775369" y="2430623"/>
                </a:cubicBezTo>
                <a:lnTo>
                  <a:pt x="10774831" y="2423947"/>
                </a:lnTo>
                <a:cubicBezTo>
                  <a:pt x="10769772" y="2393697"/>
                  <a:pt x="10767321" y="2362806"/>
                  <a:pt x="10767364" y="2331471"/>
                </a:cubicBezTo>
                <a:cubicBezTo>
                  <a:pt x="10766052" y="2325843"/>
                  <a:pt x="10765993" y="2320176"/>
                  <a:pt x="10765993" y="2314495"/>
                </a:cubicBezTo>
                <a:lnTo>
                  <a:pt x="10766587" y="2303055"/>
                </a:lnTo>
                <a:lnTo>
                  <a:pt x="10767085" y="2303088"/>
                </a:lnTo>
                <a:close/>
                <a:moveTo>
                  <a:pt x="10744358" y="2302594"/>
                </a:moveTo>
                <a:lnTo>
                  <a:pt x="10744384" y="2303088"/>
                </a:lnTo>
                <a:lnTo>
                  <a:pt x="10744882" y="2303055"/>
                </a:lnTo>
                <a:lnTo>
                  <a:pt x="10745476" y="2314495"/>
                </a:lnTo>
                <a:cubicBezTo>
                  <a:pt x="10745476" y="2320176"/>
                  <a:pt x="10745417" y="2325843"/>
                  <a:pt x="10744105" y="2331471"/>
                </a:cubicBezTo>
                <a:cubicBezTo>
                  <a:pt x="10744148" y="2362806"/>
                  <a:pt x="10741697" y="2393697"/>
                  <a:pt x="10736638" y="2423947"/>
                </a:cubicBezTo>
                <a:lnTo>
                  <a:pt x="10736100" y="2430623"/>
                </a:lnTo>
                <a:cubicBezTo>
                  <a:pt x="10735930" y="2430628"/>
                  <a:pt x="10735762" y="2430633"/>
                  <a:pt x="10735594" y="2430686"/>
                </a:cubicBezTo>
                <a:cubicBezTo>
                  <a:pt x="10685319" y="2783551"/>
                  <a:pt x="10404280" y="3064328"/>
                  <a:pt x="10045429" y="3123727"/>
                </a:cubicBezTo>
                <a:lnTo>
                  <a:pt x="10045313" y="3124875"/>
                </a:lnTo>
                <a:cubicBezTo>
                  <a:pt x="10040002" y="3125886"/>
                  <a:pt x="10034673" y="3126834"/>
                  <a:pt x="10029096" y="3126415"/>
                </a:cubicBezTo>
                <a:cubicBezTo>
                  <a:pt x="9997924" y="3131969"/>
                  <a:pt x="9966044" y="3134950"/>
                  <a:pt x="9933669" y="3135477"/>
                </a:cubicBezTo>
                <a:lnTo>
                  <a:pt x="9916551" y="3137103"/>
                </a:lnTo>
                <a:lnTo>
                  <a:pt x="9916525" y="3136608"/>
                </a:lnTo>
                <a:lnTo>
                  <a:pt x="9916026" y="3136641"/>
                </a:lnTo>
                <a:cubicBezTo>
                  <a:pt x="9915460" y="3132839"/>
                  <a:pt x="9915433" y="3129023"/>
                  <a:pt x="9915433" y="3125201"/>
                </a:cubicBezTo>
                <a:cubicBezTo>
                  <a:pt x="9915433" y="3119519"/>
                  <a:pt x="9915492" y="3113850"/>
                  <a:pt x="9916804" y="3108220"/>
                </a:cubicBezTo>
                <a:cubicBezTo>
                  <a:pt x="9916761" y="3076892"/>
                  <a:pt x="9919211" y="3046007"/>
                  <a:pt x="9924268" y="3015763"/>
                </a:cubicBezTo>
                <a:lnTo>
                  <a:pt x="9924808" y="3009073"/>
                </a:lnTo>
                <a:cubicBezTo>
                  <a:pt x="9924977" y="3009068"/>
                  <a:pt x="9925146" y="3009063"/>
                  <a:pt x="9925314" y="3009010"/>
                </a:cubicBezTo>
                <a:cubicBezTo>
                  <a:pt x="9975590" y="2656144"/>
                  <a:pt x="10256629" y="2375367"/>
                  <a:pt x="10615479" y="2315969"/>
                </a:cubicBezTo>
                <a:lnTo>
                  <a:pt x="10615596" y="2314821"/>
                </a:lnTo>
                <a:cubicBezTo>
                  <a:pt x="10620905" y="2313811"/>
                  <a:pt x="10626233" y="2312863"/>
                  <a:pt x="10631809" y="2313282"/>
                </a:cubicBezTo>
                <a:cubicBezTo>
                  <a:pt x="10662992" y="2307725"/>
                  <a:pt x="10694885" y="2304744"/>
                  <a:pt x="10727271" y="2304217"/>
                </a:cubicBezTo>
                <a:close/>
                <a:moveTo>
                  <a:pt x="9074958" y="2302594"/>
                </a:moveTo>
                <a:lnTo>
                  <a:pt x="9092045" y="2304217"/>
                </a:lnTo>
                <a:cubicBezTo>
                  <a:pt x="9124431" y="2304744"/>
                  <a:pt x="9156324" y="2307725"/>
                  <a:pt x="9187507" y="2313282"/>
                </a:cubicBezTo>
                <a:cubicBezTo>
                  <a:pt x="9193083" y="2312863"/>
                  <a:pt x="9198411" y="2313811"/>
                  <a:pt x="9203720" y="2314821"/>
                </a:cubicBezTo>
                <a:lnTo>
                  <a:pt x="9203837" y="2315969"/>
                </a:lnTo>
                <a:cubicBezTo>
                  <a:pt x="9562687" y="2375367"/>
                  <a:pt x="9843726" y="2656144"/>
                  <a:pt x="9894002" y="3009010"/>
                </a:cubicBezTo>
                <a:cubicBezTo>
                  <a:pt x="9894170" y="3009063"/>
                  <a:pt x="9894339" y="3009068"/>
                  <a:pt x="9894508" y="3009073"/>
                </a:cubicBezTo>
                <a:lnTo>
                  <a:pt x="9895048" y="3015763"/>
                </a:lnTo>
                <a:cubicBezTo>
                  <a:pt x="9900105" y="3046007"/>
                  <a:pt x="9902555" y="3076892"/>
                  <a:pt x="9902512" y="3108220"/>
                </a:cubicBezTo>
                <a:cubicBezTo>
                  <a:pt x="9903824" y="3113850"/>
                  <a:pt x="9903883" y="3119519"/>
                  <a:pt x="9903883" y="3125201"/>
                </a:cubicBezTo>
                <a:cubicBezTo>
                  <a:pt x="9903883" y="3129023"/>
                  <a:pt x="9903856" y="3132839"/>
                  <a:pt x="9903290" y="3136641"/>
                </a:cubicBezTo>
                <a:lnTo>
                  <a:pt x="9902791" y="3136608"/>
                </a:lnTo>
                <a:lnTo>
                  <a:pt x="9902765" y="3137103"/>
                </a:lnTo>
                <a:lnTo>
                  <a:pt x="9885647" y="3135477"/>
                </a:lnTo>
                <a:cubicBezTo>
                  <a:pt x="9853272" y="3134950"/>
                  <a:pt x="9821392" y="3131969"/>
                  <a:pt x="9790220" y="3126415"/>
                </a:cubicBezTo>
                <a:cubicBezTo>
                  <a:pt x="9784643" y="3126834"/>
                  <a:pt x="9779314" y="3125886"/>
                  <a:pt x="9774003" y="3124875"/>
                </a:cubicBezTo>
                <a:lnTo>
                  <a:pt x="9773887" y="3123727"/>
                </a:lnTo>
                <a:cubicBezTo>
                  <a:pt x="9415036" y="3064328"/>
                  <a:pt x="9133997" y="2783551"/>
                  <a:pt x="9083722" y="2430686"/>
                </a:cubicBezTo>
                <a:cubicBezTo>
                  <a:pt x="9083554" y="2430633"/>
                  <a:pt x="9083386" y="2430628"/>
                  <a:pt x="9083216" y="2430623"/>
                </a:cubicBezTo>
                <a:lnTo>
                  <a:pt x="9082678" y="2423947"/>
                </a:lnTo>
                <a:cubicBezTo>
                  <a:pt x="9077619" y="2393697"/>
                  <a:pt x="9075168" y="2362806"/>
                  <a:pt x="9075211" y="2331471"/>
                </a:cubicBezTo>
                <a:cubicBezTo>
                  <a:pt x="9073899" y="2325843"/>
                  <a:pt x="9073840" y="2320176"/>
                  <a:pt x="9073840" y="2314495"/>
                </a:cubicBezTo>
                <a:lnTo>
                  <a:pt x="9074434" y="2303055"/>
                </a:lnTo>
                <a:lnTo>
                  <a:pt x="9074932" y="2303088"/>
                </a:lnTo>
                <a:close/>
                <a:moveTo>
                  <a:pt x="9052207" y="2302594"/>
                </a:moveTo>
                <a:lnTo>
                  <a:pt x="9052233" y="2303088"/>
                </a:lnTo>
                <a:lnTo>
                  <a:pt x="9052731" y="2303055"/>
                </a:lnTo>
                <a:lnTo>
                  <a:pt x="9053325" y="2314495"/>
                </a:lnTo>
                <a:cubicBezTo>
                  <a:pt x="9053325" y="2320176"/>
                  <a:pt x="9053266" y="2325843"/>
                  <a:pt x="9051954" y="2331471"/>
                </a:cubicBezTo>
                <a:cubicBezTo>
                  <a:pt x="9051997" y="2362806"/>
                  <a:pt x="9049546" y="2393697"/>
                  <a:pt x="9044487" y="2423947"/>
                </a:cubicBezTo>
                <a:lnTo>
                  <a:pt x="9043949" y="2430623"/>
                </a:lnTo>
                <a:cubicBezTo>
                  <a:pt x="9043779" y="2430628"/>
                  <a:pt x="9043611" y="2430633"/>
                  <a:pt x="9043443" y="2430686"/>
                </a:cubicBezTo>
                <a:cubicBezTo>
                  <a:pt x="8993168" y="2783551"/>
                  <a:pt x="8712129" y="3064328"/>
                  <a:pt x="8353278" y="3123727"/>
                </a:cubicBezTo>
                <a:lnTo>
                  <a:pt x="8353162" y="3124875"/>
                </a:lnTo>
                <a:cubicBezTo>
                  <a:pt x="8347851" y="3125886"/>
                  <a:pt x="8342522" y="3126834"/>
                  <a:pt x="8336945" y="3126415"/>
                </a:cubicBezTo>
                <a:cubicBezTo>
                  <a:pt x="8305773" y="3131969"/>
                  <a:pt x="8273893" y="3134950"/>
                  <a:pt x="8241519" y="3135477"/>
                </a:cubicBezTo>
                <a:lnTo>
                  <a:pt x="8224400" y="3137103"/>
                </a:lnTo>
                <a:lnTo>
                  <a:pt x="8224374" y="3136608"/>
                </a:lnTo>
                <a:lnTo>
                  <a:pt x="8223875" y="3136641"/>
                </a:lnTo>
                <a:cubicBezTo>
                  <a:pt x="8223309" y="3132839"/>
                  <a:pt x="8223282" y="3129023"/>
                  <a:pt x="8223282" y="3125201"/>
                </a:cubicBezTo>
                <a:cubicBezTo>
                  <a:pt x="8223282" y="3119519"/>
                  <a:pt x="8223341" y="3113850"/>
                  <a:pt x="8224653" y="3108220"/>
                </a:cubicBezTo>
                <a:cubicBezTo>
                  <a:pt x="8224611" y="3076892"/>
                  <a:pt x="8227060" y="3046007"/>
                  <a:pt x="8232117" y="3015763"/>
                </a:cubicBezTo>
                <a:lnTo>
                  <a:pt x="8232657" y="3009073"/>
                </a:lnTo>
                <a:cubicBezTo>
                  <a:pt x="8232826" y="3009068"/>
                  <a:pt x="8232995" y="3009063"/>
                  <a:pt x="8233163" y="3009010"/>
                </a:cubicBezTo>
                <a:cubicBezTo>
                  <a:pt x="8283439" y="2656144"/>
                  <a:pt x="8564478" y="2375367"/>
                  <a:pt x="8923328" y="2315969"/>
                </a:cubicBezTo>
                <a:lnTo>
                  <a:pt x="8923445" y="2314821"/>
                </a:lnTo>
                <a:cubicBezTo>
                  <a:pt x="8928754" y="2313811"/>
                  <a:pt x="8934082" y="2312863"/>
                  <a:pt x="8939658" y="2313282"/>
                </a:cubicBezTo>
                <a:cubicBezTo>
                  <a:pt x="8970841" y="2307725"/>
                  <a:pt x="9002734" y="2304744"/>
                  <a:pt x="9035120" y="2304217"/>
                </a:cubicBezTo>
                <a:close/>
                <a:moveTo>
                  <a:pt x="7382807" y="2302594"/>
                </a:moveTo>
                <a:lnTo>
                  <a:pt x="7399895" y="2304217"/>
                </a:lnTo>
                <a:cubicBezTo>
                  <a:pt x="7432280" y="2304744"/>
                  <a:pt x="7464173" y="2307725"/>
                  <a:pt x="7495356" y="2313282"/>
                </a:cubicBezTo>
                <a:cubicBezTo>
                  <a:pt x="7500932" y="2312863"/>
                  <a:pt x="7506260" y="2313811"/>
                  <a:pt x="7511569" y="2314821"/>
                </a:cubicBezTo>
                <a:lnTo>
                  <a:pt x="7511686" y="2315969"/>
                </a:lnTo>
                <a:cubicBezTo>
                  <a:pt x="7870536" y="2375367"/>
                  <a:pt x="8151575" y="2656144"/>
                  <a:pt x="8201852" y="3009010"/>
                </a:cubicBezTo>
                <a:cubicBezTo>
                  <a:pt x="8202019" y="3009063"/>
                  <a:pt x="8202189" y="3009068"/>
                  <a:pt x="8202357" y="3009073"/>
                </a:cubicBezTo>
                <a:lnTo>
                  <a:pt x="8202898" y="3015763"/>
                </a:lnTo>
                <a:cubicBezTo>
                  <a:pt x="8207954" y="3046007"/>
                  <a:pt x="8210404" y="3076892"/>
                  <a:pt x="8210362" y="3108220"/>
                </a:cubicBezTo>
                <a:cubicBezTo>
                  <a:pt x="8211674" y="3113850"/>
                  <a:pt x="8211732" y="3119519"/>
                  <a:pt x="8211732" y="3125201"/>
                </a:cubicBezTo>
                <a:cubicBezTo>
                  <a:pt x="8211732" y="3129023"/>
                  <a:pt x="8211705" y="3132839"/>
                  <a:pt x="8211139" y="3136641"/>
                </a:cubicBezTo>
                <a:lnTo>
                  <a:pt x="8210640" y="3136608"/>
                </a:lnTo>
                <a:lnTo>
                  <a:pt x="8210614" y="3137103"/>
                </a:lnTo>
                <a:lnTo>
                  <a:pt x="8193496" y="3135477"/>
                </a:lnTo>
                <a:cubicBezTo>
                  <a:pt x="8161122" y="3134950"/>
                  <a:pt x="8129241" y="3131969"/>
                  <a:pt x="8098069" y="3126415"/>
                </a:cubicBezTo>
                <a:cubicBezTo>
                  <a:pt x="8092492" y="3126834"/>
                  <a:pt x="8087163" y="3125886"/>
                  <a:pt x="8081853" y="3124875"/>
                </a:cubicBezTo>
                <a:lnTo>
                  <a:pt x="8081737" y="3123727"/>
                </a:lnTo>
                <a:cubicBezTo>
                  <a:pt x="7722885" y="3064328"/>
                  <a:pt x="7441846" y="2783551"/>
                  <a:pt x="7391571" y="2430686"/>
                </a:cubicBezTo>
                <a:cubicBezTo>
                  <a:pt x="7391403" y="2430633"/>
                  <a:pt x="7391235" y="2430628"/>
                  <a:pt x="7391065" y="2430623"/>
                </a:cubicBezTo>
                <a:lnTo>
                  <a:pt x="7390527" y="2423947"/>
                </a:lnTo>
                <a:cubicBezTo>
                  <a:pt x="7385468" y="2393697"/>
                  <a:pt x="7383018" y="2362806"/>
                  <a:pt x="7383060" y="2331471"/>
                </a:cubicBezTo>
                <a:cubicBezTo>
                  <a:pt x="7381748" y="2325843"/>
                  <a:pt x="7381689" y="2320176"/>
                  <a:pt x="7381689" y="2314495"/>
                </a:cubicBezTo>
                <a:lnTo>
                  <a:pt x="7382283" y="2303055"/>
                </a:lnTo>
                <a:lnTo>
                  <a:pt x="7382781" y="2303088"/>
                </a:lnTo>
                <a:close/>
                <a:moveTo>
                  <a:pt x="7360056" y="2302594"/>
                </a:moveTo>
                <a:lnTo>
                  <a:pt x="7360082" y="2303088"/>
                </a:lnTo>
                <a:lnTo>
                  <a:pt x="7360580" y="2303055"/>
                </a:lnTo>
                <a:lnTo>
                  <a:pt x="7361174" y="2314495"/>
                </a:lnTo>
                <a:cubicBezTo>
                  <a:pt x="7361174" y="2320176"/>
                  <a:pt x="7361116" y="2325843"/>
                  <a:pt x="7359804" y="2331471"/>
                </a:cubicBezTo>
                <a:cubicBezTo>
                  <a:pt x="7359846" y="2362806"/>
                  <a:pt x="7357395" y="2393697"/>
                  <a:pt x="7352337" y="2423947"/>
                </a:cubicBezTo>
                <a:lnTo>
                  <a:pt x="7351798" y="2430623"/>
                </a:lnTo>
                <a:cubicBezTo>
                  <a:pt x="7351629" y="2430628"/>
                  <a:pt x="7351460" y="2430633"/>
                  <a:pt x="7351293" y="2430686"/>
                </a:cubicBezTo>
                <a:cubicBezTo>
                  <a:pt x="7301017" y="2783551"/>
                  <a:pt x="7019978" y="3064328"/>
                  <a:pt x="6661127" y="3123727"/>
                </a:cubicBezTo>
                <a:lnTo>
                  <a:pt x="6661011" y="3124875"/>
                </a:lnTo>
                <a:cubicBezTo>
                  <a:pt x="6655700" y="3125886"/>
                  <a:pt x="6650371" y="3126834"/>
                  <a:pt x="6644794" y="3126415"/>
                </a:cubicBezTo>
                <a:cubicBezTo>
                  <a:pt x="6613622" y="3131969"/>
                  <a:pt x="6581742" y="3134950"/>
                  <a:pt x="6549368" y="3135477"/>
                </a:cubicBezTo>
                <a:lnTo>
                  <a:pt x="6532249" y="3137103"/>
                </a:lnTo>
                <a:lnTo>
                  <a:pt x="6532223" y="3136608"/>
                </a:lnTo>
                <a:lnTo>
                  <a:pt x="6531724" y="3136641"/>
                </a:lnTo>
                <a:cubicBezTo>
                  <a:pt x="6531158" y="3132839"/>
                  <a:pt x="6531131" y="3129023"/>
                  <a:pt x="6531131" y="3125201"/>
                </a:cubicBezTo>
                <a:cubicBezTo>
                  <a:pt x="6531131" y="3119519"/>
                  <a:pt x="6531190" y="3113850"/>
                  <a:pt x="6532502" y="3108220"/>
                </a:cubicBezTo>
                <a:cubicBezTo>
                  <a:pt x="6532460" y="3076892"/>
                  <a:pt x="6534909" y="3046007"/>
                  <a:pt x="6539966" y="3015763"/>
                </a:cubicBezTo>
                <a:lnTo>
                  <a:pt x="6540506" y="3009073"/>
                </a:lnTo>
                <a:cubicBezTo>
                  <a:pt x="6540675" y="3009068"/>
                  <a:pt x="6540844" y="3009063"/>
                  <a:pt x="6541012" y="3009010"/>
                </a:cubicBezTo>
                <a:cubicBezTo>
                  <a:pt x="6591288" y="2656144"/>
                  <a:pt x="6872327" y="2375367"/>
                  <a:pt x="7231178" y="2315969"/>
                </a:cubicBezTo>
                <a:lnTo>
                  <a:pt x="7231295" y="2314821"/>
                </a:lnTo>
                <a:cubicBezTo>
                  <a:pt x="7236603" y="2313811"/>
                  <a:pt x="7241931" y="2312863"/>
                  <a:pt x="7247507" y="2313282"/>
                </a:cubicBezTo>
                <a:cubicBezTo>
                  <a:pt x="7278691" y="2307725"/>
                  <a:pt x="7310583" y="2304744"/>
                  <a:pt x="7342969" y="2304217"/>
                </a:cubicBezTo>
                <a:close/>
                <a:moveTo>
                  <a:pt x="5690656" y="2302594"/>
                </a:moveTo>
                <a:lnTo>
                  <a:pt x="5707743" y="2304217"/>
                </a:lnTo>
                <a:cubicBezTo>
                  <a:pt x="5740129" y="2304744"/>
                  <a:pt x="5772021" y="2307725"/>
                  <a:pt x="5803205" y="2313282"/>
                </a:cubicBezTo>
                <a:cubicBezTo>
                  <a:pt x="5808781" y="2312863"/>
                  <a:pt x="5814109" y="2313811"/>
                  <a:pt x="5819417" y="2314821"/>
                </a:cubicBezTo>
                <a:lnTo>
                  <a:pt x="5819534" y="2315969"/>
                </a:lnTo>
                <a:cubicBezTo>
                  <a:pt x="6178385" y="2375367"/>
                  <a:pt x="6459424" y="2656144"/>
                  <a:pt x="6509700" y="3009010"/>
                </a:cubicBezTo>
                <a:cubicBezTo>
                  <a:pt x="6509868" y="3009063"/>
                  <a:pt x="6510037" y="3009068"/>
                  <a:pt x="6510206" y="3009073"/>
                </a:cubicBezTo>
                <a:lnTo>
                  <a:pt x="6510746" y="3015763"/>
                </a:lnTo>
                <a:cubicBezTo>
                  <a:pt x="6515803" y="3046007"/>
                  <a:pt x="6518252" y="3076892"/>
                  <a:pt x="6518210" y="3108220"/>
                </a:cubicBezTo>
                <a:cubicBezTo>
                  <a:pt x="6519522" y="3113850"/>
                  <a:pt x="6519581" y="3119519"/>
                  <a:pt x="6519581" y="3125201"/>
                </a:cubicBezTo>
                <a:cubicBezTo>
                  <a:pt x="6519581" y="3129023"/>
                  <a:pt x="6519554" y="3132839"/>
                  <a:pt x="6518988" y="3136641"/>
                </a:cubicBezTo>
                <a:lnTo>
                  <a:pt x="6518489" y="3136608"/>
                </a:lnTo>
                <a:lnTo>
                  <a:pt x="6518463" y="3137103"/>
                </a:lnTo>
                <a:lnTo>
                  <a:pt x="6501344" y="3135477"/>
                </a:lnTo>
                <a:cubicBezTo>
                  <a:pt x="6468970" y="3134950"/>
                  <a:pt x="6437090" y="3131969"/>
                  <a:pt x="6405918" y="3126415"/>
                </a:cubicBezTo>
                <a:cubicBezTo>
                  <a:pt x="6400341" y="3126834"/>
                  <a:pt x="6395012" y="3125886"/>
                  <a:pt x="6389701" y="3124875"/>
                </a:cubicBezTo>
                <a:lnTo>
                  <a:pt x="6389585" y="3123727"/>
                </a:lnTo>
                <a:cubicBezTo>
                  <a:pt x="6030734" y="3064328"/>
                  <a:pt x="5749695" y="2783551"/>
                  <a:pt x="5699419" y="2430686"/>
                </a:cubicBezTo>
                <a:cubicBezTo>
                  <a:pt x="5699252" y="2430633"/>
                  <a:pt x="5699083" y="2430628"/>
                  <a:pt x="5698914" y="2430623"/>
                </a:cubicBezTo>
                <a:lnTo>
                  <a:pt x="5698375" y="2423947"/>
                </a:lnTo>
                <a:cubicBezTo>
                  <a:pt x="5693317" y="2393697"/>
                  <a:pt x="5690866" y="2362806"/>
                  <a:pt x="5690908" y="2331471"/>
                </a:cubicBezTo>
                <a:cubicBezTo>
                  <a:pt x="5689596" y="2325843"/>
                  <a:pt x="5689538" y="2320176"/>
                  <a:pt x="5689538" y="2314495"/>
                </a:cubicBezTo>
                <a:lnTo>
                  <a:pt x="5690132" y="2303055"/>
                </a:lnTo>
                <a:lnTo>
                  <a:pt x="5690630" y="2303088"/>
                </a:lnTo>
                <a:close/>
                <a:moveTo>
                  <a:pt x="5667905" y="2302594"/>
                </a:moveTo>
                <a:lnTo>
                  <a:pt x="5667931" y="2303088"/>
                </a:lnTo>
                <a:lnTo>
                  <a:pt x="5668429" y="2303055"/>
                </a:lnTo>
                <a:lnTo>
                  <a:pt x="5669023" y="2314495"/>
                </a:lnTo>
                <a:cubicBezTo>
                  <a:pt x="5669023" y="2320176"/>
                  <a:pt x="5668964" y="2325843"/>
                  <a:pt x="5667652" y="2331471"/>
                </a:cubicBezTo>
                <a:cubicBezTo>
                  <a:pt x="5667694" y="2362806"/>
                  <a:pt x="5665244" y="2393697"/>
                  <a:pt x="5660185" y="2423947"/>
                </a:cubicBezTo>
                <a:lnTo>
                  <a:pt x="5659647" y="2430623"/>
                </a:lnTo>
                <a:cubicBezTo>
                  <a:pt x="5659477" y="2430628"/>
                  <a:pt x="5659309" y="2430633"/>
                  <a:pt x="5659141" y="2430686"/>
                </a:cubicBezTo>
                <a:cubicBezTo>
                  <a:pt x="5608866" y="2783551"/>
                  <a:pt x="5327827" y="3064328"/>
                  <a:pt x="4968975" y="3123727"/>
                </a:cubicBezTo>
                <a:lnTo>
                  <a:pt x="4968859" y="3124875"/>
                </a:lnTo>
                <a:cubicBezTo>
                  <a:pt x="4963549" y="3125886"/>
                  <a:pt x="4958220" y="3126834"/>
                  <a:pt x="4952643" y="3126415"/>
                </a:cubicBezTo>
                <a:cubicBezTo>
                  <a:pt x="4921471" y="3131969"/>
                  <a:pt x="4889590" y="3134950"/>
                  <a:pt x="4857216" y="3135477"/>
                </a:cubicBezTo>
                <a:lnTo>
                  <a:pt x="4840098" y="3137103"/>
                </a:lnTo>
                <a:lnTo>
                  <a:pt x="4840072" y="3136608"/>
                </a:lnTo>
                <a:lnTo>
                  <a:pt x="4839573" y="3136641"/>
                </a:lnTo>
                <a:cubicBezTo>
                  <a:pt x="4839007" y="3132839"/>
                  <a:pt x="4838980" y="3129023"/>
                  <a:pt x="4838980" y="3125201"/>
                </a:cubicBezTo>
                <a:cubicBezTo>
                  <a:pt x="4838980" y="3119519"/>
                  <a:pt x="4839038" y="3113850"/>
                  <a:pt x="4840350" y="3108220"/>
                </a:cubicBezTo>
                <a:cubicBezTo>
                  <a:pt x="4840308" y="3076892"/>
                  <a:pt x="4842758" y="3046007"/>
                  <a:pt x="4847814" y="3015763"/>
                </a:cubicBezTo>
                <a:lnTo>
                  <a:pt x="4848355" y="3009073"/>
                </a:lnTo>
                <a:cubicBezTo>
                  <a:pt x="4848523" y="3009068"/>
                  <a:pt x="4848693" y="3009063"/>
                  <a:pt x="4848860" y="3009010"/>
                </a:cubicBezTo>
                <a:cubicBezTo>
                  <a:pt x="4899137" y="2656144"/>
                  <a:pt x="5180176" y="2375367"/>
                  <a:pt x="5539026" y="2315969"/>
                </a:cubicBezTo>
                <a:lnTo>
                  <a:pt x="5539143" y="2314821"/>
                </a:lnTo>
                <a:cubicBezTo>
                  <a:pt x="5544452" y="2313811"/>
                  <a:pt x="5549780" y="2312863"/>
                  <a:pt x="5555356" y="2313282"/>
                </a:cubicBezTo>
                <a:cubicBezTo>
                  <a:pt x="5586539" y="2307725"/>
                  <a:pt x="5618432" y="2304744"/>
                  <a:pt x="5650817" y="2304217"/>
                </a:cubicBezTo>
                <a:close/>
                <a:moveTo>
                  <a:pt x="3998505" y="2302594"/>
                </a:moveTo>
                <a:lnTo>
                  <a:pt x="4015592" y="2304217"/>
                </a:lnTo>
                <a:cubicBezTo>
                  <a:pt x="4047978" y="2304744"/>
                  <a:pt x="4079870" y="2307725"/>
                  <a:pt x="4111054" y="2313282"/>
                </a:cubicBezTo>
                <a:cubicBezTo>
                  <a:pt x="4116630" y="2312863"/>
                  <a:pt x="4121958" y="2313811"/>
                  <a:pt x="4127266" y="2314821"/>
                </a:cubicBezTo>
                <a:lnTo>
                  <a:pt x="4127384" y="2315969"/>
                </a:lnTo>
                <a:cubicBezTo>
                  <a:pt x="4486234" y="2375367"/>
                  <a:pt x="4767273" y="2656144"/>
                  <a:pt x="4817549" y="3009010"/>
                </a:cubicBezTo>
                <a:cubicBezTo>
                  <a:pt x="4817717" y="3009063"/>
                  <a:pt x="4817886" y="3009068"/>
                  <a:pt x="4818055" y="3009073"/>
                </a:cubicBezTo>
                <a:lnTo>
                  <a:pt x="4818595" y="3015763"/>
                </a:lnTo>
                <a:cubicBezTo>
                  <a:pt x="4823652" y="3046007"/>
                  <a:pt x="4826101" y="3076892"/>
                  <a:pt x="4826059" y="3108220"/>
                </a:cubicBezTo>
                <a:cubicBezTo>
                  <a:pt x="4827371" y="3113850"/>
                  <a:pt x="4827430" y="3119519"/>
                  <a:pt x="4827430" y="3125201"/>
                </a:cubicBezTo>
                <a:cubicBezTo>
                  <a:pt x="4827430" y="3129023"/>
                  <a:pt x="4827403" y="3132839"/>
                  <a:pt x="4826837" y="3136641"/>
                </a:cubicBezTo>
                <a:lnTo>
                  <a:pt x="4826338" y="3136608"/>
                </a:lnTo>
                <a:lnTo>
                  <a:pt x="4826312" y="3137103"/>
                </a:lnTo>
                <a:lnTo>
                  <a:pt x="4809193" y="3135477"/>
                </a:lnTo>
                <a:cubicBezTo>
                  <a:pt x="4776819" y="3134950"/>
                  <a:pt x="4744939" y="3131969"/>
                  <a:pt x="4713767" y="3126415"/>
                </a:cubicBezTo>
                <a:cubicBezTo>
                  <a:pt x="4708190" y="3126834"/>
                  <a:pt x="4702861" y="3125886"/>
                  <a:pt x="4697550" y="3124875"/>
                </a:cubicBezTo>
                <a:lnTo>
                  <a:pt x="4697434" y="3123727"/>
                </a:lnTo>
                <a:cubicBezTo>
                  <a:pt x="4338583" y="3064328"/>
                  <a:pt x="4057544" y="2783551"/>
                  <a:pt x="4007268" y="2430686"/>
                </a:cubicBezTo>
                <a:cubicBezTo>
                  <a:pt x="4007101" y="2430633"/>
                  <a:pt x="4006932" y="2430628"/>
                  <a:pt x="4006763" y="2430623"/>
                </a:cubicBezTo>
                <a:lnTo>
                  <a:pt x="4006225" y="2423947"/>
                </a:lnTo>
                <a:cubicBezTo>
                  <a:pt x="4001166" y="2393697"/>
                  <a:pt x="3998715" y="2362806"/>
                  <a:pt x="3998757" y="2331471"/>
                </a:cubicBezTo>
                <a:cubicBezTo>
                  <a:pt x="3997445" y="2325843"/>
                  <a:pt x="3997387" y="2320176"/>
                  <a:pt x="3997387" y="2314495"/>
                </a:cubicBezTo>
                <a:lnTo>
                  <a:pt x="3997981" y="2303055"/>
                </a:lnTo>
                <a:lnTo>
                  <a:pt x="3998479" y="2303088"/>
                </a:lnTo>
                <a:close/>
                <a:moveTo>
                  <a:pt x="3975754" y="2302594"/>
                </a:moveTo>
                <a:lnTo>
                  <a:pt x="3975780" y="2303088"/>
                </a:lnTo>
                <a:lnTo>
                  <a:pt x="3976278" y="2303055"/>
                </a:lnTo>
                <a:lnTo>
                  <a:pt x="3976872" y="2314495"/>
                </a:lnTo>
                <a:cubicBezTo>
                  <a:pt x="3976872" y="2320176"/>
                  <a:pt x="3976813" y="2325843"/>
                  <a:pt x="3975501" y="2331471"/>
                </a:cubicBezTo>
                <a:cubicBezTo>
                  <a:pt x="3975543" y="2362806"/>
                  <a:pt x="3973093" y="2393697"/>
                  <a:pt x="3968034" y="2423947"/>
                </a:cubicBezTo>
                <a:lnTo>
                  <a:pt x="3967496" y="2430623"/>
                </a:lnTo>
                <a:cubicBezTo>
                  <a:pt x="3967326" y="2430628"/>
                  <a:pt x="3967158" y="2430633"/>
                  <a:pt x="3966990" y="2430686"/>
                </a:cubicBezTo>
                <a:cubicBezTo>
                  <a:pt x="3916715" y="2783551"/>
                  <a:pt x="3635676" y="3064328"/>
                  <a:pt x="3276825" y="3123727"/>
                </a:cubicBezTo>
                <a:lnTo>
                  <a:pt x="3276708" y="3124875"/>
                </a:lnTo>
                <a:cubicBezTo>
                  <a:pt x="3271398" y="3125886"/>
                  <a:pt x="3266069" y="3126834"/>
                  <a:pt x="3260492" y="3126415"/>
                </a:cubicBezTo>
                <a:cubicBezTo>
                  <a:pt x="3229320" y="3131969"/>
                  <a:pt x="3197440" y="3134950"/>
                  <a:pt x="3165065" y="3135477"/>
                </a:cubicBezTo>
                <a:lnTo>
                  <a:pt x="3147947" y="3137103"/>
                </a:lnTo>
                <a:lnTo>
                  <a:pt x="3147921" y="3136608"/>
                </a:lnTo>
                <a:lnTo>
                  <a:pt x="3147422" y="3136641"/>
                </a:lnTo>
                <a:cubicBezTo>
                  <a:pt x="3146856" y="3132839"/>
                  <a:pt x="3146829" y="3129023"/>
                  <a:pt x="3146829" y="3125201"/>
                </a:cubicBezTo>
                <a:cubicBezTo>
                  <a:pt x="3146829" y="3119519"/>
                  <a:pt x="3146887" y="3113850"/>
                  <a:pt x="3148199" y="3108220"/>
                </a:cubicBezTo>
                <a:cubicBezTo>
                  <a:pt x="3148157" y="3076892"/>
                  <a:pt x="3150607" y="3046007"/>
                  <a:pt x="3155663" y="3015763"/>
                </a:cubicBezTo>
                <a:lnTo>
                  <a:pt x="3156204" y="3009073"/>
                </a:lnTo>
                <a:cubicBezTo>
                  <a:pt x="3156372" y="3009068"/>
                  <a:pt x="3156542" y="3009063"/>
                  <a:pt x="3156709" y="3009010"/>
                </a:cubicBezTo>
                <a:cubicBezTo>
                  <a:pt x="3206986" y="2656144"/>
                  <a:pt x="3488025" y="2375367"/>
                  <a:pt x="3846875" y="2315969"/>
                </a:cubicBezTo>
                <a:lnTo>
                  <a:pt x="3846992" y="2314821"/>
                </a:lnTo>
                <a:cubicBezTo>
                  <a:pt x="3852301" y="2313811"/>
                  <a:pt x="3857629" y="2312863"/>
                  <a:pt x="3863205" y="2313282"/>
                </a:cubicBezTo>
                <a:cubicBezTo>
                  <a:pt x="3894388" y="2307725"/>
                  <a:pt x="3926281" y="2304744"/>
                  <a:pt x="3958666" y="2304217"/>
                </a:cubicBezTo>
                <a:close/>
                <a:moveTo>
                  <a:pt x="2306354" y="2302594"/>
                </a:moveTo>
                <a:lnTo>
                  <a:pt x="2323441" y="2304217"/>
                </a:lnTo>
                <a:cubicBezTo>
                  <a:pt x="2355827" y="2304744"/>
                  <a:pt x="2387719" y="2307725"/>
                  <a:pt x="2418903" y="2313282"/>
                </a:cubicBezTo>
                <a:cubicBezTo>
                  <a:pt x="2424479" y="2312863"/>
                  <a:pt x="2429807" y="2313811"/>
                  <a:pt x="2435115" y="2314821"/>
                </a:cubicBezTo>
                <a:lnTo>
                  <a:pt x="2435233" y="2315969"/>
                </a:lnTo>
                <a:cubicBezTo>
                  <a:pt x="2794083" y="2375367"/>
                  <a:pt x="3075122" y="2656144"/>
                  <a:pt x="3125398" y="3009010"/>
                </a:cubicBezTo>
                <a:cubicBezTo>
                  <a:pt x="3125566" y="3009063"/>
                  <a:pt x="3125735" y="3009068"/>
                  <a:pt x="3125904" y="3009073"/>
                </a:cubicBezTo>
                <a:lnTo>
                  <a:pt x="3126444" y="3015763"/>
                </a:lnTo>
                <a:cubicBezTo>
                  <a:pt x="3131501" y="3046007"/>
                  <a:pt x="3133950" y="3076892"/>
                  <a:pt x="3133908" y="3108220"/>
                </a:cubicBezTo>
                <a:cubicBezTo>
                  <a:pt x="3135220" y="3113850"/>
                  <a:pt x="3135279" y="3119519"/>
                  <a:pt x="3135279" y="3125201"/>
                </a:cubicBezTo>
                <a:cubicBezTo>
                  <a:pt x="3135279" y="3129023"/>
                  <a:pt x="3135252" y="3132839"/>
                  <a:pt x="3134686" y="3136641"/>
                </a:cubicBezTo>
                <a:lnTo>
                  <a:pt x="3134187" y="3136608"/>
                </a:lnTo>
                <a:lnTo>
                  <a:pt x="3134161" y="3137103"/>
                </a:lnTo>
                <a:lnTo>
                  <a:pt x="3117042" y="3135477"/>
                </a:lnTo>
                <a:cubicBezTo>
                  <a:pt x="3084668" y="3134950"/>
                  <a:pt x="3052788" y="3131969"/>
                  <a:pt x="3021616" y="3126415"/>
                </a:cubicBezTo>
                <a:cubicBezTo>
                  <a:pt x="3016039" y="3126834"/>
                  <a:pt x="3010710" y="3125886"/>
                  <a:pt x="3005399" y="3124875"/>
                </a:cubicBezTo>
                <a:lnTo>
                  <a:pt x="3005283" y="3123727"/>
                </a:lnTo>
                <a:cubicBezTo>
                  <a:pt x="2646432" y="3064328"/>
                  <a:pt x="2365393" y="2783551"/>
                  <a:pt x="2315117" y="2430686"/>
                </a:cubicBezTo>
                <a:cubicBezTo>
                  <a:pt x="2314950" y="2430633"/>
                  <a:pt x="2314781" y="2430628"/>
                  <a:pt x="2314612" y="2430623"/>
                </a:cubicBezTo>
                <a:lnTo>
                  <a:pt x="2314074" y="2423947"/>
                </a:lnTo>
                <a:cubicBezTo>
                  <a:pt x="2309015" y="2393697"/>
                  <a:pt x="2306564" y="2362806"/>
                  <a:pt x="2306606" y="2331471"/>
                </a:cubicBezTo>
                <a:cubicBezTo>
                  <a:pt x="2305294" y="2325843"/>
                  <a:pt x="2305236" y="2320176"/>
                  <a:pt x="2305236" y="2314495"/>
                </a:cubicBezTo>
                <a:lnTo>
                  <a:pt x="2305830" y="2303055"/>
                </a:lnTo>
                <a:lnTo>
                  <a:pt x="2306328" y="2303088"/>
                </a:lnTo>
                <a:close/>
                <a:moveTo>
                  <a:pt x="2283603" y="2302594"/>
                </a:moveTo>
                <a:lnTo>
                  <a:pt x="2283629" y="2303088"/>
                </a:lnTo>
                <a:lnTo>
                  <a:pt x="2284127" y="2303055"/>
                </a:lnTo>
                <a:lnTo>
                  <a:pt x="2284721" y="2314495"/>
                </a:lnTo>
                <a:cubicBezTo>
                  <a:pt x="2284721" y="2320176"/>
                  <a:pt x="2284662" y="2325843"/>
                  <a:pt x="2283350" y="2331471"/>
                </a:cubicBezTo>
                <a:cubicBezTo>
                  <a:pt x="2283392" y="2362806"/>
                  <a:pt x="2280942" y="2393697"/>
                  <a:pt x="2275883" y="2423947"/>
                </a:cubicBezTo>
                <a:lnTo>
                  <a:pt x="2275345" y="2430623"/>
                </a:lnTo>
                <a:cubicBezTo>
                  <a:pt x="2275175" y="2430628"/>
                  <a:pt x="2275007" y="2430633"/>
                  <a:pt x="2274839" y="2430686"/>
                </a:cubicBezTo>
                <a:cubicBezTo>
                  <a:pt x="2224564" y="2783551"/>
                  <a:pt x="1943525" y="3064328"/>
                  <a:pt x="1584673" y="3123727"/>
                </a:cubicBezTo>
                <a:lnTo>
                  <a:pt x="1584557" y="3124875"/>
                </a:lnTo>
                <a:cubicBezTo>
                  <a:pt x="1579247" y="3125886"/>
                  <a:pt x="1573918" y="3126834"/>
                  <a:pt x="1568341" y="3126415"/>
                </a:cubicBezTo>
                <a:cubicBezTo>
                  <a:pt x="1537169" y="3131969"/>
                  <a:pt x="1505289" y="3134950"/>
                  <a:pt x="1472914" y="3135477"/>
                </a:cubicBezTo>
                <a:lnTo>
                  <a:pt x="1455796" y="3137103"/>
                </a:lnTo>
                <a:lnTo>
                  <a:pt x="1455770" y="3136608"/>
                </a:lnTo>
                <a:lnTo>
                  <a:pt x="1455271" y="3136641"/>
                </a:lnTo>
                <a:cubicBezTo>
                  <a:pt x="1454705" y="3132839"/>
                  <a:pt x="1454678" y="3129023"/>
                  <a:pt x="1454678" y="3125201"/>
                </a:cubicBezTo>
                <a:cubicBezTo>
                  <a:pt x="1454678" y="3119519"/>
                  <a:pt x="1454736" y="3113850"/>
                  <a:pt x="1456048" y="3108220"/>
                </a:cubicBezTo>
                <a:cubicBezTo>
                  <a:pt x="1456006" y="3076892"/>
                  <a:pt x="1458456" y="3046007"/>
                  <a:pt x="1463513" y="3015763"/>
                </a:cubicBezTo>
                <a:lnTo>
                  <a:pt x="1464053" y="3009073"/>
                </a:lnTo>
                <a:cubicBezTo>
                  <a:pt x="1464221" y="3009068"/>
                  <a:pt x="1464391" y="3009063"/>
                  <a:pt x="1464558" y="3009010"/>
                </a:cubicBezTo>
                <a:cubicBezTo>
                  <a:pt x="1514835" y="2656144"/>
                  <a:pt x="1795874" y="2375367"/>
                  <a:pt x="2154724" y="2315969"/>
                </a:cubicBezTo>
                <a:lnTo>
                  <a:pt x="2154841" y="2314821"/>
                </a:lnTo>
                <a:cubicBezTo>
                  <a:pt x="2160150" y="2313811"/>
                  <a:pt x="2165478" y="2312863"/>
                  <a:pt x="2171054" y="2313282"/>
                </a:cubicBezTo>
                <a:cubicBezTo>
                  <a:pt x="2202237" y="2307725"/>
                  <a:pt x="2234130" y="2304744"/>
                  <a:pt x="2266515" y="2304217"/>
                </a:cubicBezTo>
                <a:close/>
                <a:moveTo>
                  <a:pt x="614203" y="2302594"/>
                </a:moveTo>
                <a:lnTo>
                  <a:pt x="631290" y="2304217"/>
                </a:lnTo>
                <a:cubicBezTo>
                  <a:pt x="663676" y="2304744"/>
                  <a:pt x="695568" y="2307725"/>
                  <a:pt x="726752" y="2313282"/>
                </a:cubicBezTo>
                <a:cubicBezTo>
                  <a:pt x="732328" y="2312863"/>
                  <a:pt x="737656" y="2313811"/>
                  <a:pt x="742964" y="2314821"/>
                </a:cubicBezTo>
                <a:lnTo>
                  <a:pt x="743081" y="2315969"/>
                </a:lnTo>
                <a:cubicBezTo>
                  <a:pt x="1101932" y="2375367"/>
                  <a:pt x="1382971" y="2656144"/>
                  <a:pt x="1433247" y="3009010"/>
                </a:cubicBezTo>
                <a:cubicBezTo>
                  <a:pt x="1433415" y="3009063"/>
                  <a:pt x="1433584" y="3009068"/>
                  <a:pt x="1433753" y="3009073"/>
                </a:cubicBezTo>
                <a:lnTo>
                  <a:pt x="1434293" y="3015763"/>
                </a:lnTo>
                <a:cubicBezTo>
                  <a:pt x="1439350" y="3046007"/>
                  <a:pt x="1441799" y="3076892"/>
                  <a:pt x="1441757" y="3108220"/>
                </a:cubicBezTo>
                <a:cubicBezTo>
                  <a:pt x="1443069" y="3113850"/>
                  <a:pt x="1443128" y="3119519"/>
                  <a:pt x="1443128" y="3125201"/>
                </a:cubicBezTo>
                <a:cubicBezTo>
                  <a:pt x="1443128" y="3129023"/>
                  <a:pt x="1443101" y="3132839"/>
                  <a:pt x="1442535" y="3136641"/>
                </a:cubicBezTo>
                <a:lnTo>
                  <a:pt x="1442036" y="3136608"/>
                </a:lnTo>
                <a:lnTo>
                  <a:pt x="1442010" y="3137103"/>
                </a:lnTo>
                <a:lnTo>
                  <a:pt x="1424891" y="3135477"/>
                </a:lnTo>
                <a:cubicBezTo>
                  <a:pt x="1392517" y="3134950"/>
                  <a:pt x="1360637" y="3131969"/>
                  <a:pt x="1329465" y="3126415"/>
                </a:cubicBezTo>
                <a:cubicBezTo>
                  <a:pt x="1323888" y="3126834"/>
                  <a:pt x="1318559" y="3125886"/>
                  <a:pt x="1313248" y="3124875"/>
                </a:cubicBezTo>
                <a:lnTo>
                  <a:pt x="1313132" y="3123727"/>
                </a:lnTo>
                <a:cubicBezTo>
                  <a:pt x="954281" y="3064328"/>
                  <a:pt x="673242" y="2783551"/>
                  <a:pt x="622966" y="2430686"/>
                </a:cubicBezTo>
                <a:cubicBezTo>
                  <a:pt x="622799" y="2430633"/>
                  <a:pt x="622630" y="2430628"/>
                  <a:pt x="622461" y="2430623"/>
                </a:cubicBezTo>
                <a:lnTo>
                  <a:pt x="621923" y="2423947"/>
                </a:lnTo>
                <a:cubicBezTo>
                  <a:pt x="616864" y="2393697"/>
                  <a:pt x="614413" y="2362806"/>
                  <a:pt x="614455" y="2331471"/>
                </a:cubicBezTo>
                <a:cubicBezTo>
                  <a:pt x="613143" y="2325843"/>
                  <a:pt x="613085" y="2320176"/>
                  <a:pt x="613085" y="2314495"/>
                </a:cubicBezTo>
                <a:lnTo>
                  <a:pt x="613679" y="2303055"/>
                </a:lnTo>
                <a:lnTo>
                  <a:pt x="614177" y="2303088"/>
                </a:lnTo>
                <a:close/>
                <a:moveTo>
                  <a:pt x="591452" y="2302594"/>
                </a:moveTo>
                <a:lnTo>
                  <a:pt x="591478" y="2303088"/>
                </a:lnTo>
                <a:lnTo>
                  <a:pt x="591976" y="2303055"/>
                </a:lnTo>
                <a:lnTo>
                  <a:pt x="592570" y="2314495"/>
                </a:lnTo>
                <a:cubicBezTo>
                  <a:pt x="592570" y="2320176"/>
                  <a:pt x="592511" y="2325843"/>
                  <a:pt x="591199" y="2331471"/>
                </a:cubicBezTo>
                <a:cubicBezTo>
                  <a:pt x="591242" y="2362806"/>
                  <a:pt x="588791" y="2393697"/>
                  <a:pt x="583732" y="2423947"/>
                </a:cubicBezTo>
                <a:lnTo>
                  <a:pt x="583194" y="2430623"/>
                </a:lnTo>
                <a:cubicBezTo>
                  <a:pt x="583024" y="2430628"/>
                  <a:pt x="582856" y="2430633"/>
                  <a:pt x="582689" y="2430686"/>
                </a:cubicBezTo>
                <a:cubicBezTo>
                  <a:pt x="537576" y="2747315"/>
                  <a:pt x="306662" y="3005901"/>
                  <a:pt x="0" y="3097101"/>
                </a:cubicBezTo>
                <a:lnTo>
                  <a:pt x="0" y="2964763"/>
                </a:lnTo>
                <a:cubicBezTo>
                  <a:pt x="229298" y="2881926"/>
                  <a:pt x="402181" y="2686530"/>
                  <a:pt x="449203" y="2447425"/>
                </a:cubicBezTo>
                <a:cubicBezTo>
                  <a:pt x="258971" y="2488309"/>
                  <a:pt x="97576" y="2603574"/>
                  <a:pt x="0" y="2761314"/>
                </a:cubicBezTo>
                <a:lnTo>
                  <a:pt x="0" y="2554520"/>
                </a:lnTo>
                <a:cubicBezTo>
                  <a:pt x="121484" y="2431613"/>
                  <a:pt x="282199" y="2345825"/>
                  <a:pt x="462573" y="2315969"/>
                </a:cubicBezTo>
                <a:lnTo>
                  <a:pt x="462690" y="2314821"/>
                </a:lnTo>
                <a:cubicBezTo>
                  <a:pt x="467999" y="2313811"/>
                  <a:pt x="473327" y="2312863"/>
                  <a:pt x="478903" y="2313282"/>
                </a:cubicBezTo>
                <a:cubicBezTo>
                  <a:pt x="510086" y="2307725"/>
                  <a:pt x="541979" y="2304744"/>
                  <a:pt x="574365" y="2304217"/>
                </a:cubicBezTo>
                <a:close/>
                <a:moveTo>
                  <a:pt x="11452667" y="1608087"/>
                </a:moveTo>
                <a:cubicBezTo>
                  <a:pt x="11177477" y="1666766"/>
                  <a:pt x="10962633" y="1879876"/>
                  <a:pt x="10909358" y="2148655"/>
                </a:cubicBezTo>
                <a:cubicBezTo>
                  <a:pt x="11184548" y="2089976"/>
                  <a:pt x="11399391" y="1876866"/>
                  <a:pt x="11452667" y="1608087"/>
                </a:cubicBezTo>
                <a:close/>
                <a:moveTo>
                  <a:pt x="10058800" y="1608087"/>
                </a:moveTo>
                <a:cubicBezTo>
                  <a:pt x="10112076" y="1876866"/>
                  <a:pt x="10326919" y="2089976"/>
                  <a:pt x="10602109" y="2148655"/>
                </a:cubicBezTo>
                <a:cubicBezTo>
                  <a:pt x="10548834" y="1879876"/>
                  <a:pt x="10333990" y="1666766"/>
                  <a:pt x="10058800" y="1608087"/>
                </a:cubicBezTo>
                <a:close/>
                <a:moveTo>
                  <a:pt x="9760514" y="1608087"/>
                </a:moveTo>
                <a:cubicBezTo>
                  <a:pt x="9485324" y="1666766"/>
                  <a:pt x="9270480" y="1879876"/>
                  <a:pt x="9217205" y="2148655"/>
                </a:cubicBezTo>
                <a:cubicBezTo>
                  <a:pt x="9492395" y="2089976"/>
                  <a:pt x="9707238" y="1876866"/>
                  <a:pt x="9760514" y="1608087"/>
                </a:cubicBezTo>
                <a:close/>
                <a:moveTo>
                  <a:pt x="8366649" y="1608087"/>
                </a:moveTo>
                <a:cubicBezTo>
                  <a:pt x="8419925" y="1876866"/>
                  <a:pt x="8634768" y="2089976"/>
                  <a:pt x="8909958" y="2148655"/>
                </a:cubicBezTo>
                <a:cubicBezTo>
                  <a:pt x="8856683" y="1879876"/>
                  <a:pt x="8641839" y="1666766"/>
                  <a:pt x="8366649" y="1608087"/>
                </a:cubicBezTo>
                <a:close/>
                <a:moveTo>
                  <a:pt x="8068363" y="1608087"/>
                </a:moveTo>
                <a:cubicBezTo>
                  <a:pt x="7793173" y="1666766"/>
                  <a:pt x="7578329" y="1879876"/>
                  <a:pt x="7525054" y="2148655"/>
                </a:cubicBezTo>
                <a:cubicBezTo>
                  <a:pt x="7800244" y="2089976"/>
                  <a:pt x="8015087" y="1876866"/>
                  <a:pt x="8068363" y="1608087"/>
                </a:cubicBezTo>
                <a:close/>
                <a:moveTo>
                  <a:pt x="6674498" y="1608087"/>
                </a:moveTo>
                <a:cubicBezTo>
                  <a:pt x="6727774" y="1876866"/>
                  <a:pt x="6942617" y="2089976"/>
                  <a:pt x="7217807" y="2148655"/>
                </a:cubicBezTo>
                <a:cubicBezTo>
                  <a:pt x="7164532" y="1879876"/>
                  <a:pt x="6949688" y="1666766"/>
                  <a:pt x="6674498" y="1608087"/>
                </a:cubicBezTo>
                <a:close/>
                <a:moveTo>
                  <a:pt x="6376212" y="1608087"/>
                </a:moveTo>
                <a:cubicBezTo>
                  <a:pt x="6101022" y="1666766"/>
                  <a:pt x="5886178" y="1879876"/>
                  <a:pt x="5832903" y="2148655"/>
                </a:cubicBezTo>
                <a:cubicBezTo>
                  <a:pt x="6108093" y="2089976"/>
                  <a:pt x="6322936" y="1876866"/>
                  <a:pt x="6376212" y="1608087"/>
                </a:cubicBezTo>
                <a:close/>
                <a:moveTo>
                  <a:pt x="4982347" y="1608087"/>
                </a:moveTo>
                <a:cubicBezTo>
                  <a:pt x="5035623" y="1876866"/>
                  <a:pt x="5250466" y="2089976"/>
                  <a:pt x="5525656" y="2148655"/>
                </a:cubicBezTo>
                <a:cubicBezTo>
                  <a:pt x="5472381" y="1879876"/>
                  <a:pt x="5257537" y="1666766"/>
                  <a:pt x="4982347" y="1608087"/>
                </a:cubicBezTo>
                <a:close/>
                <a:moveTo>
                  <a:pt x="4684061" y="1608087"/>
                </a:moveTo>
                <a:cubicBezTo>
                  <a:pt x="4408871" y="1666766"/>
                  <a:pt x="4194027" y="1879876"/>
                  <a:pt x="4140752" y="2148655"/>
                </a:cubicBezTo>
                <a:cubicBezTo>
                  <a:pt x="4415942" y="2089976"/>
                  <a:pt x="4630785" y="1876866"/>
                  <a:pt x="4684061" y="1608087"/>
                </a:cubicBezTo>
                <a:close/>
                <a:moveTo>
                  <a:pt x="3290196" y="1608087"/>
                </a:moveTo>
                <a:cubicBezTo>
                  <a:pt x="3343472" y="1876866"/>
                  <a:pt x="3558315" y="2089976"/>
                  <a:pt x="3833505" y="2148655"/>
                </a:cubicBezTo>
                <a:cubicBezTo>
                  <a:pt x="3780230" y="1879876"/>
                  <a:pt x="3565386" y="1666766"/>
                  <a:pt x="3290196" y="1608087"/>
                </a:cubicBezTo>
                <a:close/>
                <a:moveTo>
                  <a:pt x="2991910" y="1608087"/>
                </a:moveTo>
                <a:cubicBezTo>
                  <a:pt x="2716720" y="1666766"/>
                  <a:pt x="2501876" y="1879876"/>
                  <a:pt x="2448601" y="2148655"/>
                </a:cubicBezTo>
                <a:cubicBezTo>
                  <a:pt x="2723791" y="2089976"/>
                  <a:pt x="2938634" y="1876866"/>
                  <a:pt x="2991910" y="1608087"/>
                </a:cubicBezTo>
                <a:close/>
                <a:moveTo>
                  <a:pt x="1598045" y="1608087"/>
                </a:moveTo>
                <a:cubicBezTo>
                  <a:pt x="1651321" y="1876866"/>
                  <a:pt x="1866164" y="2089976"/>
                  <a:pt x="2141354" y="2148655"/>
                </a:cubicBezTo>
                <a:cubicBezTo>
                  <a:pt x="2088079" y="1879876"/>
                  <a:pt x="1873235" y="1666766"/>
                  <a:pt x="1598045" y="1608087"/>
                </a:cubicBezTo>
                <a:close/>
                <a:moveTo>
                  <a:pt x="1299759" y="1608087"/>
                </a:moveTo>
                <a:cubicBezTo>
                  <a:pt x="1024569" y="1666766"/>
                  <a:pt x="809725" y="1879876"/>
                  <a:pt x="756450" y="2148655"/>
                </a:cubicBezTo>
                <a:cubicBezTo>
                  <a:pt x="1031640" y="2089976"/>
                  <a:pt x="1246483" y="1876866"/>
                  <a:pt x="1299759" y="1608087"/>
                </a:cubicBezTo>
                <a:close/>
                <a:moveTo>
                  <a:pt x="0" y="1504081"/>
                </a:moveTo>
                <a:cubicBezTo>
                  <a:pt x="306658" y="1594561"/>
                  <a:pt x="537576" y="1851117"/>
                  <a:pt x="582690" y="2165262"/>
                </a:cubicBezTo>
                <a:cubicBezTo>
                  <a:pt x="582857" y="2165315"/>
                  <a:pt x="583026" y="2165320"/>
                  <a:pt x="583195" y="2165325"/>
                </a:cubicBezTo>
                <a:lnTo>
                  <a:pt x="583735" y="2171962"/>
                </a:lnTo>
                <a:cubicBezTo>
                  <a:pt x="588792" y="2201969"/>
                  <a:pt x="591242" y="2232611"/>
                  <a:pt x="591199" y="2263693"/>
                </a:cubicBezTo>
                <a:cubicBezTo>
                  <a:pt x="592511" y="2269279"/>
                  <a:pt x="592570" y="2274903"/>
                  <a:pt x="592570" y="2280541"/>
                </a:cubicBezTo>
                <a:cubicBezTo>
                  <a:pt x="592570" y="2284333"/>
                  <a:pt x="592543" y="2288119"/>
                  <a:pt x="591977" y="2291891"/>
                </a:cubicBezTo>
                <a:lnTo>
                  <a:pt x="591478" y="2291858"/>
                </a:lnTo>
                <a:lnTo>
                  <a:pt x="591452" y="2292349"/>
                </a:lnTo>
                <a:lnTo>
                  <a:pt x="574334" y="2290736"/>
                </a:lnTo>
                <a:cubicBezTo>
                  <a:pt x="541959" y="2290213"/>
                  <a:pt x="510079" y="2287255"/>
                  <a:pt x="478907" y="2281745"/>
                </a:cubicBezTo>
                <a:cubicBezTo>
                  <a:pt x="473330" y="2282161"/>
                  <a:pt x="468001" y="2281220"/>
                  <a:pt x="462690" y="2280217"/>
                </a:cubicBezTo>
                <a:lnTo>
                  <a:pt x="462574" y="2279078"/>
                </a:lnTo>
                <a:cubicBezTo>
                  <a:pt x="282200" y="2249456"/>
                  <a:pt x="121485" y="2164343"/>
                  <a:pt x="0" y="2042401"/>
                </a:cubicBezTo>
                <a:lnTo>
                  <a:pt x="0" y="1837231"/>
                </a:lnTo>
                <a:cubicBezTo>
                  <a:pt x="97584" y="1993737"/>
                  <a:pt x="258975" y="2108093"/>
                  <a:pt x="449203" y="2148655"/>
                </a:cubicBezTo>
                <a:cubicBezTo>
                  <a:pt x="402182" y="1911427"/>
                  <a:pt x="229297" y="1717565"/>
                  <a:pt x="0" y="1635380"/>
                </a:cubicBezTo>
                <a:close/>
                <a:moveTo>
                  <a:pt x="11608704" y="1464394"/>
                </a:moveTo>
                <a:lnTo>
                  <a:pt x="11625791" y="1466004"/>
                </a:lnTo>
                <a:cubicBezTo>
                  <a:pt x="11658177" y="1466527"/>
                  <a:pt x="11690070" y="1469485"/>
                  <a:pt x="11721253" y="1474998"/>
                </a:cubicBezTo>
                <a:cubicBezTo>
                  <a:pt x="11726829" y="1474582"/>
                  <a:pt x="11732157" y="1475523"/>
                  <a:pt x="11737466" y="1476525"/>
                </a:cubicBezTo>
                <a:lnTo>
                  <a:pt x="11737583" y="1477664"/>
                </a:lnTo>
                <a:cubicBezTo>
                  <a:pt x="11914088" y="1506650"/>
                  <a:pt x="12071767" y="1588774"/>
                  <a:pt x="12192000" y="1706842"/>
                </a:cubicBezTo>
                <a:lnTo>
                  <a:pt x="12192000" y="1906833"/>
                </a:lnTo>
                <a:cubicBezTo>
                  <a:pt x="12093732" y="1756811"/>
                  <a:pt x="11935983" y="1647542"/>
                  <a:pt x="11750953" y="1608088"/>
                </a:cubicBezTo>
                <a:cubicBezTo>
                  <a:pt x="11797422" y="1842524"/>
                  <a:pt x="11966808" y="2034608"/>
                  <a:pt x="12192000" y="2118654"/>
                </a:cubicBezTo>
                <a:lnTo>
                  <a:pt x="12192000" y="2250657"/>
                </a:lnTo>
                <a:cubicBezTo>
                  <a:pt x="11889465" y="2157681"/>
                  <a:pt x="11662185" y="1902872"/>
                  <a:pt x="11617468" y="1591480"/>
                </a:cubicBezTo>
                <a:cubicBezTo>
                  <a:pt x="11617300" y="1591427"/>
                  <a:pt x="11617132" y="1591423"/>
                  <a:pt x="11616962" y="1591418"/>
                </a:cubicBezTo>
                <a:lnTo>
                  <a:pt x="11616424" y="1584794"/>
                </a:lnTo>
                <a:cubicBezTo>
                  <a:pt x="11611365" y="1554782"/>
                  <a:pt x="11608914" y="1524133"/>
                  <a:pt x="11608957" y="1493044"/>
                </a:cubicBezTo>
                <a:cubicBezTo>
                  <a:pt x="11607645" y="1487460"/>
                  <a:pt x="11607586" y="1481838"/>
                  <a:pt x="11607586" y="1476202"/>
                </a:cubicBezTo>
                <a:lnTo>
                  <a:pt x="11608180" y="1464851"/>
                </a:lnTo>
                <a:lnTo>
                  <a:pt x="11608678" y="1464884"/>
                </a:lnTo>
                <a:close/>
                <a:moveTo>
                  <a:pt x="11594916" y="1464394"/>
                </a:moveTo>
                <a:lnTo>
                  <a:pt x="11594942" y="1464884"/>
                </a:lnTo>
                <a:lnTo>
                  <a:pt x="11595440" y="1464852"/>
                </a:lnTo>
                <a:lnTo>
                  <a:pt x="11596034" y="1476202"/>
                </a:lnTo>
                <a:cubicBezTo>
                  <a:pt x="11596034" y="1481838"/>
                  <a:pt x="11595975" y="1487460"/>
                  <a:pt x="11594663" y="1493044"/>
                </a:cubicBezTo>
                <a:cubicBezTo>
                  <a:pt x="11594706" y="1524133"/>
                  <a:pt x="11592255" y="1554782"/>
                  <a:pt x="11587196" y="1584794"/>
                </a:cubicBezTo>
                <a:lnTo>
                  <a:pt x="11586658" y="1591418"/>
                </a:lnTo>
                <a:cubicBezTo>
                  <a:pt x="11586488" y="1591423"/>
                  <a:pt x="11586320" y="1591427"/>
                  <a:pt x="11586152" y="1591480"/>
                </a:cubicBezTo>
                <a:cubicBezTo>
                  <a:pt x="11535877" y="1941574"/>
                  <a:pt x="11254838" y="2220146"/>
                  <a:pt x="10895987" y="2279078"/>
                </a:cubicBezTo>
                <a:lnTo>
                  <a:pt x="10895871" y="2280217"/>
                </a:lnTo>
                <a:cubicBezTo>
                  <a:pt x="10890560" y="2281220"/>
                  <a:pt x="10885231" y="2282161"/>
                  <a:pt x="10879654" y="2281745"/>
                </a:cubicBezTo>
                <a:cubicBezTo>
                  <a:pt x="10848482" y="2287255"/>
                  <a:pt x="10816602" y="2290213"/>
                  <a:pt x="10784227" y="2290736"/>
                </a:cubicBezTo>
                <a:lnTo>
                  <a:pt x="10767109" y="2292349"/>
                </a:lnTo>
                <a:lnTo>
                  <a:pt x="10767083" y="2291858"/>
                </a:lnTo>
                <a:lnTo>
                  <a:pt x="10766584" y="2291891"/>
                </a:lnTo>
                <a:cubicBezTo>
                  <a:pt x="10766018" y="2288119"/>
                  <a:pt x="10765991" y="2284333"/>
                  <a:pt x="10765991" y="2280541"/>
                </a:cubicBezTo>
                <a:cubicBezTo>
                  <a:pt x="10765991" y="2274903"/>
                  <a:pt x="10766050" y="2269279"/>
                  <a:pt x="10767362" y="2263693"/>
                </a:cubicBezTo>
                <a:cubicBezTo>
                  <a:pt x="10767319" y="2232611"/>
                  <a:pt x="10769769" y="2201969"/>
                  <a:pt x="10774826" y="2171962"/>
                </a:cubicBezTo>
                <a:lnTo>
                  <a:pt x="10775366" y="2165325"/>
                </a:lnTo>
                <a:cubicBezTo>
                  <a:pt x="10775535" y="2165320"/>
                  <a:pt x="10775704" y="2165315"/>
                  <a:pt x="10775872" y="2165262"/>
                </a:cubicBezTo>
                <a:cubicBezTo>
                  <a:pt x="10826148" y="1815167"/>
                  <a:pt x="11107187" y="1536596"/>
                  <a:pt x="11466037" y="1477664"/>
                </a:cubicBezTo>
                <a:lnTo>
                  <a:pt x="11466154" y="1476525"/>
                </a:lnTo>
                <a:cubicBezTo>
                  <a:pt x="11471463" y="1475523"/>
                  <a:pt x="11476791" y="1474582"/>
                  <a:pt x="11482367" y="1474998"/>
                </a:cubicBezTo>
                <a:cubicBezTo>
                  <a:pt x="11513550" y="1469485"/>
                  <a:pt x="11545443" y="1466527"/>
                  <a:pt x="11577829" y="1466004"/>
                </a:cubicBezTo>
                <a:close/>
                <a:moveTo>
                  <a:pt x="9916551" y="1464394"/>
                </a:moveTo>
                <a:lnTo>
                  <a:pt x="9933638" y="1466004"/>
                </a:lnTo>
                <a:cubicBezTo>
                  <a:pt x="9966024" y="1466527"/>
                  <a:pt x="9997917" y="1469485"/>
                  <a:pt x="10029100" y="1474998"/>
                </a:cubicBezTo>
                <a:cubicBezTo>
                  <a:pt x="10034676" y="1474582"/>
                  <a:pt x="10040004" y="1475523"/>
                  <a:pt x="10045313" y="1476525"/>
                </a:cubicBezTo>
                <a:lnTo>
                  <a:pt x="10045430" y="1477664"/>
                </a:lnTo>
                <a:cubicBezTo>
                  <a:pt x="10404280" y="1536596"/>
                  <a:pt x="10685319" y="1815167"/>
                  <a:pt x="10735596" y="2165262"/>
                </a:cubicBezTo>
                <a:cubicBezTo>
                  <a:pt x="10735763" y="2165315"/>
                  <a:pt x="10735932" y="2165320"/>
                  <a:pt x="10736101" y="2165325"/>
                </a:cubicBezTo>
                <a:lnTo>
                  <a:pt x="10736641" y="2171962"/>
                </a:lnTo>
                <a:cubicBezTo>
                  <a:pt x="10741698" y="2201969"/>
                  <a:pt x="10744148" y="2232611"/>
                  <a:pt x="10744105" y="2263693"/>
                </a:cubicBezTo>
                <a:cubicBezTo>
                  <a:pt x="10745417" y="2269279"/>
                  <a:pt x="10745476" y="2274903"/>
                  <a:pt x="10745476" y="2280541"/>
                </a:cubicBezTo>
                <a:cubicBezTo>
                  <a:pt x="10745476" y="2284333"/>
                  <a:pt x="10745449" y="2288119"/>
                  <a:pt x="10744883" y="2291891"/>
                </a:cubicBezTo>
                <a:lnTo>
                  <a:pt x="10744384" y="2291858"/>
                </a:lnTo>
                <a:lnTo>
                  <a:pt x="10744358" y="2292349"/>
                </a:lnTo>
                <a:lnTo>
                  <a:pt x="10727240" y="2290736"/>
                </a:lnTo>
                <a:cubicBezTo>
                  <a:pt x="10694865" y="2290213"/>
                  <a:pt x="10662985" y="2287255"/>
                  <a:pt x="10631813" y="2281745"/>
                </a:cubicBezTo>
                <a:cubicBezTo>
                  <a:pt x="10626236" y="2282161"/>
                  <a:pt x="10620907" y="2281220"/>
                  <a:pt x="10615596" y="2280217"/>
                </a:cubicBezTo>
                <a:lnTo>
                  <a:pt x="10615480" y="2279078"/>
                </a:lnTo>
                <a:cubicBezTo>
                  <a:pt x="10256629" y="2220146"/>
                  <a:pt x="9975590" y="1941574"/>
                  <a:pt x="9925315" y="1591480"/>
                </a:cubicBezTo>
                <a:cubicBezTo>
                  <a:pt x="9925147" y="1591427"/>
                  <a:pt x="9924979" y="1591423"/>
                  <a:pt x="9924809" y="1591418"/>
                </a:cubicBezTo>
                <a:lnTo>
                  <a:pt x="9924271" y="1584794"/>
                </a:lnTo>
                <a:cubicBezTo>
                  <a:pt x="9919212" y="1554782"/>
                  <a:pt x="9916761" y="1524133"/>
                  <a:pt x="9916804" y="1493044"/>
                </a:cubicBezTo>
                <a:cubicBezTo>
                  <a:pt x="9915492" y="1487460"/>
                  <a:pt x="9915433" y="1481838"/>
                  <a:pt x="9915433" y="1476202"/>
                </a:cubicBezTo>
                <a:lnTo>
                  <a:pt x="9916027" y="1464852"/>
                </a:lnTo>
                <a:lnTo>
                  <a:pt x="9916525" y="1464884"/>
                </a:lnTo>
                <a:close/>
                <a:moveTo>
                  <a:pt x="9902763" y="1464394"/>
                </a:moveTo>
                <a:lnTo>
                  <a:pt x="9902789" y="1464884"/>
                </a:lnTo>
                <a:lnTo>
                  <a:pt x="9903287" y="1464852"/>
                </a:lnTo>
                <a:lnTo>
                  <a:pt x="9903881" y="1476202"/>
                </a:lnTo>
                <a:cubicBezTo>
                  <a:pt x="9903881" y="1481838"/>
                  <a:pt x="9903822" y="1487460"/>
                  <a:pt x="9902510" y="1493044"/>
                </a:cubicBezTo>
                <a:cubicBezTo>
                  <a:pt x="9902553" y="1524133"/>
                  <a:pt x="9900102" y="1554782"/>
                  <a:pt x="9895043" y="1584794"/>
                </a:cubicBezTo>
                <a:lnTo>
                  <a:pt x="9894505" y="1591418"/>
                </a:lnTo>
                <a:cubicBezTo>
                  <a:pt x="9894335" y="1591423"/>
                  <a:pt x="9894167" y="1591427"/>
                  <a:pt x="9893999" y="1591480"/>
                </a:cubicBezTo>
                <a:cubicBezTo>
                  <a:pt x="9843724" y="1941574"/>
                  <a:pt x="9562685" y="2220146"/>
                  <a:pt x="9203834" y="2279078"/>
                </a:cubicBezTo>
                <a:lnTo>
                  <a:pt x="9203718" y="2280217"/>
                </a:lnTo>
                <a:cubicBezTo>
                  <a:pt x="9198407" y="2281220"/>
                  <a:pt x="9193078" y="2282161"/>
                  <a:pt x="9187501" y="2281745"/>
                </a:cubicBezTo>
                <a:cubicBezTo>
                  <a:pt x="9156329" y="2287255"/>
                  <a:pt x="9124449" y="2290213"/>
                  <a:pt x="9092074" y="2290736"/>
                </a:cubicBezTo>
                <a:lnTo>
                  <a:pt x="9074956" y="2292349"/>
                </a:lnTo>
                <a:lnTo>
                  <a:pt x="9074930" y="2291858"/>
                </a:lnTo>
                <a:lnTo>
                  <a:pt x="9074431" y="2291891"/>
                </a:lnTo>
                <a:cubicBezTo>
                  <a:pt x="9073865" y="2288119"/>
                  <a:pt x="9073838" y="2284333"/>
                  <a:pt x="9073838" y="2280541"/>
                </a:cubicBezTo>
                <a:cubicBezTo>
                  <a:pt x="9073838" y="2274903"/>
                  <a:pt x="9073897" y="2269279"/>
                  <a:pt x="9075209" y="2263693"/>
                </a:cubicBezTo>
                <a:cubicBezTo>
                  <a:pt x="9075166" y="2232611"/>
                  <a:pt x="9077616" y="2201969"/>
                  <a:pt x="9082673" y="2171962"/>
                </a:cubicBezTo>
                <a:lnTo>
                  <a:pt x="9083213" y="2165325"/>
                </a:lnTo>
                <a:cubicBezTo>
                  <a:pt x="9083382" y="2165320"/>
                  <a:pt x="9083551" y="2165315"/>
                  <a:pt x="9083718" y="2165262"/>
                </a:cubicBezTo>
                <a:cubicBezTo>
                  <a:pt x="9133995" y="1815167"/>
                  <a:pt x="9415034" y="1536596"/>
                  <a:pt x="9773884" y="1477664"/>
                </a:cubicBezTo>
                <a:lnTo>
                  <a:pt x="9774001" y="1476525"/>
                </a:lnTo>
                <a:cubicBezTo>
                  <a:pt x="9779310" y="1475523"/>
                  <a:pt x="9784638" y="1474582"/>
                  <a:pt x="9790214" y="1474998"/>
                </a:cubicBezTo>
                <a:cubicBezTo>
                  <a:pt x="9821397" y="1469485"/>
                  <a:pt x="9853290" y="1466527"/>
                  <a:pt x="9885676" y="1466004"/>
                </a:cubicBezTo>
                <a:close/>
                <a:moveTo>
                  <a:pt x="8224400" y="1464394"/>
                </a:moveTo>
                <a:lnTo>
                  <a:pt x="8241488" y="1466004"/>
                </a:lnTo>
                <a:cubicBezTo>
                  <a:pt x="8273873" y="1466527"/>
                  <a:pt x="8305766" y="1469485"/>
                  <a:pt x="8336949" y="1474998"/>
                </a:cubicBezTo>
                <a:cubicBezTo>
                  <a:pt x="8342525" y="1474582"/>
                  <a:pt x="8347853" y="1475523"/>
                  <a:pt x="8353162" y="1476525"/>
                </a:cubicBezTo>
                <a:lnTo>
                  <a:pt x="8353279" y="1477664"/>
                </a:lnTo>
                <a:cubicBezTo>
                  <a:pt x="8712129" y="1536596"/>
                  <a:pt x="8993168" y="1815167"/>
                  <a:pt x="9043444" y="2165262"/>
                </a:cubicBezTo>
                <a:cubicBezTo>
                  <a:pt x="9043612" y="2165315"/>
                  <a:pt x="9043781" y="2165320"/>
                  <a:pt x="9043950" y="2165325"/>
                </a:cubicBezTo>
                <a:lnTo>
                  <a:pt x="9044490" y="2171962"/>
                </a:lnTo>
                <a:cubicBezTo>
                  <a:pt x="9049547" y="2201969"/>
                  <a:pt x="9051997" y="2232611"/>
                  <a:pt x="9051954" y="2263693"/>
                </a:cubicBezTo>
                <a:cubicBezTo>
                  <a:pt x="9053266" y="2269279"/>
                  <a:pt x="9053325" y="2274903"/>
                  <a:pt x="9053325" y="2280541"/>
                </a:cubicBezTo>
                <a:cubicBezTo>
                  <a:pt x="9053325" y="2284333"/>
                  <a:pt x="9053298" y="2288119"/>
                  <a:pt x="9052732" y="2291891"/>
                </a:cubicBezTo>
                <a:lnTo>
                  <a:pt x="9052233" y="2291858"/>
                </a:lnTo>
                <a:lnTo>
                  <a:pt x="9052207" y="2292349"/>
                </a:lnTo>
                <a:lnTo>
                  <a:pt x="9035089" y="2290736"/>
                </a:lnTo>
                <a:cubicBezTo>
                  <a:pt x="9002714" y="2290213"/>
                  <a:pt x="8970834" y="2287255"/>
                  <a:pt x="8939662" y="2281745"/>
                </a:cubicBezTo>
                <a:cubicBezTo>
                  <a:pt x="8934085" y="2282161"/>
                  <a:pt x="8928756" y="2281220"/>
                  <a:pt x="8923445" y="2280217"/>
                </a:cubicBezTo>
                <a:lnTo>
                  <a:pt x="8923329" y="2279078"/>
                </a:lnTo>
                <a:cubicBezTo>
                  <a:pt x="8564478" y="2220146"/>
                  <a:pt x="8283439" y="1941574"/>
                  <a:pt x="8233164" y="1591480"/>
                </a:cubicBezTo>
                <a:cubicBezTo>
                  <a:pt x="8232996" y="1591427"/>
                  <a:pt x="8232828" y="1591423"/>
                  <a:pt x="8232658" y="1591418"/>
                </a:cubicBezTo>
                <a:lnTo>
                  <a:pt x="8232120" y="1584794"/>
                </a:lnTo>
                <a:cubicBezTo>
                  <a:pt x="8227061" y="1554782"/>
                  <a:pt x="8224611" y="1524133"/>
                  <a:pt x="8224653" y="1493044"/>
                </a:cubicBezTo>
                <a:cubicBezTo>
                  <a:pt x="8223341" y="1487460"/>
                  <a:pt x="8223282" y="1481838"/>
                  <a:pt x="8223282" y="1476202"/>
                </a:cubicBezTo>
                <a:lnTo>
                  <a:pt x="8223876" y="1464852"/>
                </a:lnTo>
                <a:lnTo>
                  <a:pt x="8224374" y="1464884"/>
                </a:lnTo>
                <a:close/>
                <a:moveTo>
                  <a:pt x="8210612" y="1464394"/>
                </a:moveTo>
                <a:lnTo>
                  <a:pt x="8210638" y="1464884"/>
                </a:lnTo>
                <a:lnTo>
                  <a:pt x="8211136" y="1464852"/>
                </a:lnTo>
                <a:lnTo>
                  <a:pt x="8211730" y="1476202"/>
                </a:lnTo>
                <a:cubicBezTo>
                  <a:pt x="8211730" y="1481838"/>
                  <a:pt x="8211672" y="1487460"/>
                  <a:pt x="8210360" y="1493044"/>
                </a:cubicBezTo>
                <a:cubicBezTo>
                  <a:pt x="8210402" y="1524133"/>
                  <a:pt x="8207951" y="1554782"/>
                  <a:pt x="8202893" y="1584794"/>
                </a:cubicBezTo>
                <a:lnTo>
                  <a:pt x="8202354" y="1591418"/>
                </a:lnTo>
                <a:cubicBezTo>
                  <a:pt x="8202185" y="1591423"/>
                  <a:pt x="8202016" y="1591427"/>
                  <a:pt x="8201849" y="1591480"/>
                </a:cubicBezTo>
                <a:cubicBezTo>
                  <a:pt x="8151573" y="1941574"/>
                  <a:pt x="7870534" y="2220146"/>
                  <a:pt x="7511683" y="2279078"/>
                </a:cubicBezTo>
                <a:lnTo>
                  <a:pt x="7511567" y="2280217"/>
                </a:lnTo>
                <a:cubicBezTo>
                  <a:pt x="7506256" y="2281220"/>
                  <a:pt x="7500927" y="2282161"/>
                  <a:pt x="7495350" y="2281745"/>
                </a:cubicBezTo>
                <a:cubicBezTo>
                  <a:pt x="7464178" y="2287255"/>
                  <a:pt x="7432298" y="2290213"/>
                  <a:pt x="7399924" y="2290736"/>
                </a:cubicBezTo>
                <a:lnTo>
                  <a:pt x="7382805" y="2292349"/>
                </a:lnTo>
                <a:lnTo>
                  <a:pt x="7382779" y="2291858"/>
                </a:lnTo>
                <a:lnTo>
                  <a:pt x="7382280" y="2291891"/>
                </a:lnTo>
                <a:cubicBezTo>
                  <a:pt x="7381714" y="2288119"/>
                  <a:pt x="7381687" y="2284333"/>
                  <a:pt x="7381687" y="2280541"/>
                </a:cubicBezTo>
                <a:cubicBezTo>
                  <a:pt x="7381687" y="2274903"/>
                  <a:pt x="7381746" y="2269279"/>
                  <a:pt x="7383058" y="2263693"/>
                </a:cubicBezTo>
                <a:cubicBezTo>
                  <a:pt x="7383016" y="2232611"/>
                  <a:pt x="7385465" y="2201969"/>
                  <a:pt x="7390522" y="2171962"/>
                </a:cubicBezTo>
                <a:lnTo>
                  <a:pt x="7391062" y="2165325"/>
                </a:lnTo>
                <a:cubicBezTo>
                  <a:pt x="7391231" y="2165320"/>
                  <a:pt x="7391400" y="2165315"/>
                  <a:pt x="7391568" y="2165262"/>
                </a:cubicBezTo>
                <a:cubicBezTo>
                  <a:pt x="7441844" y="1815167"/>
                  <a:pt x="7722883" y="1536596"/>
                  <a:pt x="8081734" y="1477664"/>
                </a:cubicBezTo>
                <a:lnTo>
                  <a:pt x="8081851" y="1476525"/>
                </a:lnTo>
                <a:cubicBezTo>
                  <a:pt x="8087159" y="1475523"/>
                  <a:pt x="8092487" y="1474582"/>
                  <a:pt x="8098063" y="1474998"/>
                </a:cubicBezTo>
                <a:cubicBezTo>
                  <a:pt x="8129247" y="1469485"/>
                  <a:pt x="8161139" y="1466527"/>
                  <a:pt x="8193525" y="1466004"/>
                </a:cubicBezTo>
                <a:close/>
                <a:moveTo>
                  <a:pt x="6532249" y="1464394"/>
                </a:moveTo>
                <a:lnTo>
                  <a:pt x="6549337" y="1466004"/>
                </a:lnTo>
                <a:cubicBezTo>
                  <a:pt x="6581722" y="1466527"/>
                  <a:pt x="6613615" y="1469485"/>
                  <a:pt x="6644798" y="1474998"/>
                </a:cubicBezTo>
                <a:cubicBezTo>
                  <a:pt x="6650374" y="1474582"/>
                  <a:pt x="6655702" y="1475523"/>
                  <a:pt x="6661011" y="1476525"/>
                </a:cubicBezTo>
                <a:lnTo>
                  <a:pt x="6661128" y="1477664"/>
                </a:lnTo>
                <a:cubicBezTo>
                  <a:pt x="7019978" y="1536596"/>
                  <a:pt x="7301017" y="1815167"/>
                  <a:pt x="7351294" y="2165262"/>
                </a:cubicBezTo>
                <a:cubicBezTo>
                  <a:pt x="7351461" y="2165315"/>
                  <a:pt x="7351631" y="2165320"/>
                  <a:pt x="7351799" y="2165325"/>
                </a:cubicBezTo>
                <a:lnTo>
                  <a:pt x="7352340" y="2171962"/>
                </a:lnTo>
                <a:cubicBezTo>
                  <a:pt x="7357396" y="2201969"/>
                  <a:pt x="7359846" y="2232611"/>
                  <a:pt x="7359804" y="2263693"/>
                </a:cubicBezTo>
                <a:cubicBezTo>
                  <a:pt x="7361116" y="2269279"/>
                  <a:pt x="7361174" y="2274903"/>
                  <a:pt x="7361174" y="2280541"/>
                </a:cubicBezTo>
                <a:cubicBezTo>
                  <a:pt x="7361174" y="2284333"/>
                  <a:pt x="7361147" y="2288119"/>
                  <a:pt x="7360581" y="2291891"/>
                </a:cubicBezTo>
                <a:lnTo>
                  <a:pt x="7360082" y="2291858"/>
                </a:lnTo>
                <a:lnTo>
                  <a:pt x="7360056" y="2292349"/>
                </a:lnTo>
                <a:lnTo>
                  <a:pt x="7342938" y="2290736"/>
                </a:lnTo>
                <a:cubicBezTo>
                  <a:pt x="7310564" y="2290213"/>
                  <a:pt x="7278683" y="2287255"/>
                  <a:pt x="7247511" y="2281745"/>
                </a:cubicBezTo>
                <a:cubicBezTo>
                  <a:pt x="7241934" y="2282161"/>
                  <a:pt x="7236605" y="2281220"/>
                  <a:pt x="7231295" y="2280217"/>
                </a:cubicBezTo>
                <a:lnTo>
                  <a:pt x="7231179" y="2279078"/>
                </a:lnTo>
                <a:cubicBezTo>
                  <a:pt x="6872327" y="2220146"/>
                  <a:pt x="6591288" y="1941574"/>
                  <a:pt x="6541013" y="1591480"/>
                </a:cubicBezTo>
                <a:cubicBezTo>
                  <a:pt x="6540845" y="1591427"/>
                  <a:pt x="6540677" y="1591423"/>
                  <a:pt x="6540507" y="1591418"/>
                </a:cubicBezTo>
                <a:lnTo>
                  <a:pt x="6539969" y="1584794"/>
                </a:lnTo>
                <a:cubicBezTo>
                  <a:pt x="6534910" y="1554782"/>
                  <a:pt x="6532460" y="1524133"/>
                  <a:pt x="6532502" y="1493044"/>
                </a:cubicBezTo>
                <a:cubicBezTo>
                  <a:pt x="6531190" y="1487460"/>
                  <a:pt x="6531131" y="1481838"/>
                  <a:pt x="6531131" y="1476202"/>
                </a:cubicBezTo>
                <a:lnTo>
                  <a:pt x="6531725" y="1464852"/>
                </a:lnTo>
                <a:lnTo>
                  <a:pt x="6532223" y="1464884"/>
                </a:lnTo>
                <a:close/>
                <a:moveTo>
                  <a:pt x="6518461" y="1464394"/>
                </a:moveTo>
                <a:lnTo>
                  <a:pt x="6518487" y="1464884"/>
                </a:lnTo>
                <a:lnTo>
                  <a:pt x="6518985" y="1464852"/>
                </a:lnTo>
                <a:lnTo>
                  <a:pt x="6519579" y="1476202"/>
                </a:lnTo>
                <a:cubicBezTo>
                  <a:pt x="6519579" y="1481838"/>
                  <a:pt x="6519520" y="1487460"/>
                  <a:pt x="6518208" y="1493044"/>
                </a:cubicBezTo>
                <a:cubicBezTo>
                  <a:pt x="6518250" y="1524133"/>
                  <a:pt x="6515800" y="1554782"/>
                  <a:pt x="6510741" y="1584794"/>
                </a:cubicBezTo>
                <a:lnTo>
                  <a:pt x="6510203" y="1591418"/>
                </a:lnTo>
                <a:cubicBezTo>
                  <a:pt x="6510033" y="1591423"/>
                  <a:pt x="6509865" y="1591427"/>
                  <a:pt x="6509697" y="1591480"/>
                </a:cubicBezTo>
                <a:cubicBezTo>
                  <a:pt x="6459422" y="1941574"/>
                  <a:pt x="6178383" y="2220146"/>
                  <a:pt x="5819531" y="2279078"/>
                </a:cubicBezTo>
                <a:lnTo>
                  <a:pt x="5819415" y="2280217"/>
                </a:lnTo>
                <a:cubicBezTo>
                  <a:pt x="5814105" y="2281220"/>
                  <a:pt x="5808776" y="2282161"/>
                  <a:pt x="5803199" y="2281745"/>
                </a:cubicBezTo>
                <a:cubicBezTo>
                  <a:pt x="5772027" y="2287255"/>
                  <a:pt x="5740146" y="2290213"/>
                  <a:pt x="5707772" y="2290736"/>
                </a:cubicBezTo>
                <a:lnTo>
                  <a:pt x="5690654" y="2292349"/>
                </a:lnTo>
                <a:lnTo>
                  <a:pt x="5690628" y="2291858"/>
                </a:lnTo>
                <a:lnTo>
                  <a:pt x="5690129" y="2291891"/>
                </a:lnTo>
                <a:cubicBezTo>
                  <a:pt x="5689563" y="2288119"/>
                  <a:pt x="5689536" y="2284333"/>
                  <a:pt x="5689536" y="2280541"/>
                </a:cubicBezTo>
                <a:cubicBezTo>
                  <a:pt x="5689536" y="2274903"/>
                  <a:pt x="5689594" y="2269279"/>
                  <a:pt x="5690906" y="2263693"/>
                </a:cubicBezTo>
                <a:cubicBezTo>
                  <a:pt x="5690864" y="2232611"/>
                  <a:pt x="5693314" y="2201969"/>
                  <a:pt x="5698370" y="2171962"/>
                </a:cubicBezTo>
                <a:lnTo>
                  <a:pt x="5698911" y="2165325"/>
                </a:lnTo>
                <a:cubicBezTo>
                  <a:pt x="5699079" y="2165320"/>
                  <a:pt x="5699249" y="2165315"/>
                  <a:pt x="5699416" y="2165262"/>
                </a:cubicBezTo>
                <a:cubicBezTo>
                  <a:pt x="5749693" y="1815167"/>
                  <a:pt x="6030732" y="1536596"/>
                  <a:pt x="6389582" y="1477664"/>
                </a:cubicBezTo>
                <a:lnTo>
                  <a:pt x="6389699" y="1476525"/>
                </a:lnTo>
                <a:cubicBezTo>
                  <a:pt x="6395008" y="1475523"/>
                  <a:pt x="6400336" y="1474582"/>
                  <a:pt x="6405912" y="1474998"/>
                </a:cubicBezTo>
                <a:cubicBezTo>
                  <a:pt x="6437095" y="1469485"/>
                  <a:pt x="6468988" y="1466527"/>
                  <a:pt x="6501373" y="1466004"/>
                </a:cubicBezTo>
                <a:close/>
                <a:moveTo>
                  <a:pt x="4840098" y="1464394"/>
                </a:moveTo>
                <a:lnTo>
                  <a:pt x="4857185" y="1466004"/>
                </a:lnTo>
                <a:cubicBezTo>
                  <a:pt x="4889571" y="1466527"/>
                  <a:pt x="4921463" y="1469485"/>
                  <a:pt x="4952647" y="1474998"/>
                </a:cubicBezTo>
                <a:cubicBezTo>
                  <a:pt x="4958223" y="1474582"/>
                  <a:pt x="4963551" y="1475523"/>
                  <a:pt x="4968859" y="1476525"/>
                </a:cubicBezTo>
                <a:lnTo>
                  <a:pt x="4968976" y="1477664"/>
                </a:lnTo>
                <a:cubicBezTo>
                  <a:pt x="5327827" y="1536596"/>
                  <a:pt x="5608866" y="1815167"/>
                  <a:pt x="5659142" y="2165262"/>
                </a:cubicBezTo>
                <a:cubicBezTo>
                  <a:pt x="5659310" y="2165315"/>
                  <a:pt x="5659479" y="2165320"/>
                  <a:pt x="5659648" y="2165325"/>
                </a:cubicBezTo>
                <a:lnTo>
                  <a:pt x="5660188" y="2171962"/>
                </a:lnTo>
                <a:cubicBezTo>
                  <a:pt x="5665245" y="2201969"/>
                  <a:pt x="5667694" y="2232611"/>
                  <a:pt x="5667652" y="2263693"/>
                </a:cubicBezTo>
                <a:cubicBezTo>
                  <a:pt x="5668964" y="2269279"/>
                  <a:pt x="5669023" y="2274903"/>
                  <a:pt x="5669023" y="2280541"/>
                </a:cubicBezTo>
                <a:cubicBezTo>
                  <a:pt x="5669023" y="2284333"/>
                  <a:pt x="5668996" y="2288119"/>
                  <a:pt x="5668430" y="2291891"/>
                </a:cubicBezTo>
                <a:lnTo>
                  <a:pt x="5667931" y="2291858"/>
                </a:lnTo>
                <a:lnTo>
                  <a:pt x="5667905" y="2292349"/>
                </a:lnTo>
                <a:lnTo>
                  <a:pt x="5650786" y="2290736"/>
                </a:lnTo>
                <a:cubicBezTo>
                  <a:pt x="5618412" y="2290213"/>
                  <a:pt x="5586532" y="2287255"/>
                  <a:pt x="5555360" y="2281745"/>
                </a:cubicBezTo>
                <a:cubicBezTo>
                  <a:pt x="5549783" y="2282161"/>
                  <a:pt x="5544454" y="2281220"/>
                  <a:pt x="5539143" y="2280217"/>
                </a:cubicBezTo>
                <a:lnTo>
                  <a:pt x="5539027" y="2279078"/>
                </a:lnTo>
                <a:cubicBezTo>
                  <a:pt x="5180176" y="2220146"/>
                  <a:pt x="4899137" y="1941574"/>
                  <a:pt x="4848861" y="1591480"/>
                </a:cubicBezTo>
                <a:cubicBezTo>
                  <a:pt x="4848694" y="1591427"/>
                  <a:pt x="4848525" y="1591423"/>
                  <a:pt x="4848356" y="1591418"/>
                </a:cubicBezTo>
                <a:lnTo>
                  <a:pt x="4847817" y="1584794"/>
                </a:lnTo>
                <a:cubicBezTo>
                  <a:pt x="4842759" y="1554782"/>
                  <a:pt x="4840308" y="1524133"/>
                  <a:pt x="4840350" y="1493044"/>
                </a:cubicBezTo>
                <a:cubicBezTo>
                  <a:pt x="4839038" y="1487460"/>
                  <a:pt x="4838980" y="1481838"/>
                  <a:pt x="4838980" y="1476202"/>
                </a:cubicBezTo>
                <a:lnTo>
                  <a:pt x="4839574" y="1464852"/>
                </a:lnTo>
                <a:lnTo>
                  <a:pt x="4840072" y="1464884"/>
                </a:lnTo>
                <a:close/>
                <a:moveTo>
                  <a:pt x="4826310" y="1464394"/>
                </a:moveTo>
                <a:lnTo>
                  <a:pt x="4826336" y="1464884"/>
                </a:lnTo>
                <a:lnTo>
                  <a:pt x="4826834" y="1464852"/>
                </a:lnTo>
                <a:lnTo>
                  <a:pt x="4827428" y="1476202"/>
                </a:lnTo>
                <a:cubicBezTo>
                  <a:pt x="4827428" y="1481838"/>
                  <a:pt x="4827369" y="1487460"/>
                  <a:pt x="4826057" y="1493044"/>
                </a:cubicBezTo>
                <a:cubicBezTo>
                  <a:pt x="4826099" y="1524133"/>
                  <a:pt x="4823649" y="1554782"/>
                  <a:pt x="4818590" y="1584794"/>
                </a:cubicBezTo>
                <a:lnTo>
                  <a:pt x="4818052" y="1591418"/>
                </a:lnTo>
                <a:cubicBezTo>
                  <a:pt x="4817882" y="1591423"/>
                  <a:pt x="4817714" y="1591427"/>
                  <a:pt x="4817546" y="1591480"/>
                </a:cubicBezTo>
                <a:cubicBezTo>
                  <a:pt x="4767271" y="1941574"/>
                  <a:pt x="4486232" y="2220146"/>
                  <a:pt x="4127381" y="2279078"/>
                </a:cubicBezTo>
                <a:lnTo>
                  <a:pt x="4127264" y="2280217"/>
                </a:lnTo>
                <a:cubicBezTo>
                  <a:pt x="4121954" y="2281220"/>
                  <a:pt x="4116625" y="2282161"/>
                  <a:pt x="4111048" y="2281745"/>
                </a:cubicBezTo>
                <a:cubicBezTo>
                  <a:pt x="4079876" y="2287255"/>
                  <a:pt x="4047996" y="2290213"/>
                  <a:pt x="4015621" y="2290736"/>
                </a:cubicBezTo>
                <a:lnTo>
                  <a:pt x="3998503" y="2292349"/>
                </a:lnTo>
                <a:lnTo>
                  <a:pt x="3998477" y="2291858"/>
                </a:lnTo>
                <a:lnTo>
                  <a:pt x="3997978" y="2291891"/>
                </a:lnTo>
                <a:cubicBezTo>
                  <a:pt x="3997412" y="2288119"/>
                  <a:pt x="3997385" y="2284333"/>
                  <a:pt x="3997385" y="2280541"/>
                </a:cubicBezTo>
                <a:cubicBezTo>
                  <a:pt x="3997385" y="2274903"/>
                  <a:pt x="3997443" y="2269279"/>
                  <a:pt x="3998755" y="2263693"/>
                </a:cubicBezTo>
                <a:cubicBezTo>
                  <a:pt x="3998713" y="2232611"/>
                  <a:pt x="4001163" y="2201969"/>
                  <a:pt x="4006219" y="2171962"/>
                </a:cubicBezTo>
                <a:lnTo>
                  <a:pt x="4006760" y="2165325"/>
                </a:lnTo>
                <a:cubicBezTo>
                  <a:pt x="4006928" y="2165320"/>
                  <a:pt x="4007098" y="2165315"/>
                  <a:pt x="4007265" y="2165262"/>
                </a:cubicBezTo>
                <a:cubicBezTo>
                  <a:pt x="4057542" y="1815167"/>
                  <a:pt x="4338581" y="1536596"/>
                  <a:pt x="4697431" y="1477664"/>
                </a:cubicBezTo>
                <a:lnTo>
                  <a:pt x="4697548" y="1476525"/>
                </a:lnTo>
                <a:cubicBezTo>
                  <a:pt x="4702857" y="1475523"/>
                  <a:pt x="4708185" y="1474582"/>
                  <a:pt x="4713761" y="1474998"/>
                </a:cubicBezTo>
                <a:cubicBezTo>
                  <a:pt x="4744944" y="1469485"/>
                  <a:pt x="4776837" y="1466527"/>
                  <a:pt x="4809222" y="1466004"/>
                </a:cubicBezTo>
                <a:close/>
                <a:moveTo>
                  <a:pt x="3147947" y="1464394"/>
                </a:moveTo>
                <a:lnTo>
                  <a:pt x="3165034" y="1466004"/>
                </a:lnTo>
                <a:cubicBezTo>
                  <a:pt x="3197420" y="1466527"/>
                  <a:pt x="3229312" y="1469485"/>
                  <a:pt x="3260496" y="1474998"/>
                </a:cubicBezTo>
                <a:cubicBezTo>
                  <a:pt x="3266072" y="1474582"/>
                  <a:pt x="3271400" y="1475523"/>
                  <a:pt x="3276708" y="1476525"/>
                </a:cubicBezTo>
                <a:lnTo>
                  <a:pt x="3276826" y="1477664"/>
                </a:lnTo>
                <a:cubicBezTo>
                  <a:pt x="3635676" y="1536596"/>
                  <a:pt x="3916715" y="1815167"/>
                  <a:pt x="3966991" y="2165262"/>
                </a:cubicBezTo>
                <a:cubicBezTo>
                  <a:pt x="3967159" y="2165315"/>
                  <a:pt x="3967328" y="2165320"/>
                  <a:pt x="3967497" y="2165325"/>
                </a:cubicBezTo>
                <a:lnTo>
                  <a:pt x="3968037" y="2171962"/>
                </a:lnTo>
                <a:cubicBezTo>
                  <a:pt x="3973094" y="2201969"/>
                  <a:pt x="3975543" y="2232611"/>
                  <a:pt x="3975501" y="2263693"/>
                </a:cubicBezTo>
                <a:cubicBezTo>
                  <a:pt x="3976813" y="2269279"/>
                  <a:pt x="3976872" y="2274903"/>
                  <a:pt x="3976872" y="2280541"/>
                </a:cubicBezTo>
                <a:cubicBezTo>
                  <a:pt x="3976872" y="2284333"/>
                  <a:pt x="3976845" y="2288119"/>
                  <a:pt x="3976279" y="2291891"/>
                </a:cubicBezTo>
                <a:lnTo>
                  <a:pt x="3975780" y="2291858"/>
                </a:lnTo>
                <a:lnTo>
                  <a:pt x="3975754" y="2292349"/>
                </a:lnTo>
                <a:lnTo>
                  <a:pt x="3958635" y="2290736"/>
                </a:lnTo>
                <a:cubicBezTo>
                  <a:pt x="3926261" y="2290213"/>
                  <a:pt x="3894381" y="2287255"/>
                  <a:pt x="3863209" y="2281745"/>
                </a:cubicBezTo>
                <a:cubicBezTo>
                  <a:pt x="3857632" y="2282161"/>
                  <a:pt x="3852303" y="2281220"/>
                  <a:pt x="3846992" y="2280217"/>
                </a:cubicBezTo>
                <a:lnTo>
                  <a:pt x="3846876" y="2279078"/>
                </a:lnTo>
                <a:cubicBezTo>
                  <a:pt x="3488025" y="2220146"/>
                  <a:pt x="3206986" y="1941574"/>
                  <a:pt x="3156710" y="1591480"/>
                </a:cubicBezTo>
                <a:cubicBezTo>
                  <a:pt x="3156543" y="1591427"/>
                  <a:pt x="3156374" y="1591423"/>
                  <a:pt x="3156205" y="1591418"/>
                </a:cubicBezTo>
                <a:lnTo>
                  <a:pt x="3155667" y="1584794"/>
                </a:lnTo>
                <a:cubicBezTo>
                  <a:pt x="3150608" y="1554782"/>
                  <a:pt x="3148157" y="1524133"/>
                  <a:pt x="3148199" y="1493044"/>
                </a:cubicBezTo>
                <a:cubicBezTo>
                  <a:pt x="3146887" y="1487460"/>
                  <a:pt x="3146829" y="1481838"/>
                  <a:pt x="3146829" y="1476202"/>
                </a:cubicBezTo>
                <a:lnTo>
                  <a:pt x="3147423" y="1464852"/>
                </a:lnTo>
                <a:lnTo>
                  <a:pt x="3147921" y="1464884"/>
                </a:lnTo>
                <a:close/>
                <a:moveTo>
                  <a:pt x="3134159" y="1464394"/>
                </a:moveTo>
                <a:lnTo>
                  <a:pt x="3134185" y="1464884"/>
                </a:lnTo>
                <a:lnTo>
                  <a:pt x="3134683" y="1464852"/>
                </a:lnTo>
                <a:lnTo>
                  <a:pt x="3135277" y="1476202"/>
                </a:lnTo>
                <a:cubicBezTo>
                  <a:pt x="3135277" y="1481838"/>
                  <a:pt x="3135218" y="1487460"/>
                  <a:pt x="3133906" y="1493044"/>
                </a:cubicBezTo>
                <a:cubicBezTo>
                  <a:pt x="3133948" y="1524133"/>
                  <a:pt x="3131498" y="1554782"/>
                  <a:pt x="3126439" y="1584794"/>
                </a:cubicBezTo>
                <a:lnTo>
                  <a:pt x="3125901" y="1591418"/>
                </a:lnTo>
                <a:cubicBezTo>
                  <a:pt x="3125731" y="1591423"/>
                  <a:pt x="3125563" y="1591427"/>
                  <a:pt x="3125395" y="1591480"/>
                </a:cubicBezTo>
                <a:cubicBezTo>
                  <a:pt x="3075120" y="1941574"/>
                  <a:pt x="2794081" y="2220146"/>
                  <a:pt x="2435230" y="2279078"/>
                </a:cubicBezTo>
                <a:lnTo>
                  <a:pt x="2435113" y="2280217"/>
                </a:lnTo>
                <a:cubicBezTo>
                  <a:pt x="2429803" y="2281220"/>
                  <a:pt x="2424474" y="2282161"/>
                  <a:pt x="2418897" y="2281745"/>
                </a:cubicBezTo>
                <a:cubicBezTo>
                  <a:pt x="2387725" y="2287255"/>
                  <a:pt x="2355845" y="2290213"/>
                  <a:pt x="2323470" y="2290736"/>
                </a:cubicBezTo>
                <a:lnTo>
                  <a:pt x="2306352" y="2292349"/>
                </a:lnTo>
                <a:lnTo>
                  <a:pt x="2306326" y="2291858"/>
                </a:lnTo>
                <a:lnTo>
                  <a:pt x="2305827" y="2291891"/>
                </a:lnTo>
                <a:cubicBezTo>
                  <a:pt x="2305261" y="2288119"/>
                  <a:pt x="2305234" y="2284333"/>
                  <a:pt x="2305234" y="2280541"/>
                </a:cubicBezTo>
                <a:cubicBezTo>
                  <a:pt x="2305234" y="2274903"/>
                  <a:pt x="2305292" y="2269279"/>
                  <a:pt x="2306604" y="2263693"/>
                </a:cubicBezTo>
                <a:cubicBezTo>
                  <a:pt x="2306562" y="2232611"/>
                  <a:pt x="2309012" y="2201969"/>
                  <a:pt x="2314068" y="2171962"/>
                </a:cubicBezTo>
                <a:lnTo>
                  <a:pt x="2314609" y="2165325"/>
                </a:lnTo>
                <a:cubicBezTo>
                  <a:pt x="2314777" y="2165320"/>
                  <a:pt x="2314947" y="2165315"/>
                  <a:pt x="2315114" y="2165262"/>
                </a:cubicBezTo>
                <a:cubicBezTo>
                  <a:pt x="2365391" y="1815167"/>
                  <a:pt x="2646430" y="1536596"/>
                  <a:pt x="3005280" y="1477664"/>
                </a:cubicBezTo>
                <a:lnTo>
                  <a:pt x="3005397" y="1476525"/>
                </a:lnTo>
                <a:cubicBezTo>
                  <a:pt x="3010706" y="1475523"/>
                  <a:pt x="3016034" y="1474582"/>
                  <a:pt x="3021610" y="1474998"/>
                </a:cubicBezTo>
                <a:cubicBezTo>
                  <a:pt x="3052793" y="1469485"/>
                  <a:pt x="3084686" y="1466527"/>
                  <a:pt x="3117071" y="1466004"/>
                </a:cubicBezTo>
                <a:close/>
                <a:moveTo>
                  <a:pt x="1455796" y="1464394"/>
                </a:moveTo>
                <a:lnTo>
                  <a:pt x="1472883" y="1466004"/>
                </a:lnTo>
                <a:cubicBezTo>
                  <a:pt x="1505269" y="1466527"/>
                  <a:pt x="1537161" y="1469485"/>
                  <a:pt x="1568345" y="1474998"/>
                </a:cubicBezTo>
                <a:cubicBezTo>
                  <a:pt x="1573921" y="1474582"/>
                  <a:pt x="1579249" y="1475523"/>
                  <a:pt x="1584557" y="1476525"/>
                </a:cubicBezTo>
                <a:lnTo>
                  <a:pt x="1584675" y="1477664"/>
                </a:lnTo>
                <a:cubicBezTo>
                  <a:pt x="1943525" y="1536596"/>
                  <a:pt x="2224564" y="1815167"/>
                  <a:pt x="2274840" y="2165262"/>
                </a:cubicBezTo>
                <a:cubicBezTo>
                  <a:pt x="2275008" y="2165315"/>
                  <a:pt x="2275177" y="2165320"/>
                  <a:pt x="2275346" y="2165325"/>
                </a:cubicBezTo>
                <a:lnTo>
                  <a:pt x="2275886" y="2171962"/>
                </a:lnTo>
                <a:cubicBezTo>
                  <a:pt x="2280943" y="2201969"/>
                  <a:pt x="2283392" y="2232611"/>
                  <a:pt x="2283350" y="2263693"/>
                </a:cubicBezTo>
                <a:cubicBezTo>
                  <a:pt x="2284662" y="2269279"/>
                  <a:pt x="2284721" y="2274903"/>
                  <a:pt x="2284721" y="2280541"/>
                </a:cubicBezTo>
                <a:cubicBezTo>
                  <a:pt x="2284721" y="2284333"/>
                  <a:pt x="2284694" y="2288119"/>
                  <a:pt x="2284128" y="2291891"/>
                </a:cubicBezTo>
                <a:lnTo>
                  <a:pt x="2283629" y="2291858"/>
                </a:lnTo>
                <a:lnTo>
                  <a:pt x="2283603" y="2292349"/>
                </a:lnTo>
                <a:lnTo>
                  <a:pt x="2266484" y="2290736"/>
                </a:lnTo>
                <a:cubicBezTo>
                  <a:pt x="2234110" y="2290213"/>
                  <a:pt x="2202230" y="2287255"/>
                  <a:pt x="2171058" y="2281745"/>
                </a:cubicBezTo>
                <a:cubicBezTo>
                  <a:pt x="2165481" y="2282161"/>
                  <a:pt x="2160152" y="2281220"/>
                  <a:pt x="2154841" y="2280217"/>
                </a:cubicBezTo>
                <a:lnTo>
                  <a:pt x="2154725" y="2279078"/>
                </a:lnTo>
                <a:cubicBezTo>
                  <a:pt x="1795874" y="2220146"/>
                  <a:pt x="1514835" y="1941574"/>
                  <a:pt x="1464559" y="1591480"/>
                </a:cubicBezTo>
                <a:cubicBezTo>
                  <a:pt x="1464392" y="1591427"/>
                  <a:pt x="1464223" y="1591423"/>
                  <a:pt x="1464054" y="1591418"/>
                </a:cubicBezTo>
                <a:lnTo>
                  <a:pt x="1463515" y="1584794"/>
                </a:lnTo>
                <a:cubicBezTo>
                  <a:pt x="1458457" y="1554782"/>
                  <a:pt x="1456006" y="1524133"/>
                  <a:pt x="1456048" y="1493044"/>
                </a:cubicBezTo>
                <a:cubicBezTo>
                  <a:pt x="1454736" y="1487460"/>
                  <a:pt x="1454678" y="1481838"/>
                  <a:pt x="1454678" y="1476202"/>
                </a:cubicBezTo>
                <a:lnTo>
                  <a:pt x="1455272" y="1464852"/>
                </a:lnTo>
                <a:lnTo>
                  <a:pt x="1455770" y="1464884"/>
                </a:lnTo>
                <a:close/>
                <a:moveTo>
                  <a:pt x="1442008" y="1464394"/>
                </a:moveTo>
                <a:lnTo>
                  <a:pt x="1442034" y="1464884"/>
                </a:lnTo>
                <a:lnTo>
                  <a:pt x="1442532" y="1464852"/>
                </a:lnTo>
                <a:lnTo>
                  <a:pt x="1443126" y="1476202"/>
                </a:lnTo>
                <a:cubicBezTo>
                  <a:pt x="1443126" y="1481838"/>
                  <a:pt x="1443067" y="1487460"/>
                  <a:pt x="1441755" y="1493044"/>
                </a:cubicBezTo>
                <a:cubicBezTo>
                  <a:pt x="1441797" y="1524133"/>
                  <a:pt x="1439347" y="1554782"/>
                  <a:pt x="1434288" y="1584794"/>
                </a:cubicBezTo>
                <a:lnTo>
                  <a:pt x="1433750" y="1591418"/>
                </a:lnTo>
                <a:cubicBezTo>
                  <a:pt x="1433580" y="1591423"/>
                  <a:pt x="1433412" y="1591427"/>
                  <a:pt x="1433244" y="1591480"/>
                </a:cubicBezTo>
                <a:cubicBezTo>
                  <a:pt x="1382969" y="1941574"/>
                  <a:pt x="1101930" y="2220146"/>
                  <a:pt x="743079" y="2279078"/>
                </a:cubicBezTo>
                <a:lnTo>
                  <a:pt x="742962" y="2280217"/>
                </a:lnTo>
                <a:cubicBezTo>
                  <a:pt x="737652" y="2281220"/>
                  <a:pt x="732323" y="2282161"/>
                  <a:pt x="726746" y="2281745"/>
                </a:cubicBezTo>
                <a:cubicBezTo>
                  <a:pt x="695574" y="2287255"/>
                  <a:pt x="663693" y="2290213"/>
                  <a:pt x="631319" y="2290736"/>
                </a:cubicBezTo>
                <a:lnTo>
                  <a:pt x="614201" y="2292349"/>
                </a:lnTo>
                <a:lnTo>
                  <a:pt x="614175" y="2291858"/>
                </a:lnTo>
                <a:lnTo>
                  <a:pt x="613676" y="2291891"/>
                </a:lnTo>
                <a:cubicBezTo>
                  <a:pt x="613110" y="2288119"/>
                  <a:pt x="613083" y="2284333"/>
                  <a:pt x="613083" y="2280541"/>
                </a:cubicBezTo>
                <a:cubicBezTo>
                  <a:pt x="613083" y="2274903"/>
                  <a:pt x="613141" y="2269279"/>
                  <a:pt x="614453" y="2263693"/>
                </a:cubicBezTo>
                <a:cubicBezTo>
                  <a:pt x="614411" y="2232611"/>
                  <a:pt x="616861" y="2201969"/>
                  <a:pt x="621917" y="2171962"/>
                </a:cubicBezTo>
                <a:lnTo>
                  <a:pt x="622458" y="2165325"/>
                </a:lnTo>
                <a:cubicBezTo>
                  <a:pt x="622626" y="2165320"/>
                  <a:pt x="622796" y="2165315"/>
                  <a:pt x="622963" y="2165262"/>
                </a:cubicBezTo>
                <a:cubicBezTo>
                  <a:pt x="673240" y="1815167"/>
                  <a:pt x="954279" y="1536596"/>
                  <a:pt x="1313129" y="1477664"/>
                </a:cubicBezTo>
                <a:lnTo>
                  <a:pt x="1313246" y="1476525"/>
                </a:lnTo>
                <a:cubicBezTo>
                  <a:pt x="1318555" y="1475523"/>
                  <a:pt x="1323883" y="1474582"/>
                  <a:pt x="1329459" y="1474998"/>
                </a:cubicBezTo>
                <a:cubicBezTo>
                  <a:pt x="1360642" y="1469485"/>
                  <a:pt x="1392535" y="1466527"/>
                  <a:pt x="1424920" y="1466004"/>
                </a:cubicBezTo>
                <a:close/>
                <a:moveTo>
                  <a:pt x="10909360" y="750600"/>
                </a:moveTo>
                <a:cubicBezTo>
                  <a:pt x="10962636" y="1021506"/>
                  <a:pt x="11177479" y="1236303"/>
                  <a:pt x="11452669" y="1295446"/>
                </a:cubicBezTo>
                <a:cubicBezTo>
                  <a:pt x="11399394" y="1024540"/>
                  <a:pt x="11184550" y="809743"/>
                  <a:pt x="10909360" y="750600"/>
                </a:cubicBezTo>
                <a:close/>
                <a:moveTo>
                  <a:pt x="10602109" y="750600"/>
                </a:moveTo>
                <a:cubicBezTo>
                  <a:pt x="10326919" y="809743"/>
                  <a:pt x="10112075" y="1024540"/>
                  <a:pt x="10058800" y="1295446"/>
                </a:cubicBezTo>
                <a:cubicBezTo>
                  <a:pt x="10333990" y="1236303"/>
                  <a:pt x="10548833" y="1021506"/>
                  <a:pt x="10602109" y="750600"/>
                </a:cubicBezTo>
                <a:close/>
                <a:moveTo>
                  <a:pt x="9217207" y="750600"/>
                </a:moveTo>
                <a:cubicBezTo>
                  <a:pt x="9270483" y="1021506"/>
                  <a:pt x="9485326" y="1236303"/>
                  <a:pt x="9760516" y="1295446"/>
                </a:cubicBezTo>
                <a:cubicBezTo>
                  <a:pt x="9707241" y="1024540"/>
                  <a:pt x="9492397" y="809743"/>
                  <a:pt x="9217207" y="750600"/>
                </a:cubicBezTo>
                <a:close/>
                <a:moveTo>
                  <a:pt x="8909958" y="750600"/>
                </a:moveTo>
                <a:cubicBezTo>
                  <a:pt x="8634768" y="809743"/>
                  <a:pt x="8419924" y="1024540"/>
                  <a:pt x="8366649" y="1295446"/>
                </a:cubicBezTo>
                <a:cubicBezTo>
                  <a:pt x="8641839" y="1236303"/>
                  <a:pt x="8856682" y="1021506"/>
                  <a:pt x="8909958" y="750600"/>
                </a:cubicBezTo>
                <a:close/>
                <a:moveTo>
                  <a:pt x="7525056" y="750600"/>
                </a:moveTo>
                <a:cubicBezTo>
                  <a:pt x="7578332" y="1021506"/>
                  <a:pt x="7793175" y="1236303"/>
                  <a:pt x="8068365" y="1295446"/>
                </a:cubicBezTo>
                <a:cubicBezTo>
                  <a:pt x="8015090" y="1024540"/>
                  <a:pt x="7800246" y="809743"/>
                  <a:pt x="7525056" y="750600"/>
                </a:cubicBezTo>
                <a:close/>
                <a:moveTo>
                  <a:pt x="7217807" y="750600"/>
                </a:moveTo>
                <a:cubicBezTo>
                  <a:pt x="6942617" y="809743"/>
                  <a:pt x="6727773" y="1024540"/>
                  <a:pt x="6674498" y="1295446"/>
                </a:cubicBezTo>
                <a:cubicBezTo>
                  <a:pt x="6949688" y="1236303"/>
                  <a:pt x="7164531" y="1021506"/>
                  <a:pt x="7217807" y="750600"/>
                </a:cubicBezTo>
                <a:close/>
                <a:moveTo>
                  <a:pt x="5832905" y="750600"/>
                </a:moveTo>
                <a:cubicBezTo>
                  <a:pt x="5886181" y="1021506"/>
                  <a:pt x="6101024" y="1236303"/>
                  <a:pt x="6376214" y="1295446"/>
                </a:cubicBezTo>
                <a:cubicBezTo>
                  <a:pt x="6322939" y="1024540"/>
                  <a:pt x="6108095" y="809743"/>
                  <a:pt x="5832905" y="750600"/>
                </a:cubicBezTo>
                <a:close/>
                <a:moveTo>
                  <a:pt x="5525656" y="750600"/>
                </a:moveTo>
                <a:cubicBezTo>
                  <a:pt x="5250466" y="809743"/>
                  <a:pt x="5035622" y="1024540"/>
                  <a:pt x="4982347" y="1295446"/>
                </a:cubicBezTo>
                <a:cubicBezTo>
                  <a:pt x="5257537" y="1236303"/>
                  <a:pt x="5472380" y="1021506"/>
                  <a:pt x="5525656" y="750600"/>
                </a:cubicBezTo>
                <a:close/>
                <a:moveTo>
                  <a:pt x="4140754" y="750600"/>
                </a:moveTo>
                <a:cubicBezTo>
                  <a:pt x="4194030" y="1021506"/>
                  <a:pt x="4408873" y="1236303"/>
                  <a:pt x="4684063" y="1295446"/>
                </a:cubicBezTo>
                <a:cubicBezTo>
                  <a:pt x="4630788" y="1024540"/>
                  <a:pt x="4415944" y="809743"/>
                  <a:pt x="4140754" y="750600"/>
                </a:cubicBezTo>
                <a:close/>
                <a:moveTo>
                  <a:pt x="3833505" y="750600"/>
                </a:moveTo>
                <a:cubicBezTo>
                  <a:pt x="3558315" y="809743"/>
                  <a:pt x="3343471" y="1024540"/>
                  <a:pt x="3290196" y="1295446"/>
                </a:cubicBezTo>
                <a:cubicBezTo>
                  <a:pt x="3565386" y="1236303"/>
                  <a:pt x="3780229" y="1021506"/>
                  <a:pt x="3833505" y="750600"/>
                </a:cubicBezTo>
                <a:close/>
                <a:moveTo>
                  <a:pt x="2448603" y="750600"/>
                </a:moveTo>
                <a:cubicBezTo>
                  <a:pt x="2501879" y="1021506"/>
                  <a:pt x="2716722" y="1236303"/>
                  <a:pt x="2991912" y="1295446"/>
                </a:cubicBezTo>
                <a:cubicBezTo>
                  <a:pt x="2938637" y="1024540"/>
                  <a:pt x="2723793" y="809743"/>
                  <a:pt x="2448603" y="750600"/>
                </a:cubicBezTo>
                <a:close/>
                <a:moveTo>
                  <a:pt x="2141354" y="750600"/>
                </a:moveTo>
                <a:cubicBezTo>
                  <a:pt x="1866164" y="809743"/>
                  <a:pt x="1651320" y="1024540"/>
                  <a:pt x="1598045" y="1295446"/>
                </a:cubicBezTo>
                <a:cubicBezTo>
                  <a:pt x="1873235" y="1236303"/>
                  <a:pt x="2088078" y="1021506"/>
                  <a:pt x="2141354" y="750600"/>
                </a:cubicBezTo>
                <a:close/>
                <a:moveTo>
                  <a:pt x="756452" y="750600"/>
                </a:moveTo>
                <a:cubicBezTo>
                  <a:pt x="809728" y="1021506"/>
                  <a:pt x="1024571" y="1236303"/>
                  <a:pt x="1299761" y="1295446"/>
                </a:cubicBezTo>
                <a:cubicBezTo>
                  <a:pt x="1246486" y="1024540"/>
                  <a:pt x="1031642" y="809743"/>
                  <a:pt x="756452" y="750600"/>
                </a:cubicBezTo>
                <a:close/>
                <a:moveTo>
                  <a:pt x="12192000" y="647790"/>
                </a:moveTo>
                <a:lnTo>
                  <a:pt x="12192000" y="780838"/>
                </a:lnTo>
                <a:cubicBezTo>
                  <a:pt x="11966807" y="865550"/>
                  <a:pt x="11797421" y="1059155"/>
                  <a:pt x="11750953" y="1295446"/>
                </a:cubicBezTo>
                <a:cubicBezTo>
                  <a:pt x="11935988" y="1255679"/>
                  <a:pt x="12093739" y="1145540"/>
                  <a:pt x="12192000" y="994335"/>
                </a:cubicBezTo>
                <a:lnTo>
                  <a:pt x="12192000" y="1195909"/>
                </a:lnTo>
                <a:cubicBezTo>
                  <a:pt x="12071770" y="1314911"/>
                  <a:pt x="11914089" y="1397686"/>
                  <a:pt x="11737582" y="1426902"/>
                </a:cubicBezTo>
                <a:lnTo>
                  <a:pt x="11737466" y="1428050"/>
                </a:lnTo>
                <a:cubicBezTo>
                  <a:pt x="11732155" y="1429061"/>
                  <a:pt x="11726826" y="1430009"/>
                  <a:pt x="11721249" y="1429590"/>
                </a:cubicBezTo>
                <a:cubicBezTo>
                  <a:pt x="11690077" y="1435144"/>
                  <a:pt x="11658197" y="1438125"/>
                  <a:pt x="11625822" y="1438652"/>
                </a:cubicBezTo>
                <a:lnTo>
                  <a:pt x="11608704" y="1440278"/>
                </a:lnTo>
                <a:lnTo>
                  <a:pt x="11608678" y="1439783"/>
                </a:lnTo>
                <a:lnTo>
                  <a:pt x="11608179" y="1439816"/>
                </a:lnTo>
                <a:cubicBezTo>
                  <a:pt x="11607613" y="1436014"/>
                  <a:pt x="11607586" y="1432198"/>
                  <a:pt x="11607586" y="1428376"/>
                </a:cubicBezTo>
                <a:cubicBezTo>
                  <a:pt x="11607586" y="1422694"/>
                  <a:pt x="11607645" y="1417025"/>
                  <a:pt x="11608957" y="1411395"/>
                </a:cubicBezTo>
                <a:cubicBezTo>
                  <a:pt x="11608914" y="1380067"/>
                  <a:pt x="11611364" y="1349182"/>
                  <a:pt x="11616421" y="1318938"/>
                </a:cubicBezTo>
                <a:lnTo>
                  <a:pt x="11616961" y="1312248"/>
                </a:lnTo>
                <a:cubicBezTo>
                  <a:pt x="11617130" y="1312243"/>
                  <a:pt x="11617299" y="1312238"/>
                  <a:pt x="11617466" y="1312185"/>
                </a:cubicBezTo>
                <a:cubicBezTo>
                  <a:pt x="11662185" y="998329"/>
                  <a:pt x="11889463" y="741504"/>
                  <a:pt x="12192000" y="647790"/>
                </a:cubicBezTo>
                <a:close/>
                <a:moveTo>
                  <a:pt x="10767111" y="605769"/>
                </a:moveTo>
                <a:lnTo>
                  <a:pt x="10784198" y="607392"/>
                </a:lnTo>
                <a:cubicBezTo>
                  <a:pt x="10816584" y="607919"/>
                  <a:pt x="10848477" y="610900"/>
                  <a:pt x="10879660" y="616457"/>
                </a:cubicBezTo>
                <a:cubicBezTo>
                  <a:pt x="10885236" y="616038"/>
                  <a:pt x="10890564" y="616986"/>
                  <a:pt x="10895873" y="617996"/>
                </a:cubicBezTo>
                <a:lnTo>
                  <a:pt x="10895990" y="619144"/>
                </a:lnTo>
                <a:cubicBezTo>
                  <a:pt x="11254840" y="678542"/>
                  <a:pt x="11535879" y="959319"/>
                  <a:pt x="11586156" y="1312185"/>
                </a:cubicBezTo>
                <a:cubicBezTo>
                  <a:pt x="11586323" y="1312238"/>
                  <a:pt x="11586492" y="1312243"/>
                  <a:pt x="11586661" y="1312248"/>
                </a:cubicBezTo>
                <a:lnTo>
                  <a:pt x="11587201" y="1318938"/>
                </a:lnTo>
                <a:cubicBezTo>
                  <a:pt x="11592258" y="1349182"/>
                  <a:pt x="11594708" y="1380067"/>
                  <a:pt x="11594665" y="1411395"/>
                </a:cubicBezTo>
                <a:cubicBezTo>
                  <a:pt x="11595977" y="1417025"/>
                  <a:pt x="11596036" y="1422694"/>
                  <a:pt x="11596036" y="1428376"/>
                </a:cubicBezTo>
                <a:cubicBezTo>
                  <a:pt x="11596036" y="1432198"/>
                  <a:pt x="11596009" y="1436014"/>
                  <a:pt x="11595443" y="1439816"/>
                </a:cubicBezTo>
                <a:lnTo>
                  <a:pt x="11594944" y="1439783"/>
                </a:lnTo>
                <a:lnTo>
                  <a:pt x="11594918" y="1440278"/>
                </a:lnTo>
                <a:lnTo>
                  <a:pt x="11577800" y="1438652"/>
                </a:lnTo>
                <a:cubicBezTo>
                  <a:pt x="11545425" y="1438125"/>
                  <a:pt x="11513545" y="1435144"/>
                  <a:pt x="11482373" y="1429590"/>
                </a:cubicBezTo>
                <a:cubicBezTo>
                  <a:pt x="11476796" y="1430009"/>
                  <a:pt x="11471467" y="1429061"/>
                  <a:pt x="11466156" y="1428050"/>
                </a:cubicBezTo>
                <a:lnTo>
                  <a:pt x="11466040" y="1426902"/>
                </a:lnTo>
                <a:cubicBezTo>
                  <a:pt x="11107189" y="1367503"/>
                  <a:pt x="10826150" y="1086726"/>
                  <a:pt x="10775875" y="733861"/>
                </a:cubicBezTo>
                <a:cubicBezTo>
                  <a:pt x="10775707" y="733808"/>
                  <a:pt x="10775539" y="733803"/>
                  <a:pt x="10775369" y="733798"/>
                </a:cubicBezTo>
                <a:lnTo>
                  <a:pt x="10774831" y="727122"/>
                </a:lnTo>
                <a:cubicBezTo>
                  <a:pt x="10769772" y="696872"/>
                  <a:pt x="10767321" y="665981"/>
                  <a:pt x="10767364" y="634646"/>
                </a:cubicBezTo>
                <a:cubicBezTo>
                  <a:pt x="10766052" y="629018"/>
                  <a:pt x="10765993" y="623351"/>
                  <a:pt x="10765993" y="617670"/>
                </a:cubicBezTo>
                <a:lnTo>
                  <a:pt x="10766587" y="606230"/>
                </a:lnTo>
                <a:lnTo>
                  <a:pt x="10767085" y="606263"/>
                </a:lnTo>
                <a:close/>
                <a:moveTo>
                  <a:pt x="10744358" y="605769"/>
                </a:moveTo>
                <a:lnTo>
                  <a:pt x="10744384" y="606263"/>
                </a:lnTo>
                <a:lnTo>
                  <a:pt x="10744882" y="606230"/>
                </a:lnTo>
                <a:lnTo>
                  <a:pt x="10745476" y="617670"/>
                </a:lnTo>
                <a:cubicBezTo>
                  <a:pt x="10745476" y="623351"/>
                  <a:pt x="10745417" y="629018"/>
                  <a:pt x="10744105" y="634646"/>
                </a:cubicBezTo>
                <a:cubicBezTo>
                  <a:pt x="10744148" y="665981"/>
                  <a:pt x="10741697" y="696872"/>
                  <a:pt x="10736638" y="727122"/>
                </a:cubicBezTo>
                <a:lnTo>
                  <a:pt x="10736100" y="733798"/>
                </a:lnTo>
                <a:cubicBezTo>
                  <a:pt x="10735930" y="733803"/>
                  <a:pt x="10735762" y="733808"/>
                  <a:pt x="10735594" y="733861"/>
                </a:cubicBezTo>
                <a:cubicBezTo>
                  <a:pt x="10685319" y="1086726"/>
                  <a:pt x="10404280" y="1367503"/>
                  <a:pt x="10045429" y="1426902"/>
                </a:cubicBezTo>
                <a:lnTo>
                  <a:pt x="10045313" y="1428050"/>
                </a:lnTo>
                <a:cubicBezTo>
                  <a:pt x="10040002" y="1429061"/>
                  <a:pt x="10034673" y="1430009"/>
                  <a:pt x="10029096" y="1429590"/>
                </a:cubicBezTo>
                <a:cubicBezTo>
                  <a:pt x="9997924" y="1435144"/>
                  <a:pt x="9966044" y="1438125"/>
                  <a:pt x="9933669" y="1438652"/>
                </a:cubicBezTo>
                <a:lnTo>
                  <a:pt x="9916551" y="1440278"/>
                </a:lnTo>
                <a:lnTo>
                  <a:pt x="9916525" y="1439783"/>
                </a:lnTo>
                <a:lnTo>
                  <a:pt x="9916026" y="1439816"/>
                </a:lnTo>
                <a:cubicBezTo>
                  <a:pt x="9915460" y="1436014"/>
                  <a:pt x="9915433" y="1432198"/>
                  <a:pt x="9915433" y="1428376"/>
                </a:cubicBezTo>
                <a:cubicBezTo>
                  <a:pt x="9915433" y="1422694"/>
                  <a:pt x="9915492" y="1417025"/>
                  <a:pt x="9916804" y="1411395"/>
                </a:cubicBezTo>
                <a:cubicBezTo>
                  <a:pt x="9916761" y="1380067"/>
                  <a:pt x="9919211" y="1349182"/>
                  <a:pt x="9924268" y="1318938"/>
                </a:cubicBezTo>
                <a:lnTo>
                  <a:pt x="9924808" y="1312248"/>
                </a:lnTo>
                <a:cubicBezTo>
                  <a:pt x="9924977" y="1312243"/>
                  <a:pt x="9925146" y="1312238"/>
                  <a:pt x="9925314" y="1312185"/>
                </a:cubicBezTo>
                <a:cubicBezTo>
                  <a:pt x="9975590" y="959319"/>
                  <a:pt x="10256629" y="678542"/>
                  <a:pt x="10615479" y="619144"/>
                </a:cubicBezTo>
                <a:lnTo>
                  <a:pt x="10615596" y="617996"/>
                </a:lnTo>
                <a:cubicBezTo>
                  <a:pt x="10620905" y="616986"/>
                  <a:pt x="10626233" y="616038"/>
                  <a:pt x="10631809" y="616457"/>
                </a:cubicBezTo>
                <a:cubicBezTo>
                  <a:pt x="10662992" y="610900"/>
                  <a:pt x="10694885" y="607919"/>
                  <a:pt x="10727271" y="607392"/>
                </a:cubicBezTo>
                <a:close/>
                <a:moveTo>
                  <a:pt x="9074958" y="605769"/>
                </a:moveTo>
                <a:lnTo>
                  <a:pt x="9092045" y="607392"/>
                </a:lnTo>
                <a:cubicBezTo>
                  <a:pt x="9124431" y="607919"/>
                  <a:pt x="9156324" y="610900"/>
                  <a:pt x="9187507" y="616457"/>
                </a:cubicBezTo>
                <a:cubicBezTo>
                  <a:pt x="9193083" y="616038"/>
                  <a:pt x="9198411" y="616986"/>
                  <a:pt x="9203720" y="617996"/>
                </a:cubicBezTo>
                <a:lnTo>
                  <a:pt x="9203837" y="619144"/>
                </a:lnTo>
                <a:cubicBezTo>
                  <a:pt x="9562687" y="678542"/>
                  <a:pt x="9843726" y="959319"/>
                  <a:pt x="9894002" y="1312185"/>
                </a:cubicBezTo>
                <a:cubicBezTo>
                  <a:pt x="9894170" y="1312238"/>
                  <a:pt x="9894339" y="1312243"/>
                  <a:pt x="9894508" y="1312248"/>
                </a:cubicBezTo>
                <a:lnTo>
                  <a:pt x="9895048" y="1318938"/>
                </a:lnTo>
                <a:cubicBezTo>
                  <a:pt x="9900105" y="1349182"/>
                  <a:pt x="9902555" y="1380067"/>
                  <a:pt x="9902512" y="1411395"/>
                </a:cubicBezTo>
                <a:cubicBezTo>
                  <a:pt x="9903824" y="1417025"/>
                  <a:pt x="9903883" y="1422694"/>
                  <a:pt x="9903883" y="1428376"/>
                </a:cubicBezTo>
                <a:cubicBezTo>
                  <a:pt x="9903883" y="1432198"/>
                  <a:pt x="9903856" y="1436014"/>
                  <a:pt x="9903290" y="1439816"/>
                </a:cubicBezTo>
                <a:lnTo>
                  <a:pt x="9902791" y="1439783"/>
                </a:lnTo>
                <a:lnTo>
                  <a:pt x="9902765" y="1440278"/>
                </a:lnTo>
                <a:lnTo>
                  <a:pt x="9885647" y="1438652"/>
                </a:lnTo>
                <a:cubicBezTo>
                  <a:pt x="9853272" y="1438125"/>
                  <a:pt x="9821392" y="1435144"/>
                  <a:pt x="9790220" y="1429590"/>
                </a:cubicBezTo>
                <a:cubicBezTo>
                  <a:pt x="9784643" y="1430009"/>
                  <a:pt x="9779314" y="1429061"/>
                  <a:pt x="9774003" y="1428050"/>
                </a:cubicBezTo>
                <a:lnTo>
                  <a:pt x="9773887" y="1426902"/>
                </a:lnTo>
                <a:cubicBezTo>
                  <a:pt x="9415036" y="1367503"/>
                  <a:pt x="9133997" y="1086726"/>
                  <a:pt x="9083722" y="733861"/>
                </a:cubicBezTo>
                <a:cubicBezTo>
                  <a:pt x="9083554" y="733808"/>
                  <a:pt x="9083386" y="733803"/>
                  <a:pt x="9083216" y="733798"/>
                </a:cubicBezTo>
                <a:lnTo>
                  <a:pt x="9082678" y="727122"/>
                </a:lnTo>
                <a:cubicBezTo>
                  <a:pt x="9077619" y="696872"/>
                  <a:pt x="9075168" y="665981"/>
                  <a:pt x="9075211" y="634646"/>
                </a:cubicBezTo>
                <a:cubicBezTo>
                  <a:pt x="9073899" y="629018"/>
                  <a:pt x="9073840" y="623351"/>
                  <a:pt x="9073840" y="617670"/>
                </a:cubicBezTo>
                <a:lnTo>
                  <a:pt x="9074434" y="606230"/>
                </a:lnTo>
                <a:lnTo>
                  <a:pt x="9074932" y="606263"/>
                </a:lnTo>
                <a:close/>
                <a:moveTo>
                  <a:pt x="9052207" y="605769"/>
                </a:moveTo>
                <a:lnTo>
                  <a:pt x="9052233" y="606263"/>
                </a:lnTo>
                <a:lnTo>
                  <a:pt x="9052731" y="606230"/>
                </a:lnTo>
                <a:lnTo>
                  <a:pt x="9053325" y="617670"/>
                </a:lnTo>
                <a:cubicBezTo>
                  <a:pt x="9053325" y="623351"/>
                  <a:pt x="9053266" y="629018"/>
                  <a:pt x="9051954" y="634646"/>
                </a:cubicBezTo>
                <a:cubicBezTo>
                  <a:pt x="9051997" y="665981"/>
                  <a:pt x="9049546" y="696872"/>
                  <a:pt x="9044487" y="727122"/>
                </a:cubicBezTo>
                <a:lnTo>
                  <a:pt x="9043949" y="733798"/>
                </a:lnTo>
                <a:cubicBezTo>
                  <a:pt x="9043779" y="733803"/>
                  <a:pt x="9043611" y="733808"/>
                  <a:pt x="9043443" y="733861"/>
                </a:cubicBezTo>
                <a:cubicBezTo>
                  <a:pt x="8993168" y="1086726"/>
                  <a:pt x="8712129" y="1367503"/>
                  <a:pt x="8353278" y="1426902"/>
                </a:cubicBezTo>
                <a:lnTo>
                  <a:pt x="8353162" y="1428050"/>
                </a:lnTo>
                <a:cubicBezTo>
                  <a:pt x="8347851" y="1429061"/>
                  <a:pt x="8342522" y="1430009"/>
                  <a:pt x="8336945" y="1429590"/>
                </a:cubicBezTo>
                <a:cubicBezTo>
                  <a:pt x="8305773" y="1435144"/>
                  <a:pt x="8273893" y="1438125"/>
                  <a:pt x="8241519" y="1438652"/>
                </a:cubicBezTo>
                <a:lnTo>
                  <a:pt x="8224400" y="1440278"/>
                </a:lnTo>
                <a:lnTo>
                  <a:pt x="8224374" y="1439783"/>
                </a:lnTo>
                <a:lnTo>
                  <a:pt x="8223875" y="1439816"/>
                </a:lnTo>
                <a:cubicBezTo>
                  <a:pt x="8223309" y="1436014"/>
                  <a:pt x="8223282" y="1432198"/>
                  <a:pt x="8223282" y="1428376"/>
                </a:cubicBezTo>
                <a:cubicBezTo>
                  <a:pt x="8223282" y="1422694"/>
                  <a:pt x="8223341" y="1417025"/>
                  <a:pt x="8224653" y="1411395"/>
                </a:cubicBezTo>
                <a:cubicBezTo>
                  <a:pt x="8224611" y="1380067"/>
                  <a:pt x="8227060" y="1349182"/>
                  <a:pt x="8232117" y="1318938"/>
                </a:cubicBezTo>
                <a:lnTo>
                  <a:pt x="8232657" y="1312248"/>
                </a:lnTo>
                <a:cubicBezTo>
                  <a:pt x="8232826" y="1312243"/>
                  <a:pt x="8232995" y="1312238"/>
                  <a:pt x="8233163" y="1312185"/>
                </a:cubicBezTo>
                <a:cubicBezTo>
                  <a:pt x="8283439" y="959319"/>
                  <a:pt x="8564478" y="678542"/>
                  <a:pt x="8923328" y="619144"/>
                </a:cubicBezTo>
                <a:lnTo>
                  <a:pt x="8923445" y="617996"/>
                </a:lnTo>
                <a:cubicBezTo>
                  <a:pt x="8928754" y="616986"/>
                  <a:pt x="8934082" y="616038"/>
                  <a:pt x="8939658" y="616457"/>
                </a:cubicBezTo>
                <a:cubicBezTo>
                  <a:pt x="8970841" y="610900"/>
                  <a:pt x="9002734" y="607919"/>
                  <a:pt x="9035120" y="607392"/>
                </a:cubicBezTo>
                <a:close/>
                <a:moveTo>
                  <a:pt x="7382807" y="605769"/>
                </a:moveTo>
                <a:lnTo>
                  <a:pt x="7399895" y="607392"/>
                </a:lnTo>
                <a:cubicBezTo>
                  <a:pt x="7432280" y="607919"/>
                  <a:pt x="7464173" y="610900"/>
                  <a:pt x="7495356" y="616457"/>
                </a:cubicBezTo>
                <a:cubicBezTo>
                  <a:pt x="7500932" y="616038"/>
                  <a:pt x="7506260" y="616986"/>
                  <a:pt x="7511569" y="617996"/>
                </a:cubicBezTo>
                <a:lnTo>
                  <a:pt x="7511686" y="619144"/>
                </a:lnTo>
                <a:cubicBezTo>
                  <a:pt x="7870536" y="678542"/>
                  <a:pt x="8151575" y="959319"/>
                  <a:pt x="8201852" y="1312185"/>
                </a:cubicBezTo>
                <a:cubicBezTo>
                  <a:pt x="8202019" y="1312238"/>
                  <a:pt x="8202189" y="1312243"/>
                  <a:pt x="8202357" y="1312248"/>
                </a:cubicBezTo>
                <a:lnTo>
                  <a:pt x="8202898" y="1318938"/>
                </a:lnTo>
                <a:cubicBezTo>
                  <a:pt x="8207954" y="1349182"/>
                  <a:pt x="8210404" y="1380067"/>
                  <a:pt x="8210362" y="1411395"/>
                </a:cubicBezTo>
                <a:cubicBezTo>
                  <a:pt x="8211674" y="1417025"/>
                  <a:pt x="8211732" y="1422694"/>
                  <a:pt x="8211732" y="1428376"/>
                </a:cubicBezTo>
                <a:cubicBezTo>
                  <a:pt x="8211732" y="1432198"/>
                  <a:pt x="8211705" y="1436014"/>
                  <a:pt x="8211139" y="1439816"/>
                </a:cubicBezTo>
                <a:lnTo>
                  <a:pt x="8210640" y="1439783"/>
                </a:lnTo>
                <a:lnTo>
                  <a:pt x="8210614" y="1440278"/>
                </a:lnTo>
                <a:lnTo>
                  <a:pt x="8193496" y="1438652"/>
                </a:lnTo>
                <a:cubicBezTo>
                  <a:pt x="8161122" y="1438125"/>
                  <a:pt x="8129241" y="1435144"/>
                  <a:pt x="8098069" y="1429590"/>
                </a:cubicBezTo>
                <a:cubicBezTo>
                  <a:pt x="8092492" y="1430009"/>
                  <a:pt x="8087163" y="1429061"/>
                  <a:pt x="8081853" y="1428050"/>
                </a:cubicBezTo>
                <a:lnTo>
                  <a:pt x="8081737" y="1426902"/>
                </a:lnTo>
                <a:cubicBezTo>
                  <a:pt x="7722885" y="1367503"/>
                  <a:pt x="7441846" y="1086726"/>
                  <a:pt x="7391571" y="733861"/>
                </a:cubicBezTo>
                <a:cubicBezTo>
                  <a:pt x="7391403" y="733808"/>
                  <a:pt x="7391235" y="733803"/>
                  <a:pt x="7391065" y="733798"/>
                </a:cubicBezTo>
                <a:lnTo>
                  <a:pt x="7390527" y="727122"/>
                </a:lnTo>
                <a:cubicBezTo>
                  <a:pt x="7385468" y="696872"/>
                  <a:pt x="7383018" y="665981"/>
                  <a:pt x="7383060" y="634646"/>
                </a:cubicBezTo>
                <a:cubicBezTo>
                  <a:pt x="7381748" y="629018"/>
                  <a:pt x="7381689" y="623351"/>
                  <a:pt x="7381689" y="617670"/>
                </a:cubicBezTo>
                <a:lnTo>
                  <a:pt x="7382283" y="606230"/>
                </a:lnTo>
                <a:lnTo>
                  <a:pt x="7382781" y="606263"/>
                </a:lnTo>
                <a:close/>
                <a:moveTo>
                  <a:pt x="5690656" y="605769"/>
                </a:moveTo>
                <a:lnTo>
                  <a:pt x="5707743" y="607392"/>
                </a:lnTo>
                <a:cubicBezTo>
                  <a:pt x="5740129" y="607919"/>
                  <a:pt x="5772021" y="610900"/>
                  <a:pt x="5803205" y="616457"/>
                </a:cubicBezTo>
                <a:cubicBezTo>
                  <a:pt x="5808781" y="616038"/>
                  <a:pt x="5814109" y="616986"/>
                  <a:pt x="5819417" y="617996"/>
                </a:cubicBezTo>
                <a:lnTo>
                  <a:pt x="5819534" y="619144"/>
                </a:lnTo>
                <a:cubicBezTo>
                  <a:pt x="6178385" y="678542"/>
                  <a:pt x="6459424" y="959319"/>
                  <a:pt x="6509700" y="1312185"/>
                </a:cubicBezTo>
                <a:cubicBezTo>
                  <a:pt x="6509868" y="1312238"/>
                  <a:pt x="6510037" y="1312243"/>
                  <a:pt x="6510206" y="1312248"/>
                </a:cubicBezTo>
                <a:lnTo>
                  <a:pt x="6510746" y="1318938"/>
                </a:lnTo>
                <a:cubicBezTo>
                  <a:pt x="6515803" y="1349182"/>
                  <a:pt x="6518252" y="1380067"/>
                  <a:pt x="6518210" y="1411395"/>
                </a:cubicBezTo>
                <a:cubicBezTo>
                  <a:pt x="6519522" y="1417025"/>
                  <a:pt x="6519581" y="1422694"/>
                  <a:pt x="6519581" y="1428376"/>
                </a:cubicBezTo>
                <a:cubicBezTo>
                  <a:pt x="6519581" y="1432198"/>
                  <a:pt x="6519554" y="1436014"/>
                  <a:pt x="6518988" y="1439816"/>
                </a:cubicBezTo>
                <a:lnTo>
                  <a:pt x="6518489" y="1439783"/>
                </a:lnTo>
                <a:lnTo>
                  <a:pt x="6518463" y="1440278"/>
                </a:lnTo>
                <a:lnTo>
                  <a:pt x="6501344" y="1438652"/>
                </a:lnTo>
                <a:cubicBezTo>
                  <a:pt x="6468970" y="1438125"/>
                  <a:pt x="6437090" y="1435144"/>
                  <a:pt x="6405918" y="1429590"/>
                </a:cubicBezTo>
                <a:cubicBezTo>
                  <a:pt x="6400341" y="1430009"/>
                  <a:pt x="6395012" y="1429061"/>
                  <a:pt x="6389701" y="1428050"/>
                </a:cubicBezTo>
                <a:lnTo>
                  <a:pt x="6389585" y="1426902"/>
                </a:lnTo>
                <a:cubicBezTo>
                  <a:pt x="6030734" y="1367503"/>
                  <a:pt x="5749695" y="1086726"/>
                  <a:pt x="5699419" y="733861"/>
                </a:cubicBezTo>
                <a:cubicBezTo>
                  <a:pt x="5699252" y="733808"/>
                  <a:pt x="5699083" y="733803"/>
                  <a:pt x="5698914" y="733798"/>
                </a:cubicBezTo>
                <a:lnTo>
                  <a:pt x="5698375" y="727122"/>
                </a:lnTo>
                <a:cubicBezTo>
                  <a:pt x="5693317" y="696872"/>
                  <a:pt x="5690866" y="665981"/>
                  <a:pt x="5690908" y="634646"/>
                </a:cubicBezTo>
                <a:cubicBezTo>
                  <a:pt x="5689596" y="629018"/>
                  <a:pt x="5689538" y="623351"/>
                  <a:pt x="5689538" y="617670"/>
                </a:cubicBezTo>
                <a:lnTo>
                  <a:pt x="5690132" y="606230"/>
                </a:lnTo>
                <a:lnTo>
                  <a:pt x="5690630" y="606263"/>
                </a:lnTo>
                <a:close/>
                <a:moveTo>
                  <a:pt x="5667905" y="605769"/>
                </a:moveTo>
                <a:lnTo>
                  <a:pt x="5667931" y="606263"/>
                </a:lnTo>
                <a:lnTo>
                  <a:pt x="5668429" y="606230"/>
                </a:lnTo>
                <a:lnTo>
                  <a:pt x="5669023" y="617670"/>
                </a:lnTo>
                <a:cubicBezTo>
                  <a:pt x="5669023" y="623351"/>
                  <a:pt x="5668964" y="629018"/>
                  <a:pt x="5667652" y="634646"/>
                </a:cubicBezTo>
                <a:cubicBezTo>
                  <a:pt x="5667694" y="665981"/>
                  <a:pt x="5665244" y="696872"/>
                  <a:pt x="5660185" y="727122"/>
                </a:cubicBezTo>
                <a:lnTo>
                  <a:pt x="5659647" y="733798"/>
                </a:lnTo>
                <a:cubicBezTo>
                  <a:pt x="5659477" y="733803"/>
                  <a:pt x="5659309" y="733808"/>
                  <a:pt x="5659141" y="733861"/>
                </a:cubicBezTo>
                <a:cubicBezTo>
                  <a:pt x="5608866" y="1086726"/>
                  <a:pt x="5327827" y="1367503"/>
                  <a:pt x="4968975" y="1426902"/>
                </a:cubicBezTo>
                <a:lnTo>
                  <a:pt x="4968859" y="1428050"/>
                </a:lnTo>
                <a:cubicBezTo>
                  <a:pt x="4963549" y="1429061"/>
                  <a:pt x="4958220" y="1430009"/>
                  <a:pt x="4952643" y="1429590"/>
                </a:cubicBezTo>
                <a:cubicBezTo>
                  <a:pt x="4921471" y="1435144"/>
                  <a:pt x="4889590" y="1438125"/>
                  <a:pt x="4857216" y="1438652"/>
                </a:cubicBezTo>
                <a:lnTo>
                  <a:pt x="4840098" y="1440278"/>
                </a:lnTo>
                <a:lnTo>
                  <a:pt x="4840072" y="1439783"/>
                </a:lnTo>
                <a:lnTo>
                  <a:pt x="4839573" y="1439816"/>
                </a:lnTo>
                <a:cubicBezTo>
                  <a:pt x="4839007" y="1436014"/>
                  <a:pt x="4838980" y="1432198"/>
                  <a:pt x="4838980" y="1428376"/>
                </a:cubicBezTo>
                <a:cubicBezTo>
                  <a:pt x="4838980" y="1422694"/>
                  <a:pt x="4839038" y="1417025"/>
                  <a:pt x="4840350" y="1411395"/>
                </a:cubicBezTo>
                <a:cubicBezTo>
                  <a:pt x="4840308" y="1380067"/>
                  <a:pt x="4842758" y="1349182"/>
                  <a:pt x="4847814" y="1318938"/>
                </a:cubicBezTo>
                <a:lnTo>
                  <a:pt x="4848355" y="1312248"/>
                </a:lnTo>
                <a:cubicBezTo>
                  <a:pt x="4848523" y="1312243"/>
                  <a:pt x="4848693" y="1312238"/>
                  <a:pt x="4848860" y="1312185"/>
                </a:cubicBezTo>
                <a:cubicBezTo>
                  <a:pt x="4899137" y="959319"/>
                  <a:pt x="5180176" y="678542"/>
                  <a:pt x="5539026" y="619144"/>
                </a:cubicBezTo>
                <a:lnTo>
                  <a:pt x="5539143" y="617996"/>
                </a:lnTo>
                <a:cubicBezTo>
                  <a:pt x="5544452" y="616986"/>
                  <a:pt x="5549780" y="616038"/>
                  <a:pt x="5555356" y="616457"/>
                </a:cubicBezTo>
                <a:cubicBezTo>
                  <a:pt x="5586539" y="610900"/>
                  <a:pt x="5618432" y="607919"/>
                  <a:pt x="5650817" y="607392"/>
                </a:cubicBezTo>
                <a:close/>
                <a:moveTo>
                  <a:pt x="3998505" y="605769"/>
                </a:moveTo>
                <a:lnTo>
                  <a:pt x="4015592" y="607392"/>
                </a:lnTo>
                <a:cubicBezTo>
                  <a:pt x="4047978" y="607919"/>
                  <a:pt x="4079870" y="610900"/>
                  <a:pt x="4111054" y="616457"/>
                </a:cubicBezTo>
                <a:cubicBezTo>
                  <a:pt x="4116630" y="616038"/>
                  <a:pt x="4121958" y="616986"/>
                  <a:pt x="4127266" y="617996"/>
                </a:cubicBezTo>
                <a:lnTo>
                  <a:pt x="4127384" y="619144"/>
                </a:lnTo>
                <a:cubicBezTo>
                  <a:pt x="4486234" y="678542"/>
                  <a:pt x="4767273" y="959319"/>
                  <a:pt x="4817549" y="1312185"/>
                </a:cubicBezTo>
                <a:cubicBezTo>
                  <a:pt x="4817717" y="1312238"/>
                  <a:pt x="4817886" y="1312243"/>
                  <a:pt x="4818055" y="1312248"/>
                </a:cubicBezTo>
                <a:lnTo>
                  <a:pt x="4818595" y="1318938"/>
                </a:lnTo>
                <a:cubicBezTo>
                  <a:pt x="4823652" y="1349182"/>
                  <a:pt x="4826101" y="1380067"/>
                  <a:pt x="4826059" y="1411395"/>
                </a:cubicBezTo>
                <a:cubicBezTo>
                  <a:pt x="4827371" y="1417025"/>
                  <a:pt x="4827430" y="1422694"/>
                  <a:pt x="4827430" y="1428376"/>
                </a:cubicBezTo>
                <a:cubicBezTo>
                  <a:pt x="4827430" y="1432198"/>
                  <a:pt x="4827403" y="1436014"/>
                  <a:pt x="4826837" y="1439816"/>
                </a:cubicBezTo>
                <a:lnTo>
                  <a:pt x="4826338" y="1439783"/>
                </a:lnTo>
                <a:lnTo>
                  <a:pt x="4826312" y="1440278"/>
                </a:lnTo>
                <a:lnTo>
                  <a:pt x="4809193" y="1438652"/>
                </a:lnTo>
                <a:cubicBezTo>
                  <a:pt x="4776819" y="1438125"/>
                  <a:pt x="4744939" y="1435144"/>
                  <a:pt x="4713767" y="1429590"/>
                </a:cubicBezTo>
                <a:cubicBezTo>
                  <a:pt x="4708190" y="1430009"/>
                  <a:pt x="4702861" y="1429061"/>
                  <a:pt x="4697550" y="1428050"/>
                </a:cubicBezTo>
                <a:lnTo>
                  <a:pt x="4697434" y="1426902"/>
                </a:lnTo>
                <a:cubicBezTo>
                  <a:pt x="4338583" y="1367503"/>
                  <a:pt x="4057544" y="1086726"/>
                  <a:pt x="4007268" y="733861"/>
                </a:cubicBezTo>
                <a:cubicBezTo>
                  <a:pt x="4007101" y="733808"/>
                  <a:pt x="4006932" y="733803"/>
                  <a:pt x="4006763" y="733798"/>
                </a:cubicBezTo>
                <a:lnTo>
                  <a:pt x="4006225" y="727122"/>
                </a:lnTo>
                <a:cubicBezTo>
                  <a:pt x="4001166" y="696872"/>
                  <a:pt x="3998715" y="665981"/>
                  <a:pt x="3998757" y="634646"/>
                </a:cubicBezTo>
                <a:cubicBezTo>
                  <a:pt x="3997445" y="629018"/>
                  <a:pt x="3997387" y="623351"/>
                  <a:pt x="3997387" y="617670"/>
                </a:cubicBezTo>
                <a:lnTo>
                  <a:pt x="3997981" y="606230"/>
                </a:lnTo>
                <a:lnTo>
                  <a:pt x="3998479" y="606263"/>
                </a:lnTo>
                <a:close/>
                <a:moveTo>
                  <a:pt x="3975754" y="605769"/>
                </a:moveTo>
                <a:lnTo>
                  <a:pt x="3975780" y="606263"/>
                </a:lnTo>
                <a:lnTo>
                  <a:pt x="3976278" y="606230"/>
                </a:lnTo>
                <a:lnTo>
                  <a:pt x="3976872" y="617670"/>
                </a:lnTo>
                <a:cubicBezTo>
                  <a:pt x="3976872" y="623351"/>
                  <a:pt x="3976813" y="629018"/>
                  <a:pt x="3975501" y="634646"/>
                </a:cubicBezTo>
                <a:cubicBezTo>
                  <a:pt x="3975543" y="665981"/>
                  <a:pt x="3973093" y="696872"/>
                  <a:pt x="3968034" y="727122"/>
                </a:cubicBezTo>
                <a:lnTo>
                  <a:pt x="3967496" y="733798"/>
                </a:lnTo>
                <a:cubicBezTo>
                  <a:pt x="3967326" y="733803"/>
                  <a:pt x="3967158" y="733808"/>
                  <a:pt x="3966990" y="733861"/>
                </a:cubicBezTo>
                <a:cubicBezTo>
                  <a:pt x="3916715" y="1086726"/>
                  <a:pt x="3635676" y="1367503"/>
                  <a:pt x="3276825" y="1426902"/>
                </a:cubicBezTo>
                <a:lnTo>
                  <a:pt x="3276708" y="1428050"/>
                </a:lnTo>
                <a:cubicBezTo>
                  <a:pt x="3271398" y="1429061"/>
                  <a:pt x="3266069" y="1430009"/>
                  <a:pt x="3260492" y="1429590"/>
                </a:cubicBezTo>
                <a:cubicBezTo>
                  <a:pt x="3229320" y="1435144"/>
                  <a:pt x="3197440" y="1438125"/>
                  <a:pt x="3165065" y="1438652"/>
                </a:cubicBezTo>
                <a:lnTo>
                  <a:pt x="3147947" y="1440278"/>
                </a:lnTo>
                <a:lnTo>
                  <a:pt x="3147921" y="1439783"/>
                </a:lnTo>
                <a:lnTo>
                  <a:pt x="3147422" y="1439816"/>
                </a:lnTo>
                <a:cubicBezTo>
                  <a:pt x="3146856" y="1436014"/>
                  <a:pt x="3146829" y="1432198"/>
                  <a:pt x="3146829" y="1428376"/>
                </a:cubicBezTo>
                <a:cubicBezTo>
                  <a:pt x="3146829" y="1422694"/>
                  <a:pt x="3146887" y="1417025"/>
                  <a:pt x="3148199" y="1411395"/>
                </a:cubicBezTo>
                <a:cubicBezTo>
                  <a:pt x="3148157" y="1380067"/>
                  <a:pt x="3150607" y="1349182"/>
                  <a:pt x="3155663" y="1318938"/>
                </a:cubicBezTo>
                <a:lnTo>
                  <a:pt x="3156204" y="1312248"/>
                </a:lnTo>
                <a:cubicBezTo>
                  <a:pt x="3156372" y="1312243"/>
                  <a:pt x="3156542" y="1312238"/>
                  <a:pt x="3156709" y="1312185"/>
                </a:cubicBezTo>
                <a:cubicBezTo>
                  <a:pt x="3206986" y="959319"/>
                  <a:pt x="3488025" y="678542"/>
                  <a:pt x="3846875" y="619144"/>
                </a:cubicBezTo>
                <a:lnTo>
                  <a:pt x="3846992" y="617996"/>
                </a:lnTo>
                <a:cubicBezTo>
                  <a:pt x="3852301" y="616986"/>
                  <a:pt x="3857629" y="616038"/>
                  <a:pt x="3863205" y="616457"/>
                </a:cubicBezTo>
                <a:cubicBezTo>
                  <a:pt x="3894388" y="610900"/>
                  <a:pt x="3926281" y="607919"/>
                  <a:pt x="3958666" y="607392"/>
                </a:cubicBezTo>
                <a:close/>
                <a:moveTo>
                  <a:pt x="2306354" y="605769"/>
                </a:moveTo>
                <a:lnTo>
                  <a:pt x="2323441" y="607392"/>
                </a:lnTo>
                <a:cubicBezTo>
                  <a:pt x="2355827" y="607919"/>
                  <a:pt x="2387719" y="610900"/>
                  <a:pt x="2418903" y="616457"/>
                </a:cubicBezTo>
                <a:cubicBezTo>
                  <a:pt x="2424479" y="616038"/>
                  <a:pt x="2429807" y="616986"/>
                  <a:pt x="2435115" y="617996"/>
                </a:cubicBezTo>
                <a:lnTo>
                  <a:pt x="2435233" y="619144"/>
                </a:lnTo>
                <a:cubicBezTo>
                  <a:pt x="2794083" y="678542"/>
                  <a:pt x="3075122" y="959319"/>
                  <a:pt x="3125398" y="1312185"/>
                </a:cubicBezTo>
                <a:cubicBezTo>
                  <a:pt x="3125566" y="1312238"/>
                  <a:pt x="3125735" y="1312243"/>
                  <a:pt x="3125904" y="1312248"/>
                </a:cubicBezTo>
                <a:lnTo>
                  <a:pt x="3126444" y="1318938"/>
                </a:lnTo>
                <a:cubicBezTo>
                  <a:pt x="3131501" y="1349182"/>
                  <a:pt x="3133950" y="1380067"/>
                  <a:pt x="3133908" y="1411395"/>
                </a:cubicBezTo>
                <a:cubicBezTo>
                  <a:pt x="3135220" y="1417025"/>
                  <a:pt x="3135279" y="1422694"/>
                  <a:pt x="3135279" y="1428376"/>
                </a:cubicBezTo>
                <a:cubicBezTo>
                  <a:pt x="3135279" y="1432198"/>
                  <a:pt x="3135252" y="1436014"/>
                  <a:pt x="3134686" y="1439816"/>
                </a:cubicBezTo>
                <a:lnTo>
                  <a:pt x="3134187" y="1439783"/>
                </a:lnTo>
                <a:lnTo>
                  <a:pt x="3134161" y="1440278"/>
                </a:lnTo>
                <a:lnTo>
                  <a:pt x="3117042" y="1438652"/>
                </a:lnTo>
                <a:cubicBezTo>
                  <a:pt x="3084668" y="1438125"/>
                  <a:pt x="3052788" y="1435144"/>
                  <a:pt x="3021616" y="1429590"/>
                </a:cubicBezTo>
                <a:cubicBezTo>
                  <a:pt x="3016039" y="1430009"/>
                  <a:pt x="3010710" y="1429061"/>
                  <a:pt x="3005399" y="1428050"/>
                </a:cubicBezTo>
                <a:lnTo>
                  <a:pt x="3005283" y="1426902"/>
                </a:lnTo>
                <a:cubicBezTo>
                  <a:pt x="2646432" y="1367503"/>
                  <a:pt x="2365393" y="1086726"/>
                  <a:pt x="2315117" y="733861"/>
                </a:cubicBezTo>
                <a:cubicBezTo>
                  <a:pt x="2314950" y="733808"/>
                  <a:pt x="2314781" y="733803"/>
                  <a:pt x="2314612" y="733798"/>
                </a:cubicBezTo>
                <a:lnTo>
                  <a:pt x="2314074" y="727122"/>
                </a:lnTo>
                <a:cubicBezTo>
                  <a:pt x="2309015" y="696872"/>
                  <a:pt x="2306564" y="665981"/>
                  <a:pt x="2306606" y="634646"/>
                </a:cubicBezTo>
                <a:cubicBezTo>
                  <a:pt x="2305294" y="629018"/>
                  <a:pt x="2305236" y="623351"/>
                  <a:pt x="2305236" y="617670"/>
                </a:cubicBezTo>
                <a:lnTo>
                  <a:pt x="2305830" y="606230"/>
                </a:lnTo>
                <a:lnTo>
                  <a:pt x="2306328" y="606263"/>
                </a:lnTo>
                <a:close/>
                <a:moveTo>
                  <a:pt x="2283603" y="605769"/>
                </a:moveTo>
                <a:lnTo>
                  <a:pt x="2283629" y="606263"/>
                </a:lnTo>
                <a:lnTo>
                  <a:pt x="2284127" y="606230"/>
                </a:lnTo>
                <a:lnTo>
                  <a:pt x="2284721" y="617670"/>
                </a:lnTo>
                <a:cubicBezTo>
                  <a:pt x="2284721" y="623351"/>
                  <a:pt x="2284662" y="629018"/>
                  <a:pt x="2283350" y="634646"/>
                </a:cubicBezTo>
                <a:cubicBezTo>
                  <a:pt x="2283392" y="665981"/>
                  <a:pt x="2280942" y="696872"/>
                  <a:pt x="2275883" y="727122"/>
                </a:cubicBezTo>
                <a:lnTo>
                  <a:pt x="2275345" y="733798"/>
                </a:lnTo>
                <a:cubicBezTo>
                  <a:pt x="2275175" y="733803"/>
                  <a:pt x="2275007" y="733808"/>
                  <a:pt x="2274839" y="733861"/>
                </a:cubicBezTo>
                <a:cubicBezTo>
                  <a:pt x="2224564" y="1086726"/>
                  <a:pt x="1943525" y="1367503"/>
                  <a:pt x="1584673" y="1426902"/>
                </a:cubicBezTo>
                <a:lnTo>
                  <a:pt x="1584557" y="1428050"/>
                </a:lnTo>
                <a:cubicBezTo>
                  <a:pt x="1579247" y="1429061"/>
                  <a:pt x="1573918" y="1430009"/>
                  <a:pt x="1568341" y="1429590"/>
                </a:cubicBezTo>
                <a:cubicBezTo>
                  <a:pt x="1537169" y="1435144"/>
                  <a:pt x="1505289" y="1438125"/>
                  <a:pt x="1472914" y="1438652"/>
                </a:cubicBezTo>
                <a:lnTo>
                  <a:pt x="1455796" y="1440278"/>
                </a:lnTo>
                <a:lnTo>
                  <a:pt x="1455770" y="1439783"/>
                </a:lnTo>
                <a:lnTo>
                  <a:pt x="1455271" y="1439816"/>
                </a:lnTo>
                <a:cubicBezTo>
                  <a:pt x="1454705" y="1436014"/>
                  <a:pt x="1454678" y="1432198"/>
                  <a:pt x="1454678" y="1428376"/>
                </a:cubicBezTo>
                <a:cubicBezTo>
                  <a:pt x="1454678" y="1422694"/>
                  <a:pt x="1454736" y="1417025"/>
                  <a:pt x="1456048" y="1411395"/>
                </a:cubicBezTo>
                <a:cubicBezTo>
                  <a:pt x="1456006" y="1380067"/>
                  <a:pt x="1458456" y="1349182"/>
                  <a:pt x="1463513" y="1318938"/>
                </a:cubicBezTo>
                <a:lnTo>
                  <a:pt x="1464053" y="1312248"/>
                </a:lnTo>
                <a:cubicBezTo>
                  <a:pt x="1464221" y="1312243"/>
                  <a:pt x="1464391" y="1312238"/>
                  <a:pt x="1464558" y="1312185"/>
                </a:cubicBezTo>
                <a:cubicBezTo>
                  <a:pt x="1514835" y="959319"/>
                  <a:pt x="1795874" y="678542"/>
                  <a:pt x="2154724" y="619144"/>
                </a:cubicBezTo>
                <a:lnTo>
                  <a:pt x="2154841" y="617996"/>
                </a:lnTo>
                <a:cubicBezTo>
                  <a:pt x="2160150" y="616986"/>
                  <a:pt x="2165478" y="616038"/>
                  <a:pt x="2171054" y="616457"/>
                </a:cubicBezTo>
                <a:cubicBezTo>
                  <a:pt x="2202237" y="610900"/>
                  <a:pt x="2234130" y="607919"/>
                  <a:pt x="2266515" y="607392"/>
                </a:cubicBezTo>
                <a:close/>
                <a:moveTo>
                  <a:pt x="614203" y="605769"/>
                </a:moveTo>
                <a:lnTo>
                  <a:pt x="631290" y="607392"/>
                </a:lnTo>
                <a:cubicBezTo>
                  <a:pt x="663676" y="607919"/>
                  <a:pt x="695568" y="610900"/>
                  <a:pt x="726752" y="616457"/>
                </a:cubicBezTo>
                <a:cubicBezTo>
                  <a:pt x="732328" y="616038"/>
                  <a:pt x="737656" y="616986"/>
                  <a:pt x="742964" y="617996"/>
                </a:cubicBezTo>
                <a:lnTo>
                  <a:pt x="743081" y="619144"/>
                </a:lnTo>
                <a:cubicBezTo>
                  <a:pt x="1101932" y="678542"/>
                  <a:pt x="1382971" y="959319"/>
                  <a:pt x="1433247" y="1312185"/>
                </a:cubicBezTo>
                <a:cubicBezTo>
                  <a:pt x="1433415" y="1312238"/>
                  <a:pt x="1433584" y="1312243"/>
                  <a:pt x="1433753" y="1312248"/>
                </a:cubicBezTo>
                <a:lnTo>
                  <a:pt x="1434293" y="1318938"/>
                </a:lnTo>
                <a:cubicBezTo>
                  <a:pt x="1439350" y="1349182"/>
                  <a:pt x="1441799" y="1380067"/>
                  <a:pt x="1441757" y="1411395"/>
                </a:cubicBezTo>
                <a:cubicBezTo>
                  <a:pt x="1443069" y="1417025"/>
                  <a:pt x="1443128" y="1422694"/>
                  <a:pt x="1443128" y="1428376"/>
                </a:cubicBezTo>
                <a:cubicBezTo>
                  <a:pt x="1443128" y="1432198"/>
                  <a:pt x="1443101" y="1436014"/>
                  <a:pt x="1442535" y="1439816"/>
                </a:cubicBezTo>
                <a:lnTo>
                  <a:pt x="1442036" y="1439783"/>
                </a:lnTo>
                <a:lnTo>
                  <a:pt x="1442010" y="1440278"/>
                </a:lnTo>
                <a:lnTo>
                  <a:pt x="1424891" y="1438652"/>
                </a:lnTo>
                <a:cubicBezTo>
                  <a:pt x="1392517" y="1438125"/>
                  <a:pt x="1360637" y="1435144"/>
                  <a:pt x="1329465" y="1429590"/>
                </a:cubicBezTo>
                <a:cubicBezTo>
                  <a:pt x="1323888" y="1430009"/>
                  <a:pt x="1318559" y="1429061"/>
                  <a:pt x="1313248" y="1428050"/>
                </a:cubicBezTo>
                <a:lnTo>
                  <a:pt x="1313132" y="1426902"/>
                </a:lnTo>
                <a:cubicBezTo>
                  <a:pt x="954281" y="1367503"/>
                  <a:pt x="673242" y="1086726"/>
                  <a:pt x="622966" y="733861"/>
                </a:cubicBezTo>
                <a:cubicBezTo>
                  <a:pt x="622799" y="733808"/>
                  <a:pt x="622630" y="733803"/>
                  <a:pt x="622461" y="733798"/>
                </a:cubicBezTo>
                <a:lnTo>
                  <a:pt x="621923" y="727122"/>
                </a:lnTo>
                <a:cubicBezTo>
                  <a:pt x="616864" y="696872"/>
                  <a:pt x="614413" y="665981"/>
                  <a:pt x="614455" y="634646"/>
                </a:cubicBezTo>
                <a:cubicBezTo>
                  <a:pt x="613143" y="629018"/>
                  <a:pt x="613085" y="623351"/>
                  <a:pt x="613085" y="617670"/>
                </a:cubicBezTo>
                <a:lnTo>
                  <a:pt x="613679" y="606230"/>
                </a:lnTo>
                <a:lnTo>
                  <a:pt x="614177" y="606263"/>
                </a:lnTo>
                <a:close/>
                <a:moveTo>
                  <a:pt x="7360056" y="605769"/>
                </a:moveTo>
                <a:lnTo>
                  <a:pt x="7360082" y="606263"/>
                </a:lnTo>
                <a:lnTo>
                  <a:pt x="7360580" y="606230"/>
                </a:lnTo>
                <a:lnTo>
                  <a:pt x="7361174" y="617670"/>
                </a:lnTo>
                <a:cubicBezTo>
                  <a:pt x="7361174" y="623351"/>
                  <a:pt x="7361116" y="629018"/>
                  <a:pt x="7359804" y="634646"/>
                </a:cubicBezTo>
                <a:cubicBezTo>
                  <a:pt x="7359846" y="665981"/>
                  <a:pt x="7357395" y="696872"/>
                  <a:pt x="7352337" y="727122"/>
                </a:cubicBezTo>
                <a:lnTo>
                  <a:pt x="7351798" y="733798"/>
                </a:lnTo>
                <a:cubicBezTo>
                  <a:pt x="7351629" y="733803"/>
                  <a:pt x="7351460" y="733808"/>
                  <a:pt x="7351293" y="733861"/>
                </a:cubicBezTo>
                <a:cubicBezTo>
                  <a:pt x="7301017" y="1086726"/>
                  <a:pt x="7019978" y="1367503"/>
                  <a:pt x="6661127" y="1426902"/>
                </a:cubicBezTo>
                <a:lnTo>
                  <a:pt x="6661011" y="1428050"/>
                </a:lnTo>
                <a:cubicBezTo>
                  <a:pt x="6655700" y="1429061"/>
                  <a:pt x="6650371" y="1430009"/>
                  <a:pt x="6644794" y="1429590"/>
                </a:cubicBezTo>
                <a:cubicBezTo>
                  <a:pt x="6613622" y="1435144"/>
                  <a:pt x="6581742" y="1438125"/>
                  <a:pt x="6549368" y="1438652"/>
                </a:cubicBezTo>
                <a:lnTo>
                  <a:pt x="6532249" y="1440278"/>
                </a:lnTo>
                <a:lnTo>
                  <a:pt x="6532223" y="1439783"/>
                </a:lnTo>
                <a:lnTo>
                  <a:pt x="6531724" y="1439816"/>
                </a:lnTo>
                <a:cubicBezTo>
                  <a:pt x="6531158" y="1436014"/>
                  <a:pt x="6531131" y="1432198"/>
                  <a:pt x="6531131" y="1428376"/>
                </a:cubicBezTo>
                <a:cubicBezTo>
                  <a:pt x="6531131" y="1422694"/>
                  <a:pt x="6531190" y="1417025"/>
                  <a:pt x="6532502" y="1411395"/>
                </a:cubicBezTo>
                <a:cubicBezTo>
                  <a:pt x="6532460" y="1380067"/>
                  <a:pt x="6534909" y="1349182"/>
                  <a:pt x="6539966" y="1318938"/>
                </a:cubicBezTo>
                <a:lnTo>
                  <a:pt x="6540506" y="1312248"/>
                </a:lnTo>
                <a:cubicBezTo>
                  <a:pt x="6540675" y="1312243"/>
                  <a:pt x="6540844" y="1312238"/>
                  <a:pt x="6541012" y="1312185"/>
                </a:cubicBezTo>
                <a:cubicBezTo>
                  <a:pt x="6591288" y="959319"/>
                  <a:pt x="6872327" y="678542"/>
                  <a:pt x="7231178" y="619144"/>
                </a:cubicBezTo>
                <a:lnTo>
                  <a:pt x="7231295" y="617996"/>
                </a:lnTo>
                <a:cubicBezTo>
                  <a:pt x="7236603" y="616986"/>
                  <a:pt x="7241931" y="616038"/>
                  <a:pt x="7247507" y="616457"/>
                </a:cubicBezTo>
                <a:cubicBezTo>
                  <a:pt x="7278691" y="610900"/>
                  <a:pt x="7310583" y="607919"/>
                  <a:pt x="7342969" y="607392"/>
                </a:cubicBezTo>
                <a:close/>
                <a:moveTo>
                  <a:pt x="591452" y="605769"/>
                </a:moveTo>
                <a:lnTo>
                  <a:pt x="591478" y="606263"/>
                </a:lnTo>
                <a:lnTo>
                  <a:pt x="591976" y="606230"/>
                </a:lnTo>
                <a:lnTo>
                  <a:pt x="592570" y="617670"/>
                </a:lnTo>
                <a:cubicBezTo>
                  <a:pt x="592570" y="623351"/>
                  <a:pt x="592511" y="629018"/>
                  <a:pt x="591199" y="634646"/>
                </a:cubicBezTo>
                <a:cubicBezTo>
                  <a:pt x="591242" y="665981"/>
                  <a:pt x="588791" y="696872"/>
                  <a:pt x="583732" y="727122"/>
                </a:cubicBezTo>
                <a:lnTo>
                  <a:pt x="583194" y="733798"/>
                </a:lnTo>
                <a:cubicBezTo>
                  <a:pt x="583024" y="733803"/>
                  <a:pt x="582856" y="733808"/>
                  <a:pt x="582689" y="733861"/>
                </a:cubicBezTo>
                <a:cubicBezTo>
                  <a:pt x="537576" y="1050490"/>
                  <a:pt x="306662" y="1309076"/>
                  <a:pt x="0" y="1400276"/>
                </a:cubicBezTo>
                <a:lnTo>
                  <a:pt x="0" y="1267938"/>
                </a:lnTo>
                <a:cubicBezTo>
                  <a:pt x="229298" y="1185101"/>
                  <a:pt x="402181" y="989705"/>
                  <a:pt x="449203" y="750600"/>
                </a:cubicBezTo>
                <a:cubicBezTo>
                  <a:pt x="258971" y="791484"/>
                  <a:pt x="97576" y="906749"/>
                  <a:pt x="0" y="1064489"/>
                </a:cubicBezTo>
                <a:lnTo>
                  <a:pt x="0" y="857695"/>
                </a:lnTo>
                <a:cubicBezTo>
                  <a:pt x="121484" y="734788"/>
                  <a:pt x="282199" y="649000"/>
                  <a:pt x="462573" y="619144"/>
                </a:cubicBezTo>
                <a:lnTo>
                  <a:pt x="462690" y="617996"/>
                </a:lnTo>
                <a:cubicBezTo>
                  <a:pt x="467999" y="616986"/>
                  <a:pt x="473327" y="616038"/>
                  <a:pt x="478903" y="616457"/>
                </a:cubicBezTo>
                <a:cubicBezTo>
                  <a:pt x="510086" y="610900"/>
                  <a:pt x="541979" y="607919"/>
                  <a:pt x="574365" y="607392"/>
                </a:cubicBezTo>
                <a:close/>
                <a:moveTo>
                  <a:pt x="11969013" y="0"/>
                </a:moveTo>
                <a:lnTo>
                  <a:pt x="12180097" y="0"/>
                </a:lnTo>
                <a:cubicBezTo>
                  <a:pt x="12184579" y="2797"/>
                  <a:pt x="12188307" y="6390"/>
                  <a:pt x="12192000" y="10016"/>
                </a:cubicBezTo>
                <a:lnTo>
                  <a:pt x="12192000" y="210008"/>
                </a:lnTo>
                <a:cubicBezTo>
                  <a:pt x="12135666" y="124006"/>
                  <a:pt x="12059786" y="51396"/>
                  <a:pt x="11969013" y="0"/>
                </a:cubicBezTo>
                <a:close/>
                <a:moveTo>
                  <a:pt x="11640695" y="0"/>
                </a:moveTo>
                <a:lnTo>
                  <a:pt x="11775234" y="0"/>
                </a:lnTo>
                <a:cubicBezTo>
                  <a:pt x="11842228" y="193636"/>
                  <a:pt x="11995970" y="348667"/>
                  <a:pt x="12192000" y="421829"/>
                </a:cubicBezTo>
                <a:lnTo>
                  <a:pt x="12192000" y="553832"/>
                </a:lnTo>
                <a:cubicBezTo>
                  <a:pt x="11924422" y="471599"/>
                  <a:pt x="11715712" y="262771"/>
                  <a:pt x="11640695" y="0"/>
                </a:cubicBezTo>
                <a:close/>
                <a:moveTo>
                  <a:pt x="11023379" y="0"/>
                </a:moveTo>
                <a:lnTo>
                  <a:pt x="11232088" y="0"/>
                </a:lnTo>
                <a:cubicBezTo>
                  <a:pt x="11066618" y="98005"/>
                  <a:pt x="10947209" y="260867"/>
                  <a:pt x="10909358" y="451830"/>
                </a:cubicBezTo>
                <a:cubicBezTo>
                  <a:pt x="11153410" y="399791"/>
                  <a:pt x="11350000" y="226290"/>
                  <a:pt x="11427896" y="0"/>
                </a:cubicBezTo>
                <a:lnTo>
                  <a:pt x="11561912" y="0"/>
                </a:lnTo>
                <a:cubicBezTo>
                  <a:pt x="11477134" y="299826"/>
                  <a:pt x="11217862" y="529393"/>
                  <a:pt x="10895987" y="582253"/>
                </a:cubicBezTo>
                <a:lnTo>
                  <a:pt x="10895871" y="583392"/>
                </a:lnTo>
                <a:cubicBezTo>
                  <a:pt x="10890560" y="584395"/>
                  <a:pt x="10885231" y="585336"/>
                  <a:pt x="10879654" y="584920"/>
                </a:cubicBezTo>
                <a:cubicBezTo>
                  <a:pt x="10848482" y="590430"/>
                  <a:pt x="10816602" y="593388"/>
                  <a:pt x="10784227" y="593911"/>
                </a:cubicBezTo>
                <a:lnTo>
                  <a:pt x="10767109" y="595524"/>
                </a:lnTo>
                <a:lnTo>
                  <a:pt x="10767083" y="595033"/>
                </a:lnTo>
                <a:lnTo>
                  <a:pt x="10766584" y="595066"/>
                </a:lnTo>
                <a:cubicBezTo>
                  <a:pt x="10766018" y="591293"/>
                  <a:pt x="10765991" y="587507"/>
                  <a:pt x="10765991" y="583715"/>
                </a:cubicBezTo>
                <a:cubicBezTo>
                  <a:pt x="10765991" y="578078"/>
                  <a:pt x="10766050" y="572454"/>
                  <a:pt x="10767362" y="566868"/>
                </a:cubicBezTo>
                <a:cubicBezTo>
                  <a:pt x="10767319" y="535786"/>
                  <a:pt x="10769769" y="505143"/>
                  <a:pt x="10774826" y="475137"/>
                </a:cubicBezTo>
                <a:lnTo>
                  <a:pt x="10775366" y="468500"/>
                </a:lnTo>
                <a:cubicBezTo>
                  <a:pt x="10775535" y="468495"/>
                  <a:pt x="10775704" y="468490"/>
                  <a:pt x="10775872" y="468437"/>
                </a:cubicBezTo>
                <a:cubicBezTo>
                  <a:pt x="10802174" y="285283"/>
                  <a:pt x="10891635" y="121704"/>
                  <a:pt x="11023379" y="0"/>
                </a:cubicBezTo>
                <a:close/>
                <a:moveTo>
                  <a:pt x="9949555" y="0"/>
                </a:moveTo>
                <a:lnTo>
                  <a:pt x="10083571" y="0"/>
                </a:lnTo>
                <a:cubicBezTo>
                  <a:pt x="10161467" y="226290"/>
                  <a:pt x="10358057" y="399791"/>
                  <a:pt x="10602109" y="451830"/>
                </a:cubicBezTo>
                <a:cubicBezTo>
                  <a:pt x="10564258" y="260867"/>
                  <a:pt x="10444849" y="98005"/>
                  <a:pt x="10279379" y="0"/>
                </a:cubicBezTo>
                <a:lnTo>
                  <a:pt x="10488089" y="0"/>
                </a:lnTo>
                <a:cubicBezTo>
                  <a:pt x="10619833" y="121704"/>
                  <a:pt x="10709293" y="285283"/>
                  <a:pt x="10735596" y="468437"/>
                </a:cubicBezTo>
                <a:cubicBezTo>
                  <a:pt x="10735763" y="468490"/>
                  <a:pt x="10735932" y="468495"/>
                  <a:pt x="10736101" y="468500"/>
                </a:cubicBezTo>
                <a:lnTo>
                  <a:pt x="10736641" y="475137"/>
                </a:lnTo>
                <a:cubicBezTo>
                  <a:pt x="10741698" y="505143"/>
                  <a:pt x="10744148" y="535786"/>
                  <a:pt x="10744105" y="566868"/>
                </a:cubicBezTo>
                <a:cubicBezTo>
                  <a:pt x="10745417" y="572454"/>
                  <a:pt x="10745476" y="578078"/>
                  <a:pt x="10745476" y="583715"/>
                </a:cubicBezTo>
                <a:cubicBezTo>
                  <a:pt x="10745476" y="587507"/>
                  <a:pt x="10745449" y="591293"/>
                  <a:pt x="10744883" y="595066"/>
                </a:cubicBezTo>
                <a:lnTo>
                  <a:pt x="10744384" y="595033"/>
                </a:lnTo>
                <a:lnTo>
                  <a:pt x="10744358" y="595524"/>
                </a:lnTo>
                <a:lnTo>
                  <a:pt x="10727240" y="593911"/>
                </a:lnTo>
                <a:cubicBezTo>
                  <a:pt x="10694865" y="593388"/>
                  <a:pt x="10662985" y="590430"/>
                  <a:pt x="10631813" y="584920"/>
                </a:cubicBezTo>
                <a:cubicBezTo>
                  <a:pt x="10626236" y="585336"/>
                  <a:pt x="10620907" y="584395"/>
                  <a:pt x="10615596" y="583392"/>
                </a:cubicBezTo>
                <a:lnTo>
                  <a:pt x="10615480" y="582253"/>
                </a:lnTo>
                <a:cubicBezTo>
                  <a:pt x="10293605" y="529393"/>
                  <a:pt x="10034333" y="299826"/>
                  <a:pt x="9949555" y="0"/>
                </a:cubicBezTo>
                <a:close/>
                <a:moveTo>
                  <a:pt x="9331225" y="0"/>
                </a:moveTo>
                <a:lnTo>
                  <a:pt x="9539935" y="0"/>
                </a:lnTo>
                <a:cubicBezTo>
                  <a:pt x="9374465" y="98005"/>
                  <a:pt x="9255056" y="260867"/>
                  <a:pt x="9217205" y="451830"/>
                </a:cubicBezTo>
                <a:cubicBezTo>
                  <a:pt x="9461257" y="399791"/>
                  <a:pt x="9657847" y="226290"/>
                  <a:pt x="9735743" y="0"/>
                </a:cubicBezTo>
                <a:lnTo>
                  <a:pt x="9869759" y="0"/>
                </a:lnTo>
                <a:cubicBezTo>
                  <a:pt x="9784981" y="299826"/>
                  <a:pt x="9525709" y="529393"/>
                  <a:pt x="9203834" y="582253"/>
                </a:cubicBezTo>
                <a:lnTo>
                  <a:pt x="9203718" y="583392"/>
                </a:lnTo>
                <a:cubicBezTo>
                  <a:pt x="9198407" y="584395"/>
                  <a:pt x="9193078" y="585336"/>
                  <a:pt x="9187501" y="584920"/>
                </a:cubicBezTo>
                <a:cubicBezTo>
                  <a:pt x="9156329" y="590430"/>
                  <a:pt x="9124449" y="593388"/>
                  <a:pt x="9092074" y="593911"/>
                </a:cubicBezTo>
                <a:lnTo>
                  <a:pt x="9074956" y="595524"/>
                </a:lnTo>
                <a:lnTo>
                  <a:pt x="9074930" y="595033"/>
                </a:lnTo>
                <a:lnTo>
                  <a:pt x="9074431" y="595066"/>
                </a:lnTo>
                <a:cubicBezTo>
                  <a:pt x="9073865" y="591293"/>
                  <a:pt x="9073838" y="587507"/>
                  <a:pt x="9073838" y="583715"/>
                </a:cubicBezTo>
                <a:cubicBezTo>
                  <a:pt x="9073838" y="578078"/>
                  <a:pt x="9073897" y="572454"/>
                  <a:pt x="9075209" y="566868"/>
                </a:cubicBezTo>
                <a:cubicBezTo>
                  <a:pt x="9075166" y="535786"/>
                  <a:pt x="9077616" y="505143"/>
                  <a:pt x="9082673" y="475137"/>
                </a:cubicBezTo>
                <a:lnTo>
                  <a:pt x="9083213" y="468500"/>
                </a:lnTo>
                <a:cubicBezTo>
                  <a:pt x="9083382" y="468495"/>
                  <a:pt x="9083551" y="468490"/>
                  <a:pt x="9083718" y="468437"/>
                </a:cubicBezTo>
                <a:cubicBezTo>
                  <a:pt x="9110021" y="285283"/>
                  <a:pt x="9199481" y="121704"/>
                  <a:pt x="9331225" y="0"/>
                </a:cubicBezTo>
                <a:close/>
                <a:moveTo>
                  <a:pt x="8257405" y="0"/>
                </a:moveTo>
                <a:lnTo>
                  <a:pt x="8391420" y="0"/>
                </a:lnTo>
                <a:cubicBezTo>
                  <a:pt x="8469316" y="226290"/>
                  <a:pt x="8665906" y="399791"/>
                  <a:pt x="8909958" y="451830"/>
                </a:cubicBezTo>
                <a:cubicBezTo>
                  <a:pt x="8872107" y="260867"/>
                  <a:pt x="8752698" y="98005"/>
                  <a:pt x="8587228" y="0"/>
                </a:cubicBezTo>
                <a:lnTo>
                  <a:pt x="8795937" y="0"/>
                </a:lnTo>
                <a:cubicBezTo>
                  <a:pt x="8927681" y="121704"/>
                  <a:pt x="9017142" y="285283"/>
                  <a:pt x="9043444" y="468437"/>
                </a:cubicBezTo>
                <a:cubicBezTo>
                  <a:pt x="9043612" y="468490"/>
                  <a:pt x="9043781" y="468495"/>
                  <a:pt x="9043950" y="468500"/>
                </a:cubicBezTo>
                <a:lnTo>
                  <a:pt x="9044490" y="475137"/>
                </a:lnTo>
                <a:cubicBezTo>
                  <a:pt x="9049547" y="505143"/>
                  <a:pt x="9051997" y="535786"/>
                  <a:pt x="9051954" y="566868"/>
                </a:cubicBezTo>
                <a:cubicBezTo>
                  <a:pt x="9053266" y="572454"/>
                  <a:pt x="9053325" y="578078"/>
                  <a:pt x="9053325" y="583715"/>
                </a:cubicBezTo>
                <a:cubicBezTo>
                  <a:pt x="9053325" y="587507"/>
                  <a:pt x="9053298" y="591293"/>
                  <a:pt x="9052732" y="595066"/>
                </a:cubicBezTo>
                <a:lnTo>
                  <a:pt x="9052233" y="595033"/>
                </a:lnTo>
                <a:lnTo>
                  <a:pt x="9052207" y="595524"/>
                </a:lnTo>
                <a:lnTo>
                  <a:pt x="9035089" y="593911"/>
                </a:lnTo>
                <a:cubicBezTo>
                  <a:pt x="9002714" y="593388"/>
                  <a:pt x="8970834" y="590430"/>
                  <a:pt x="8939662" y="584920"/>
                </a:cubicBezTo>
                <a:cubicBezTo>
                  <a:pt x="8934085" y="585336"/>
                  <a:pt x="8928756" y="584395"/>
                  <a:pt x="8923445" y="583392"/>
                </a:cubicBezTo>
                <a:lnTo>
                  <a:pt x="8923329" y="582253"/>
                </a:lnTo>
                <a:cubicBezTo>
                  <a:pt x="8601454" y="529393"/>
                  <a:pt x="8342182" y="299826"/>
                  <a:pt x="8257405" y="0"/>
                </a:cubicBezTo>
                <a:close/>
                <a:moveTo>
                  <a:pt x="7639075" y="0"/>
                </a:moveTo>
                <a:lnTo>
                  <a:pt x="7847784" y="0"/>
                </a:lnTo>
                <a:cubicBezTo>
                  <a:pt x="7682314" y="98005"/>
                  <a:pt x="7562905" y="260867"/>
                  <a:pt x="7525054" y="451830"/>
                </a:cubicBezTo>
                <a:cubicBezTo>
                  <a:pt x="7769107" y="399791"/>
                  <a:pt x="7965696" y="226290"/>
                  <a:pt x="8043592" y="0"/>
                </a:cubicBezTo>
                <a:lnTo>
                  <a:pt x="8177609" y="0"/>
                </a:lnTo>
                <a:cubicBezTo>
                  <a:pt x="8092830" y="299826"/>
                  <a:pt x="7833558" y="529393"/>
                  <a:pt x="7511683" y="582253"/>
                </a:cubicBezTo>
                <a:lnTo>
                  <a:pt x="7511567" y="583392"/>
                </a:lnTo>
                <a:cubicBezTo>
                  <a:pt x="7506256" y="584395"/>
                  <a:pt x="7500927" y="585336"/>
                  <a:pt x="7495350" y="584920"/>
                </a:cubicBezTo>
                <a:cubicBezTo>
                  <a:pt x="7464178" y="590430"/>
                  <a:pt x="7432298" y="593388"/>
                  <a:pt x="7399924" y="593911"/>
                </a:cubicBezTo>
                <a:lnTo>
                  <a:pt x="7382805" y="595524"/>
                </a:lnTo>
                <a:lnTo>
                  <a:pt x="7382779" y="595033"/>
                </a:lnTo>
                <a:lnTo>
                  <a:pt x="7382280" y="595066"/>
                </a:lnTo>
                <a:cubicBezTo>
                  <a:pt x="7381714" y="591293"/>
                  <a:pt x="7381687" y="587507"/>
                  <a:pt x="7381687" y="583715"/>
                </a:cubicBezTo>
                <a:cubicBezTo>
                  <a:pt x="7381687" y="578078"/>
                  <a:pt x="7381746" y="572454"/>
                  <a:pt x="7383058" y="566868"/>
                </a:cubicBezTo>
                <a:cubicBezTo>
                  <a:pt x="7383016" y="535786"/>
                  <a:pt x="7385465" y="505143"/>
                  <a:pt x="7390522" y="475137"/>
                </a:cubicBezTo>
                <a:lnTo>
                  <a:pt x="7391062" y="468500"/>
                </a:lnTo>
                <a:cubicBezTo>
                  <a:pt x="7391231" y="468495"/>
                  <a:pt x="7391400" y="468490"/>
                  <a:pt x="7391568" y="468437"/>
                </a:cubicBezTo>
                <a:cubicBezTo>
                  <a:pt x="7417870" y="285283"/>
                  <a:pt x="7507331" y="121703"/>
                  <a:pt x="7639075" y="0"/>
                </a:cubicBezTo>
                <a:close/>
                <a:moveTo>
                  <a:pt x="6565254" y="0"/>
                </a:moveTo>
                <a:lnTo>
                  <a:pt x="6699270" y="0"/>
                </a:lnTo>
                <a:cubicBezTo>
                  <a:pt x="6777166" y="226290"/>
                  <a:pt x="6973755" y="399791"/>
                  <a:pt x="7217807" y="451830"/>
                </a:cubicBezTo>
                <a:cubicBezTo>
                  <a:pt x="7179956" y="260867"/>
                  <a:pt x="7060547" y="98005"/>
                  <a:pt x="6895077" y="0"/>
                </a:cubicBezTo>
                <a:lnTo>
                  <a:pt x="7103787" y="0"/>
                </a:lnTo>
                <a:cubicBezTo>
                  <a:pt x="7235531" y="121704"/>
                  <a:pt x="7324992" y="285283"/>
                  <a:pt x="7351294" y="468437"/>
                </a:cubicBezTo>
                <a:cubicBezTo>
                  <a:pt x="7351461" y="468490"/>
                  <a:pt x="7351631" y="468495"/>
                  <a:pt x="7351799" y="468500"/>
                </a:cubicBezTo>
                <a:lnTo>
                  <a:pt x="7352340" y="475137"/>
                </a:lnTo>
                <a:cubicBezTo>
                  <a:pt x="7357396" y="505143"/>
                  <a:pt x="7359846" y="535786"/>
                  <a:pt x="7359804" y="566868"/>
                </a:cubicBezTo>
                <a:cubicBezTo>
                  <a:pt x="7361116" y="572454"/>
                  <a:pt x="7361174" y="578078"/>
                  <a:pt x="7361174" y="583715"/>
                </a:cubicBezTo>
                <a:cubicBezTo>
                  <a:pt x="7361174" y="587507"/>
                  <a:pt x="7361147" y="591293"/>
                  <a:pt x="7360581" y="595066"/>
                </a:cubicBezTo>
                <a:lnTo>
                  <a:pt x="7360082" y="595033"/>
                </a:lnTo>
                <a:lnTo>
                  <a:pt x="7360056" y="595524"/>
                </a:lnTo>
                <a:lnTo>
                  <a:pt x="7342938" y="593911"/>
                </a:lnTo>
                <a:cubicBezTo>
                  <a:pt x="7310564" y="593388"/>
                  <a:pt x="7278683" y="590430"/>
                  <a:pt x="7247511" y="584920"/>
                </a:cubicBezTo>
                <a:cubicBezTo>
                  <a:pt x="7241934" y="585336"/>
                  <a:pt x="7236605" y="584395"/>
                  <a:pt x="7231295" y="583392"/>
                </a:cubicBezTo>
                <a:lnTo>
                  <a:pt x="7231179" y="582253"/>
                </a:lnTo>
                <a:cubicBezTo>
                  <a:pt x="6909304" y="529393"/>
                  <a:pt x="6650032" y="299826"/>
                  <a:pt x="6565254" y="0"/>
                </a:cubicBezTo>
                <a:close/>
                <a:moveTo>
                  <a:pt x="5946924" y="0"/>
                </a:moveTo>
                <a:lnTo>
                  <a:pt x="6155633" y="0"/>
                </a:lnTo>
                <a:cubicBezTo>
                  <a:pt x="5990163" y="98005"/>
                  <a:pt x="5870754" y="260867"/>
                  <a:pt x="5832903" y="451830"/>
                </a:cubicBezTo>
                <a:cubicBezTo>
                  <a:pt x="6076956" y="399791"/>
                  <a:pt x="6273545" y="226290"/>
                  <a:pt x="6351441" y="0"/>
                </a:cubicBezTo>
                <a:lnTo>
                  <a:pt x="6485457" y="0"/>
                </a:lnTo>
                <a:cubicBezTo>
                  <a:pt x="6400679" y="299826"/>
                  <a:pt x="6141407" y="529393"/>
                  <a:pt x="5819531" y="582253"/>
                </a:cubicBezTo>
                <a:lnTo>
                  <a:pt x="5819415" y="583392"/>
                </a:lnTo>
                <a:cubicBezTo>
                  <a:pt x="5814105" y="584395"/>
                  <a:pt x="5808776" y="585336"/>
                  <a:pt x="5803199" y="584920"/>
                </a:cubicBezTo>
                <a:cubicBezTo>
                  <a:pt x="5772027" y="590430"/>
                  <a:pt x="5740146" y="593388"/>
                  <a:pt x="5707772" y="593911"/>
                </a:cubicBezTo>
                <a:lnTo>
                  <a:pt x="5690654" y="595524"/>
                </a:lnTo>
                <a:lnTo>
                  <a:pt x="5690628" y="595033"/>
                </a:lnTo>
                <a:lnTo>
                  <a:pt x="5690129" y="595066"/>
                </a:lnTo>
                <a:cubicBezTo>
                  <a:pt x="5689563" y="591293"/>
                  <a:pt x="5689536" y="587507"/>
                  <a:pt x="5689536" y="583715"/>
                </a:cubicBezTo>
                <a:cubicBezTo>
                  <a:pt x="5689536" y="578078"/>
                  <a:pt x="5689594" y="572454"/>
                  <a:pt x="5690906" y="566868"/>
                </a:cubicBezTo>
                <a:cubicBezTo>
                  <a:pt x="5690864" y="535786"/>
                  <a:pt x="5693314" y="505143"/>
                  <a:pt x="5698370" y="475137"/>
                </a:cubicBezTo>
                <a:lnTo>
                  <a:pt x="5698911" y="468500"/>
                </a:lnTo>
                <a:cubicBezTo>
                  <a:pt x="5699079" y="468495"/>
                  <a:pt x="5699249" y="468490"/>
                  <a:pt x="5699416" y="468437"/>
                </a:cubicBezTo>
                <a:cubicBezTo>
                  <a:pt x="5725719" y="285283"/>
                  <a:pt x="5815180" y="121704"/>
                  <a:pt x="5946924" y="0"/>
                </a:cubicBezTo>
                <a:close/>
                <a:moveTo>
                  <a:pt x="4873102" y="0"/>
                </a:moveTo>
                <a:lnTo>
                  <a:pt x="5007119" y="0"/>
                </a:lnTo>
                <a:cubicBezTo>
                  <a:pt x="5085015" y="226291"/>
                  <a:pt x="5281604" y="399791"/>
                  <a:pt x="5525656" y="451830"/>
                </a:cubicBezTo>
                <a:cubicBezTo>
                  <a:pt x="5487805" y="260867"/>
                  <a:pt x="5368397" y="98005"/>
                  <a:pt x="5202927" y="0"/>
                </a:cubicBezTo>
                <a:lnTo>
                  <a:pt x="5411635" y="0"/>
                </a:lnTo>
                <a:cubicBezTo>
                  <a:pt x="5543380" y="121703"/>
                  <a:pt x="5632840" y="285283"/>
                  <a:pt x="5659142" y="468437"/>
                </a:cubicBezTo>
                <a:cubicBezTo>
                  <a:pt x="5659310" y="468490"/>
                  <a:pt x="5659479" y="468495"/>
                  <a:pt x="5659648" y="468499"/>
                </a:cubicBezTo>
                <a:lnTo>
                  <a:pt x="5660188" y="475137"/>
                </a:lnTo>
                <a:cubicBezTo>
                  <a:pt x="5665245" y="505143"/>
                  <a:pt x="5667694" y="535786"/>
                  <a:pt x="5667652" y="566868"/>
                </a:cubicBezTo>
                <a:cubicBezTo>
                  <a:pt x="5668964" y="572454"/>
                  <a:pt x="5669023" y="578078"/>
                  <a:pt x="5669023" y="583715"/>
                </a:cubicBezTo>
                <a:cubicBezTo>
                  <a:pt x="5669023" y="587508"/>
                  <a:pt x="5668996" y="591293"/>
                  <a:pt x="5668430" y="595066"/>
                </a:cubicBezTo>
                <a:lnTo>
                  <a:pt x="5667931" y="595033"/>
                </a:lnTo>
                <a:lnTo>
                  <a:pt x="5667905" y="595524"/>
                </a:lnTo>
                <a:lnTo>
                  <a:pt x="5650786" y="593911"/>
                </a:lnTo>
                <a:cubicBezTo>
                  <a:pt x="5618412" y="593388"/>
                  <a:pt x="5586532" y="590430"/>
                  <a:pt x="5555360" y="584920"/>
                </a:cubicBezTo>
                <a:cubicBezTo>
                  <a:pt x="5549783" y="585336"/>
                  <a:pt x="5544454" y="584395"/>
                  <a:pt x="5539143" y="583392"/>
                </a:cubicBezTo>
                <a:lnTo>
                  <a:pt x="5539027" y="582253"/>
                </a:lnTo>
                <a:cubicBezTo>
                  <a:pt x="5217153" y="529393"/>
                  <a:pt x="4957881" y="299826"/>
                  <a:pt x="4873102" y="0"/>
                </a:cubicBezTo>
                <a:close/>
                <a:moveTo>
                  <a:pt x="4254773" y="0"/>
                </a:moveTo>
                <a:lnTo>
                  <a:pt x="4463482" y="0"/>
                </a:lnTo>
                <a:cubicBezTo>
                  <a:pt x="4298012" y="98005"/>
                  <a:pt x="4178603" y="260867"/>
                  <a:pt x="4140752" y="451830"/>
                </a:cubicBezTo>
                <a:cubicBezTo>
                  <a:pt x="4384804" y="399791"/>
                  <a:pt x="4581394" y="226291"/>
                  <a:pt x="4659290" y="0"/>
                </a:cubicBezTo>
                <a:lnTo>
                  <a:pt x="4793306" y="0"/>
                </a:lnTo>
                <a:cubicBezTo>
                  <a:pt x="4708528" y="299826"/>
                  <a:pt x="4449256" y="529393"/>
                  <a:pt x="4127381" y="582253"/>
                </a:cubicBezTo>
                <a:lnTo>
                  <a:pt x="4127264" y="583392"/>
                </a:lnTo>
                <a:cubicBezTo>
                  <a:pt x="4121954" y="584395"/>
                  <a:pt x="4116625" y="585336"/>
                  <a:pt x="4111048" y="584920"/>
                </a:cubicBezTo>
                <a:cubicBezTo>
                  <a:pt x="4079876" y="590430"/>
                  <a:pt x="4047996" y="593388"/>
                  <a:pt x="4015621" y="593911"/>
                </a:cubicBezTo>
                <a:lnTo>
                  <a:pt x="3998503" y="595524"/>
                </a:lnTo>
                <a:lnTo>
                  <a:pt x="3998477" y="595033"/>
                </a:lnTo>
                <a:lnTo>
                  <a:pt x="3997978" y="595066"/>
                </a:lnTo>
                <a:cubicBezTo>
                  <a:pt x="3997412" y="591293"/>
                  <a:pt x="3997385" y="587507"/>
                  <a:pt x="3997385" y="583715"/>
                </a:cubicBezTo>
                <a:cubicBezTo>
                  <a:pt x="3997385" y="578078"/>
                  <a:pt x="3997443" y="572454"/>
                  <a:pt x="3998755" y="566868"/>
                </a:cubicBezTo>
                <a:cubicBezTo>
                  <a:pt x="3998713" y="535786"/>
                  <a:pt x="4001163" y="505143"/>
                  <a:pt x="4006219" y="475137"/>
                </a:cubicBezTo>
                <a:lnTo>
                  <a:pt x="4006760" y="468499"/>
                </a:lnTo>
                <a:cubicBezTo>
                  <a:pt x="4006928" y="468495"/>
                  <a:pt x="4007098" y="468490"/>
                  <a:pt x="4007265" y="468437"/>
                </a:cubicBezTo>
                <a:cubicBezTo>
                  <a:pt x="4033568" y="285283"/>
                  <a:pt x="4123028" y="121703"/>
                  <a:pt x="4254773" y="0"/>
                </a:cubicBezTo>
                <a:close/>
                <a:moveTo>
                  <a:pt x="3180951" y="0"/>
                </a:moveTo>
                <a:lnTo>
                  <a:pt x="3314968" y="0"/>
                </a:lnTo>
                <a:cubicBezTo>
                  <a:pt x="3392864" y="226291"/>
                  <a:pt x="3589453" y="399791"/>
                  <a:pt x="3833505" y="451830"/>
                </a:cubicBezTo>
                <a:cubicBezTo>
                  <a:pt x="3795654" y="260867"/>
                  <a:pt x="3676245" y="98005"/>
                  <a:pt x="3510776" y="0"/>
                </a:cubicBezTo>
                <a:lnTo>
                  <a:pt x="3719484" y="0"/>
                </a:lnTo>
                <a:cubicBezTo>
                  <a:pt x="3851229" y="121703"/>
                  <a:pt x="3940689" y="285283"/>
                  <a:pt x="3966991" y="468437"/>
                </a:cubicBezTo>
                <a:cubicBezTo>
                  <a:pt x="3967159" y="468490"/>
                  <a:pt x="3967328" y="468495"/>
                  <a:pt x="3967497" y="468499"/>
                </a:cubicBezTo>
                <a:lnTo>
                  <a:pt x="3968037" y="475137"/>
                </a:lnTo>
                <a:cubicBezTo>
                  <a:pt x="3973094" y="505143"/>
                  <a:pt x="3975543" y="535786"/>
                  <a:pt x="3975501" y="566868"/>
                </a:cubicBezTo>
                <a:cubicBezTo>
                  <a:pt x="3976813" y="572454"/>
                  <a:pt x="3976872" y="578078"/>
                  <a:pt x="3976872" y="583715"/>
                </a:cubicBezTo>
                <a:cubicBezTo>
                  <a:pt x="3976872" y="587508"/>
                  <a:pt x="3976845" y="591293"/>
                  <a:pt x="3976279" y="595066"/>
                </a:cubicBezTo>
                <a:lnTo>
                  <a:pt x="3975780" y="595033"/>
                </a:lnTo>
                <a:lnTo>
                  <a:pt x="3975754" y="595524"/>
                </a:lnTo>
                <a:lnTo>
                  <a:pt x="3958635" y="593911"/>
                </a:lnTo>
                <a:cubicBezTo>
                  <a:pt x="3926261" y="593388"/>
                  <a:pt x="3894381" y="590430"/>
                  <a:pt x="3863209" y="584920"/>
                </a:cubicBezTo>
                <a:cubicBezTo>
                  <a:pt x="3857632" y="585336"/>
                  <a:pt x="3852303" y="584395"/>
                  <a:pt x="3846992" y="583392"/>
                </a:cubicBezTo>
                <a:lnTo>
                  <a:pt x="3846876" y="582253"/>
                </a:lnTo>
                <a:cubicBezTo>
                  <a:pt x="3525002" y="529393"/>
                  <a:pt x="3265729" y="299826"/>
                  <a:pt x="3180951" y="0"/>
                </a:cubicBezTo>
                <a:close/>
                <a:moveTo>
                  <a:pt x="2562622" y="0"/>
                </a:moveTo>
                <a:lnTo>
                  <a:pt x="2771330" y="0"/>
                </a:lnTo>
                <a:cubicBezTo>
                  <a:pt x="2605861" y="98005"/>
                  <a:pt x="2486452" y="260867"/>
                  <a:pt x="2448601" y="451830"/>
                </a:cubicBezTo>
                <a:cubicBezTo>
                  <a:pt x="2692653" y="399791"/>
                  <a:pt x="2889242" y="226291"/>
                  <a:pt x="2967139" y="0"/>
                </a:cubicBezTo>
                <a:lnTo>
                  <a:pt x="3101155" y="0"/>
                </a:lnTo>
                <a:cubicBezTo>
                  <a:pt x="3016377" y="299826"/>
                  <a:pt x="2757105" y="529393"/>
                  <a:pt x="2435230" y="582253"/>
                </a:cubicBezTo>
                <a:lnTo>
                  <a:pt x="2435113" y="583392"/>
                </a:lnTo>
                <a:cubicBezTo>
                  <a:pt x="2429803" y="584395"/>
                  <a:pt x="2424474" y="585336"/>
                  <a:pt x="2418897" y="584920"/>
                </a:cubicBezTo>
                <a:cubicBezTo>
                  <a:pt x="2387725" y="590430"/>
                  <a:pt x="2355845" y="593388"/>
                  <a:pt x="2323470" y="593911"/>
                </a:cubicBezTo>
                <a:lnTo>
                  <a:pt x="2306352" y="595524"/>
                </a:lnTo>
                <a:lnTo>
                  <a:pt x="2306326" y="595033"/>
                </a:lnTo>
                <a:lnTo>
                  <a:pt x="2305827" y="595066"/>
                </a:lnTo>
                <a:cubicBezTo>
                  <a:pt x="2305261" y="591293"/>
                  <a:pt x="2305234" y="587507"/>
                  <a:pt x="2305234" y="583715"/>
                </a:cubicBezTo>
                <a:cubicBezTo>
                  <a:pt x="2305234" y="578078"/>
                  <a:pt x="2305292" y="572454"/>
                  <a:pt x="2306604" y="566868"/>
                </a:cubicBezTo>
                <a:cubicBezTo>
                  <a:pt x="2306562" y="535786"/>
                  <a:pt x="2309012" y="505143"/>
                  <a:pt x="2314068" y="475137"/>
                </a:cubicBezTo>
                <a:lnTo>
                  <a:pt x="2314609" y="468499"/>
                </a:lnTo>
                <a:cubicBezTo>
                  <a:pt x="2314777" y="468495"/>
                  <a:pt x="2314947" y="468490"/>
                  <a:pt x="2315114" y="468437"/>
                </a:cubicBezTo>
                <a:cubicBezTo>
                  <a:pt x="2341417" y="285283"/>
                  <a:pt x="2430877" y="121704"/>
                  <a:pt x="2562622" y="0"/>
                </a:cubicBezTo>
                <a:close/>
                <a:moveTo>
                  <a:pt x="1488800" y="0"/>
                </a:moveTo>
                <a:lnTo>
                  <a:pt x="1622816" y="0"/>
                </a:lnTo>
                <a:cubicBezTo>
                  <a:pt x="1700712" y="226290"/>
                  <a:pt x="1897302" y="399791"/>
                  <a:pt x="2141354" y="451830"/>
                </a:cubicBezTo>
                <a:cubicBezTo>
                  <a:pt x="2103503" y="260867"/>
                  <a:pt x="1984094" y="98005"/>
                  <a:pt x="1818624" y="0"/>
                </a:cubicBezTo>
                <a:lnTo>
                  <a:pt x="2027333" y="0"/>
                </a:lnTo>
                <a:cubicBezTo>
                  <a:pt x="2159078" y="121703"/>
                  <a:pt x="2248538" y="285283"/>
                  <a:pt x="2274840" y="468437"/>
                </a:cubicBezTo>
                <a:cubicBezTo>
                  <a:pt x="2275008" y="468490"/>
                  <a:pt x="2275177" y="468495"/>
                  <a:pt x="2275346" y="468500"/>
                </a:cubicBezTo>
                <a:lnTo>
                  <a:pt x="2275886" y="475137"/>
                </a:lnTo>
                <a:cubicBezTo>
                  <a:pt x="2280943" y="505143"/>
                  <a:pt x="2283392" y="535786"/>
                  <a:pt x="2283350" y="566868"/>
                </a:cubicBezTo>
                <a:cubicBezTo>
                  <a:pt x="2284662" y="572454"/>
                  <a:pt x="2284721" y="578078"/>
                  <a:pt x="2284721" y="583715"/>
                </a:cubicBezTo>
                <a:cubicBezTo>
                  <a:pt x="2284721" y="587508"/>
                  <a:pt x="2284694" y="591293"/>
                  <a:pt x="2284128" y="595066"/>
                </a:cubicBezTo>
                <a:lnTo>
                  <a:pt x="2283629" y="595033"/>
                </a:lnTo>
                <a:lnTo>
                  <a:pt x="2283603" y="595524"/>
                </a:lnTo>
                <a:lnTo>
                  <a:pt x="2266484" y="593911"/>
                </a:lnTo>
                <a:cubicBezTo>
                  <a:pt x="2234110" y="593388"/>
                  <a:pt x="2202230" y="590430"/>
                  <a:pt x="2171058" y="584920"/>
                </a:cubicBezTo>
                <a:cubicBezTo>
                  <a:pt x="2165481" y="585336"/>
                  <a:pt x="2160152" y="584395"/>
                  <a:pt x="2154841" y="583392"/>
                </a:cubicBezTo>
                <a:lnTo>
                  <a:pt x="2154725" y="582253"/>
                </a:lnTo>
                <a:cubicBezTo>
                  <a:pt x="1832850" y="529393"/>
                  <a:pt x="1573578" y="299826"/>
                  <a:pt x="1488800" y="0"/>
                </a:cubicBezTo>
                <a:close/>
                <a:moveTo>
                  <a:pt x="870471" y="0"/>
                </a:moveTo>
                <a:lnTo>
                  <a:pt x="1079179" y="0"/>
                </a:lnTo>
                <a:cubicBezTo>
                  <a:pt x="913710" y="98005"/>
                  <a:pt x="794301" y="260867"/>
                  <a:pt x="756450" y="451830"/>
                </a:cubicBezTo>
                <a:cubicBezTo>
                  <a:pt x="1000502" y="399791"/>
                  <a:pt x="1197091" y="226291"/>
                  <a:pt x="1274988" y="0"/>
                </a:cubicBezTo>
                <a:lnTo>
                  <a:pt x="1409004" y="0"/>
                </a:lnTo>
                <a:cubicBezTo>
                  <a:pt x="1324226" y="299826"/>
                  <a:pt x="1064954" y="529393"/>
                  <a:pt x="743078" y="582253"/>
                </a:cubicBezTo>
                <a:lnTo>
                  <a:pt x="742962" y="583392"/>
                </a:lnTo>
                <a:cubicBezTo>
                  <a:pt x="737652" y="584395"/>
                  <a:pt x="732323" y="585336"/>
                  <a:pt x="726746" y="584920"/>
                </a:cubicBezTo>
                <a:cubicBezTo>
                  <a:pt x="695574" y="590430"/>
                  <a:pt x="663693" y="593388"/>
                  <a:pt x="631319" y="593911"/>
                </a:cubicBezTo>
                <a:lnTo>
                  <a:pt x="614201" y="595524"/>
                </a:lnTo>
                <a:lnTo>
                  <a:pt x="614175" y="595033"/>
                </a:lnTo>
                <a:lnTo>
                  <a:pt x="613676" y="595066"/>
                </a:lnTo>
                <a:cubicBezTo>
                  <a:pt x="613110" y="591293"/>
                  <a:pt x="613083" y="587507"/>
                  <a:pt x="613083" y="583715"/>
                </a:cubicBezTo>
                <a:cubicBezTo>
                  <a:pt x="613083" y="578078"/>
                  <a:pt x="613141" y="572454"/>
                  <a:pt x="614453" y="566868"/>
                </a:cubicBezTo>
                <a:cubicBezTo>
                  <a:pt x="614411" y="535786"/>
                  <a:pt x="616861" y="505143"/>
                  <a:pt x="621918" y="475137"/>
                </a:cubicBezTo>
                <a:lnTo>
                  <a:pt x="622458" y="468499"/>
                </a:lnTo>
                <a:cubicBezTo>
                  <a:pt x="622626" y="468495"/>
                  <a:pt x="622796" y="468490"/>
                  <a:pt x="622963" y="468437"/>
                </a:cubicBezTo>
                <a:cubicBezTo>
                  <a:pt x="649266" y="285283"/>
                  <a:pt x="738726" y="121703"/>
                  <a:pt x="870471" y="0"/>
                </a:cubicBezTo>
                <a:close/>
                <a:moveTo>
                  <a:pt x="126374" y="0"/>
                </a:moveTo>
                <a:lnTo>
                  <a:pt x="334376" y="0"/>
                </a:lnTo>
                <a:cubicBezTo>
                  <a:pt x="466684" y="121261"/>
                  <a:pt x="556352" y="285035"/>
                  <a:pt x="582690" y="468437"/>
                </a:cubicBezTo>
                <a:cubicBezTo>
                  <a:pt x="582857" y="468490"/>
                  <a:pt x="583026" y="468495"/>
                  <a:pt x="583195" y="468499"/>
                </a:cubicBezTo>
                <a:lnTo>
                  <a:pt x="583735" y="475137"/>
                </a:lnTo>
                <a:cubicBezTo>
                  <a:pt x="588792" y="505143"/>
                  <a:pt x="591242" y="535786"/>
                  <a:pt x="591199" y="566868"/>
                </a:cubicBezTo>
                <a:cubicBezTo>
                  <a:pt x="592511" y="572454"/>
                  <a:pt x="592570" y="578078"/>
                  <a:pt x="592570" y="583715"/>
                </a:cubicBezTo>
                <a:cubicBezTo>
                  <a:pt x="592570" y="587507"/>
                  <a:pt x="592543" y="591293"/>
                  <a:pt x="591977" y="595066"/>
                </a:cubicBezTo>
                <a:lnTo>
                  <a:pt x="591478" y="595033"/>
                </a:lnTo>
                <a:lnTo>
                  <a:pt x="591452" y="595524"/>
                </a:lnTo>
                <a:lnTo>
                  <a:pt x="574334" y="593911"/>
                </a:lnTo>
                <a:cubicBezTo>
                  <a:pt x="541959" y="593388"/>
                  <a:pt x="510079" y="590430"/>
                  <a:pt x="478907" y="584920"/>
                </a:cubicBezTo>
                <a:cubicBezTo>
                  <a:pt x="473330" y="585336"/>
                  <a:pt x="468001" y="584395"/>
                  <a:pt x="462690" y="583392"/>
                </a:cubicBezTo>
                <a:lnTo>
                  <a:pt x="462574" y="582253"/>
                </a:lnTo>
                <a:cubicBezTo>
                  <a:pt x="282200" y="552631"/>
                  <a:pt x="121485" y="467518"/>
                  <a:pt x="0" y="345575"/>
                </a:cubicBezTo>
                <a:lnTo>
                  <a:pt x="0" y="140406"/>
                </a:lnTo>
                <a:cubicBezTo>
                  <a:pt x="97584" y="296912"/>
                  <a:pt x="258975" y="411268"/>
                  <a:pt x="449203" y="451830"/>
                </a:cubicBezTo>
                <a:cubicBezTo>
                  <a:pt x="411344" y="260824"/>
                  <a:pt x="291889" y="97931"/>
                  <a:pt x="126374" y="0"/>
                </a:cubicBezTo>
                <a:close/>
              </a:path>
            </a:pathLst>
          </a:cu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2" name="Title 1"/>
          <p:cNvSpPr>
            <a:spLocks noGrp="1"/>
          </p:cNvSpPr>
          <p:nvPr>
            <p:ph type="ctrTitle"/>
          </p:nvPr>
        </p:nvSpPr>
        <p:spPr>
          <a:xfrm>
            <a:off x="457200" y="4960137"/>
            <a:ext cx="7772400" cy="1463040"/>
          </a:xfrm>
        </p:spPr>
        <p:txBody>
          <a:bodyPr anchor="ctr">
            <a:normAutofit/>
          </a:bodyPr>
          <a:lstStyle>
            <a:lvl1pPr algn="r">
              <a:defRPr sz="5000" b="1" spc="200" baseline="0">
                <a:solidFill>
                  <a:srgbClr val="C00000"/>
                </a:solidFill>
              </a:defRPr>
            </a:lvl1pPr>
          </a:lstStyle>
          <a:p>
            <a:r>
              <a:rPr lang="en-US" dirty="0"/>
              <a:t>Click to edit Master title style</a:t>
            </a:r>
          </a:p>
        </p:txBody>
      </p:sp>
      <p:sp>
        <p:nvSpPr>
          <p:cNvPr id="3" name="Subtitle 2"/>
          <p:cNvSpPr>
            <a:spLocks noGrp="1"/>
          </p:cNvSpPr>
          <p:nvPr>
            <p:ph type="subTitle" idx="1"/>
          </p:nvPr>
        </p:nvSpPr>
        <p:spPr>
          <a:xfrm>
            <a:off x="8610600" y="4960137"/>
            <a:ext cx="3200400" cy="1463040"/>
          </a:xfrm>
        </p:spPr>
        <p:txBody>
          <a:bodyPr lIns="91440" rIns="91440" anchor="ctr">
            <a:normAutofit/>
          </a:bodyPr>
          <a:lstStyle>
            <a:lvl1pPr marL="0" indent="0" algn="l">
              <a:lnSpc>
                <a:spcPct val="100000"/>
              </a:lnSpc>
              <a:spcBef>
                <a:spcPts val="0"/>
              </a:spcBef>
              <a:buNone/>
              <a:defRPr sz="2400" b="1">
                <a:solidFill>
                  <a:srgbClr val="C00000"/>
                </a:solidFill>
              </a:defRPr>
            </a:lvl1pPr>
            <a:lvl2pPr marL="457200" indent="0" algn="ctr">
              <a:buNone/>
              <a:defRPr sz="1800"/>
            </a:lvl2pPr>
            <a:lvl3pPr marL="914400" indent="0" algn="ctr">
              <a:buNone/>
              <a:defRPr sz="1800"/>
            </a:lvl3pPr>
            <a:lvl4pPr marL="1371600" indent="0" algn="ctr">
              <a:buNone/>
              <a:defRPr sz="1800"/>
            </a:lvl4pPr>
            <a:lvl5pPr marL="1828800" indent="0" algn="ctr">
              <a:buNone/>
              <a:defRPr sz="1800"/>
            </a:lvl5pPr>
            <a:lvl6pPr marL="2286000" indent="0" algn="ctr">
              <a:buNone/>
              <a:defRPr sz="1800"/>
            </a:lvl6pPr>
            <a:lvl7pPr marL="2743200" indent="0" algn="ctr">
              <a:buNone/>
              <a:defRPr sz="1800"/>
            </a:lvl7pPr>
            <a:lvl8pPr marL="3200400" indent="0" algn="ctr">
              <a:buNone/>
              <a:defRPr sz="1800"/>
            </a:lvl8pPr>
            <a:lvl9pPr marL="3657600" indent="0" algn="ctr">
              <a:buNone/>
              <a:defRPr sz="1800"/>
            </a:lvl9pPr>
          </a:lstStyle>
          <a:p>
            <a:r>
              <a:rPr lang="en-US" dirty="0"/>
              <a:t>Click to edit Master subtitle style</a:t>
            </a:r>
          </a:p>
        </p:txBody>
      </p:sp>
      <p:sp>
        <p:nvSpPr>
          <p:cNvPr id="4" name="Date Placeholder 3"/>
          <p:cNvSpPr>
            <a:spLocks noGrp="1"/>
          </p:cNvSpPr>
          <p:nvPr>
            <p:ph type="dt" sz="half" idx="10"/>
          </p:nvPr>
        </p:nvSpPr>
        <p:spPr/>
        <p:txBody>
          <a:bodyPr/>
          <a:lstStyle>
            <a:lvl1pPr algn="l">
              <a:defRPr/>
            </a:lvl1pPr>
          </a:lstStyle>
          <a:p>
            <a:fld id="{A0145E17-448E-4C94-A98D-67802CB2993F}" type="datetime1">
              <a:rPr lang="en-US" smtClean="0"/>
              <a:t>1/28/2020</a:t>
            </a:fld>
            <a:endParaRPr lang="en-US"/>
          </a:p>
        </p:txBody>
      </p:sp>
      <p:sp>
        <p:nvSpPr>
          <p:cNvPr id="5" name="Footer Placeholder 4"/>
          <p:cNvSpPr>
            <a:spLocks noGrp="1"/>
          </p:cNvSpPr>
          <p:nvPr>
            <p:ph type="ftr" sz="quarter" idx="11"/>
          </p:nvPr>
        </p:nvSpPr>
        <p:spPr/>
        <p:txBody>
          <a:bodyPr/>
          <a:lstStyle/>
          <a:p>
            <a:r>
              <a:rPr lang="en-US"/>
              <a:t>http://www.cs.cornell.edu/courses/cs5412/2020sp</a:t>
            </a:r>
          </a:p>
        </p:txBody>
      </p:sp>
      <p:sp>
        <p:nvSpPr>
          <p:cNvPr id="6" name="Slide Number Placeholder 5"/>
          <p:cNvSpPr>
            <a:spLocks noGrp="1"/>
          </p:cNvSpPr>
          <p:nvPr>
            <p:ph type="sldNum" sz="quarter" idx="12"/>
          </p:nvPr>
        </p:nvSpPr>
        <p:spPr/>
        <p:txBody>
          <a:bodyPr/>
          <a:lstStyle/>
          <a:p>
            <a:fld id="{3C974458-8A97-4835-BF79-1FB6D7856C21}" type="slidenum">
              <a:rPr lang="en-US" smtClean="0"/>
              <a:t>‹#›</a:t>
            </a:fld>
            <a:endParaRPr lang="en-US"/>
          </a:p>
        </p:txBody>
      </p:sp>
      <p:cxnSp>
        <p:nvCxnSpPr>
          <p:cNvPr id="8" name="Straight Connector 7"/>
          <p:cNvCxnSpPr/>
          <p:nvPr/>
        </p:nvCxnSpPr>
        <p:spPr>
          <a:xfrm flipV="1">
            <a:off x="8386843" y="5264106"/>
            <a:ext cx="0" cy="914400"/>
          </a:xfrm>
          <a:prstGeom prst="line">
            <a:avLst/>
          </a:prstGeom>
          <a:ln w="19050">
            <a:solidFill>
              <a:schemeClr val="accent1">
                <a:lumMod val="75000"/>
              </a:schemeClr>
            </a:solidFill>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3319201652"/>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a:xfrm>
            <a:off x="1024128" y="585216"/>
            <a:ext cx="10786872" cy="1499616"/>
          </a:xfrm>
        </p:spPr>
        <p:txBody>
          <a:bodyPr/>
          <a:lstStyle>
            <a:lvl1pPr>
              <a:defRPr b="1">
                <a:solidFill>
                  <a:srgbClr val="C00000"/>
                </a:solidFill>
              </a:defRPr>
            </a:lvl1pPr>
          </a:lstStyle>
          <a:p>
            <a:r>
              <a:rPr lang="en-US" dirty="0"/>
              <a:t>Click to edit Master title style</a:t>
            </a:r>
          </a:p>
        </p:txBody>
      </p:sp>
      <p:sp>
        <p:nvSpPr>
          <p:cNvPr id="3" name="Content Placeholder 2"/>
          <p:cNvSpPr>
            <a:spLocks noGrp="1"/>
          </p:cNvSpPr>
          <p:nvPr>
            <p:ph idx="1"/>
          </p:nvPr>
        </p:nvSpPr>
        <p:spPr>
          <a:xfrm>
            <a:off x="1024128" y="2286000"/>
            <a:ext cx="10786872" cy="4023360"/>
          </a:xfrm>
        </p:spPr>
        <p:txBody>
          <a:bodyPr>
            <a:normAutofit/>
          </a:bodyPr>
          <a:lstStyle>
            <a:lvl1pPr>
              <a:defRPr sz="2800"/>
            </a:lvl1pPr>
            <a:lvl2pPr>
              <a:defRPr sz="2400"/>
            </a:lvl2pPr>
            <a:lvl3pPr>
              <a:defRPr sz="1800"/>
            </a:lvl3pPr>
            <a:lvl4pPr>
              <a:defRPr sz="1800"/>
            </a:lvl4pPr>
            <a:lvl5pPr>
              <a:defRPr sz="1800"/>
            </a:lvl5pPr>
          </a:lstStyle>
          <a:p>
            <a:pPr lvl="0"/>
            <a:r>
              <a:rPr lang="en-US" dirty="0"/>
              <a:t>Edit Master text styles</a:t>
            </a:r>
          </a:p>
          <a:p>
            <a:pPr lvl="1"/>
            <a:r>
              <a:rPr lang="en-US" dirty="0"/>
              <a:t>Second level</a:t>
            </a:r>
          </a:p>
          <a:p>
            <a:pPr lvl="2"/>
            <a:r>
              <a:rPr lang="en-US" dirty="0"/>
              <a:t>Third level</a:t>
            </a:r>
          </a:p>
          <a:p>
            <a:pPr lvl="3"/>
            <a:r>
              <a:rPr lang="en-US" dirty="0"/>
              <a:t>Fourth level</a:t>
            </a:r>
          </a:p>
          <a:p>
            <a:pPr lvl="4"/>
            <a:r>
              <a:rPr lang="en-US" dirty="0"/>
              <a:t>Fifth level</a:t>
            </a:r>
          </a:p>
        </p:txBody>
      </p:sp>
      <p:sp>
        <p:nvSpPr>
          <p:cNvPr id="4" name="Date Placeholder 3"/>
          <p:cNvSpPr>
            <a:spLocks noGrp="1"/>
          </p:cNvSpPr>
          <p:nvPr>
            <p:ph type="dt" sz="half" idx="10"/>
          </p:nvPr>
        </p:nvSpPr>
        <p:spPr/>
        <p:txBody>
          <a:bodyPr/>
          <a:lstStyle/>
          <a:p>
            <a:fld id="{E59FF177-0836-4F4B-AA1C-A790F8F55655}" type="datetime1">
              <a:rPr lang="en-US" smtClean="0"/>
              <a:t>1/28/2020</a:t>
            </a:fld>
            <a:endParaRPr lang="en-US"/>
          </a:p>
        </p:txBody>
      </p:sp>
      <p:sp>
        <p:nvSpPr>
          <p:cNvPr id="5" name="Footer Placeholder 4"/>
          <p:cNvSpPr>
            <a:spLocks noGrp="1"/>
          </p:cNvSpPr>
          <p:nvPr>
            <p:ph type="ftr" sz="quarter" idx="11"/>
          </p:nvPr>
        </p:nvSpPr>
        <p:spPr/>
        <p:txBody>
          <a:bodyPr/>
          <a:lstStyle/>
          <a:p>
            <a:r>
              <a:rPr lang="en-US"/>
              <a:t>http://www.cs.cornell.edu/courses/cs5412/2020sp</a:t>
            </a:r>
          </a:p>
        </p:txBody>
      </p:sp>
      <p:sp>
        <p:nvSpPr>
          <p:cNvPr id="6" name="Slide Number Placeholder 5"/>
          <p:cNvSpPr>
            <a:spLocks noGrp="1"/>
          </p:cNvSpPr>
          <p:nvPr>
            <p:ph type="sldNum" sz="quarter" idx="12"/>
          </p:nvPr>
        </p:nvSpPr>
        <p:spPr/>
        <p:txBody>
          <a:bodyPr/>
          <a:lstStyle/>
          <a:p>
            <a:fld id="{3C974458-8A97-4835-BF79-1FB6D7856C21}" type="slidenum">
              <a:rPr lang="en-US" smtClean="0"/>
              <a:t>‹#›</a:t>
            </a:fld>
            <a:endParaRPr lang="en-US"/>
          </a:p>
        </p:txBody>
      </p:sp>
    </p:spTree>
    <p:extLst>
      <p:ext uri="{BB962C8B-B14F-4D97-AF65-F5344CB8AC3E}">
        <p14:creationId xmlns:p14="http://schemas.microsoft.com/office/powerpoint/2010/main" val="2979149178"/>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showMasterSp="0" type="secHead" preserve="1">
  <p:cSld name="Section Header">
    <p:spTree>
      <p:nvGrpSpPr>
        <p:cNvPr id="1" name=""/>
        <p:cNvGrpSpPr/>
        <p:nvPr/>
      </p:nvGrpSpPr>
      <p:grpSpPr>
        <a:xfrm>
          <a:off x="0" y="0"/>
          <a:ext cx="0" cy="0"/>
          <a:chOff x="0" y="0"/>
          <a:chExt cx="0" cy="0"/>
        </a:xfrm>
      </p:grpSpPr>
      <p:sp>
        <p:nvSpPr>
          <p:cNvPr id="9" name="Rectangle 8"/>
          <p:cNvSpPr/>
          <p:nvPr/>
        </p:nvSpPr>
        <p:spPr>
          <a:xfrm>
            <a:off x="0" y="0"/>
            <a:ext cx="12192000" cy="4572001"/>
          </a:xfrm>
          <a:prstGeom prst="rect">
            <a:avLst/>
          </a:prstGeom>
          <a:solidFill>
            <a:schemeClr val="accent3">
              <a:lumMod val="75000"/>
            </a:schemeClr>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11" name="Oval 5"/>
          <p:cNvSpPr/>
          <p:nvPr/>
        </p:nvSpPr>
        <p:spPr>
          <a:xfrm>
            <a:off x="-1" y="0"/>
            <a:ext cx="12192000" cy="4572001"/>
          </a:xfrm>
          <a:custGeom>
            <a:avLst/>
            <a:gdLst/>
            <a:ahLst/>
            <a:cxnLst/>
            <a:rect l="l" t="t" r="r" b="b"/>
            <a:pathLst>
              <a:path w="12192000" h="4572001">
                <a:moveTo>
                  <a:pt x="12192000" y="4387986"/>
                </a:moveTo>
                <a:lnTo>
                  <a:pt x="12192000" y="4572001"/>
                </a:lnTo>
                <a:lnTo>
                  <a:pt x="12013927" y="4572001"/>
                </a:lnTo>
                <a:cubicBezTo>
                  <a:pt x="12084901" y="4522707"/>
                  <a:pt x="12145198" y="4460004"/>
                  <a:pt x="12192000" y="4387986"/>
                </a:cubicBezTo>
                <a:close/>
                <a:moveTo>
                  <a:pt x="12192000" y="4041440"/>
                </a:moveTo>
                <a:lnTo>
                  <a:pt x="12192000" y="4174488"/>
                </a:lnTo>
                <a:cubicBezTo>
                  <a:pt x="12005469" y="4244657"/>
                  <a:pt x="11857227" y="4389538"/>
                  <a:pt x="11786673" y="4572001"/>
                </a:cubicBezTo>
                <a:lnTo>
                  <a:pt x="11649784" y="4572001"/>
                </a:lnTo>
                <a:cubicBezTo>
                  <a:pt x="11730542" y="4320085"/>
                  <a:pt x="11933879" y="4121396"/>
                  <a:pt x="12192000" y="4041440"/>
                </a:cubicBezTo>
                <a:close/>
                <a:moveTo>
                  <a:pt x="10767111" y="3999419"/>
                </a:moveTo>
                <a:lnTo>
                  <a:pt x="10784198" y="4001042"/>
                </a:lnTo>
                <a:cubicBezTo>
                  <a:pt x="10816584" y="4001569"/>
                  <a:pt x="10848477" y="4004550"/>
                  <a:pt x="10879660" y="4010107"/>
                </a:cubicBezTo>
                <a:cubicBezTo>
                  <a:pt x="10885236" y="4009688"/>
                  <a:pt x="10890564" y="4010636"/>
                  <a:pt x="10895873" y="4011646"/>
                </a:cubicBezTo>
                <a:lnTo>
                  <a:pt x="10895990" y="4012794"/>
                </a:lnTo>
                <a:cubicBezTo>
                  <a:pt x="11208069" y="4064450"/>
                  <a:pt x="11461298" y="4283539"/>
                  <a:pt x="11554662" y="4572001"/>
                </a:cubicBezTo>
                <a:lnTo>
                  <a:pt x="11417114" y="4572001"/>
                </a:lnTo>
                <a:cubicBezTo>
                  <a:pt x="11333731" y="4357380"/>
                  <a:pt x="11143362" y="4194541"/>
                  <a:pt x="10909360" y="4144250"/>
                </a:cubicBezTo>
                <a:cubicBezTo>
                  <a:pt x="10943854" y="4319651"/>
                  <a:pt x="11046077" y="4471530"/>
                  <a:pt x="11189175" y="4572001"/>
                </a:cubicBezTo>
                <a:lnTo>
                  <a:pt x="10994934" y="4572001"/>
                </a:lnTo>
                <a:cubicBezTo>
                  <a:pt x="10878802" y="4452596"/>
                  <a:pt x="10800240" y="4298519"/>
                  <a:pt x="10775875" y="4127511"/>
                </a:cubicBezTo>
                <a:cubicBezTo>
                  <a:pt x="10775707" y="4127458"/>
                  <a:pt x="10775539" y="4127453"/>
                  <a:pt x="10775369" y="4127448"/>
                </a:cubicBezTo>
                <a:lnTo>
                  <a:pt x="10774831" y="4120772"/>
                </a:lnTo>
                <a:cubicBezTo>
                  <a:pt x="10769772" y="4090522"/>
                  <a:pt x="10767321" y="4059631"/>
                  <a:pt x="10767364" y="4028296"/>
                </a:cubicBezTo>
                <a:cubicBezTo>
                  <a:pt x="10766052" y="4022668"/>
                  <a:pt x="10765993" y="4017001"/>
                  <a:pt x="10765993" y="4011320"/>
                </a:cubicBezTo>
                <a:lnTo>
                  <a:pt x="10766587" y="3999880"/>
                </a:lnTo>
                <a:lnTo>
                  <a:pt x="10767085" y="3999913"/>
                </a:lnTo>
                <a:close/>
                <a:moveTo>
                  <a:pt x="10744358" y="3999419"/>
                </a:moveTo>
                <a:lnTo>
                  <a:pt x="10744384" y="3999913"/>
                </a:lnTo>
                <a:lnTo>
                  <a:pt x="10744882" y="3999880"/>
                </a:lnTo>
                <a:lnTo>
                  <a:pt x="10745476" y="4011320"/>
                </a:lnTo>
                <a:cubicBezTo>
                  <a:pt x="10745476" y="4017001"/>
                  <a:pt x="10745417" y="4022668"/>
                  <a:pt x="10744105" y="4028296"/>
                </a:cubicBezTo>
                <a:cubicBezTo>
                  <a:pt x="10744148" y="4059631"/>
                  <a:pt x="10741697" y="4090522"/>
                  <a:pt x="10736638" y="4120772"/>
                </a:cubicBezTo>
                <a:lnTo>
                  <a:pt x="10736100" y="4127448"/>
                </a:lnTo>
                <a:cubicBezTo>
                  <a:pt x="10735930" y="4127453"/>
                  <a:pt x="10735762" y="4127458"/>
                  <a:pt x="10735594" y="4127511"/>
                </a:cubicBezTo>
                <a:cubicBezTo>
                  <a:pt x="10711229" y="4298519"/>
                  <a:pt x="10632667" y="4452596"/>
                  <a:pt x="10516535" y="4572001"/>
                </a:cubicBezTo>
                <a:lnTo>
                  <a:pt x="10322294" y="4572001"/>
                </a:lnTo>
                <a:cubicBezTo>
                  <a:pt x="10465392" y="4471530"/>
                  <a:pt x="10567615" y="4319650"/>
                  <a:pt x="10602109" y="4144250"/>
                </a:cubicBezTo>
                <a:cubicBezTo>
                  <a:pt x="10368107" y="4194541"/>
                  <a:pt x="10177738" y="4357380"/>
                  <a:pt x="10094355" y="4572001"/>
                </a:cubicBezTo>
                <a:lnTo>
                  <a:pt x="9956808" y="4572001"/>
                </a:lnTo>
                <a:cubicBezTo>
                  <a:pt x="10050171" y="4283539"/>
                  <a:pt x="10303400" y="4064450"/>
                  <a:pt x="10615479" y="4012794"/>
                </a:cubicBezTo>
                <a:lnTo>
                  <a:pt x="10615596" y="4011646"/>
                </a:lnTo>
                <a:cubicBezTo>
                  <a:pt x="10620905" y="4010636"/>
                  <a:pt x="10626233" y="4009688"/>
                  <a:pt x="10631809" y="4010107"/>
                </a:cubicBezTo>
                <a:cubicBezTo>
                  <a:pt x="10662992" y="4004550"/>
                  <a:pt x="10694885" y="4001569"/>
                  <a:pt x="10727271" y="4001042"/>
                </a:cubicBezTo>
                <a:close/>
                <a:moveTo>
                  <a:pt x="9074958" y="3999419"/>
                </a:moveTo>
                <a:lnTo>
                  <a:pt x="9092045" y="4001042"/>
                </a:lnTo>
                <a:cubicBezTo>
                  <a:pt x="9124431" y="4001569"/>
                  <a:pt x="9156324" y="4004550"/>
                  <a:pt x="9187507" y="4010107"/>
                </a:cubicBezTo>
                <a:cubicBezTo>
                  <a:pt x="9193083" y="4009688"/>
                  <a:pt x="9198411" y="4010636"/>
                  <a:pt x="9203720" y="4011646"/>
                </a:cubicBezTo>
                <a:lnTo>
                  <a:pt x="9203837" y="4012794"/>
                </a:lnTo>
                <a:cubicBezTo>
                  <a:pt x="9515916" y="4064450"/>
                  <a:pt x="9769145" y="4283539"/>
                  <a:pt x="9862508" y="4572001"/>
                </a:cubicBezTo>
                <a:lnTo>
                  <a:pt x="9724961" y="4572001"/>
                </a:lnTo>
                <a:cubicBezTo>
                  <a:pt x="9641578" y="4357380"/>
                  <a:pt x="9451209" y="4194541"/>
                  <a:pt x="9217207" y="4144250"/>
                </a:cubicBezTo>
                <a:cubicBezTo>
                  <a:pt x="9251701" y="4319651"/>
                  <a:pt x="9353924" y="4471530"/>
                  <a:pt x="9497022" y="4572001"/>
                </a:cubicBezTo>
                <a:lnTo>
                  <a:pt x="9302781" y="4572001"/>
                </a:lnTo>
                <a:cubicBezTo>
                  <a:pt x="9186649" y="4452596"/>
                  <a:pt x="9108087" y="4298519"/>
                  <a:pt x="9083722" y="4127511"/>
                </a:cubicBezTo>
                <a:cubicBezTo>
                  <a:pt x="9083554" y="4127458"/>
                  <a:pt x="9083386" y="4127453"/>
                  <a:pt x="9083216" y="4127448"/>
                </a:cubicBezTo>
                <a:lnTo>
                  <a:pt x="9082678" y="4120772"/>
                </a:lnTo>
                <a:cubicBezTo>
                  <a:pt x="9077619" y="4090522"/>
                  <a:pt x="9075168" y="4059631"/>
                  <a:pt x="9075211" y="4028296"/>
                </a:cubicBezTo>
                <a:cubicBezTo>
                  <a:pt x="9073899" y="4022668"/>
                  <a:pt x="9073840" y="4017001"/>
                  <a:pt x="9073840" y="4011320"/>
                </a:cubicBezTo>
                <a:lnTo>
                  <a:pt x="9074434" y="3999880"/>
                </a:lnTo>
                <a:lnTo>
                  <a:pt x="9074932" y="3999913"/>
                </a:lnTo>
                <a:close/>
                <a:moveTo>
                  <a:pt x="9052207" y="3999419"/>
                </a:moveTo>
                <a:lnTo>
                  <a:pt x="9052233" y="3999913"/>
                </a:lnTo>
                <a:lnTo>
                  <a:pt x="9052731" y="3999880"/>
                </a:lnTo>
                <a:lnTo>
                  <a:pt x="9053325" y="4011320"/>
                </a:lnTo>
                <a:cubicBezTo>
                  <a:pt x="9053325" y="4017001"/>
                  <a:pt x="9053266" y="4022668"/>
                  <a:pt x="9051954" y="4028296"/>
                </a:cubicBezTo>
                <a:cubicBezTo>
                  <a:pt x="9051997" y="4059631"/>
                  <a:pt x="9049546" y="4090522"/>
                  <a:pt x="9044487" y="4120772"/>
                </a:cubicBezTo>
                <a:lnTo>
                  <a:pt x="9043949" y="4127448"/>
                </a:lnTo>
                <a:cubicBezTo>
                  <a:pt x="9043779" y="4127453"/>
                  <a:pt x="9043611" y="4127458"/>
                  <a:pt x="9043443" y="4127511"/>
                </a:cubicBezTo>
                <a:cubicBezTo>
                  <a:pt x="9019078" y="4298519"/>
                  <a:pt x="8940516" y="4452596"/>
                  <a:pt x="8824384" y="4572001"/>
                </a:cubicBezTo>
                <a:lnTo>
                  <a:pt x="8630143" y="4572001"/>
                </a:lnTo>
                <a:cubicBezTo>
                  <a:pt x="8773241" y="4471530"/>
                  <a:pt x="8875464" y="4319651"/>
                  <a:pt x="8909958" y="4144250"/>
                </a:cubicBezTo>
                <a:cubicBezTo>
                  <a:pt x="8675956" y="4194541"/>
                  <a:pt x="8485587" y="4357380"/>
                  <a:pt x="8402204" y="4572001"/>
                </a:cubicBezTo>
                <a:lnTo>
                  <a:pt x="8264656" y="4572001"/>
                </a:lnTo>
                <a:cubicBezTo>
                  <a:pt x="8358019" y="4283539"/>
                  <a:pt x="8611249" y="4064450"/>
                  <a:pt x="8923328" y="4012794"/>
                </a:cubicBezTo>
                <a:lnTo>
                  <a:pt x="8923445" y="4011646"/>
                </a:lnTo>
                <a:cubicBezTo>
                  <a:pt x="8928754" y="4010636"/>
                  <a:pt x="8934082" y="4009688"/>
                  <a:pt x="8939658" y="4010107"/>
                </a:cubicBezTo>
                <a:cubicBezTo>
                  <a:pt x="8970841" y="4004550"/>
                  <a:pt x="9002734" y="4001569"/>
                  <a:pt x="9035120" y="4001042"/>
                </a:cubicBezTo>
                <a:close/>
                <a:moveTo>
                  <a:pt x="7382807" y="3999419"/>
                </a:moveTo>
                <a:lnTo>
                  <a:pt x="7399895" y="4001042"/>
                </a:lnTo>
                <a:cubicBezTo>
                  <a:pt x="7432280" y="4001569"/>
                  <a:pt x="7464173" y="4004550"/>
                  <a:pt x="7495356" y="4010107"/>
                </a:cubicBezTo>
                <a:cubicBezTo>
                  <a:pt x="7500932" y="4009688"/>
                  <a:pt x="7506260" y="4010636"/>
                  <a:pt x="7511569" y="4011646"/>
                </a:cubicBezTo>
                <a:lnTo>
                  <a:pt x="7511686" y="4012794"/>
                </a:lnTo>
                <a:cubicBezTo>
                  <a:pt x="7823765" y="4064450"/>
                  <a:pt x="8076994" y="4283539"/>
                  <a:pt x="8170358" y="4572001"/>
                </a:cubicBezTo>
                <a:lnTo>
                  <a:pt x="8032809" y="4572001"/>
                </a:lnTo>
                <a:cubicBezTo>
                  <a:pt x="7949426" y="4357380"/>
                  <a:pt x="7759058" y="4194541"/>
                  <a:pt x="7525056" y="4144250"/>
                </a:cubicBezTo>
                <a:cubicBezTo>
                  <a:pt x="7559550" y="4319650"/>
                  <a:pt x="7661773" y="4471530"/>
                  <a:pt x="7804870" y="4572001"/>
                </a:cubicBezTo>
                <a:lnTo>
                  <a:pt x="7610630" y="4572001"/>
                </a:lnTo>
                <a:cubicBezTo>
                  <a:pt x="7494498" y="4452596"/>
                  <a:pt x="7415935" y="4298519"/>
                  <a:pt x="7391571" y="4127511"/>
                </a:cubicBezTo>
                <a:cubicBezTo>
                  <a:pt x="7391403" y="4127458"/>
                  <a:pt x="7391235" y="4127453"/>
                  <a:pt x="7391065" y="4127448"/>
                </a:cubicBezTo>
                <a:lnTo>
                  <a:pt x="7390527" y="4120772"/>
                </a:lnTo>
                <a:cubicBezTo>
                  <a:pt x="7385468" y="4090522"/>
                  <a:pt x="7383018" y="4059631"/>
                  <a:pt x="7383060" y="4028296"/>
                </a:cubicBezTo>
                <a:cubicBezTo>
                  <a:pt x="7381748" y="4022668"/>
                  <a:pt x="7381689" y="4017001"/>
                  <a:pt x="7381689" y="4011320"/>
                </a:cubicBezTo>
                <a:lnTo>
                  <a:pt x="7382283" y="3999880"/>
                </a:lnTo>
                <a:lnTo>
                  <a:pt x="7382781" y="3999913"/>
                </a:lnTo>
                <a:close/>
                <a:moveTo>
                  <a:pt x="7360056" y="3999419"/>
                </a:moveTo>
                <a:lnTo>
                  <a:pt x="7360082" y="3999913"/>
                </a:lnTo>
                <a:lnTo>
                  <a:pt x="7360580" y="3999880"/>
                </a:lnTo>
                <a:lnTo>
                  <a:pt x="7361174" y="4011320"/>
                </a:lnTo>
                <a:cubicBezTo>
                  <a:pt x="7361174" y="4017001"/>
                  <a:pt x="7361115" y="4022668"/>
                  <a:pt x="7359803" y="4028296"/>
                </a:cubicBezTo>
                <a:cubicBezTo>
                  <a:pt x="7359845" y="4059631"/>
                  <a:pt x="7357395" y="4090522"/>
                  <a:pt x="7352336" y="4120772"/>
                </a:cubicBezTo>
                <a:lnTo>
                  <a:pt x="7351798" y="4127448"/>
                </a:lnTo>
                <a:cubicBezTo>
                  <a:pt x="7351628" y="4127453"/>
                  <a:pt x="7351460" y="4127458"/>
                  <a:pt x="7351292" y="4127511"/>
                </a:cubicBezTo>
                <a:cubicBezTo>
                  <a:pt x="7326927" y="4298519"/>
                  <a:pt x="7248364" y="4452596"/>
                  <a:pt x="7132233" y="4572001"/>
                </a:cubicBezTo>
                <a:lnTo>
                  <a:pt x="6937992" y="4572001"/>
                </a:lnTo>
                <a:cubicBezTo>
                  <a:pt x="7081090" y="4471530"/>
                  <a:pt x="7183313" y="4319650"/>
                  <a:pt x="7217807" y="4144250"/>
                </a:cubicBezTo>
                <a:cubicBezTo>
                  <a:pt x="6983804" y="4194541"/>
                  <a:pt x="6793436" y="4357380"/>
                  <a:pt x="6710053" y="4572001"/>
                </a:cubicBezTo>
                <a:lnTo>
                  <a:pt x="6572505" y="4572001"/>
                </a:lnTo>
                <a:cubicBezTo>
                  <a:pt x="6665868" y="4283539"/>
                  <a:pt x="6919098" y="4064450"/>
                  <a:pt x="7231177" y="4012794"/>
                </a:cubicBezTo>
                <a:lnTo>
                  <a:pt x="7231294" y="4011646"/>
                </a:lnTo>
                <a:cubicBezTo>
                  <a:pt x="7236603" y="4010636"/>
                  <a:pt x="7241931" y="4009688"/>
                  <a:pt x="7247507" y="4010107"/>
                </a:cubicBezTo>
                <a:cubicBezTo>
                  <a:pt x="7278690" y="4004550"/>
                  <a:pt x="7310583" y="4001569"/>
                  <a:pt x="7342968" y="4001042"/>
                </a:cubicBezTo>
                <a:close/>
                <a:moveTo>
                  <a:pt x="5690656" y="3999419"/>
                </a:moveTo>
                <a:lnTo>
                  <a:pt x="5707743" y="4001042"/>
                </a:lnTo>
                <a:cubicBezTo>
                  <a:pt x="5740129" y="4001569"/>
                  <a:pt x="5772021" y="4004550"/>
                  <a:pt x="5803205" y="4010107"/>
                </a:cubicBezTo>
                <a:cubicBezTo>
                  <a:pt x="5808781" y="4009688"/>
                  <a:pt x="5814109" y="4010636"/>
                  <a:pt x="5819417" y="4011646"/>
                </a:cubicBezTo>
                <a:lnTo>
                  <a:pt x="5819534" y="4012794"/>
                </a:lnTo>
                <a:cubicBezTo>
                  <a:pt x="6131614" y="4064450"/>
                  <a:pt x="6384843" y="4283539"/>
                  <a:pt x="6478206" y="4572001"/>
                </a:cubicBezTo>
                <a:lnTo>
                  <a:pt x="6340658" y="4572001"/>
                </a:lnTo>
                <a:cubicBezTo>
                  <a:pt x="6257275" y="4357380"/>
                  <a:pt x="6066907" y="4194541"/>
                  <a:pt x="5832905" y="4144250"/>
                </a:cubicBezTo>
                <a:cubicBezTo>
                  <a:pt x="5867399" y="4319651"/>
                  <a:pt x="5969622" y="4471530"/>
                  <a:pt x="6112719" y="4572001"/>
                </a:cubicBezTo>
                <a:lnTo>
                  <a:pt x="5918478" y="4572001"/>
                </a:lnTo>
                <a:cubicBezTo>
                  <a:pt x="5802347" y="4452596"/>
                  <a:pt x="5723784" y="4298519"/>
                  <a:pt x="5699419" y="4127511"/>
                </a:cubicBezTo>
                <a:cubicBezTo>
                  <a:pt x="5699252" y="4127458"/>
                  <a:pt x="5699083" y="4127453"/>
                  <a:pt x="5698914" y="4127448"/>
                </a:cubicBezTo>
                <a:lnTo>
                  <a:pt x="5698375" y="4120772"/>
                </a:lnTo>
                <a:cubicBezTo>
                  <a:pt x="5693317" y="4090522"/>
                  <a:pt x="5690866" y="4059631"/>
                  <a:pt x="5690908" y="4028296"/>
                </a:cubicBezTo>
                <a:cubicBezTo>
                  <a:pt x="5689596" y="4022668"/>
                  <a:pt x="5689538" y="4017001"/>
                  <a:pt x="5689538" y="4011320"/>
                </a:cubicBezTo>
                <a:lnTo>
                  <a:pt x="5690132" y="3999880"/>
                </a:lnTo>
                <a:lnTo>
                  <a:pt x="5690630" y="3999913"/>
                </a:lnTo>
                <a:close/>
                <a:moveTo>
                  <a:pt x="5667905" y="3999419"/>
                </a:moveTo>
                <a:lnTo>
                  <a:pt x="5667931" y="3999913"/>
                </a:lnTo>
                <a:lnTo>
                  <a:pt x="5668429" y="3999880"/>
                </a:lnTo>
                <a:lnTo>
                  <a:pt x="5669023" y="4011320"/>
                </a:lnTo>
                <a:cubicBezTo>
                  <a:pt x="5669023" y="4017001"/>
                  <a:pt x="5668964" y="4022668"/>
                  <a:pt x="5667652" y="4028296"/>
                </a:cubicBezTo>
                <a:cubicBezTo>
                  <a:pt x="5667694" y="4059631"/>
                  <a:pt x="5665244" y="4090522"/>
                  <a:pt x="5660185" y="4120772"/>
                </a:cubicBezTo>
                <a:lnTo>
                  <a:pt x="5659647" y="4127448"/>
                </a:lnTo>
                <a:cubicBezTo>
                  <a:pt x="5659477" y="4127453"/>
                  <a:pt x="5659309" y="4127458"/>
                  <a:pt x="5659141" y="4127511"/>
                </a:cubicBezTo>
                <a:cubicBezTo>
                  <a:pt x="5634776" y="4298519"/>
                  <a:pt x="5556213" y="4452596"/>
                  <a:pt x="5440082" y="4572001"/>
                </a:cubicBezTo>
                <a:lnTo>
                  <a:pt x="5245841" y="4572001"/>
                </a:lnTo>
                <a:cubicBezTo>
                  <a:pt x="5388939" y="4471530"/>
                  <a:pt x="5491162" y="4319651"/>
                  <a:pt x="5525656" y="4144250"/>
                </a:cubicBezTo>
                <a:cubicBezTo>
                  <a:pt x="5291653" y="4194541"/>
                  <a:pt x="5101285" y="4357380"/>
                  <a:pt x="5017902" y="4572001"/>
                </a:cubicBezTo>
                <a:lnTo>
                  <a:pt x="4880354" y="4572001"/>
                </a:lnTo>
                <a:cubicBezTo>
                  <a:pt x="4973717" y="4283539"/>
                  <a:pt x="5226947" y="4064450"/>
                  <a:pt x="5539026" y="4012794"/>
                </a:cubicBezTo>
                <a:lnTo>
                  <a:pt x="5539143" y="4011646"/>
                </a:lnTo>
                <a:cubicBezTo>
                  <a:pt x="5544452" y="4010636"/>
                  <a:pt x="5549780" y="4009688"/>
                  <a:pt x="5555356" y="4010107"/>
                </a:cubicBezTo>
                <a:cubicBezTo>
                  <a:pt x="5586539" y="4004550"/>
                  <a:pt x="5618432" y="4001569"/>
                  <a:pt x="5650817" y="4001042"/>
                </a:cubicBezTo>
                <a:close/>
                <a:moveTo>
                  <a:pt x="3998505" y="3999419"/>
                </a:moveTo>
                <a:lnTo>
                  <a:pt x="4015592" y="4001042"/>
                </a:lnTo>
                <a:cubicBezTo>
                  <a:pt x="4047978" y="4001569"/>
                  <a:pt x="4079870" y="4004550"/>
                  <a:pt x="4111054" y="4010107"/>
                </a:cubicBezTo>
                <a:cubicBezTo>
                  <a:pt x="4116630" y="4009688"/>
                  <a:pt x="4121958" y="4010636"/>
                  <a:pt x="4127266" y="4011646"/>
                </a:cubicBezTo>
                <a:lnTo>
                  <a:pt x="4127384" y="4012794"/>
                </a:lnTo>
                <a:cubicBezTo>
                  <a:pt x="4439463" y="4064450"/>
                  <a:pt x="4692692" y="4283539"/>
                  <a:pt x="4786055" y="4572001"/>
                </a:cubicBezTo>
                <a:lnTo>
                  <a:pt x="4648508" y="4572001"/>
                </a:lnTo>
                <a:cubicBezTo>
                  <a:pt x="4565124" y="4357380"/>
                  <a:pt x="4374756" y="4194541"/>
                  <a:pt x="4140754" y="4144250"/>
                </a:cubicBezTo>
                <a:cubicBezTo>
                  <a:pt x="4175248" y="4319650"/>
                  <a:pt x="4277471" y="4471530"/>
                  <a:pt x="4420568" y="4572001"/>
                </a:cubicBezTo>
                <a:lnTo>
                  <a:pt x="4226327" y="4572001"/>
                </a:lnTo>
                <a:cubicBezTo>
                  <a:pt x="4110196" y="4452596"/>
                  <a:pt x="4031633" y="4298519"/>
                  <a:pt x="4007268" y="4127511"/>
                </a:cubicBezTo>
                <a:cubicBezTo>
                  <a:pt x="4007101" y="4127458"/>
                  <a:pt x="4006932" y="4127453"/>
                  <a:pt x="4006763" y="4127448"/>
                </a:cubicBezTo>
                <a:lnTo>
                  <a:pt x="4006225" y="4120772"/>
                </a:lnTo>
                <a:cubicBezTo>
                  <a:pt x="4001166" y="4090522"/>
                  <a:pt x="3998715" y="4059631"/>
                  <a:pt x="3998757" y="4028296"/>
                </a:cubicBezTo>
                <a:cubicBezTo>
                  <a:pt x="3997445" y="4022668"/>
                  <a:pt x="3997387" y="4017001"/>
                  <a:pt x="3997387" y="4011320"/>
                </a:cubicBezTo>
                <a:lnTo>
                  <a:pt x="3997981" y="3999880"/>
                </a:lnTo>
                <a:lnTo>
                  <a:pt x="3998479" y="3999913"/>
                </a:lnTo>
                <a:close/>
                <a:moveTo>
                  <a:pt x="3975754" y="3999419"/>
                </a:moveTo>
                <a:lnTo>
                  <a:pt x="3975780" y="3999913"/>
                </a:lnTo>
                <a:lnTo>
                  <a:pt x="3976278" y="3999880"/>
                </a:lnTo>
                <a:lnTo>
                  <a:pt x="3976872" y="4011320"/>
                </a:lnTo>
                <a:cubicBezTo>
                  <a:pt x="3976872" y="4017001"/>
                  <a:pt x="3976813" y="4022668"/>
                  <a:pt x="3975501" y="4028296"/>
                </a:cubicBezTo>
                <a:cubicBezTo>
                  <a:pt x="3975543" y="4059631"/>
                  <a:pt x="3973093" y="4090522"/>
                  <a:pt x="3968034" y="4120772"/>
                </a:cubicBezTo>
                <a:lnTo>
                  <a:pt x="3967496" y="4127448"/>
                </a:lnTo>
                <a:cubicBezTo>
                  <a:pt x="3967326" y="4127453"/>
                  <a:pt x="3967158" y="4127458"/>
                  <a:pt x="3966990" y="4127511"/>
                </a:cubicBezTo>
                <a:cubicBezTo>
                  <a:pt x="3942625" y="4298519"/>
                  <a:pt x="3864063" y="4452596"/>
                  <a:pt x="3747931" y="4572001"/>
                </a:cubicBezTo>
                <a:lnTo>
                  <a:pt x="3553690" y="4572001"/>
                </a:lnTo>
                <a:cubicBezTo>
                  <a:pt x="3696788" y="4471530"/>
                  <a:pt x="3799011" y="4319651"/>
                  <a:pt x="3833505" y="4144250"/>
                </a:cubicBezTo>
                <a:cubicBezTo>
                  <a:pt x="3599503" y="4194541"/>
                  <a:pt x="3409134" y="4357380"/>
                  <a:pt x="3325751" y="4572001"/>
                </a:cubicBezTo>
                <a:lnTo>
                  <a:pt x="3188203" y="4572001"/>
                </a:lnTo>
                <a:cubicBezTo>
                  <a:pt x="3281566" y="4283539"/>
                  <a:pt x="3534796" y="4064450"/>
                  <a:pt x="3846875" y="4012794"/>
                </a:cubicBezTo>
                <a:lnTo>
                  <a:pt x="3846992" y="4011646"/>
                </a:lnTo>
                <a:cubicBezTo>
                  <a:pt x="3852301" y="4010636"/>
                  <a:pt x="3857629" y="4009688"/>
                  <a:pt x="3863205" y="4010107"/>
                </a:cubicBezTo>
                <a:cubicBezTo>
                  <a:pt x="3894388" y="4004550"/>
                  <a:pt x="3926281" y="4001569"/>
                  <a:pt x="3958666" y="4001042"/>
                </a:cubicBezTo>
                <a:close/>
                <a:moveTo>
                  <a:pt x="2306354" y="3999419"/>
                </a:moveTo>
                <a:lnTo>
                  <a:pt x="2323441" y="4001042"/>
                </a:lnTo>
                <a:cubicBezTo>
                  <a:pt x="2355827" y="4001569"/>
                  <a:pt x="2387719" y="4004550"/>
                  <a:pt x="2418903" y="4010107"/>
                </a:cubicBezTo>
                <a:cubicBezTo>
                  <a:pt x="2424479" y="4009688"/>
                  <a:pt x="2429807" y="4010636"/>
                  <a:pt x="2435115" y="4011646"/>
                </a:cubicBezTo>
                <a:lnTo>
                  <a:pt x="2435233" y="4012794"/>
                </a:lnTo>
                <a:cubicBezTo>
                  <a:pt x="2747312" y="4064450"/>
                  <a:pt x="3000542" y="4283539"/>
                  <a:pt x="3093904" y="4572001"/>
                </a:cubicBezTo>
                <a:lnTo>
                  <a:pt x="2956357" y="4572001"/>
                </a:lnTo>
                <a:cubicBezTo>
                  <a:pt x="2872974" y="4357380"/>
                  <a:pt x="2682605" y="4194541"/>
                  <a:pt x="2448603" y="4144250"/>
                </a:cubicBezTo>
                <a:cubicBezTo>
                  <a:pt x="2483097" y="4319651"/>
                  <a:pt x="2585320" y="4471530"/>
                  <a:pt x="2728418" y="4572001"/>
                </a:cubicBezTo>
                <a:lnTo>
                  <a:pt x="2534177" y="4572001"/>
                </a:lnTo>
                <a:cubicBezTo>
                  <a:pt x="2418045" y="4452596"/>
                  <a:pt x="2339482" y="4298519"/>
                  <a:pt x="2315117" y="4127511"/>
                </a:cubicBezTo>
                <a:cubicBezTo>
                  <a:pt x="2314950" y="4127458"/>
                  <a:pt x="2314781" y="4127453"/>
                  <a:pt x="2314612" y="4127448"/>
                </a:cubicBezTo>
                <a:lnTo>
                  <a:pt x="2314074" y="4120772"/>
                </a:lnTo>
                <a:cubicBezTo>
                  <a:pt x="2309015" y="4090522"/>
                  <a:pt x="2306564" y="4059631"/>
                  <a:pt x="2306606" y="4028296"/>
                </a:cubicBezTo>
                <a:cubicBezTo>
                  <a:pt x="2305294" y="4022668"/>
                  <a:pt x="2305236" y="4017001"/>
                  <a:pt x="2305236" y="4011320"/>
                </a:cubicBezTo>
                <a:lnTo>
                  <a:pt x="2305830" y="3999880"/>
                </a:lnTo>
                <a:lnTo>
                  <a:pt x="2306328" y="3999913"/>
                </a:lnTo>
                <a:close/>
                <a:moveTo>
                  <a:pt x="2283603" y="3999419"/>
                </a:moveTo>
                <a:lnTo>
                  <a:pt x="2283629" y="3999913"/>
                </a:lnTo>
                <a:lnTo>
                  <a:pt x="2284127" y="3999880"/>
                </a:lnTo>
                <a:lnTo>
                  <a:pt x="2284721" y="4011320"/>
                </a:lnTo>
                <a:cubicBezTo>
                  <a:pt x="2284721" y="4017001"/>
                  <a:pt x="2284662" y="4022668"/>
                  <a:pt x="2283350" y="4028296"/>
                </a:cubicBezTo>
                <a:cubicBezTo>
                  <a:pt x="2283392" y="4059631"/>
                  <a:pt x="2280942" y="4090522"/>
                  <a:pt x="2275883" y="4120772"/>
                </a:cubicBezTo>
                <a:lnTo>
                  <a:pt x="2275345" y="4127448"/>
                </a:lnTo>
                <a:cubicBezTo>
                  <a:pt x="2275175" y="4127453"/>
                  <a:pt x="2275007" y="4127458"/>
                  <a:pt x="2274839" y="4127511"/>
                </a:cubicBezTo>
                <a:cubicBezTo>
                  <a:pt x="2250474" y="4298519"/>
                  <a:pt x="2171912" y="4452596"/>
                  <a:pt x="2055780" y="4572001"/>
                </a:cubicBezTo>
                <a:lnTo>
                  <a:pt x="1861539" y="4572001"/>
                </a:lnTo>
                <a:cubicBezTo>
                  <a:pt x="2004637" y="4471530"/>
                  <a:pt x="2106860" y="4319650"/>
                  <a:pt x="2141354" y="4144250"/>
                </a:cubicBezTo>
                <a:cubicBezTo>
                  <a:pt x="1907352" y="4194541"/>
                  <a:pt x="1716983" y="4357380"/>
                  <a:pt x="1633600" y="4572001"/>
                </a:cubicBezTo>
                <a:lnTo>
                  <a:pt x="1496052" y="4572001"/>
                </a:lnTo>
                <a:cubicBezTo>
                  <a:pt x="1589416" y="4283539"/>
                  <a:pt x="1842645" y="4064450"/>
                  <a:pt x="2154724" y="4012794"/>
                </a:cubicBezTo>
                <a:lnTo>
                  <a:pt x="2154841" y="4011646"/>
                </a:lnTo>
                <a:cubicBezTo>
                  <a:pt x="2160150" y="4010636"/>
                  <a:pt x="2165478" y="4009688"/>
                  <a:pt x="2171054" y="4010107"/>
                </a:cubicBezTo>
                <a:cubicBezTo>
                  <a:pt x="2202237" y="4004550"/>
                  <a:pt x="2234130" y="4001569"/>
                  <a:pt x="2266515" y="4001042"/>
                </a:cubicBezTo>
                <a:close/>
                <a:moveTo>
                  <a:pt x="614203" y="3999419"/>
                </a:moveTo>
                <a:lnTo>
                  <a:pt x="631290" y="4001042"/>
                </a:lnTo>
                <a:cubicBezTo>
                  <a:pt x="663676" y="4001569"/>
                  <a:pt x="695568" y="4004550"/>
                  <a:pt x="726752" y="4010107"/>
                </a:cubicBezTo>
                <a:cubicBezTo>
                  <a:pt x="732328" y="4009688"/>
                  <a:pt x="737656" y="4010636"/>
                  <a:pt x="742964" y="4011646"/>
                </a:cubicBezTo>
                <a:lnTo>
                  <a:pt x="743081" y="4012794"/>
                </a:lnTo>
                <a:cubicBezTo>
                  <a:pt x="1055161" y="4064450"/>
                  <a:pt x="1308390" y="4283539"/>
                  <a:pt x="1401754" y="4572001"/>
                </a:cubicBezTo>
                <a:lnTo>
                  <a:pt x="1264205" y="4572001"/>
                </a:lnTo>
                <a:cubicBezTo>
                  <a:pt x="1180823" y="4357380"/>
                  <a:pt x="990454" y="4194541"/>
                  <a:pt x="756452" y="4144250"/>
                </a:cubicBezTo>
                <a:cubicBezTo>
                  <a:pt x="790946" y="4319651"/>
                  <a:pt x="893169" y="4471530"/>
                  <a:pt x="1036266" y="4572001"/>
                </a:cubicBezTo>
                <a:lnTo>
                  <a:pt x="842026" y="4572001"/>
                </a:lnTo>
                <a:cubicBezTo>
                  <a:pt x="725894" y="4452596"/>
                  <a:pt x="647331" y="4298519"/>
                  <a:pt x="622966" y="4127511"/>
                </a:cubicBezTo>
                <a:cubicBezTo>
                  <a:pt x="622799" y="4127458"/>
                  <a:pt x="622630" y="4127453"/>
                  <a:pt x="622461" y="4127448"/>
                </a:cubicBezTo>
                <a:lnTo>
                  <a:pt x="621923" y="4120772"/>
                </a:lnTo>
                <a:cubicBezTo>
                  <a:pt x="616864" y="4090522"/>
                  <a:pt x="614413" y="4059631"/>
                  <a:pt x="614455" y="4028296"/>
                </a:cubicBezTo>
                <a:cubicBezTo>
                  <a:pt x="613143" y="4022668"/>
                  <a:pt x="613085" y="4017001"/>
                  <a:pt x="613085" y="4011320"/>
                </a:cubicBezTo>
                <a:lnTo>
                  <a:pt x="613679" y="3999880"/>
                </a:lnTo>
                <a:lnTo>
                  <a:pt x="614177" y="3999913"/>
                </a:lnTo>
                <a:close/>
                <a:moveTo>
                  <a:pt x="591452" y="3999419"/>
                </a:moveTo>
                <a:lnTo>
                  <a:pt x="591478" y="3999913"/>
                </a:lnTo>
                <a:lnTo>
                  <a:pt x="591976" y="3999880"/>
                </a:lnTo>
                <a:lnTo>
                  <a:pt x="592570" y="4011320"/>
                </a:lnTo>
                <a:cubicBezTo>
                  <a:pt x="592570" y="4017001"/>
                  <a:pt x="592511" y="4022668"/>
                  <a:pt x="591199" y="4028296"/>
                </a:cubicBezTo>
                <a:cubicBezTo>
                  <a:pt x="591242" y="4059631"/>
                  <a:pt x="588791" y="4090522"/>
                  <a:pt x="583732" y="4120772"/>
                </a:cubicBezTo>
                <a:lnTo>
                  <a:pt x="583194" y="4127448"/>
                </a:lnTo>
                <a:cubicBezTo>
                  <a:pt x="583024" y="4127453"/>
                  <a:pt x="582856" y="4127458"/>
                  <a:pt x="582689" y="4127511"/>
                </a:cubicBezTo>
                <a:cubicBezTo>
                  <a:pt x="558275" y="4298863"/>
                  <a:pt x="479445" y="4453216"/>
                  <a:pt x="362360" y="4572001"/>
                </a:cubicBezTo>
                <a:lnTo>
                  <a:pt x="169811" y="4572001"/>
                </a:lnTo>
                <a:cubicBezTo>
                  <a:pt x="312603" y="4471357"/>
                  <a:pt x="414729" y="4319551"/>
                  <a:pt x="449203" y="4144250"/>
                </a:cubicBezTo>
                <a:cubicBezTo>
                  <a:pt x="258971" y="4185134"/>
                  <a:pt x="97576" y="4300399"/>
                  <a:pt x="0" y="4458139"/>
                </a:cubicBezTo>
                <a:lnTo>
                  <a:pt x="0" y="4251345"/>
                </a:lnTo>
                <a:cubicBezTo>
                  <a:pt x="121484" y="4128438"/>
                  <a:pt x="282199" y="4042650"/>
                  <a:pt x="462573" y="4012794"/>
                </a:cubicBezTo>
                <a:lnTo>
                  <a:pt x="462690" y="4011646"/>
                </a:lnTo>
                <a:cubicBezTo>
                  <a:pt x="467999" y="4010636"/>
                  <a:pt x="473327" y="4009688"/>
                  <a:pt x="478903" y="4010107"/>
                </a:cubicBezTo>
                <a:cubicBezTo>
                  <a:pt x="510086" y="4004550"/>
                  <a:pt x="541979" y="4001569"/>
                  <a:pt x="574365" y="4001042"/>
                </a:cubicBezTo>
                <a:close/>
                <a:moveTo>
                  <a:pt x="11452667" y="3304913"/>
                </a:moveTo>
                <a:cubicBezTo>
                  <a:pt x="11177477" y="3363591"/>
                  <a:pt x="10962633" y="3576701"/>
                  <a:pt x="10909358" y="3845480"/>
                </a:cubicBezTo>
                <a:cubicBezTo>
                  <a:pt x="11184548" y="3786801"/>
                  <a:pt x="11399391" y="3573691"/>
                  <a:pt x="11452667" y="3304913"/>
                </a:cubicBezTo>
                <a:close/>
                <a:moveTo>
                  <a:pt x="10058800" y="3304913"/>
                </a:moveTo>
                <a:cubicBezTo>
                  <a:pt x="10112076" y="3573691"/>
                  <a:pt x="10326919" y="3786801"/>
                  <a:pt x="10602109" y="3845480"/>
                </a:cubicBezTo>
                <a:cubicBezTo>
                  <a:pt x="10548834" y="3576701"/>
                  <a:pt x="10333990" y="3363591"/>
                  <a:pt x="10058800" y="3304913"/>
                </a:cubicBezTo>
                <a:close/>
                <a:moveTo>
                  <a:pt x="9760514" y="3304913"/>
                </a:moveTo>
                <a:cubicBezTo>
                  <a:pt x="9485324" y="3363591"/>
                  <a:pt x="9270480" y="3576701"/>
                  <a:pt x="9217205" y="3845480"/>
                </a:cubicBezTo>
                <a:cubicBezTo>
                  <a:pt x="9492395" y="3786801"/>
                  <a:pt x="9707238" y="3573691"/>
                  <a:pt x="9760514" y="3304913"/>
                </a:cubicBezTo>
                <a:close/>
                <a:moveTo>
                  <a:pt x="8366649" y="3304913"/>
                </a:moveTo>
                <a:cubicBezTo>
                  <a:pt x="8419925" y="3573691"/>
                  <a:pt x="8634768" y="3786801"/>
                  <a:pt x="8909958" y="3845480"/>
                </a:cubicBezTo>
                <a:cubicBezTo>
                  <a:pt x="8856683" y="3576701"/>
                  <a:pt x="8641839" y="3363591"/>
                  <a:pt x="8366649" y="3304913"/>
                </a:cubicBezTo>
                <a:close/>
                <a:moveTo>
                  <a:pt x="8068363" y="3304913"/>
                </a:moveTo>
                <a:cubicBezTo>
                  <a:pt x="7793173" y="3363591"/>
                  <a:pt x="7578329" y="3576701"/>
                  <a:pt x="7525054" y="3845480"/>
                </a:cubicBezTo>
                <a:cubicBezTo>
                  <a:pt x="7800244" y="3786801"/>
                  <a:pt x="8015087" y="3573691"/>
                  <a:pt x="8068363" y="3304913"/>
                </a:cubicBezTo>
                <a:close/>
                <a:moveTo>
                  <a:pt x="6674498" y="3304913"/>
                </a:moveTo>
                <a:cubicBezTo>
                  <a:pt x="6727774" y="3573691"/>
                  <a:pt x="6942617" y="3786801"/>
                  <a:pt x="7217807" y="3845480"/>
                </a:cubicBezTo>
                <a:cubicBezTo>
                  <a:pt x="7164532" y="3576701"/>
                  <a:pt x="6949688" y="3363591"/>
                  <a:pt x="6674498" y="3304913"/>
                </a:cubicBezTo>
                <a:close/>
                <a:moveTo>
                  <a:pt x="6376212" y="3304913"/>
                </a:moveTo>
                <a:cubicBezTo>
                  <a:pt x="6101022" y="3363591"/>
                  <a:pt x="5886178" y="3576701"/>
                  <a:pt x="5832903" y="3845480"/>
                </a:cubicBezTo>
                <a:cubicBezTo>
                  <a:pt x="6108093" y="3786801"/>
                  <a:pt x="6322936" y="3573691"/>
                  <a:pt x="6376212" y="3304913"/>
                </a:cubicBezTo>
                <a:close/>
                <a:moveTo>
                  <a:pt x="4982347" y="3304913"/>
                </a:moveTo>
                <a:cubicBezTo>
                  <a:pt x="5035623" y="3573691"/>
                  <a:pt x="5250466" y="3786801"/>
                  <a:pt x="5525656" y="3845480"/>
                </a:cubicBezTo>
                <a:cubicBezTo>
                  <a:pt x="5472381" y="3576701"/>
                  <a:pt x="5257537" y="3363591"/>
                  <a:pt x="4982347" y="3304913"/>
                </a:cubicBezTo>
                <a:close/>
                <a:moveTo>
                  <a:pt x="4684061" y="3304913"/>
                </a:moveTo>
                <a:cubicBezTo>
                  <a:pt x="4408871" y="3363591"/>
                  <a:pt x="4194027" y="3576701"/>
                  <a:pt x="4140752" y="3845480"/>
                </a:cubicBezTo>
                <a:cubicBezTo>
                  <a:pt x="4415942" y="3786801"/>
                  <a:pt x="4630785" y="3573691"/>
                  <a:pt x="4684061" y="3304913"/>
                </a:cubicBezTo>
                <a:close/>
                <a:moveTo>
                  <a:pt x="3290196" y="3304913"/>
                </a:moveTo>
                <a:cubicBezTo>
                  <a:pt x="3343472" y="3573691"/>
                  <a:pt x="3558315" y="3786801"/>
                  <a:pt x="3833505" y="3845480"/>
                </a:cubicBezTo>
                <a:cubicBezTo>
                  <a:pt x="3780230" y="3576701"/>
                  <a:pt x="3565386" y="3363591"/>
                  <a:pt x="3290196" y="3304913"/>
                </a:cubicBezTo>
                <a:close/>
                <a:moveTo>
                  <a:pt x="2991910" y="3304913"/>
                </a:moveTo>
                <a:cubicBezTo>
                  <a:pt x="2716720" y="3363591"/>
                  <a:pt x="2501876" y="3576701"/>
                  <a:pt x="2448601" y="3845480"/>
                </a:cubicBezTo>
                <a:cubicBezTo>
                  <a:pt x="2723791" y="3786801"/>
                  <a:pt x="2938634" y="3573691"/>
                  <a:pt x="2991910" y="3304913"/>
                </a:cubicBezTo>
                <a:close/>
                <a:moveTo>
                  <a:pt x="1598045" y="3304913"/>
                </a:moveTo>
                <a:cubicBezTo>
                  <a:pt x="1651321" y="3573691"/>
                  <a:pt x="1866164" y="3786801"/>
                  <a:pt x="2141354" y="3845480"/>
                </a:cubicBezTo>
                <a:cubicBezTo>
                  <a:pt x="2088079" y="3576701"/>
                  <a:pt x="1873235" y="3363591"/>
                  <a:pt x="1598045" y="3304913"/>
                </a:cubicBezTo>
                <a:close/>
                <a:moveTo>
                  <a:pt x="1299759" y="3304913"/>
                </a:moveTo>
                <a:cubicBezTo>
                  <a:pt x="1024569" y="3363591"/>
                  <a:pt x="809725" y="3576701"/>
                  <a:pt x="756450" y="3845480"/>
                </a:cubicBezTo>
                <a:cubicBezTo>
                  <a:pt x="1031640" y="3786801"/>
                  <a:pt x="1246483" y="3573691"/>
                  <a:pt x="1299759" y="3304913"/>
                </a:cubicBezTo>
                <a:close/>
                <a:moveTo>
                  <a:pt x="0" y="3200906"/>
                </a:moveTo>
                <a:cubicBezTo>
                  <a:pt x="306658" y="3291386"/>
                  <a:pt x="537576" y="3547942"/>
                  <a:pt x="582690" y="3862087"/>
                </a:cubicBezTo>
                <a:cubicBezTo>
                  <a:pt x="582857" y="3862140"/>
                  <a:pt x="583026" y="3862145"/>
                  <a:pt x="583195" y="3862150"/>
                </a:cubicBezTo>
                <a:lnTo>
                  <a:pt x="583735" y="3868787"/>
                </a:lnTo>
                <a:cubicBezTo>
                  <a:pt x="588792" y="3898794"/>
                  <a:pt x="591242" y="3929436"/>
                  <a:pt x="591199" y="3960518"/>
                </a:cubicBezTo>
                <a:cubicBezTo>
                  <a:pt x="592511" y="3966104"/>
                  <a:pt x="592570" y="3971728"/>
                  <a:pt x="592570" y="3977366"/>
                </a:cubicBezTo>
                <a:cubicBezTo>
                  <a:pt x="592570" y="3981158"/>
                  <a:pt x="592543" y="3984944"/>
                  <a:pt x="591977" y="3988716"/>
                </a:cubicBezTo>
                <a:lnTo>
                  <a:pt x="591478" y="3988683"/>
                </a:lnTo>
                <a:lnTo>
                  <a:pt x="591452" y="3989174"/>
                </a:lnTo>
                <a:lnTo>
                  <a:pt x="574334" y="3987561"/>
                </a:lnTo>
                <a:cubicBezTo>
                  <a:pt x="541959" y="3987038"/>
                  <a:pt x="510079" y="3984080"/>
                  <a:pt x="478907" y="3978570"/>
                </a:cubicBezTo>
                <a:cubicBezTo>
                  <a:pt x="473330" y="3978986"/>
                  <a:pt x="468001" y="3978045"/>
                  <a:pt x="462690" y="3977042"/>
                </a:cubicBezTo>
                <a:lnTo>
                  <a:pt x="462574" y="3975903"/>
                </a:lnTo>
                <a:cubicBezTo>
                  <a:pt x="282200" y="3946281"/>
                  <a:pt x="121485" y="3861168"/>
                  <a:pt x="0" y="3739225"/>
                </a:cubicBezTo>
                <a:lnTo>
                  <a:pt x="0" y="3534056"/>
                </a:lnTo>
                <a:cubicBezTo>
                  <a:pt x="97584" y="3690562"/>
                  <a:pt x="258975" y="3804918"/>
                  <a:pt x="449203" y="3845480"/>
                </a:cubicBezTo>
                <a:cubicBezTo>
                  <a:pt x="402182" y="3608252"/>
                  <a:pt x="229297" y="3414390"/>
                  <a:pt x="0" y="3332205"/>
                </a:cubicBezTo>
                <a:close/>
                <a:moveTo>
                  <a:pt x="11608704" y="3161219"/>
                </a:moveTo>
                <a:lnTo>
                  <a:pt x="11625791" y="3162829"/>
                </a:lnTo>
                <a:cubicBezTo>
                  <a:pt x="11658177" y="3163352"/>
                  <a:pt x="11690070" y="3166310"/>
                  <a:pt x="11721253" y="3171823"/>
                </a:cubicBezTo>
                <a:cubicBezTo>
                  <a:pt x="11726829" y="3171407"/>
                  <a:pt x="11732157" y="3172348"/>
                  <a:pt x="11737466" y="3173350"/>
                </a:cubicBezTo>
                <a:lnTo>
                  <a:pt x="11737583" y="3174489"/>
                </a:lnTo>
                <a:cubicBezTo>
                  <a:pt x="11914088" y="3203476"/>
                  <a:pt x="12071767" y="3285599"/>
                  <a:pt x="12192000" y="3403667"/>
                </a:cubicBezTo>
                <a:lnTo>
                  <a:pt x="12192000" y="3603658"/>
                </a:lnTo>
                <a:cubicBezTo>
                  <a:pt x="12093732" y="3453636"/>
                  <a:pt x="11935983" y="3344367"/>
                  <a:pt x="11750953" y="3304913"/>
                </a:cubicBezTo>
                <a:cubicBezTo>
                  <a:pt x="11797422" y="3539349"/>
                  <a:pt x="11966808" y="3731433"/>
                  <a:pt x="12192000" y="3815480"/>
                </a:cubicBezTo>
                <a:lnTo>
                  <a:pt x="12192000" y="3947482"/>
                </a:lnTo>
                <a:cubicBezTo>
                  <a:pt x="11889465" y="3854506"/>
                  <a:pt x="11662185" y="3599697"/>
                  <a:pt x="11617468" y="3288305"/>
                </a:cubicBezTo>
                <a:cubicBezTo>
                  <a:pt x="11617300" y="3288253"/>
                  <a:pt x="11617132" y="3288248"/>
                  <a:pt x="11616962" y="3288243"/>
                </a:cubicBezTo>
                <a:lnTo>
                  <a:pt x="11616424" y="3281619"/>
                </a:lnTo>
                <a:cubicBezTo>
                  <a:pt x="11611365" y="3251607"/>
                  <a:pt x="11608914" y="3220958"/>
                  <a:pt x="11608957" y="3189869"/>
                </a:cubicBezTo>
                <a:cubicBezTo>
                  <a:pt x="11607645" y="3184286"/>
                  <a:pt x="11607586" y="3178663"/>
                  <a:pt x="11607586" y="3173027"/>
                </a:cubicBezTo>
                <a:lnTo>
                  <a:pt x="11608180" y="3161677"/>
                </a:lnTo>
                <a:lnTo>
                  <a:pt x="11608678" y="3161709"/>
                </a:lnTo>
                <a:close/>
                <a:moveTo>
                  <a:pt x="11594916" y="3161219"/>
                </a:moveTo>
                <a:lnTo>
                  <a:pt x="11594942" y="3161709"/>
                </a:lnTo>
                <a:lnTo>
                  <a:pt x="11595440" y="3161677"/>
                </a:lnTo>
                <a:lnTo>
                  <a:pt x="11596034" y="3173027"/>
                </a:lnTo>
                <a:cubicBezTo>
                  <a:pt x="11596034" y="3178663"/>
                  <a:pt x="11595975" y="3184286"/>
                  <a:pt x="11594663" y="3189869"/>
                </a:cubicBezTo>
                <a:cubicBezTo>
                  <a:pt x="11594706" y="3220958"/>
                  <a:pt x="11592255" y="3251607"/>
                  <a:pt x="11587196" y="3281619"/>
                </a:cubicBezTo>
                <a:lnTo>
                  <a:pt x="11586658" y="3288243"/>
                </a:lnTo>
                <a:cubicBezTo>
                  <a:pt x="11586488" y="3288248"/>
                  <a:pt x="11586320" y="3288253"/>
                  <a:pt x="11586152" y="3288305"/>
                </a:cubicBezTo>
                <a:cubicBezTo>
                  <a:pt x="11535877" y="3638399"/>
                  <a:pt x="11254838" y="3916971"/>
                  <a:pt x="10895987" y="3975903"/>
                </a:cubicBezTo>
                <a:lnTo>
                  <a:pt x="10895871" y="3977042"/>
                </a:lnTo>
                <a:cubicBezTo>
                  <a:pt x="10890560" y="3978045"/>
                  <a:pt x="10885231" y="3978986"/>
                  <a:pt x="10879654" y="3978570"/>
                </a:cubicBezTo>
                <a:cubicBezTo>
                  <a:pt x="10848482" y="3984080"/>
                  <a:pt x="10816602" y="3987038"/>
                  <a:pt x="10784227" y="3987561"/>
                </a:cubicBezTo>
                <a:lnTo>
                  <a:pt x="10767109" y="3989174"/>
                </a:lnTo>
                <a:lnTo>
                  <a:pt x="10767083" y="3988683"/>
                </a:lnTo>
                <a:lnTo>
                  <a:pt x="10766584" y="3988716"/>
                </a:lnTo>
                <a:cubicBezTo>
                  <a:pt x="10766018" y="3984944"/>
                  <a:pt x="10765991" y="3981158"/>
                  <a:pt x="10765991" y="3977366"/>
                </a:cubicBezTo>
                <a:cubicBezTo>
                  <a:pt x="10765991" y="3971728"/>
                  <a:pt x="10766050" y="3966104"/>
                  <a:pt x="10767362" y="3960518"/>
                </a:cubicBezTo>
                <a:cubicBezTo>
                  <a:pt x="10767319" y="3929436"/>
                  <a:pt x="10769769" y="3898794"/>
                  <a:pt x="10774826" y="3868787"/>
                </a:cubicBezTo>
                <a:lnTo>
                  <a:pt x="10775366" y="3862150"/>
                </a:lnTo>
                <a:cubicBezTo>
                  <a:pt x="10775535" y="3862145"/>
                  <a:pt x="10775704" y="3862140"/>
                  <a:pt x="10775872" y="3862087"/>
                </a:cubicBezTo>
                <a:cubicBezTo>
                  <a:pt x="10826148" y="3511992"/>
                  <a:pt x="11107187" y="3233421"/>
                  <a:pt x="11466037" y="3174489"/>
                </a:cubicBezTo>
                <a:lnTo>
                  <a:pt x="11466154" y="3173350"/>
                </a:lnTo>
                <a:cubicBezTo>
                  <a:pt x="11471463" y="3172348"/>
                  <a:pt x="11476791" y="3171407"/>
                  <a:pt x="11482367" y="3171823"/>
                </a:cubicBezTo>
                <a:cubicBezTo>
                  <a:pt x="11513550" y="3166310"/>
                  <a:pt x="11545443" y="3163352"/>
                  <a:pt x="11577829" y="3162829"/>
                </a:cubicBezTo>
                <a:close/>
                <a:moveTo>
                  <a:pt x="9916551" y="3161219"/>
                </a:moveTo>
                <a:lnTo>
                  <a:pt x="9933638" y="3162829"/>
                </a:lnTo>
                <a:cubicBezTo>
                  <a:pt x="9966024" y="3163352"/>
                  <a:pt x="9997917" y="3166310"/>
                  <a:pt x="10029100" y="3171823"/>
                </a:cubicBezTo>
                <a:cubicBezTo>
                  <a:pt x="10034676" y="3171407"/>
                  <a:pt x="10040004" y="3172348"/>
                  <a:pt x="10045313" y="3173350"/>
                </a:cubicBezTo>
                <a:lnTo>
                  <a:pt x="10045430" y="3174489"/>
                </a:lnTo>
                <a:cubicBezTo>
                  <a:pt x="10404280" y="3233421"/>
                  <a:pt x="10685319" y="3511992"/>
                  <a:pt x="10735596" y="3862087"/>
                </a:cubicBezTo>
                <a:cubicBezTo>
                  <a:pt x="10735763" y="3862140"/>
                  <a:pt x="10735932" y="3862145"/>
                  <a:pt x="10736101" y="3862150"/>
                </a:cubicBezTo>
                <a:lnTo>
                  <a:pt x="10736641" y="3868787"/>
                </a:lnTo>
                <a:cubicBezTo>
                  <a:pt x="10741698" y="3898794"/>
                  <a:pt x="10744148" y="3929436"/>
                  <a:pt x="10744105" y="3960518"/>
                </a:cubicBezTo>
                <a:cubicBezTo>
                  <a:pt x="10745417" y="3966104"/>
                  <a:pt x="10745476" y="3971728"/>
                  <a:pt x="10745476" y="3977366"/>
                </a:cubicBezTo>
                <a:cubicBezTo>
                  <a:pt x="10745476" y="3981158"/>
                  <a:pt x="10745449" y="3984944"/>
                  <a:pt x="10744883" y="3988716"/>
                </a:cubicBezTo>
                <a:lnTo>
                  <a:pt x="10744384" y="3988683"/>
                </a:lnTo>
                <a:lnTo>
                  <a:pt x="10744358" y="3989174"/>
                </a:lnTo>
                <a:lnTo>
                  <a:pt x="10727240" y="3987561"/>
                </a:lnTo>
                <a:cubicBezTo>
                  <a:pt x="10694865" y="3987038"/>
                  <a:pt x="10662985" y="3984080"/>
                  <a:pt x="10631813" y="3978570"/>
                </a:cubicBezTo>
                <a:cubicBezTo>
                  <a:pt x="10626236" y="3978986"/>
                  <a:pt x="10620907" y="3978045"/>
                  <a:pt x="10615596" y="3977042"/>
                </a:cubicBezTo>
                <a:lnTo>
                  <a:pt x="10615480" y="3975903"/>
                </a:lnTo>
                <a:cubicBezTo>
                  <a:pt x="10256629" y="3916971"/>
                  <a:pt x="9975590" y="3638399"/>
                  <a:pt x="9925315" y="3288305"/>
                </a:cubicBezTo>
                <a:cubicBezTo>
                  <a:pt x="9925147" y="3288253"/>
                  <a:pt x="9924979" y="3288248"/>
                  <a:pt x="9924809" y="3288243"/>
                </a:cubicBezTo>
                <a:lnTo>
                  <a:pt x="9924271" y="3281619"/>
                </a:lnTo>
                <a:cubicBezTo>
                  <a:pt x="9919212" y="3251607"/>
                  <a:pt x="9916761" y="3220958"/>
                  <a:pt x="9916804" y="3189869"/>
                </a:cubicBezTo>
                <a:cubicBezTo>
                  <a:pt x="9915492" y="3184286"/>
                  <a:pt x="9915433" y="3178663"/>
                  <a:pt x="9915433" y="3173027"/>
                </a:cubicBezTo>
                <a:lnTo>
                  <a:pt x="9916027" y="3161677"/>
                </a:lnTo>
                <a:lnTo>
                  <a:pt x="9916525" y="3161709"/>
                </a:lnTo>
                <a:close/>
                <a:moveTo>
                  <a:pt x="9902763" y="3161219"/>
                </a:moveTo>
                <a:lnTo>
                  <a:pt x="9902789" y="3161709"/>
                </a:lnTo>
                <a:lnTo>
                  <a:pt x="9903287" y="3161677"/>
                </a:lnTo>
                <a:lnTo>
                  <a:pt x="9903881" y="3173027"/>
                </a:lnTo>
                <a:cubicBezTo>
                  <a:pt x="9903881" y="3178663"/>
                  <a:pt x="9903822" y="3184286"/>
                  <a:pt x="9902510" y="3189869"/>
                </a:cubicBezTo>
                <a:cubicBezTo>
                  <a:pt x="9902553" y="3220958"/>
                  <a:pt x="9900102" y="3251607"/>
                  <a:pt x="9895043" y="3281619"/>
                </a:cubicBezTo>
                <a:lnTo>
                  <a:pt x="9894505" y="3288243"/>
                </a:lnTo>
                <a:cubicBezTo>
                  <a:pt x="9894335" y="3288248"/>
                  <a:pt x="9894167" y="3288253"/>
                  <a:pt x="9893999" y="3288305"/>
                </a:cubicBezTo>
                <a:cubicBezTo>
                  <a:pt x="9843724" y="3638399"/>
                  <a:pt x="9562685" y="3916971"/>
                  <a:pt x="9203834" y="3975903"/>
                </a:cubicBezTo>
                <a:lnTo>
                  <a:pt x="9203718" y="3977042"/>
                </a:lnTo>
                <a:cubicBezTo>
                  <a:pt x="9198407" y="3978045"/>
                  <a:pt x="9193078" y="3978986"/>
                  <a:pt x="9187501" y="3978570"/>
                </a:cubicBezTo>
                <a:cubicBezTo>
                  <a:pt x="9156329" y="3984080"/>
                  <a:pt x="9124449" y="3987038"/>
                  <a:pt x="9092074" y="3987561"/>
                </a:cubicBezTo>
                <a:lnTo>
                  <a:pt x="9074956" y="3989174"/>
                </a:lnTo>
                <a:lnTo>
                  <a:pt x="9074930" y="3988683"/>
                </a:lnTo>
                <a:lnTo>
                  <a:pt x="9074431" y="3988716"/>
                </a:lnTo>
                <a:cubicBezTo>
                  <a:pt x="9073865" y="3984944"/>
                  <a:pt x="9073838" y="3981158"/>
                  <a:pt x="9073838" y="3977366"/>
                </a:cubicBezTo>
                <a:cubicBezTo>
                  <a:pt x="9073838" y="3971728"/>
                  <a:pt x="9073897" y="3966104"/>
                  <a:pt x="9075209" y="3960518"/>
                </a:cubicBezTo>
                <a:cubicBezTo>
                  <a:pt x="9075166" y="3929436"/>
                  <a:pt x="9077616" y="3898794"/>
                  <a:pt x="9082673" y="3868787"/>
                </a:cubicBezTo>
                <a:lnTo>
                  <a:pt x="9083213" y="3862150"/>
                </a:lnTo>
                <a:cubicBezTo>
                  <a:pt x="9083382" y="3862145"/>
                  <a:pt x="9083551" y="3862140"/>
                  <a:pt x="9083718" y="3862087"/>
                </a:cubicBezTo>
                <a:cubicBezTo>
                  <a:pt x="9133995" y="3511992"/>
                  <a:pt x="9415034" y="3233421"/>
                  <a:pt x="9773884" y="3174489"/>
                </a:cubicBezTo>
                <a:lnTo>
                  <a:pt x="9774001" y="3173350"/>
                </a:lnTo>
                <a:cubicBezTo>
                  <a:pt x="9779310" y="3172348"/>
                  <a:pt x="9784638" y="3171407"/>
                  <a:pt x="9790214" y="3171823"/>
                </a:cubicBezTo>
                <a:cubicBezTo>
                  <a:pt x="9821397" y="3166310"/>
                  <a:pt x="9853290" y="3163352"/>
                  <a:pt x="9885676" y="3162829"/>
                </a:cubicBezTo>
                <a:close/>
                <a:moveTo>
                  <a:pt x="8224400" y="3161219"/>
                </a:moveTo>
                <a:lnTo>
                  <a:pt x="8241488" y="3162829"/>
                </a:lnTo>
                <a:cubicBezTo>
                  <a:pt x="8273873" y="3163352"/>
                  <a:pt x="8305766" y="3166310"/>
                  <a:pt x="8336949" y="3171823"/>
                </a:cubicBezTo>
                <a:cubicBezTo>
                  <a:pt x="8342525" y="3171407"/>
                  <a:pt x="8347853" y="3172348"/>
                  <a:pt x="8353162" y="3173350"/>
                </a:cubicBezTo>
                <a:lnTo>
                  <a:pt x="8353279" y="3174489"/>
                </a:lnTo>
                <a:cubicBezTo>
                  <a:pt x="8712129" y="3233421"/>
                  <a:pt x="8993168" y="3511992"/>
                  <a:pt x="9043444" y="3862087"/>
                </a:cubicBezTo>
                <a:cubicBezTo>
                  <a:pt x="9043612" y="3862140"/>
                  <a:pt x="9043781" y="3862145"/>
                  <a:pt x="9043950" y="3862150"/>
                </a:cubicBezTo>
                <a:lnTo>
                  <a:pt x="9044490" y="3868787"/>
                </a:lnTo>
                <a:cubicBezTo>
                  <a:pt x="9049547" y="3898794"/>
                  <a:pt x="9051997" y="3929436"/>
                  <a:pt x="9051954" y="3960518"/>
                </a:cubicBezTo>
                <a:cubicBezTo>
                  <a:pt x="9053266" y="3966104"/>
                  <a:pt x="9053325" y="3971728"/>
                  <a:pt x="9053325" y="3977366"/>
                </a:cubicBezTo>
                <a:cubicBezTo>
                  <a:pt x="9053325" y="3981158"/>
                  <a:pt x="9053298" y="3984944"/>
                  <a:pt x="9052732" y="3988716"/>
                </a:cubicBezTo>
                <a:lnTo>
                  <a:pt x="9052233" y="3988683"/>
                </a:lnTo>
                <a:lnTo>
                  <a:pt x="9052207" y="3989174"/>
                </a:lnTo>
                <a:lnTo>
                  <a:pt x="9035089" y="3987561"/>
                </a:lnTo>
                <a:cubicBezTo>
                  <a:pt x="9002714" y="3987038"/>
                  <a:pt x="8970834" y="3984080"/>
                  <a:pt x="8939662" y="3978570"/>
                </a:cubicBezTo>
                <a:cubicBezTo>
                  <a:pt x="8934085" y="3978986"/>
                  <a:pt x="8928756" y="3978045"/>
                  <a:pt x="8923445" y="3977042"/>
                </a:cubicBezTo>
                <a:lnTo>
                  <a:pt x="8923329" y="3975903"/>
                </a:lnTo>
                <a:cubicBezTo>
                  <a:pt x="8564478" y="3916971"/>
                  <a:pt x="8283439" y="3638399"/>
                  <a:pt x="8233164" y="3288305"/>
                </a:cubicBezTo>
                <a:cubicBezTo>
                  <a:pt x="8232996" y="3288253"/>
                  <a:pt x="8232828" y="3288248"/>
                  <a:pt x="8232658" y="3288243"/>
                </a:cubicBezTo>
                <a:lnTo>
                  <a:pt x="8232120" y="3281619"/>
                </a:lnTo>
                <a:cubicBezTo>
                  <a:pt x="8227061" y="3251607"/>
                  <a:pt x="8224611" y="3220958"/>
                  <a:pt x="8224653" y="3189869"/>
                </a:cubicBezTo>
                <a:cubicBezTo>
                  <a:pt x="8223341" y="3184286"/>
                  <a:pt x="8223282" y="3178663"/>
                  <a:pt x="8223282" y="3173027"/>
                </a:cubicBezTo>
                <a:lnTo>
                  <a:pt x="8223876" y="3161677"/>
                </a:lnTo>
                <a:lnTo>
                  <a:pt x="8224374" y="3161709"/>
                </a:lnTo>
                <a:close/>
                <a:moveTo>
                  <a:pt x="8210612" y="3161219"/>
                </a:moveTo>
                <a:lnTo>
                  <a:pt x="8210638" y="3161709"/>
                </a:lnTo>
                <a:lnTo>
                  <a:pt x="8211136" y="3161677"/>
                </a:lnTo>
                <a:lnTo>
                  <a:pt x="8211730" y="3173027"/>
                </a:lnTo>
                <a:cubicBezTo>
                  <a:pt x="8211730" y="3178663"/>
                  <a:pt x="8211672" y="3184286"/>
                  <a:pt x="8210360" y="3189869"/>
                </a:cubicBezTo>
                <a:cubicBezTo>
                  <a:pt x="8210402" y="3220958"/>
                  <a:pt x="8207951" y="3251607"/>
                  <a:pt x="8202893" y="3281619"/>
                </a:cubicBezTo>
                <a:lnTo>
                  <a:pt x="8202354" y="3288243"/>
                </a:lnTo>
                <a:cubicBezTo>
                  <a:pt x="8202185" y="3288248"/>
                  <a:pt x="8202016" y="3288253"/>
                  <a:pt x="8201849" y="3288305"/>
                </a:cubicBezTo>
                <a:cubicBezTo>
                  <a:pt x="8151573" y="3638399"/>
                  <a:pt x="7870534" y="3916971"/>
                  <a:pt x="7511683" y="3975903"/>
                </a:cubicBezTo>
                <a:lnTo>
                  <a:pt x="7511567" y="3977042"/>
                </a:lnTo>
                <a:cubicBezTo>
                  <a:pt x="7506256" y="3978045"/>
                  <a:pt x="7500927" y="3978986"/>
                  <a:pt x="7495350" y="3978570"/>
                </a:cubicBezTo>
                <a:cubicBezTo>
                  <a:pt x="7464178" y="3984080"/>
                  <a:pt x="7432298" y="3987038"/>
                  <a:pt x="7399924" y="3987561"/>
                </a:cubicBezTo>
                <a:lnTo>
                  <a:pt x="7382805" y="3989174"/>
                </a:lnTo>
                <a:lnTo>
                  <a:pt x="7382779" y="3988683"/>
                </a:lnTo>
                <a:lnTo>
                  <a:pt x="7382280" y="3988716"/>
                </a:lnTo>
                <a:cubicBezTo>
                  <a:pt x="7381714" y="3984944"/>
                  <a:pt x="7381687" y="3981158"/>
                  <a:pt x="7381687" y="3977366"/>
                </a:cubicBezTo>
                <a:cubicBezTo>
                  <a:pt x="7381687" y="3971728"/>
                  <a:pt x="7381746" y="3966104"/>
                  <a:pt x="7383058" y="3960518"/>
                </a:cubicBezTo>
                <a:cubicBezTo>
                  <a:pt x="7383016" y="3929436"/>
                  <a:pt x="7385465" y="3898794"/>
                  <a:pt x="7390522" y="3868787"/>
                </a:cubicBezTo>
                <a:lnTo>
                  <a:pt x="7391062" y="3862150"/>
                </a:lnTo>
                <a:cubicBezTo>
                  <a:pt x="7391231" y="3862145"/>
                  <a:pt x="7391400" y="3862140"/>
                  <a:pt x="7391568" y="3862087"/>
                </a:cubicBezTo>
                <a:cubicBezTo>
                  <a:pt x="7441844" y="3511992"/>
                  <a:pt x="7722883" y="3233421"/>
                  <a:pt x="8081734" y="3174489"/>
                </a:cubicBezTo>
                <a:lnTo>
                  <a:pt x="8081851" y="3173350"/>
                </a:lnTo>
                <a:cubicBezTo>
                  <a:pt x="8087159" y="3172348"/>
                  <a:pt x="8092487" y="3171407"/>
                  <a:pt x="8098063" y="3171823"/>
                </a:cubicBezTo>
                <a:cubicBezTo>
                  <a:pt x="8129247" y="3166310"/>
                  <a:pt x="8161139" y="3163352"/>
                  <a:pt x="8193525" y="3162829"/>
                </a:cubicBezTo>
                <a:close/>
                <a:moveTo>
                  <a:pt x="6532249" y="3161219"/>
                </a:moveTo>
                <a:lnTo>
                  <a:pt x="6549337" y="3162829"/>
                </a:lnTo>
                <a:cubicBezTo>
                  <a:pt x="6581722" y="3163352"/>
                  <a:pt x="6613615" y="3166310"/>
                  <a:pt x="6644798" y="3171823"/>
                </a:cubicBezTo>
                <a:cubicBezTo>
                  <a:pt x="6650374" y="3171407"/>
                  <a:pt x="6655702" y="3172348"/>
                  <a:pt x="6661011" y="3173350"/>
                </a:cubicBezTo>
                <a:lnTo>
                  <a:pt x="6661128" y="3174489"/>
                </a:lnTo>
                <a:cubicBezTo>
                  <a:pt x="7019978" y="3233421"/>
                  <a:pt x="7301017" y="3511992"/>
                  <a:pt x="7351294" y="3862087"/>
                </a:cubicBezTo>
                <a:cubicBezTo>
                  <a:pt x="7351461" y="3862140"/>
                  <a:pt x="7351631" y="3862145"/>
                  <a:pt x="7351799" y="3862150"/>
                </a:cubicBezTo>
                <a:lnTo>
                  <a:pt x="7352340" y="3868787"/>
                </a:lnTo>
                <a:cubicBezTo>
                  <a:pt x="7357396" y="3898794"/>
                  <a:pt x="7359846" y="3929436"/>
                  <a:pt x="7359804" y="3960518"/>
                </a:cubicBezTo>
                <a:cubicBezTo>
                  <a:pt x="7361116" y="3966104"/>
                  <a:pt x="7361174" y="3971728"/>
                  <a:pt x="7361174" y="3977366"/>
                </a:cubicBezTo>
                <a:cubicBezTo>
                  <a:pt x="7361174" y="3981158"/>
                  <a:pt x="7361147" y="3984944"/>
                  <a:pt x="7360581" y="3988716"/>
                </a:cubicBezTo>
                <a:lnTo>
                  <a:pt x="7360082" y="3988683"/>
                </a:lnTo>
                <a:lnTo>
                  <a:pt x="7360056" y="3989174"/>
                </a:lnTo>
                <a:lnTo>
                  <a:pt x="7342938" y="3987561"/>
                </a:lnTo>
                <a:cubicBezTo>
                  <a:pt x="7310564" y="3987038"/>
                  <a:pt x="7278683" y="3984080"/>
                  <a:pt x="7247511" y="3978570"/>
                </a:cubicBezTo>
                <a:cubicBezTo>
                  <a:pt x="7241934" y="3978986"/>
                  <a:pt x="7236605" y="3978045"/>
                  <a:pt x="7231295" y="3977042"/>
                </a:cubicBezTo>
                <a:lnTo>
                  <a:pt x="7231179" y="3975903"/>
                </a:lnTo>
                <a:cubicBezTo>
                  <a:pt x="6872327" y="3916971"/>
                  <a:pt x="6591288" y="3638399"/>
                  <a:pt x="6541013" y="3288305"/>
                </a:cubicBezTo>
                <a:cubicBezTo>
                  <a:pt x="6540845" y="3288253"/>
                  <a:pt x="6540677" y="3288248"/>
                  <a:pt x="6540507" y="3288243"/>
                </a:cubicBezTo>
                <a:lnTo>
                  <a:pt x="6539969" y="3281619"/>
                </a:lnTo>
                <a:cubicBezTo>
                  <a:pt x="6534910" y="3251607"/>
                  <a:pt x="6532460" y="3220958"/>
                  <a:pt x="6532502" y="3189869"/>
                </a:cubicBezTo>
                <a:cubicBezTo>
                  <a:pt x="6531190" y="3184286"/>
                  <a:pt x="6531131" y="3178663"/>
                  <a:pt x="6531131" y="3173027"/>
                </a:cubicBezTo>
                <a:lnTo>
                  <a:pt x="6531725" y="3161677"/>
                </a:lnTo>
                <a:lnTo>
                  <a:pt x="6532223" y="3161709"/>
                </a:lnTo>
                <a:close/>
                <a:moveTo>
                  <a:pt x="6518461" y="3161219"/>
                </a:moveTo>
                <a:lnTo>
                  <a:pt x="6518487" y="3161709"/>
                </a:lnTo>
                <a:lnTo>
                  <a:pt x="6518985" y="3161677"/>
                </a:lnTo>
                <a:lnTo>
                  <a:pt x="6519579" y="3173027"/>
                </a:lnTo>
                <a:cubicBezTo>
                  <a:pt x="6519579" y="3178663"/>
                  <a:pt x="6519520" y="3184286"/>
                  <a:pt x="6518208" y="3189869"/>
                </a:cubicBezTo>
                <a:cubicBezTo>
                  <a:pt x="6518250" y="3220958"/>
                  <a:pt x="6515800" y="3251607"/>
                  <a:pt x="6510741" y="3281619"/>
                </a:cubicBezTo>
                <a:lnTo>
                  <a:pt x="6510203" y="3288243"/>
                </a:lnTo>
                <a:cubicBezTo>
                  <a:pt x="6510033" y="3288248"/>
                  <a:pt x="6509865" y="3288253"/>
                  <a:pt x="6509697" y="3288305"/>
                </a:cubicBezTo>
                <a:cubicBezTo>
                  <a:pt x="6459422" y="3638399"/>
                  <a:pt x="6178383" y="3916971"/>
                  <a:pt x="5819531" y="3975903"/>
                </a:cubicBezTo>
                <a:lnTo>
                  <a:pt x="5819415" y="3977042"/>
                </a:lnTo>
                <a:cubicBezTo>
                  <a:pt x="5814105" y="3978045"/>
                  <a:pt x="5808776" y="3978986"/>
                  <a:pt x="5803199" y="3978570"/>
                </a:cubicBezTo>
                <a:cubicBezTo>
                  <a:pt x="5772027" y="3984080"/>
                  <a:pt x="5740146" y="3987038"/>
                  <a:pt x="5707772" y="3987561"/>
                </a:cubicBezTo>
                <a:lnTo>
                  <a:pt x="5690654" y="3989174"/>
                </a:lnTo>
                <a:lnTo>
                  <a:pt x="5690628" y="3988683"/>
                </a:lnTo>
                <a:lnTo>
                  <a:pt x="5690129" y="3988716"/>
                </a:lnTo>
                <a:cubicBezTo>
                  <a:pt x="5689563" y="3984944"/>
                  <a:pt x="5689536" y="3981158"/>
                  <a:pt x="5689536" y="3977366"/>
                </a:cubicBezTo>
                <a:cubicBezTo>
                  <a:pt x="5689536" y="3971728"/>
                  <a:pt x="5689594" y="3966104"/>
                  <a:pt x="5690906" y="3960518"/>
                </a:cubicBezTo>
                <a:cubicBezTo>
                  <a:pt x="5690864" y="3929436"/>
                  <a:pt x="5693314" y="3898794"/>
                  <a:pt x="5698370" y="3868787"/>
                </a:cubicBezTo>
                <a:lnTo>
                  <a:pt x="5698911" y="3862150"/>
                </a:lnTo>
                <a:cubicBezTo>
                  <a:pt x="5699079" y="3862145"/>
                  <a:pt x="5699249" y="3862140"/>
                  <a:pt x="5699416" y="3862087"/>
                </a:cubicBezTo>
                <a:cubicBezTo>
                  <a:pt x="5749693" y="3511992"/>
                  <a:pt x="6030732" y="3233421"/>
                  <a:pt x="6389582" y="3174489"/>
                </a:cubicBezTo>
                <a:lnTo>
                  <a:pt x="6389699" y="3173350"/>
                </a:lnTo>
                <a:cubicBezTo>
                  <a:pt x="6395008" y="3172348"/>
                  <a:pt x="6400336" y="3171407"/>
                  <a:pt x="6405912" y="3171823"/>
                </a:cubicBezTo>
                <a:cubicBezTo>
                  <a:pt x="6437095" y="3166310"/>
                  <a:pt x="6468988" y="3163352"/>
                  <a:pt x="6501373" y="3162829"/>
                </a:cubicBezTo>
                <a:close/>
                <a:moveTo>
                  <a:pt x="4840098" y="3161219"/>
                </a:moveTo>
                <a:lnTo>
                  <a:pt x="4857185" y="3162829"/>
                </a:lnTo>
                <a:cubicBezTo>
                  <a:pt x="4889571" y="3163352"/>
                  <a:pt x="4921463" y="3166310"/>
                  <a:pt x="4952647" y="3171823"/>
                </a:cubicBezTo>
                <a:cubicBezTo>
                  <a:pt x="4958223" y="3171407"/>
                  <a:pt x="4963551" y="3172348"/>
                  <a:pt x="4968859" y="3173350"/>
                </a:cubicBezTo>
                <a:lnTo>
                  <a:pt x="4968976" y="3174489"/>
                </a:lnTo>
                <a:cubicBezTo>
                  <a:pt x="5327827" y="3233421"/>
                  <a:pt x="5608866" y="3511992"/>
                  <a:pt x="5659142" y="3862087"/>
                </a:cubicBezTo>
                <a:cubicBezTo>
                  <a:pt x="5659310" y="3862140"/>
                  <a:pt x="5659479" y="3862145"/>
                  <a:pt x="5659648" y="3862150"/>
                </a:cubicBezTo>
                <a:lnTo>
                  <a:pt x="5660188" y="3868787"/>
                </a:lnTo>
                <a:cubicBezTo>
                  <a:pt x="5665245" y="3898794"/>
                  <a:pt x="5667694" y="3929436"/>
                  <a:pt x="5667652" y="3960518"/>
                </a:cubicBezTo>
                <a:cubicBezTo>
                  <a:pt x="5668964" y="3966104"/>
                  <a:pt x="5669023" y="3971728"/>
                  <a:pt x="5669023" y="3977366"/>
                </a:cubicBezTo>
                <a:cubicBezTo>
                  <a:pt x="5669023" y="3981158"/>
                  <a:pt x="5668996" y="3984944"/>
                  <a:pt x="5668430" y="3988716"/>
                </a:cubicBezTo>
                <a:lnTo>
                  <a:pt x="5667931" y="3988683"/>
                </a:lnTo>
                <a:lnTo>
                  <a:pt x="5667905" y="3989174"/>
                </a:lnTo>
                <a:lnTo>
                  <a:pt x="5650786" y="3987561"/>
                </a:lnTo>
                <a:cubicBezTo>
                  <a:pt x="5618412" y="3987038"/>
                  <a:pt x="5586532" y="3984080"/>
                  <a:pt x="5555360" y="3978570"/>
                </a:cubicBezTo>
                <a:cubicBezTo>
                  <a:pt x="5549783" y="3978986"/>
                  <a:pt x="5544454" y="3978045"/>
                  <a:pt x="5539143" y="3977042"/>
                </a:cubicBezTo>
                <a:lnTo>
                  <a:pt x="5539027" y="3975903"/>
                </a:lnTo>
                <a:cubicBezTo>
                  <a:pt x="5180176" y="3916971"/>
                  <a:pt x="4899137" y="3638399"/>
                  <a:pt x="4848861" y="3288305"/>
                </a:cubicBezTo>
                <a:cubicBezTo>
                  <a:pt x="4848694" y="3288253"/>
                  <a:pt x="4848525" y="3288248"/>
                  <a:pt x="4848356" y="3288243"/>
                </a:cubicBezTo>
                <a:lnTo>
                  <a:pt x="4847817" y="3281619"/>
                </a:lnTo>
                <a:cubicBezTo>
                  <a:pt x="4842759" y="3251607"/>
                  <a:pt x="4840308" y="3220958"/>
                  <a:pt x="4840350" y="3189869"/>
                </a:cubicBezTo>
                <a:cubicBezTo>
                  <a:pt x="4839038" y="3184286"/>
                  <a:pt x="4838980" y="3178663"/>
                  <a:pt x="4838980" y="3173027"/>
                </a:cubicBezTo>
                <a:lnTo>
                  <a:pt x="4839574" y="3161677"/>
                </a:lnTo>
                <a:lnTo>
                  <a:pt x="4840072" y="3161709"/>
                </a:lnTo>
                <a:close/>
                <a:moveTo>
                  <a:pt x="4826310" y="3161219"/>
                </a:moveTo>
                <a:lnTo>
                  <a:pt x="4826336" y="3161709"/>
                </a:lnTo>
                <a:lnTo>
                  <a:pt x="4826834" y="3161677"/>
                </a:lnTo>
                <a:lnTo>
                  <a:pt x="4827428" y="3173027"/>
                </a:lnTo>
                <a:cubicBezTo>
                  <a:pt x="4827428" y="3178663"/>
                  <a:pt x="4827369" y="3184286"/>
                  <a:pt x="4826057" y="3189869"/>
                </a:cubicBezTo>
                <a:cubicBezTo>
                  <a:pt x="4826099" y="3220958"/>
                  <a:pt x="4823649" y="3251607"/>
                  <a:pt x="4818590" y="3281619"/>
                </a:cubicBezTo>
                <a:lnTo>
                  <a:pt x="4818052" y="3288243"/>
                </a:lnTo>
                <a:cubicBezTo>
                  <a:pt x="4817882" y="3288248"/>
                  <a:pt x="4817714" y="3288253"/>
                  <a:pt x="4817546" y="3288305"/>
                </a:cubicBezTo>
                <a:cubicBezTo>
                  <a:pt x="4767271" y="3638399"/>
                  <a:pt x="4486232" y="3916971"/>
                  <a:pt x="4127381" y="3975903"/>
                </a:cubicBezTo>
                <a:lnTo>
                  <a:pt x="4127264" y="3977042"/>
                </a:lnTo>
                <a:cubicBezTo>
                  <a:pt x="4121954" y="3978045"/>
                  <a:pt x="4116625" y="3978986"/>
                  <a:pt x="4111048" y="3978570"/>
                </a:cubicBezTo>
                <a:cubicBezTo>
                  <a:pt x="4079876" y="3984080"/>
                  <a:pt x="4047996" y="3987038"/>
                  <a:pt x="4015621" y="3987561"/>
                </a:cubicBezTo>
                <a:lnTo>
                  <a:pt x="3998503" y="3989174"/>
                </a:lnTo>
                <a:lnTo>
                  <a:pt x="3998477" y="3988683"/>
                </a:lnTo>
                <a:lnTo>
                  <a:pt x="3997978" y="3988716"/>
                </a:lnTo>
                <a:cubicBezTo>
                  <a:pt x="3997412" y="3984944"/>
                  <a:pt x="3997385" y="3981158"/>
                  <a:pt x="3997385" y="3977366"/>
                </a:cubicBezTo>
                <a:cubicBezTo>
                  <a:pt x="3997385" y="3971728"/>
                  <a:pt x="3997443" y="3966104"/>
                  <a:pt x="3998755" y="3960518"/>
                </a:cubicBezTo>
                <a:cubicBezTo>
                  <a:pt x="3998713" y="3929436"/>
                  <a:pt x="4001163" y="3898794"/>
                  <a:pt x="4006219" y="3868787"/>
                </a:cubicBezTo>
                <a:lnTo>
                  <a:pt x="4006760" y="3862150"/>
                </a:lnTo>
                <a:cubicBezTo>
                  <a:pt x="4006928" y="3862145"/>
                  <a:pt x="4007098" y="3862140"/>
                  <a:pt x="4007265" y="3862087"/>
                </a:cubicBezTo>
                <a:cubicBezTo>
                  <a:pt x="4057542" y="3511992"/>
                  <a:pt x="4338581" y="3233421"/>
                  <a:pt x="4697431" y="3174489"/>
                </a:cubicBezTo>
                <a:lnTo>
                  <a:pt x="4697548" y="3173350"/>
                </a:lnTo>
                <a:cubicBezTo>
                  <a:pt x="4702857" y="3172348"/>
                  <a:pt x="4708185" y="3171407"/>
                  <a:pt x="4713761" y="3171823"/>
                </a:cubicBezTo>
                <a:cubicBezTo>
                  <a:pt x="4744944" y="3166310"/>
                  <a:pt x="4776837" y="3163352"/>
                  <a:pt x="4809222" y="3162829"/>
                </a:cubicBezTo>
                <a:close/>
                <a:moveTo>
                  <a:pt x="3147947" y="3161219"/>
                </a:moveTo>
                <a:lnTo>
                  <a:pt x="3165034" y="3162829"/>
                </a:lnTo>
                <a:cubicBezTo>
                  <a:pt x="3197420" y="3163352"/>
                  <a:pt x="3229312" y="3166310"/>
                  <a:pt x="3260496" y="3171823"/>
                </a:cubicBezTo>
                <a:cubicBezTo>
                  <a:pt x="3266072" y="3171407"/>
                  <a:pt x="3271400" y="3172348"/>
                  <a:pt x="3276708" y="3173350"/>
                </a:cubicBezTo>
                <a:lnTo>
                  <a:pt x="3276826" y="3174489"/>
                </a:lnTo>
                <a:cubicBezTo>
                  <a:pt x="3635676" y="3233421"/>
                  <a:pt x="3916715" y="3511992"/>
                  <a:pt x="3966991" y="3862087"/>
                </a:cubicBezTo>
                <a:cubicBezTo>
                  <a:pt x="3967159" y="3862140"/>
                  <a:pt x="3967328" y="3862145"/>
                  <a:pt x="3967497" y="3862150"/>
                </a:cubicBezTo>
                <a:lnTo>
                  <a:pt x="3968037" y="3868787"/>
                </a:lnTo>
                <a:cubicBezTo>
                  <a:pt x="3973094" y="3898794"/>
                  <a:pt x="3975543" y="3929436"/>
                  <a:pt x="3975501" y="3960518"/>
                </a:cubicBezTo>
                <a:cubicBezTo>
                  <a:pt x="3976813" y="3966104"/>
                  <a:pt x="3976872" y="3971728"/>
                  <a:pt x="3976872" y="3977366"/>
                </a:cubicBezTo>
                <a:cubicBezTo>
                  <a:pt x="3976872" y="3981158"/>
                  <a:pt x="3976845" y="3984944"/>
                  <a:pt x="3976279" y="3988716"/>
                </a:cubicBezTo>
                <a:lnTo>
                  <a:pt x="3975780" y="3988683"/>
                </a:lnTo>
                <a:lnTo>
                  <a:pt x="3975754" y="3989174"/>
                </a:lnTo>
                <a:lnTo>
                  <a:pt x="3958635" y="3987561"/>
                </a:lnTo>
                <a:cubicBezTo>
                  <a:pt x="3926261" y="3987038"/>
                  <a:pt x="3894381" y="3984080"/>
                  <a:pt x="3863209" y="3978570"/>
                </a:cubicBezTo>
                <a:cubicBezTo>
                  <a:pt x="3857632" y="3978986"/>
                  <a:pt x="3852303" y="3978045"/>
                  <a:pt x="3846992" y="3977042"/>
                </a:cubicBezTo>
                <a:lnTo>
                  <a:pt x="3846876" y="3975903"/>
                </a:lnTo>
                <a:cubicBezTo>
                  <a:pt x="3488025" y="3916971"/>
                  <a:pt x="3206986" y="3638399"/>
                  <a:pt x="3156710" y="3288305"/>
                </a:cubicBezTo>
                <a:cubicBezTo>
                  <a:pt x="3156543" y="3288253"/>
                  <a:pt x="3156374" y="3288248"/>
                  <a:pt x="3156205" y="3288243"/>
                </a:cubicBezTo>
                <a:lnTo>
                  <a:pt x="3155667" y="3281619"/>
                </a:lnTo>
                <a:cubicBezTo>
                  <a:pt x="3150608" y="3251607"/>
                  <a:pt x="3148157" y="3220958"/>
                  <a:pt x="3148199" y="3189869"/>
                </a:cubicBezTo>
                <a:cubicBezTo>
                  <a:pt x="3146887" y="3184286"/>
                  <a:pt x="3146829" y="3178663"/>
                  <a:pt x="3146829" y="3173027"/>
                </a:cubicBezTo>
                <a:lnTo>
                  <a:pt x="3147423" y="3161677"/>
                </a:lnTo>
                <a:lnTo>
                  <a:pt x="3147921" y="3161709"/>
                </a:lnTo>
                <a:close/>
                <a:moveTo>
                  <a:pt x="3134159" y="3161219"/>
                </a:moveTo>
                <a:lnTo>
                  <a:pt x="3134185" y="3161709"/>
                </a:lnTo>
                <a:lnTo>
                  <a:pt x="3134683" y="3161677"/>
                </a:lnTo>
                <a:lnTo>
                  <a:pt x="3135277" y="3173027"/>
                </a:lnTo>
                <a:cubicBezTo>
                  <a:pt x="3135277" y="3178663"/>
                  <a:pt x="3135218" y="3184286"/>
                  <a:pt x="3133906" y="3189869"/>
                </a:cubicBezTo>
                <a:cubicBezTo>
                  <a:pt x="3133948" y="3220958"/>
                  <a:pt x="3131498" y="3251607"/>
                  <a:pt x="3126439" y="3281619"/>
                </a:cubicBezTo>
                <a:lnTo>
                  <a:pt x="3125901" y="3288243"/>
                </a:lnTo>
                <a:cubicBezTo>
                  <a:pt x="3125731" y="3288248"/>
                  <a:pt x="3125563" y="3288253"/>
                  <a:pt x="3125395" y="3288305"/>
                </a:cubicBezTo>
                <a:cubicBezTo>
                  <a:pt x="3075120" y="3638399"/>
                  <a:pt x="2794081" y="3916971"/>
                  <a:pt x="2435230" y="3975903"/>
                </a:cubicBezTo>
                <a:lnTo>
                  <a:pt x="2435113" y="3977042"/>
                </a:lnTo>
                <a:cubicBezTo>
                  <a:pt x="2429803" y="3978045"/>
                  <a:pt x="2424474" y="3978986"/>
                  <a:pt x="2418897" y="3978570"/>
                </a:cubicBezTo>
                <a:cubicBezTo>
                  <a:pt x="2387725" y="3984080"/>
                  <a:pt x="2355845" y="3987038"/>
                  <a:pt x="2323470" y="3987561"/>
                </a:cubicBezTo>
                <a:lnTo>
                  <a:pt x="2306352" y="3989174"/>
                </a:lnTo>
                <a:lnTo>
                  <a:pt x="2306326" y="3988683"/>
                </a:lnTo>
                <a:lnTo>
                  <a:pt x="2305827" y="3988716"/>
                </a:lnTo>
                <a:cubicBezTo>
                  <a:pt x="2305261" y="3984944"/>
                  <a:pt x="2305234" y="3981158"/>
                  <a:pt x="2305234" y="3977366"/>
                </a:cubicBezTo>
                <a:cubicBezTo>
                  <a:pt x="2305234" y="3971728"/>
                  <a:pt x="2305292" y="3966104"/>
                  <a:pt x="2306604" y="3960518"/>
                </a:cubicBezTo>
                <a:cubicBezTo>
                  <a:pt x="2306562" y="3929436"/>
                  <a:pt x="2309012" y="3898794"/>
                  <a:pt x="2314068" y="3868787"/>
                </a:cubicBezTo>
                <a:lnTo>
                  <a:pt x="2314609" y="3862150"/>
                </a:lnTo>
                <a:cubicBezTo>
                  <a:pt x="2314777" y="3862145"/>
                  <a:pt x="2314947" y="3862140"/>
                  <a:pt x="2315114" y="3862087"/>
                </a:cubicBezTo>
                <a:cubicBezTo>
                  <a:pt x="2365391" y="3511992"/>
                  <a:pt x="2646430" y="3233421"/>
                  <a:pt x="3005280" y="3174489"/>
                </a:cubicBezTo>
                <a:lnTo>
                  <a:pt x="3005397" y="3173350"/>
                </a:lnTo>
                <a:cubicBezTo>
                  <a:pt x="3010706" y="3172348"/>
                  <a:pt x="3016034" y="3171407"/>
                  <a:pt x="3021610" y="3171823"/>
                </a:cubicBezTo>
                <a:cubicBezTo>
                  <a:pt x="3052793" y="3166310"/>
                  <a:pt x="3084686" y="3163352"/>
                  <a:pt x="3117071" y="3162829"/>
                </a:cubicBezTo>
                <a:close/>
                <a:moveTo>
                  <a:pt x="1455796" y="3161219"/>
                </a:moveTo>
                <a:lnTo>
                  <a:pt x="1472883" y="3162829"/>
                </a:lnTo>
                <a:cubicBezTo>
                  <a:pt x="1505269" y="3163352"/>
                  <a:pt x="1537161" y="3166310"/>
                  <a:pt x="1568345" y="3171823"/>
                </a:cubicBezTo>
                <a:cubicBezTo>
                  <a:pt x="1573921" y="3171407"/>
                  <a:pt x="1579249" y="3172348"/>
                  <a:pt x="1584557" y="3173350"/>
                </a:cubicBezTo>
                <a:lnTo>
                  <a:pt x="1584675" y="3174489"/>
                </a:lnTo>
                <a:cubicBezTo>
                  <a:pt x="1943525" y="3233421"/>
                  <a:pt x="2224564" y="3511992"/>
                  <a:pt x="2274840" y="3862087"/>
                </a:cubicBezTo>
                <a:cubicBezTo>
                  <a:pt x="2275008" y="3862140"/>
                  <a:pt x="2275177" y="3862145"/>
                  <a:pt x="2275346" y="3862150"/>
                </a:cubicBezTo>
                <a:lnTo>
                  <a:pt x="2275886" y="3868787"/>
                </a:lnTo>
                <a:cubicBezTo>
                  <a:pt x="2280943" y="3898794"/>
                  <a:pt x="2283392" y="3929436"/>
                  <a:pt x="2283350" y="3960518"/>
                </a:cubicBezTo>
                <a:cubicBezTo>
                  <a:pt x="2284662" y="3966104"/>
                  <a:pt x="2284721" y="3971728"/>
                  <a:pt x="2284721" y="3977366"/>
                </a:cubicBezTo>
                <a:cubicBezTo>
                  <a:pt x="2284721" y="3981158"/>
                  <a:pt x="2284694" y="3984944"/>
                  <a:pt x="2284128" y="3988716"/>
                </a:cubicBezTo>
                <a:lnTo>
                  <a:pt x="2283629" y="3988683"/>
                </a:lnTo>
                <a:lnTo>
                  <a:pt x="2283603" y="3989174"/>
                </a:lnTo>
                <a:lnTo>
                  <a:pt x="2266484" y="3987561"/>
                </a:lnTo>
                <a:cubicBezTo>
                  <a:pt x="2234110" y="3987038"/>
                  <a:pt x="2202230" y="3984080"/>
                  <a:pt x="2171058" y="3978570"/>
                </a:cubicBezTo>
                <a:cubicBezTo>
                  <a:pt x="2165481" y="3978986"/>
                  <a:pt x="2160152" y="3978045"/>
                  <a:pt x="2154841" y="3977042"/>
                </a:cubicBezTo>
                <a:lnTo>
                  <a:pt x="2154725" y="3975903"/>
                </a:lnTo>
                <a:cubicBezTo>
                  <a:pt x="1795874" y="3916971"/>
                  <a:pt x="1514835" y="3638399"/>
                  <a:pt x="1464559" y="3288305"/>
                </a:cubicBezTo>
                <a:cubicBezTo>
                  <a:pt x="1464392" y="3288253"/>
                  <a:pt x="1464223" y="3288248"/>
                  <a:pt x="1464054" y="3288243"/>
                </a:cubicBezTo>
                <a:lnTo>
                  <a:pt x="1463515" y="3281619"/>
                </a:lnTo>
                <a:cubicBezTo>
                  <a:pt x="1458457" y="3251607"/>
                  <a:pt x="1456006" y="3220958"/>
                  <a:pt x="1456048" y="3189869"/>
                </a:cubicBezTo>
                <a:cubicBezTo>
                  <a:pt x="1454736" y="3184286"/>
                  <a:pt x="1454678" y="3178663"/>
                  <a:pt x="1454678" y="3173027"/>
                </a:cubicBezTo>
                <a:lnTo>
                  <a:pt x="1455272" y="3161677"/>
                </a:lnTo>
                <a:lnTo>
                  <a:pt x="1455770" y="3161709"/>
                </a:lnTo>
                <a:close/>
                <a:moveTo>
                  <a:pt x="1442008" y="3161219"/>
                </a:moveTo>
                <a:lnTo>
                  <a:pt x="1442034" y="3161709"/>
                </a:lnTo>
                <a:lnTo>
                  <a:pt x="1442532" y="3161677"/>
                </a:lnTo>
                <a:lnTo>
                  <a:pt x="1443126" y="3173027"/>
                </a:lnTo>
                <a:cubicBezTo>
                  <a:pt x="1443126" y="3178663"/>
                  <a:pt x="1443067" y="3184286"/>
                  <a:pt x="1441755" y="3189869"/>
                </a:cubicBezTo>
                <a:cubicBezTo>
                  <a:pt x="1441797" y="3220958"/>
                  <a:pt x="1439347" y="3251607"/>
                  <a:pt x="1434288" y="3281619"/>
                </a:cubicBezTo>
                <a:lnTo>
                  <a:pt x="1433750" y="3288243"/>
                </a:lnTo>
                <a:cubicBezTo>
                  <a:pt x="1433580" y="3288248"/>
                  <a:pt x="1433412" y="3288253"/>
                  <a:pt x="1433244" y="3288305"/>
                </a:cubicBezTo>
                <a:cubicBezTo>
                  <a:pt x="1382969" y="3638399"/>
                  <a:pt x="1101930" y="3916971"/>
                  <a:pt x="743079" y="3975903"/>
                </a:cubicBezTo>
                <a:lnTo>
                  <a:pt x="742962" y="3977042"/>
                </a:lnTo>
                <a:cubicBezTo>
                  <a:pt x="737652" y="3978045"/>
                  <a:pt x="732323" y="3978986"/>
                  <a:pt x="726746" y="3978570"/>
                </a:cubicBezTo>
                <a:cubicBezTo>
                  <a:pt x="695574" y="3984080"/>
                  <a:pt x="663693" y="3987038"/>
                  <a:pt x="631319" y="3987561"/>
                </a:cubicBezTo>
                <a:lnTo>
                  <a:pt x="614201" y="3989174"/>
                </a:lnTo>
                <a:lnTo>
                  <a:pt x="614175" y="3988683"/>
                </a:lnTo>
                <a:lnTo>
                  <a:pt x="613676" y="3988716"/>
                </a:lnTo>
                <a:cubicBezTo>
                  <a:pt x="613110" y="3984944"/>
                  <a:pt x="613083" y="3981158"/>
                  <a:pt x="613083" y="3977366"/>
                </a:cubicBezTo>
                <a:cubicBezTo>
                  <a:pt x="613083" y="3971728"/>
                  <a:pt x="613141" y="3966104"/>
                  <a:pt x="614453" y="3960518"/>
                </a:cubicBezTo>
                <a:cubicBezTo>
                  <a:pt x="614411" y="3929436"/>
                  <a:pt x="616861" y="3898794"/>
                  <a:pt x="621917" y="3868787"/>
                </a:cubicBezTo>
                <a:lnTo>
                  <a:pt x="622458" y="3862150"/>
                </a:lnTo>
                <a:cubicBezTo>
                  <a:pt x="622626" y="3862145"/>
                  <a:pt x="622796" y="3862140"/>
                  <a:pt x="622963" y="3862087"/>
                </a:cubicBezTo>
                <a:cubicBezTo>
                  <a:pt x="673240" y="3511992"/>
                  <a:pt x="954279" y="3233421"/>
                  <a:pt x="1313129" y="3174489"/>
                </a:cubicBezTo>
                <a:lnTo>
                  <a:pt x="1313246" y="3173350"/>
                </a:lnTo>
                <a:cubicBezTo>
                  <a:pt x="1318555" y="3172348"/>
                  <a:pt x="1323883" y="3171407"/>
                  <a:pt x="1329459" y="3171823"/>
                </a:cubicBezTo>
                <a:cubicBezTo>
                  <a:pt x="1360642" y="3166310"/>
                  <a:pt x="1392535" y="3163352"/>
                  <a:pt x="1424920" y="3162829"/>
                </a:cubicBezTo>
                <a:close/>
                <a:moveTo>
                  <a:pt x="10909360" y="2447425"/>
                </a:moveTo>
                <a:cubicBezTo>
                  <a:pt x="10962636" y="2718331"/>
                  <a:pt x="11177479" y="2933128"/>
                  <a:pt x="11452669" y="2992271"/>
                </a:cubicBezTo>
                <a:cubicBezTo>
                  <a:pt x="11399394" y="2721365"/>
                  <a:pt x="11184550" y="2506568"/>
                  <a:pt x="10909360" y="2447425"/>
                </a:cubicBezTo>
                <a:close/>
                <a:moveTo>
                  <a:pt x="10602109" y="2447425"/>
                </a:moveTo>
                <a:cubicBezTo>
                  <a:pt x="10326919" y="2506568"/>
                  <a:pt x="10112075" y="2721365"/>
                  <a:pt x="10058800" y="2992271"/>
                </a:cubicBezTo>
                <a:cubicBezTo>
                  <a:pt x="10333990" y="2933128"/>
                  <a:pt x="10548833" y="2718331"/>
                  <a:pt x="10602109" y="2447425"/>
                </a:cubicBezTo>
                <a:close/>
                <a:moveTo>
                  <a:pt x="9217207" y="2447425"/>
                </a:moveTo>
                <a:cubicBezTo>
                  <a:pt x="9270483" y="2718331"/>
                  <a:pt x="9485326" y="2933128"/>
                  <a:pt x="9760516" y="2992271"/>
                </a:cubicBezTo>
                <a:cubicBezTo>
                  <a:pt x="9707241" y="2721365"/>
                  <a:pt x="9492397" y="2506568"/>
                  <a:pt x="9217207" y="2447425"/>
                </a:cubicBezTo>
                <a:close/>
                <a:moveTo>
                  <a:pt x="8909958" y="2447425"/>
                </a:moveTo>
                <a:cubicBezTo>
                  <a:pt x="8634768" y="2506568"/>
                  <a:pt x="8419924" y="2721365"/>
                  <a:pt x="8366649" y="2992271"/>
                </a:cubicBezTo>
                <a:cubicBezTo>
                  <a:pt x="8641839" y="2933128"/>
                  <a:pt x="8856682" y="2718331"/>
                  <a:pt x="8909958" y="2447425"/>
                </a:cubicBezTo>
                <a:close/>
                <a:moveTo>
                  <a:pt x="7525056" y="2447425"/>
                </a:moveTo>
                <a:cubicBezTo>
                  <a:pt x="7578332" y="2718331"/>
                  <a:pt x="7793175" y="2933128"/>
                  <a:pt x="8068365" y="2992271"/>
                </a:cubicBezTo>
                <a:cubicBezTo>
                  <a:pt x="8015090" y="2721365"/>
                  <a:pt x="7800246" y="2506568"/>
                  <a:pt x="7525056" y="2447425"/>
                </a:cubicBezTo>
                <a:close/>
                <a:moveTo>
                  <a:pt x="7217807" y="2447425"/>
                </a:moveTo>
                <a:cubicBezTo>
                  <a:pt x="6942617" y="2506568"/>
                  <a:pt x="6727773" y="2721365"/>
                  <a:pt x="6674498" y="2992271"/>
                </a:cubicBezTo>
                <a:cubicBezTo>
                  <a:pt x="6949688" y="2933128"/>
                  <a:pt x="7164531" y="2718331"/>
                  <a:pt x="7217807" y="2447425"/>
                </a:cubicBezTo>
                <a:close/>
                <a:moveTo>
                  <a:pt x="5832905" y="2447425"/>
                </a:moveTo>
                <a:cubicBezTo>
                  <a:pt x="5886181" y="2718331"/>
                  <a:pt x="6101024" y="2933128"/>
                  <a:pt x="6376214" y="2992271"/>
                </a:cubicBezTo>
                <a:cubicBezTo>
                  <a:pt x="6322939" y="2721365"/>
                  <a:pt x="6108095" y="2506568"/>
                  <a:pt x="5832905" y="2447425"/>
                </a:cubicBezTo>
                <a:close/>
                <a:moveTo>
                  <a:pt x="5525656" y="2447425"/>
                </a:moveTo>
                <a:cubicBezTo>
                  <a:pt x="5250466" y="2506568"/>
                  <a:pt x="5035622" y="2721365"/>
                  <a:pt x="4982347" y="2992271"/>
                </a:cubicBezTo>
                <a:cubicBezTo>
                  <a:pt x="5257537" y="2933128"/>
                  <a:pt x="5472380" y="2718331"/>
                  <a:pt x="5525656" y="2447425"/>
                </a:cubicBezTo>
                <a:close/>
                <a:moveTo>
                  <a:pt x="4140754" y="2447425"/>
                </a:moveTo>
                <a:cubicBezTo>
                  <a:pt x="4194030" y="2718331"/>
                  <a:pt x="4408873" y="2933128"/>
                  <a:pt x="4684063" y="2992271"/>
                </a:cubicBezTo>
                <a:cubicBezTo>
                  <a:pt x="4630788" y="2721365"/>
                  <a:pt x="4415944" y="2506568"/>
                  <a:pt x="4140754" y="2447425"/>
                </a:cubicBezTo>
                <a:close/>
                <a:moveTo>
                  <a:pt x="3833505" y="2447425"/>
                </a:moveTo>
                <a:cubicBezTo>
                  <a:pt x="3558315" y="2506568"/>
                  <a:pt x="3343471" y="2721365"/>
                  <a:pt x="3290196" y="2992271"/>
                </a:cubicBezTo>
                <a:cubicBezTo>
                  <a:pt x="3565386" y="2933128"/>
                  <a:pt x="3780229" y="2718331"/>
                  <a:pt x="3833505" y="2447425"/>
                </a:cubicBezTo>
                <a:close/>
                <a:moveTo>
                  <a:pt x="2448603" y="2447425"/>
                </a:moveTo>
                <a:cubicBezTo>
                  <a:pt x="2501879" y="2718331"/>
                  <a:pt x="2716722" y="2933128"/>
                  <a:pt x="2991912" y="2992271"/>
                </a:cubicBezTo>
                <a:cubicBezTo>
                  <a:pt x="2938637" y="2721365"/>
                  <a:pt x="2723793" y="2506568"/>
                  <a:pt x="2448603" y="2447425"/>
                </a:cubicBezTo>
                <a:close/>
                <a:moveTo>
                  <a:pt x="2141354" y="2447425"/>
                </a:moveTo>
                <a:cubicBezTo>
                  <a:pt x="1866164" y="2506568"/>
                  <a:pt x="1651320" y="2721365"/>
                  <a:pt x="1598045" y="2992271"/>
                </a:cubicBezTo>
                <a:cubicBezTo>
                  <a:pt x="1873235" y="2933128"/>
                  <a:pt x="2088078" y="2718331"/>
                  <a:pt x="2141354" y="2447425"/>
                </a:cubicBezTo>
                <a:close/>
                <a:moveTo>
                  <a:pt x="756452" y="2447425"/>
                </a:moveTo>
                <a:cubicBezTo>
                  <a:pt x="809728" y="2718331"/>
                  <a:pt x="1024571" y="2933128"/>
                  <a:pt x="1299761" y="2992271"/>
                </a:cubicBezTo>
                <a:cubicBezTo>
                  <a:pt x="1246486" y="2721365"/>
                  <a:pt x="1031642" y="2506568"/>
                  <a:pt x="756452" y="2447425"/>
                </a:cubicBezTo>
                <a:close/>
                <a:moveTo>
                  <a:pt x="12192000" y="2344615"/>
                </a:moveTo>
                <a:lnTo>
                  <a:pt x="12192000" y="2477663"/>
                </a:lnTo>
                <a:cubicBezTo>
                  <a:pt x="11966807" y="2562375"/>
                  <a:pt x="11797421" y="2755980"/>
                  <a:pt x="11750953" y="2992271"/>
                </a:cubicBezTo>
                <a:cubicBezTo>
                  <a:pt x="11935988" y="2952504"/>
                  <a:pt x="12093739" y="2842365"/>
                  <a:pt x="12192000" y="2691161"/>
                </a:cubicBezTo>
                <a:lnTo>
                  <a:pt x="12192000" y="2892735"/>
                </a:lnTo>
                <a:cubicBezTo>
                  <a:pt x="12071770" y="3011736"/>
                  <a:pt x="11914089" y="3094511"/>
                  <a:pt x="11737582" y="3123727"/>
                </a:cubicBezTo>
                <a:lnTo>
                  <a:pt x="11737466" y="3124875"/>
                </a:lnTo>
                <a:cubicBezTo>
                  <a:pt x="11732155" y="3125886"/>
                  <a:pt x="11726826" y="3126834"/>
                  <a:pt x="11721249" y="3126415"/>
                </a:cubicBezTo>
                <a:cubicBezTo>
                  <a:pt x="11690077" y="3131969"/>
                  <a:pt x="11658197" y="3134950"/>
                  <a:pt x="11625822" y="3135477"/>
                </a:cubicBezTo>
                <a:lnTo>
                  <a:pt x="11608704" y="3137103"/>
                </a:lnTo>
                <a:lnTo>
                  <a:pt x="11608678" y="3136608"/>
                </a:lnTo>
                <a:lnTo>
                  <a:pt x="11608179" y="3136641"/>
                </a:lnTo>
                <a:cubicBezTo>
                  <a:pt x="11607613" y="3132839"/>
                  <a:pt x="11607586" y="3129023"/>
                  <a:pt x="11607586" y="3125201"/>
                </a:cubicBezTo>
                <a:cubicBezTo>
                  <a:pt x="11607586" y="3119519"/>
                  <a:pt x="11607645" y="3113850"/>
                  <a:pt x="11608957" y="3108220"/>
                </a:cubicBezTo>
                <a:cubicBezTo>
                  <a:pt x="11608914" y="3076892"/>
                  <a:pt x="11611364" y="3046007"/>
                  <a:pt x="11616421" y="3015763"/>
                </a:cubicBezTo>
                <a:lnTo>
                  <a:pt x="11616961" y="3009073"/>
                </a:lnTo>
                <a:cubicBezTo>
                  <a:pt x="11617130" y="3009068"/>
                  <a:pt x="11617299" y="3009063"/>
                  <a:pt x="11617466" y="3009010"/>
                </a:cubicBezTo>
                <a:cubicBezTo>
                  <a:pt x="11662185" y="2695154"/>
                  <a:pt x="11889463" y="2438329"/>
                  <a:pt x="12192000" y="2344615"/>
                </a:cubicBezTo>
                <a:close/>
                <a:moveTo>
                  <a:pt x="10767111" y="2302594"/>
                </a:moveTo>
                <a:lnTo>
                  <a:pt x="10784198" y="2304217"/>
                </a:lnTo>
                <a:cubicBezTo>
                  <a:pt x="10816584" y="2304744"/>
                  <a:pt x="10848477" y="2307725"/>
                  <a:pt x="10879660" y="2313282"/>
                </a:cubicBezTo>
                <a:cubicBezTo>
                  <a:pt x="10885236" y="2312863"/>
                  <a:pt x="10890564" y="2313811"/>
                  <a:pt x="10895873" y="2314821"/>
                </a:cubicBezTo>
                <a:lnTo>
                  <a:pt x="10895990" y="2315969"/>
                </a:lnTo>
                <a:cubicBezTo>
                  <a:pt x="11254840" y="2375367"/>
                  <a:pt x="11535879" y="2656144"/>
                  <a:pt x="11586156" y="3009010"/>
                </a:cubicBezTo>
                <a:cubicBezTo>
                  <a:pt x="11586323" y="3009063"/>
                  <a:pt x="11586492" y="3009068"/>
                  <a:pt x="11586661" y="3009073"/>
                </a:cubicBezTo>
                <a:lnTo>
                  <a:pt x="11587201" y="3015763"/>
                </a:lnTo>
                <a:cubicBezTo>
                  <a:pt x="11592258" y="3046007"/>
                  <a:pt x="11594708" y="3076892"/>
                  <a:pt x="11594665" y="3108220"/>
                </a:cubicBezTo>
                <a:cubicBezTo>
                  <a:pt x="11595977" y="3113850"/>
                  <a:pt x="11596036" y="3119519"/>
                  <a:pt x="11596036" y="3125201"/>
                </a:cubicBezTo>
                <a:cubicBezTo>
                  <a:pt x="11596036" y="3129023"/>
                  <a:pt x="11596009" y="3132839"/>
                  <a:pt x="11595443" y="3136641"/>
                </a:cubicBezTo>
                <a:lnTo>
                  <a:pt x="11594944" y="3136608"/>
                </a:lnTo>
                <a:lnTo>
                  <a:pt x="11594918" y="3137103"/>
                </a:lnTo>
                <a:lnTo>
                  <a:pt x="11577800" y="3135477"/>
                </a:lnTo>
                <a:cubicBezTo>
                  <a:pt x="11545425" y="3134950"/>
                  <a:pt x="11513545" y="3131969"/>
                  <a:pt x="11482373" y="3126415"/>
                </a:cubicBezTo>
                <a:cubicBezTo>
                  <a:pt x="11476796" y="3126834"/>
                  <a:pt x="11471467" y="3125886"/>
                  <a:pt x="11466156" y="3124875"/>
                </a:cubicBezTo>
                <a:lnTo>
                  <a:pt x="11466040" y="3123727"/>
                </a:lnTo>
                <a:cubicBezTo>
                  <a:pt x="11107189" y="3064328"/>
                  <a:pt x="10826150" y="2783551"/>
                  <a:pt x="10775875" y="2430686"/>
                </a:cubicBezTo>
                <a:cubicBezTo>
                  <a:pt x="10775707" y="2430633"/>
                  <a:pt x="10775539" y="2430628"/>
                  <a:pt x="10775369" y="2430623"/>
                </a:cubicBezTo>
                <a:lnTo>
                  <a:pt x="10774831" y="2423947"/>
                </a:lnTo>
                <a:cubicBezTo>
                  <a:pt x="10769772" y="2393697"/>
                  <a:pt x="10767321" y="2362806"/>
                  <a:pt x="10767364" y="2331471"/>
                </a:cubicBezTo>
                <a:cubicBezTo>
                  <a:pt x="10766052" y="2325843"/>
                  <a:pt x="10765993" y="2320176"/>
                  <a:pt x="10765993" y="2314495"/>
                </a:cubicBezTo>
                <a:lnTo>
                  <a:pt x="10766587" y="2303055"/>
                </a:lnTo>
                <a:lnTo>
                  <a:pt x="10767085" y="2303088"/>
                </a:lnTo>
                <a:close/>
                <a:moveTo>
                  <a:pt x="10744358" y="2302594"/>
                </a:moveTo>
                <a:lnTo>
                  <a:pt x="10744384" y="2303088"/>
                </a:lnTo>
                <a:lnTo>
                  <a:pt x="10744882" y="2303055"/>
                </a:lnTo>
                <a:lnTo>
                  <a:pt x="10745476" y="2314495"/>
                </a:lnTo>
                <a:cubicBezTo>
                  <a:pt x="10745476" y="2320176"/>
                  <a:pt x="10745417" y="2325843"/>
                  <a:pt x="10744105" y="2331471"/>
                </a:cubicBezTo>
                <a:cubicBezTo>
                  <a:pt x="10744148" y="2362806"/>
                  <a:pt x="10741697" y="2393697"/>
                  <a:pt x="10736638" y="2423947"/>
                </a:cubicBezTo>
                <a:lnTo>
                  <a:pt x="10736100" y="2430623"/>
                </a:lnTo>
                <a:cubicBezTo>
                  <a:pt x="10735930" y="2430628"/>
                  <a:pt x="10735762" y="2430633"/>
                  <a:pt x="10735594" y="2430686"/>
                </a:cubicBezTo>
                <a:cubicBezTo>
                  <a:pt x="10685319" y="2783551"/>
                  <a:pt x="10404280" y="3064328"/>
                  <a:pt x="10045429" y="3123727"/>
                </a:cubicBezTo>
                <a:lnTo>
                  <a:pt x="10045313" y="3124875"/>
                </a:lnTo>
                <a:cubicBezTo>
                  <a:pt x="10040002" y="3125886"/>
                  <a:pt x="10034673" y="3126834"/>
                  <a:pt x="10029096" y="3126415"/>
                </a:cubicBezTo>
                <a:cubicBezTo>
                  <a:pt x="9997924" y="3131969"/>
                  <a:pt x="9966044" y="3134950"/>
                  <a:pt x="9933669" y="3135477"/>
                </a:cubicBezTo>
                <a:lnTo>
                  <a:pt x="9916551" y="3137103"/>
                </a:lnTo>
                <a:lnTo>
                  <a:pt x="9916525" y="3136608"/>
                </a:lnTo>
                <a:lnTo>
                  <a:pt x="9916026" y="3136641"/>
                </a:lnTo>
                <a:cubicBezTo>
                  <a:pt x="9915460" y="3132839"/>
                  <a:pt x="9915433" y="3129023"/>
                  <a:pt x="9915433" y="3125201"/>
                </a:cubicBezTo>
                <a:cubicBezTo>
                  <a:pt x="9915433" y="3119519"/>
                  <a:pt x="9915492" y="3113850"/>
                  <a:pt x="9916804" y="3108220"/>
                </a:cubicBezTo>
                <a:cubicBezTo>
                  <a:pt x="9916761" y="3076892"/>
                  <a:pt x="9919211" y="3046007"/>
                  <a:pt x="9924268" y="3015763"/>
                </a:cubicBezTo>
                <a:lnTo>
                  <a:pt x="9924808" y="3009073"/>
                </a:lnTo>
                <a:cubicBezTo>
                  <a:pt x="9924977" y="3009068"/>
                  <a:pt x="9925146" y="3009063"/>
                  <a:pt x="9925314" y="3009010"/>
                </a:cubicBezTo>
                <a:cubicBezTo>
                  <a:pt x="9975590" y="2656144"/>
                  <a:pt x="10256629" y="2375367"/>
                  <a:pt x="10615479" y="2315969"/>
                </a:cubicBezTo>
                <a:lnTo>
                  <a:pt x="10615596" y="2314821"/>
                </a:lnTo>
                <a:cubicBezTo>
                  <a:pt x="10620905" y="2313811"/>
                  <a:pt x="10626233" y="2312863"/>
                  <a:pt x="10631809" y="2313282"/>
                </a:cubicBezTo>
                <a:cubicBezTo>
                  <a:pt x="10662992" y="2307725"/>
                  <a:pt x="10694885" y="2304744"/>
                  <a:pt x="10727271" y="2304217"/>
                </a:cubicBezTo>
                <a:close/>
                <a:moveTo>
                  <a:pt x="9074958" y="2302594"/>
                </a:moveTo>
                <a:lnTo>
                  <a:pt x="9092045" y="2304217"/>
                </a:lnTo>
                <a:cubicBezTo>
                  <a:pt x="9124431" y="2304744"/>
                  <a:pt x="9156324" y="2307725"/>
                  <a:pt x="9187507" y="2313282"/>
                </a:cubicBezTo>
                <a:cubicBezTo>
                  <a:pt x="9193083" y="2312863"/>
                  <a:pt x="9198411" y="2313811"/>
                  <a:pt x="9203720" y="2314821"/>
                </a:cubicBezTo>
                <a:lnTo>
                  <a:pt x="9203837" y="2315969"/>
                </a:lnTo>
                <a:cubicBezTo>
                  <a:pt x="9562687" y="2375367"/>
                  <a:pt x="9843726" y="2656144"/>
                  <a:pt x="9894002" y="3009010"/>
                </a:cubicBezTo>
                <a:cubicBezTo>
                  <a:pt x="9894170" y="3009063"/>
                  <a:pt x="9894339" y="3009068"/>
                  <a:pt x="9894508" y="3009073"/>
                </a:cubicBezTo>
                <a:lnTo>
                  <a:pt x="9895048" y="3015763"/>
                </a:lnTo>
                <a:cubicBezTo>
                  <a:pt x="9900105" y="3046007"/>
                  <a:pt x="9902555" y="3076892"/>
                  <a:pt x="9902512" y="3108220"/>
                </a:cubicBezTo>
                <a:cubicBezTo>
                  <a:pt x="9903824" y="3113850"/>
                  <a:pt x="9903883" y="3119519"/>
                  <a:pt x="9903883" y="3125201"/>
                </a:cubicBezTo>
                <a:cubicBezTo>
                  <a:pt x="9903883" y="3129023"/>
                  <a:pt x="9903856" y="3132839"/>
                  <a:pt x="9903290" y="3136641"/>
                </a:cubicBezTo>
                <a:lnTo>
                  <a:pt x="9902791" y="3136608"/>
                </a:lnTo>
                <a:lnTo>
                  <a:pt x="9902765" y="3137103"/>
                </a:lnTo>
                <a:lnTo>
                  <a:pt x="9885647" y="3135477"/>
                </a:lnTo>
                <a:cubicBezTo>
                  <a:pt x="9853272" y="3134950"/>
                  <a:pt x="9821392" y="3131969"/>
                  <a:pt x="9790220" y="3126415"/>
                </a:cubicBezTo>
                <a:cubicBezTo>
                  <a:pt x="9784643" y="3126834"/>
                  <a:pt x="9779314" y="3125886"/>
                  <a:pt x="9774003" y="3124875"/>
                </a:cubicBezTo>
                <a:lnTo>
                  <a:pt x="9773887" y="3123727"/>
                </a:lnTo>
                <a:cubicBezTo>
                  <a:pt x="9415036" y="3064328"/>
                  <a:pt x="9133997" y="2783551"/>
                  <a:pt x="9083722" y="2430686"/>
                </a:cubicBezTo>
                <a:cubicBezTo>
                  <a:pt x="9083554" y="2430633"/>
                  <a:pt x="9083386" y="2430628"/>
                  <a:pt x="9083216" y="2430623"/>
                </a:cubicBezTo>
                <a:lnTo>
                  <a:pt x="9082678" y="2423947"/>
                </a:lnTo>
                <a:cubicBezTo>
                  <a:pt x="9077619" y="2393697"/>
                  <a:pt x="9075168" y="2362806"/>
                  <a:pt x="9075211" y="2331471"/>
                </a:cubicBezTo>
                <a:cubicBezTo>
                  <a:pt x="9073899" y="2325843"/>
                  <a:pt x="9073840" y="2320176"/>
                  <a:pt x="9073840" y="2314495"/>
                </a:cubicBezTo>
                <a:lnTo>
                  <a:pt x="9074434" y="2303055"/>
                </a:lnTo>
                <a:lnTo>
                  <a:pt x="9074932" y="2303088"/>
                </a:lnTo>
                <a:close/>
                <a:moveTo>
                  <a:pt x="9052207" y="2302594"/>
                </a:moveTo>
                <a:lnTo>
                  <a:pt x="9052233" y="2303088"/>
                </a:lnTo>
                <a:lnTo>
                  <a:pt x="9052731" y="2303055"/>
                </a:lnTo>
                <a:lnTo>
                  <a:pt x="9053325" y="2314495"/>
                </a:lnTo>
                <a:cubicBezTo>
                  <a:pt x="9053325" y="2320176"/>
                  <a:pt x="9053266" y="2325843"/>
                  <a:pt x="9051954" y="2331471"/>
                </a:cubicBezTo>
                <a:cubicBezTo>
                  <a:pt x="9051997" y="2362806"/>
                  <a:pt x="9049546" y="2393697"/>
                  <a:pt x="9044487" y="2423947"/>
                </a:cubicBezTo>
                <a:lnTo>
                  <a:pt x="9043949" y="2430623"/>
                </a:lnTo>
                <a:cubicBezTo>
                  <a:pt x="9043779" y="2430628"/>
                  <a:pt x="9043611" y="2430633"/>
                  <a:pt x="9043443" y="2430686"/>
                </a:cubicBezTo>
                <a:cubicBezTo>
                  <a:pt x="8993168" y="2783551"/>
                  <a:pt x="8712129" y="3064328"/>
                  <a:pt x="8353278" y="3123727"/>
                </a:cubicBezTo>
                <a:lnTo>
                  <a:pt x="8353162" y="3124875"/>
                </a:lnTo>
                <a:cubicBezTo>
                  <a:pt x="8347851" y="3125886"/>
                  <a:pt x="8342522" y="3126834"/>
                  <a:pt x="8336945" y="3126415"/>
                </a:cubicBezTo>
                <a:cubicBezTo>
                  <a:pt x="8305773" y="3131969"/>
                  <a:pt x="8273893" y="3134950"/>
                  <a:pt x="8241519" y="3135477"/>
                </a:cubicBezTo>
                <a:lnTo>
                  <a:pt x="8224400" y="3137103"/>
                </a:lnTo>
                <a:lnTo>
                  <a:pt x="8224374" y="3136608"/>
                </a:lnTo>
                <a:lnTo>
                  <a:pt x="8223875" y="3136641"/>
                </a:lnTo>
                <a:cubicBezTo>
                  <a:pt x="8223309" y="3132839"/>
                  <a:pt x="8223282" y="3129023"/>
                  <a:pt x="8223282" y="3125201"/>
                </a:cubicBezTo>
                <a:cubicBezTo>
                  <a:pt x="8223282" y="3119519"/>
                  <a:pt x="8223341" y="3113850"/>
                  <a:pt x="8224653" y="3108220"/>
                </a:cubicBezTo>
                <a:cubicBezTo>
                  <a:pt x="8224611" y="3076892"/>
                  <a:pt x="8227060" y="3046007"/>
                  <a:pt x="8232117" y="3015763"/>
                </a:cubicBezTo>
                <a:lnTo>
                  <a:pt x="8232657" y="3009073"/>
                </a:lnTo>
                <a:cubicBezTo>
                  <a:pt x="8232826" y="3009068"/>
                  <a:pt x="8232995" y="3009063"/>
                  <a:pt x="8233163" y="3009010"/>
                </a:cubicBezTo>
                <a:cubicBezTo>
                  <a:pt x="8283439" y="2656144"/>
                  <a:pt x="8564478" y="2375367"/>
                  <a:pt x="8923328" y="2315969"/>
                </a:cubicBezTo>
                <a:lnTo>
                  <a:pt x="8923445" y="2314821"/>
                </a:lnTo>
                <a:cubicBezTo>
                  <a:pt x="8928754" y="2313811"/>
                  <a:pt x="8934082" y="2312863"/>
                  <a:pt x="8939658" y="2313282"/>
                </a:cubicBezTo>
                <a:cubicBezTo>
                  <a:pt x="8970841" y="2307725"/>
                  <a:pt x="9002734" y="2304744"/>
                  <a:pt x="9035120" y="2304217"/>
                </a:cubicBezTo>
                <a:close/>
                <a:moveTo>
                  <a:pt x="7382807" y="2302594"/>
                </a:moveTo>
                <a:lnTo>
                  <a:pt x="7399895" y="2304217"/>
                </a:lnTo>
                <a:cubicBezTo>
                  <a:pt x="7432280" y="2304744"/>
                  <a:pt x="7464173" y="2307725"/>
                  <a:pt x="7495356" y="2313282"/>
                </a:cubicBezTo>
                <a:cubicBezTo>
                  <a:pt x="7500932" y="2312863"/>
                  <a:pt x="7506260" y="2313811"/>
                  <a:pt x="7511569" y="2314821"/>
                </a:cubicBezTo>
                <a:lnTo>
                  <a:pt x="7511686" y="2315969"/>
                </a:lnTo>
                <a:cubicBezTo>
                  <a:pt x="7870536" y="2375367"/>
                  <a:pt x="8151575" y="2656144"/>
                  <a:pt x="8201852" y="3009010"/>
                </a:cubicBezTo>
                <a:cubicBezTo>
                  <a:pt x="8202019" y="3009063"/>
                  <a:pt x="8202189" y="3009068"/>
                  <a:pt x="8202357" y="3009073"/>
                </a:cubicBezTo>
                <a:lnTo>
                  <a:pt x="8202898" y="3015763"/>
                </a:lnTo>
                <a:cubicBezTo>
                  <a:pt x="8207954" y="3046007"/>
                  <a:pt x="8210404" y="3076892"/>
                  <a:pt x="8210362" y="3108220"/>
                </a:cubicBezTo>
                <a:cubicBezTo>
                  <a:pt x="8211674" y="3113850"/>
                  <a:pt x="8211732" y="3119519"/>
                  <a:pt x="8211732" y="3125201"/>
                </a:cubicBezTo>
                <a:cubicBezTo>
                  <a:pt x="8211732" y="3129023"/>
                  <a:pt x="8211705" y="3132839"/>
                  <a:pt x="8211139" y="3136641"/>
                </a:cubicBezTo>
                <a:lnTo>
                  <a:pt x="8210640" y="3136608"/>
                </a:lnTo>
                <a:lnTo>
                  <a:pt x="8210614" y="3137103"/>
                </a:lnTo>
                <a:lnTo>
                  <a:pt x="8193496" y="3135477"/>
                </a:lnTo>
                <a:cubicBezTo>
                  <a:pt x="8161122" y="3134950"/>
                  <a:pt x="8129241" y="3131969"/>
                  <a:pt x="8098069" y="3126415"/>
                </a:cubicBezTo>
                <a:cubicBezTo>
                  <a:pt x="8092492" y="3126834"/>
                  <a:pt x="8087163" y="3125886"/>
                  <a:pt x="8081853" y="3124875"/>
                </a:cubicBezTo>
                <a:lnTo>
                  <a:pt x="8081737" y="3123727"/>
                </a:lnTo>
                <a:cubicBezTo>
                  <a:pt x="7722885" y="3064328"/>
                  <a:pt x="7441846" y="2783551"/>
                  <a:pt x="7391571" y="2430686"/>
                </a:cubicBezTo>
                <a:cubicBezTo>
                  <a:pt x="7391403" y="2430633"/>
                  <a:pt x="7391235" y="2430628"/>
                  <a:pt x="7391065" y="2430623"/>
                </a:cubicBezTo>
                <a:lnTo>
                  <a:pt x="7390527" y="2423947"/>
                </a:lnTo>
                <a:cubicBezTo>
                  <a:pt x="7385468" y="2393697"/>
                  <a:pt x="7383018" y="2362806"/>
                  <a:pt x="7383060" y="2331471"/>
                </a:cubicBezTo>
                <a:cubicBezTo>
                  <a:pt x="7381748" y="2325843"/>
                  <a:pt x="7381689" y="2320176"/>
                  <a:pt x="7381689" y="2314495"/>
                </a:cubicBezTo>
                <a:lnTo>
                  <a:pt x="7382283" y="2303055"/>
                </a:lnTo>
                <a:lnTo>
                  <a:pt x="7382781" y="2303088"/>
                </a:lnTo>
                <a:close/>
                <a:moveTo>
                  <a:pt x="7360056" y="2302594"/>
                </a:moveTo>
                <a:lnTo>
                  <a:pt x="7360082" y="2303088"/>
                </a:lnTo>
                <a:lnTo>
                  <a:pt x="7360580" y="2303055"/>
                </a:lnTo>
                <a:lnTo>
                  <a:pt x="7361174" y="2314495"/>
                </a:lnTo>
                <a:cubicBezTo>
                  <a:pt x="7361174" y="2320176"/>
                  <a:pt x="7361116" y="2325843"/>
                  <a:pt x="7359804" y="2331471"/>
                </a:cubicBezTo>
                <a:cubicBezTo>
                  <a:pt x="7359846" y="2362806"/>
                  <a:pt x="7357395" y="2393697"/>
                  <a:pt x="7352337" y="2423947"/>
                </a:cubicBezTo>
                <a:lnTo>
                  <a:pt x="7351798" y="2430623"/>
                </a:lnTo>
                <a:cubicBezTo>
                  <a:pt x="7351629" y="2430628"/>
                  <a:pt x="7351460" y="2430633"/>
                  <a:pt x="7351293" y="2430686"/>
                </a:cubicBezTo>
                <a:cubicBezTo>
                  <a:pt x="7301017" y="2783551"/>
                  <a:pt x="7019978" y="3064328"/>
                  <a:pt x="6661127" y="3123727"/>
                </a:cubicBezTo>
                <a:lnTo>
                  <a:pt x="6661011" y="3124875"/>
                </a:lnTo>
                <a:cubicBezTo>
                  <a:pt x="6655700" y="3125886"/>
                  <a:pt x="6650371" y="3126834"/>
                  <a:pt x="6644794" y="3126415"/>
                </a:cubicBezTo>
                <a:cubicBezTo>
                  <a:pt x="6613622" y="3131969"/>
                  <a:pt x="6581742" y="3134950"/>
                  <a:pt x="6549368" y="3135477"/>
                </a:cubicBezTo>
                <a:lnTo>
                  <a:pt x="6532249" y="3137103"/>
                </a:lnTo>
                <a:lnTo>
                  <a:pt x="6532223" y="3136608"/>
                </a:lnTo>
                <a:lnTo>
                  <a:pt x="6531724" y="3136641"/>
                </a:lnTo>
                <a:cubicBezTo>
                  <a:pt x="6531158" y="3132839"/>
                  <a:pt x="6531131" y="3129023"/>
                  <a:pt x="6531131" y="3125201"/>
                </a:cubicBezTo>
                <a:cubicBezTo>
                  <a:pt x="6531131" y="3119519"/>
                  <a:pt x="6531190" y="3113850"/>
                  <a:pt x="6532502" y="3108220"/>
                </a:cubicBezTo>
                <a:cubicBezTo>
                  <a:pt x="6532460" y="3076892"/>
                  <a:pt x="6534909" y="3046007"/>
                  <a:pt x="6539966" y="3015763"/>
                </a:cubicBezTo>
                <a:lnTo>
                  <a:pt x="6540506" y="3009073"/>
                </a:lnTo>
                <a:cubicBezTo>
                  <a:pt x="6540675" y="3009068"/>
                  <a:pt x="6540844" y="3009063"/>
                  <a:pt x="6541012" y="3009010"/>
                </a:cubicBezTo>
                <a:cubicBezTo>
                  <a:pt x="6591288" y="2656144"/>
                  <a:pt x="6872327" y="2375367"/>
                  <a:pt x="7231178" y="2315969"/>
                </a:cubicBezTo>
                <a:lnTo>
                  <a:pt x="7231295" y="2314821"/>
                </a:lnTo>
                <a:cubicBezTo>
                  <a:pt x="7236603" y="2313811"/>
                  <a:pt x="7241931" y="2312863"/>
                  <a:pt x="7247507" y="2313282"/>
                </a:cubicBezTo>
                <a:cubicBezTo>
                  <a:pt x="7278691" y="2307725"/>
                  <a:pt x="7310583" y="2304744"/>
                  <a:pt x="7342969" y="2304217"/>
                </a:cubicBezTo>
                <a:close/>
                <a:moveTo>
                  <a:pt x="5690656" y="2302594"/>
                </a:moveTo>
                <a:lnTo>
                  <a:pt x="5707743" y="2304217"/>
                </a:lnTo>
                <a:cubicBezTo>
                  <a:pt x="5740129" y="2304744"/>
                  <a:pt x="5772021" y="2307725"/>
                  <a:pt x="5803205" y="2313282"/>
                </a:cubicBezTo>
                <a:cubicBezTo>
                  <a:pt x="5808781" y="2312863"/>
                  <a:pt x="5814109" y="2313811"/>
                  <a:pt x="5819417" y="2314821"/>
                </a:cubicBezTo>
                <a:lnTo>
                  <a:pt x="5819534" y="2315969"/>
                </a:lnTo>
                <a:cubicBezTo>
                  <a:pt x="6178385" y="2375367"/>
                  <a:pt x="6459424" y="2656144"/>
                  <a:pt x="6509700" y="3009010"/>
                </a:cubicBezTo>
                <a:cubicBezTo>
                  <a:pt x="6509868" y="3009063"/>
                  <a:pt x="6510037" y="3009068"/>
                  <a:pt x="6510206" y="3009073"/>
                </a:cubicBezTo>
                <a:lnTo>
                  <a:pt x="6510746" y="3015763"/>
                </a:lnTo>
                <a:cubicBezTo>
                  <a:pt x="6515803" y="3046007"/>
                  <a:pt x="6518252" y="3076892"/>
                  <a:pt x="6518210" y="3108220"/>
                </a:cubicBezTo>
                <a:cubicBezTo>
                  <a:pt x="6519522" y="3113850"/>
                  <a:pt x="6519581" y="3119519"/>
                  <a:pt x="6519581" y="3125201"/>
                </a:cubicBezTo>
                <a:cubicBezTo>
                  <a:pt x="6519581" y="3129023"/>
                  <a:pt x="6519554" y="3132839"/>
                  <a:pt x="6518988" y="3136641"/>
                </a:cubicBezTo>
                <a:lnTo>
                  <a:pt x="6518489" y="3136608"/>
                </a:lnTo>
                <a:lnTo>
                  <a:pt x="6518463" y="3137103"/>
                </a:lnTo>
                <a:lnTo>
                  <a:pt x="6501344" y="3135477"/>
                </a:lnTo>
                <a:cubicBezTo>
                  <a:pt x="6468970" y="3134950"/>
                  <a:pt x="6437090" y="3131969"/>
                  <a:pt x="6405918" y="3126415"/>
                </a:cubicBezTo>
                <a:cubicBezTo>
                  <a:pt x="6400341" y="3126834"/>
                  <a:pt x="6395012" y="3125886"/>
                  <a:pt x="6389701" y="3124875"/>
                </a:cubicBezTo>
                <a:lnTo>
                  <a:pt x="6389585" y="3123727"/>
                </a:lnTo>
                <a:cubicBezTo>
                  <a:pt x="6030734" y="3064328"/>
                  <a:pt x="5749695" y="2783551"/>
                  <a:pt x="5699419" y="2430686"/>
                </a:cubicBezTo>
                <a:cubicBezTo>
                  <a:pt x="5699252" y="2430633"/>
                  <a:pt x="5699083" y="2430628"/>
                  <a:pt x="5698914" y="2430623"/>
                </a:cubicBezTo>
                <a:lnTo>
                  <a:pt x="5698375" y="2423947"/>
                </a:lnTo>
                <a:cubicBezTo>
                  <a:pt x="5693317" y="2393697"/>
                  <a:pt x="5690866" y="2362806"/>
                  <a:pt x="5690908" y="2331471"/>
                </a:cubicBezTo>
                <a:cubicBezTo>
                  <a:pt x="5689596" y="2325843"/>
                  <a:pt x="5689538" y="2320176"/>
                  <a:pt x="5689538" y="2314495"/>
                </a:cubicBezTo>
                <a:lnTo>
                  <a:pt x="5690132" y="2303055"/>
                </a:lnTo>
                <a:lnTo>
                  <a:pt x="5690630" y="2303088"/>
                </a:lnTo>
                <a:close/>
                <a:moveTo>
                  <a:pt x="5667905" y="2302594"/>
                </a:moveTo>
                <a:lnTo>
                  <a:pt x="5667931" y="2303088"/>
                </a:lnTo>
                <a:lnTo>
                  <a:pt x="5668429" y="2303055"/>
                </a:lnTo>
                <a:lnTo>
                  <a:pt x="5669023" y="2314495"/>
                </a:lnTo>
                <a:cubicBezTo>
                  <a:pt x="5669023" y="2320176"/>
                  <a:pt x="5668964" y="2325843"/>
                  <a:pt x="5667652" y="2331471"/>
                </a:cubicBezTo>
                <a:cubicBezTo>
                  <a:pt x="5667694" y="2362806"/>
                  <a:pt x="5665244" y="2393697"/>
                  <a:pt x="5660185" y="2423947"/>
                </a:cubicBezTo>
                <a:lnTo>
                  <a:pt x="5659647" y="2430623"/>
                </a:lnTo>
                <a:cubicBezTo>
                  <a:pt x="5659477" y="2430628"/>
                  <a:pt x="5659309" y="2430633"/>
                  <a:pt x="5659141" y="2430686"/>
                </a:cubicBezTo>
                <a:cubicBezTo>
                  <a:pt x="5608866" y="2783551"/>
                  <a:pt x="5327827" y="3064328"/>
                  <a:pt x="4968975" y="3123727"/>
                </a:cubicBezTo>
                <a:lnTo>
                  <a:pt x="4968859" y="3124875"/>
                </a:lnTo>
                <a:cubicBezTo>
                  <a:pt x="4963549" y="3125886"/>
                  <a:pt x="4958220" y="3126834"/>
                  <a:pt x="4952643" y="3126415"/>
                </a:cubicBezTo>
                <a:cubicBezTo>
                  <a:pt x="4921471" y="3131969"/>
                  <a:pt x="4889590" y="3134950"/>
                  <a:pt x="4857216" y="3135477"/>
                </a:cubicBezTo>
                <a:lnTo>
                  <a:pt x="4840098" y="3137103"/>
                </a:lnTo>
                <a:lnTo>
                  <a:pt x="4840072" y="3136608"/>
                </a:lnTo>
                <a:lnTo>
                  <a:pt x="4839573" y="3136641"/>
                </a:lnTo>
                <a:cubicBezTo>
                  <a:pt x="4839007" y="3132839"/>
                  <a:pt x="4838980" y="3129023"/>
                  <a:pt x="4838980" y="3125201"/>
                </a:cubicBezTo>
                <a:cubicBezTo>
                  <a:pt x="4838980" y="3119519"/>
                  <a:pt x="4839038" y="3113850"/>
                  <a:pt x="4840350" y="3108220"/>
                </a:cubicBezTo>
                <a:cubicBezTo>
                  <a:pt x="4840308" y="3076892"/>
                  <a:pt x="4842758" y="3046007"/>
                  <a:pt x="4847814" y="3015763"/>
                </a:cubicBezTo>
                <a:lnTo>
                  <a:pt x="4848355" y="3009073"/>
                </a:lnTo>
                <a:cubicBezTo>
                  <a:pt x="4848523" y="3009068"/>
                  <a:pt x="4848693" y="3009063"/>
                  <a:pt x="4848860" y="3009010"/>
                </a:cubicBezTo>
                <a:cubicBezTo>
                  <a:pt x="4899137" y="2656144"/>
                  <a:pt x="5180176" y="2375367"/>
                  <a:pt x="5539026" y="2315969"/>
                </a:cubicBezTo>
                <a:lnTo>
                  <a:pt x="5539143" y="2314821"/>
                </a:lnTo>
                <a:cubicBezTo>
                  <a:pt x="5544452" y="2313811"/>
                  <a:pt x="5549780" y="2312863"/>
                  <a:pt x="5555356" y="2313282"/>
                </a:cubicBezTo>
                <a:cubicBezTo>
                  <a:pt x="5586539" y="2307725"/>
                  <a:pt x="5618432" y="2304744"/>
                  <a:pt x="5650817" y="2304217"/>
                </a:cubicBezTo>
                <a:close/>
                <a:moveTo>
                  <a:pt x="3998505" y="2302594"/>
                </a:moveTo>
                <a:lnTo>
                  <a:pt x="4015592" y="2304217"/>
                </a:lnTo>
                <a:cubicBezTo>
                  <a:pt x="4047978" y="2304744"/>
                  <a:pt x="4079870" y="2307725"/>
                  <a:pt x="4111054" y="2313282"/>
                </a:cubicBezTo>
                <a:cubicBezTo>
                  <a:pt x="4116630" y="2312863"/>
                  <a:pt x="4121958" y="2313811"/>
                  <a:pt x="4127266" y="2314821"/>
                </a:cubicBezTo>
                <a:lnTo>
                  <a:pt x="4127384" y="2315969"/>
                </a:lnTo>
                <a:cubicBezTo>
                  <a:pt x="4486234" y="2375367"/>
                  <a:pt x="4767273" y="2656144"/>
                  <a:pt x="4817549" y="3009010"/>
                </a:cubicBezTo>
                <a:cubicBezTo>
                  <a:pt x="4817717" y="3009063"/>
                  <a:pt x="4817886" y="3009068"/>
                  <a:pt x="4818055" y="3009073"/>
                </a:cubicBezTo>
                <a:lnTo>
                  <a:pt x="4818595" y="3015763"/>
                </a:lnTo>
                <a:cubicBezTo>
                  <a:pt x="4823652" y="3046007"/>
                  <a:pt x="4826101" y="3076892"/>
                  <a:pt x="4826059" y="3108220"/>
                </a:cubicBezTo>
                <a:cubicBezTo>
                  <a:pt x="4827371" y="3113850"/>
                  <a:pt x="4827430" y="3119519"/>
                  <a:pt x="4827430" y="3125201"/>
                </a:cubicBezTo>
                <a:cubicBezTo>
                  <a:pt x="4827430" y="3129023"/>
                  <a:pt x="4827403" y="3132839"/>
                  <a:pt x="4826837" y="3136641"/>
                </a:cubicBezTo>
                <a:lnTo>
                  <a:pt x="4826338" y="3136608"/>
                </a:lnTo>
                <a:lnTo>
                  <a:pt x="4826312" y="3137103"/>
                </a:lnTo>
                <a:lnTo>
                  <a:pt x="4809193" y="3135477"/>
                </a:lnTo>
                <a:cubicBezTo>
                  <a:pt x="4776819" y="3134950"/>
                  <a:pt x="4744939" y="3131969"/>
                  <a:pt x="4713767" y="3126415"/>
                </a:cubicBezTo>
                <a:cubicBezTo>
                  <a:pt x="4708190" y="3126834"/>
                  <a:pt x="4702861" y="3125886"/>
                  <a:pt x="4697550" y="3124875"/>
                </a:cubicBezTo>
                <a:lnTo>
                  <a:pt x="4697434" y="3123727"/>
                </a:lnTo>
                <a:cubicBezTo>
                  <a:pt x="4338583" y="3064328"/>
                  <a:pt x="4057544" y="2783551"/>
                  <a:pt x="4007268" y="2430686"/>
                </a:cubicBezTo>
                <a:cubicBezTo>
                  <a:pt x="4007101" y="2430633"/>
                  <a:pt x="4006932" y="2430628"/>
                  <a:pt x="4006763" y="2430623"/>
                </a:cubicBezTo>
                <a:lnTo>
                  <a:pt x="4006225" y="2423947"/>
                </a:lnTo>
                <a:cubicBezTo>
                  <a:pt x="4001166" y="2393697"/>
                  <a:pt x="3998715" y="2362806"/>
                  <a:pt x="3998757" y="2331471"/>
                </a:cubicBezTo>
                <a:cubicBezTo>
                  <a:pt x="3997445" y="2325843"/>
                  <a:pt x="3997387" y="2320176"/>
                  <a:pt x="3997387" y="2314495"/>
                </a:cubicBezTo>
                <a:lnTo>
                  <a:pt x="3997981" y="2303055"/>
                </a:lnTo>
                <a:lnTo>
                  <a:pt x="3998479" y="2303088"/>
                </a:lnTo>
                <a:close/>
                <a:moveTo>
                  <a:pt x="3975754" y="2302594"/>
                </a:moveTo>
                <a:lnTo>
                  <a:pt x="3975780" y="2303088"/>
                </a:lnTo>
                <a:lnTo>
                  <a:pt x="3976278" y="2303055"/>
                </a:lnTo>
                <a:lnTo>
                  <a:pt x="3976872" y="2314495"/>
                </a:lnTo>
                <a:cubicBezTo>
                  <a:pt x="3976872" y="2320176"/>
                  <a:pt x="3976813" y="2325843"/>
                  <a:pt x="3975501" y="2331471"/>
                </a:cubicBezTo>
                <a:cubicBezTo>
                  <a:pt x="3975543" y="2362806"/>
                  <a:pt x="3973093" y="2393697"/>
                  <a:pt x="3968034" y="2423947"/>
                </a:cubicBezTo>
                <a:lnTo>
                  <a:pt x="3967496" y="2430623"/>
                </a:lnTo>
                <a:cubicBezTo>
                  <a:pt x="3967326" y="2430628"/>
                  <a:pt x="3967158" y="2430633"/>
                  <a:pt x="3966990" y="2430686"/>
                </a:cubicBezTo>
                <a:cubicBezTo>
                  <a:pt x="3916715" y="2783551"/>
                  <a:pt x="3635676" y="3064328"/>
                  <a:pt x="3276825" y="3123727"/>
                </a:cubicBezTo>
                <a:lnTo>
                  <a:pt x="3276708" y="3124875"/>
                </a:lnTo>
                <a:cubicBezTo>
                  <a:pt x="3271398" y="3125886"/>
                  <a:pt x="3266069" y="3126834"/>
                  <a:pt x="3260492" y="3126415"/>
                </a:cubicBezTo>
                <a:cubicBezTo>
                  <a:pt x="3229320" y="3131969"/>
                  <a:pt x="3197440" y="3134950"/>
                  <a:pt x="3165065" y="3135477"/>
                </a:cubicBezTo>
                <a:lnTo>
                  <a:pt x="3147947" y="3137103"/>
                </a:lnTo>
                <a:lnTo>
                  <a:pt x="3147921" y="3136608"/>
                </a:lnTo>
                <a:lnTo>
                  <a:pt x="3147422" y="3136641"/>
                </a:lnTo>
                <a:cubicBezTo>
                  <a:pt x="3146856" y="3132839"/>
                  <a:pt x="3146829" y="3129023"/>
                  <a:pt x="3146829" y="3125201"/>
                </a:cubicBezTo>
                <a:cubicBezTo>
                  <a:pt x="3146829" y="3119519"/>
                  <a:pt x="3146887" y="3113850"/>
                  <a:pt x="3148199" y="3108220"/>
                </a:cubicBezTo>
                <a:cubicBezTo>
                  <a:pt x="3148157" y="3076892"/>
                  <a:pt x="3150607" y="3046007"/>
                  <a:pt x="3155663" y="3015763"/>
                </a:cubicBezTo>
                <a:lnTo>
                  <a:pt x="3156204" y="3009073"/>
                </a:lnTo>
                <a:cubicBezTo>
                  <a:pt x="3156372" y="3009068"/>
                  <a:pt x="3156542" y="3009063"/>
                  <a:pt x="3156709" y="3009010"/>
                </a:cubicBezTo>
                <a:cubicBezTo>
                  <a:pt x="3206986" y="2656144"/>
                  <a:pt x="3488025" y="2375367"/>
                  <a:pt x="3846875" y="2315969"/>
                </a:cubicBezTo>
                <a:lnTo>
                  <a:pt x="3846992" y="2314821"/>
                </a:lnTo>
                <a:cubicBezTo>
                  <a:pt x="3852301" y="2313811"/>
                  <a:pt x="3857629" y="2312863"/>
                  <a:pt x="3863205" y="2313282"/>
                </a:cubicBezTo>
                <a:cubicBezTo>
                  <a:pt x="3894388" y="2307725"/>
                  <a:pt x="3926281" y="2304744"/>
                  <a:pt x="3958666" y="2304217"/>
                </a:cubicBezTo>
                <a:close/>
                <a:moveTo>
                  <a:pt x="2306354" y="2302594"/>
                </a:moveTo>
                <a:lnTo>
                  <a:pt x="2323441" y="2304217"/>
                </a:lnTo>
                <a:cubicBezTo>
                  <a:pt x="2355827" y="2304744"/>
                  <a:pt x="2387719" y="2307725"/>
                  <a:pt x="2418903" y="2313282"/>
                </a:cubicBezTo>
                <a:cubicBezTo>
                  <a:pt x="2424479" y="2312863"/>
                  <a:pt x="2429807" y="2313811"/>
                  <a:pt x="2435115" y="2314821"/>
                </a:cubicBezTo>
                <a:lnTo>
                  <a:pt x="2435233" y="2315969"/>
                </a:lnTo>
                <a:cubicBezTo>
                  <a:pt x="2794083" y="2375367"/>
                  <a:pt x="3075122" y="2656144"/>
                  <a:pt x="3125398" y="3009010"/>
                </a:cubicBezTo>
                <a:cubicBezTo>
                  <a:pt x="3125566" y="3009063"/>
                  <a:pt x="3125735" y="3009068"/>
                  <a:pt x="3125904" y="3009073"/>
                </a:cubicBezTo>
                <a:lnTo>
                  <a:pt x="3126444" y="3015763"/>
                </a:lnTo>
                <a:cubicBezTo>
                  <a:pt x="3131501" y="3046007"/>
                  <a:pt x="3133950" y="3076892"/>
                  <a:pt x="3133908" y="3108220"/>
                </a:cubicBezTo>
                <a:cubicBezTo>
                  <a:pt x="3135220" y="3113850"/>
                  <a:pt x="3135279" y="3119519"/>
                  <a:pt x="3135279" y="3125201"/>
                </a:cubicBezTo>
                <a:cubicBezTo>
                  <a:pt x="3135279" y="3129023"/>
                  <a:pt x="3135252" y="3132839"/>
                  <a:pt x="3134686" y="3136641"/>
                </a:cubicBezTo>
                <a:lnTo>
                  <a:pt x="3134187" y="3136608"/>
                </a:lnTo>
                <a:lnTo>
                  <a:pt x="3134161" y="3137103"/>
                </a:lnTo>
                <a:lnTo>
                  <a:pt x="3117042" y="3135477"/>
                </a:lnTo>
                <a:cubicBezTo>
                  <a:pt x="3084668" y="3134950"/>
                  <a:pt x="3052788" y="3131969"/>
                  <a:pt x="3021616" y="3126415"/>
                </a:cubicBezTo>
                <a:cubicBezTo>
                  <a:pt x="3016039" y="3126834"/>
                  <a:pt x="3010710" y="3125886"/>
                  <a:pt x="3005399" y="3124875"/>
                </a:cubicBezTo>
                <a:lnTo>
                  <a:pt x="3005283" y="3123727"/>
                </a:lnTo>
                <a:cubicBezTo>
                  <a:pt x="2646432" y="3064328"/>
                  <a:pt x="2365393" y="2783551"/>
                  <a:pt x="2315117" y="2430686"/>
                </a:cubicBezTo>
                <a:cubicBezTo>
                  <a:pt x="2314950" y="2430633"/>
                  <a:pt x="2314781" y="2430628"/>
                  <a:pt x="2314612" y="2430623"/>
                </a:cubicBezTo>
                <a:lnTo>
                  <a:pt x="2314074" y="2423947"/>
                </a:lnTo>
                <a:cubicBezTo>
                  <a:pt x="2309015" y="2393697"/>
                  <a:pt x="2306564" y="2362806"/>
                  <a:pt x="2306606" y="2331471"/>
                </a:cubicBezTo>
                <a:cubicBezTo>
                  <a:pt x="2305294" y="2325843"/>
                  <a:pt x="2305236" y="2320176"/>
                  <a:pt x="2305236" y="2314495"/>
                </a:cubicBezTo>
                <a:lnTo>
                  <a:pt x="2305830" y="2303055"/>
                </a:lnTo>
                <a:lnTo>
                  <a:pt x="2306328" y="2303088"/>
                </a:lnTo>
                <a:close/>
                <a:moveTo>
                  <a:pt x="2283603" y="2302594"/>
                </a:moveTo>
                <a:lnTo>
                  <a:pt x="2283629" y="2303088"/>
                </a:lnTo>
                <a:lnTo>
                  <a:pt x="2284127" y="2303055"/>
                </a:lnTo>
                <a:lnTo>
                  <a:pt x="2284721" y="2314495"/>
                </a:lnTo>
                <a:cubicBezTo>
                  <a:pt x="2284721" y="2320176"/>
                  <a:pt x="2284662" y="2325843"/>
                  <a:pt x="2283350" y="2331471"/>
                </a:cubicBezTo>
                <a:cubicBezTo>
                  <a:pt x="2283392" y="2362806"/>
                  <a:pt x="2280942" y="2393697"/>
                  <a:pt x="2275883" y="2423947"/>
                </a:cubicBezTo>
                <a:lnTo>
                  <a:pt x="2275345" y="2430623"/>
                </a:lnTo>
                <a:cubicBezTo>
                  <a:pt x="2275175" y="2430628"/>
                  <a:pt x="2275007" y="2430633"/>
                  <a:pt x="2274839" y="2430686"/>
                </a:cubicBezTo>
                <a:cubicBezTo>
                  <a:pt x="2224564" y="2783551"/>
                  <a:pt x="1943525" y="3064328"/>
                  <a:pt x="1584673" y="3123727"/>
                </a:cubicBezTo>
                <a:lnTo>
                  <a:pt x="1584557" y="3124875"/>
                </a:lnTo>
                <a:cubicBezTo>
                  <a:pt x="1579247" y="3125886"/>
                  <a:pt x="1573918" y="3126834"/>
                  <a:pt x="1568341" y="3126415"/>
                </a:cubicBezTo>
                <a:cubicBezTo>
                  <a:pt x="1537169" y="3131969"/>
                  <a:pt x="1505289" y="3134950"/>
                  <a:pt x="1472914" y="3135477"/>
                </a:cubicBezTo>
                <a:lnTo>
                  <a:pt x="1455796" y="3137103"/>
                </a:lnTo>
                <a:lnTo>
                  <a:pt x="1455770" y="3136608"/>
                </a:lnTo>
                <a:lnTo>
                  <a:pt x="1455271" y="3136641"/>
                </a:lnTo>
                <a:cubicBezTo>
                  <a:pt x="1454705" y="3132839"/>
                  <a:pt x="1454678" y="3129023"/>
                  <a:pt x="1454678" y="3125201"/>
                </a:cubicBezTo>
                <a:cubicBezTo>
                  <a:pt x="1454678" y="3119519"/>
                  <a:pt x="1454736" y="3113850"/>
                  <a:pt x="1456048" y="3108220"/>
                </a:cubicBezTo>
                <a:cubicBezTo>
                  <a:pt x="1456006" y="3076892"/>
                  <a:pt x="1458456" y="3046007"/>
                  <a:pt x="1463513" y="3015763"/>
                </a:cubicBezTo>
                <a:lnTo>
                  <a:pt x="1464053" y="3009073"/>
                </a:lnTo>
                <a:cubicBezTo>
                  <a:pt x="1464221" y="3009068"/>
                  <a:pt x="1464391" y="3009063"/>
                  <a:pt x="1464558" y="3009010"/>
                </a:cubicBezTo>
                <a:cubicBezTo>
                  <a:pt x="1514835" y="2656144"/>
                  <a:pt x="1795874" y="2375367"/>
                  <a:pt x="2154724" y="2315969"/>
                </a:cubicBezTo>
                <a:lnTo>
                  <a:pt x="2154841" y="2314821"/>
                </a:lnTo>
                <a:cubicBezTo>
                  <a:pt x="2160150" y="2313811"/>
                  <a:pt x="2165478" y="2312863"/>
                  <a:pt x="2171054" y="2313282"/>
                </a:cubicBezTo>
                <a:cubicBezTo>
                  <a:pt x="2202237" y="2307725"/>
                  <a:pt x="2234130" y="2304744"/>
                  <a:pt x="2266515" y="2304217"/>
                </a:cubicBezTo>
                <a:close/>
                <a:moveTo>
                  <a:pt x="614203" y="2302594"/>
                </a:moveTo>
                <a:lnTo>
                  <a:pt x="631290" y="2304217"/>
                </a:lnTo>
                <a:cubicBezTo>
                  <a:pt x="663676" y="2304744"/>
                  <a:pt x="695568" y="2307725"/>
                  <a:pt x="726752" y="2313282"/>
                </a:cubicBezTo>
                <a:cubicBezTo>
                  <a:pt x="732328" y="2312863"/>
                  <a:pt x="737656" y="2313811"/>
                  <a:pt x="742964" y="2314821"/>
                </a:cubicBezTo>
                <a:lnTo>
                  <a:pt x="743081" y="2315969"/>
                </a:lnTo>
                <a:cubicBezTo>
                  <a:pt x="1101932" y="2375367"/>
                  <a:pt x="1382971" y="2656144"/>
                  <a:pt x="1433247" y="3009010"/>
                </a:cubicBezTo>
                <a:cubicBezTo>
                  <a:pt x="1433415" y="3009063"/>
                  <a:pt x="1433584" y="3009068"/>
                  <a:pt x="1433753" y="3009073"/>
                </a:cubicBezTo>
                <a:lnTo>
                  <a:pt x="1434293" y="3015763"/>
                </a:lnTo>
                <a:cubicBezTo>
                  <a:pt x="1439350" y="3046007"/>
                  <a:pt x="1441799" y="3076892"/>
                  <a:pt x="1441757" y="3108220"/>
                </a:cubicBezTo>
                <a:cubicBezTo>
                  <a:pt x="1443069" y="3113850"/>
                  <a:pt x="1443128" y="3119519"/>
                  <a:pt x="1443128" y="3125201"/>
                </a:cubicBezTo>
                <a:cubicBezTo>
                  <a:pt x="1443128" y="3129023"/>
                  <a:pt x="1443101" y="3132839"/>
                  <a:pt x="1442535" y="3136641"/>
                </a:cubicBezTo>
                <a:lnTo>
                  <a:pt x="1442036" y="3136608"/>
                </a:lnTo>
                <a:lnTo>
                  <a:pt x="1442010" y="3137103"/>
                </a:lnTo>
                <a:lnTo>
                  <a:pt x="1424891" y="3135477"/>
                </a:lnTo>
                <a:cubicBezTo>
                  <a:pt x="1392517" y="3134950"/>
                  <a:pt x="1360637" y="3131969"/>
                  <a:pt x="1329465" y="3126415"/>
                </a:cubicBezTo>
                <a:cubicBezTo>
                  <a:pt x="1323888" y="3126834"/>
                  <a:pt x="1318559" y="3125886"/>
                  <a:pt x="1313248" y="3124875"/>
                </a:cubicBezTo>
                <a:lnTo>
                  <a:pt x="1313132" y="3123727"/>
                </a:lnTo>
                <a:cubicBezTo>
                  <a:pt x="954281" y="3064328"/>
                  <a:pt x="673242" y="2783551"/>
                  <a:pt x="622966" y="2430686"/>
                </a:cubicBezTo>
                <a:cubicBezTo>
                  <a:pt x="622799" y="2430633"/>
                  <a:pt x="622630" y="2430628"/>
                  <a:pt x="622461" y="2430623"/>
                </a:cubicBezTo>
                <a:lnTo>
                  <a:pt x="621923" y="2423947"/>
                </a:lnTo>
                <a:cubicBezTo>
                  <a:pt x="616864" y="2393697"/>
                  <a:pt x="614413" y="2362806"/>
                  <a:pt x="614455" y="2331471"/>
                </a:cubicBezTo>
                <a:cubicBezTo>
                  <a:pt x="613143" y="2325843"/>
                  <a:pt x="613085" y="2320176"/>
                  <a:pt x="613085" y="2314495"/>
                </a:cubicBezTo>
                <a:lnTo>
                  <a:pt x="613679" y="2303055"/>
                </a:lnTo>
                <a:lnTo>
                  <a:pt x="614177" y="2303088"/>
                </a:lnTo>
                <a:close/>
                <a:moveTo>
                  <a:pt x="591452" y="2302594"/>
                </a:moveTo>
                <a:lnTo>
                  <a:pt x="591478" y="2303088"/>
                </a:lnTo>
                <a:lnTo>
                  <a:pt x="591976" y="2303055"/>
                </a:lnTo>
                <a:lnTo>
                  <a:pt x="592570" y="2314495"/>
                </a:lnTo>
                <a:cubicBezTo>
                  <a:pt x="592570" y="2320176"/>
                  <a:pt x="592511" y="2325843"/>
                  <a:pt x="591199" y="2331471"/>
                </a:cubicBezTo>
                <a:cubicBezTo>
                  <a:pt x="591242" y="2362806"/>
                  <a:pt x="588791" y="2393697"/>
                  <a:pt x="583732" y="2423947"/>
                </a:cubicBezTo>
                <a:lnTo>
                  <a:pt x="583194" y="2430623"/>
                </a:lnTo>
                <a:cubicBezTo>
                  <a:pt x="583024" y="2430628"/>
                  <a:pt x="582856" y="2430633"/>
                  <a:pt x="582689" y="2430686"/>
                </a:cubicBezTo>
                <a:cubicBezTo>
                  <a:pt x="537576" y="2747315"/>
                  <a:pt x="306662" y="3005901"/>
                  <a:pt x="0" y="3097101"/>
                </a:cubicBezTo>
                <a:lnTo>
                  <a:pt x="0" y="2964763"/>
                </a:lnTo>
                <a:cubicBezTo>
                  <a:pt x="229298" y="2881926"/>
                  <a:pt x="402181" y="2686530"/>
                  <a:pt x="449203" y="2447425"/>
                </a:cubicBezTo>
                <a:cubicBezTo>
                  <a:pt x="258971" y="2488309"/>
                  <a:pt x="97576" y="2603574"/>
                  <a:pt x="0" y="2761314"/>
                </a:cubicBezTo>
                <a:lnTo>
                  <a:pt x="0" y="2554520"/>
                </a:lnTo>
                <a:cubicBezTo>
                  <a:pt x="121484" y="2431613"/>
                  <a:pt x="282199" y="2345825"/>
                  <a:pt x="462573" y="2315969"/>
                </a:cubicBezTo>
                <a:lnTo>
                  <a:pt x="462690" y="2314821"/>
                </a:lnTo>
                <a:cubicBezTo>
                  <a:pt x="467999" y="2313811"/>
                  <a:pt x="473327" y="2312863"/>
                  <a:pt x="478903" y="2313282"/>
                </a:cubicBezTo>
                <a:cubicBezTo>
                  <a:pt x="510086" y="2307725"/>
                  <a:pt x="541979" y="2304744"/>
                  <a:pt x="574365" y="2304217"/>
                </a:cubicBezTo>
                <a:close/>
                <a:moveTo>
                  <a:pt x="11452667" y="1608087"/>
                </a:moveTo>
                <a:cubicBezTo>
                  <a:pt x="11177477" y="1666766"/>
                  <a:pt x="10962633" y="1879876"/>
                  <a:pt x="10909358" y="2148655"/>
                </a:cubicBezTo>
                <a:cubicBezTo>
                  <a:pt x="11184548" y="2089976"/>
                  <a:pt x="11399391" y="1876866"/>
                  <a:pt x="11452667" y="1608087"/>
                </a:cubicBezTo>
                <a:close/>
                <a:moveTo>
                  <a:pt x="10058800" y="1608087"/>
                </a:moveTo>
                <a:cubicBezTo>
                  <a:pt x="10112076" y="1876866"/>
                  <a:pt x="10326919" y="2089976"/>
                  <a:pt x="10602109" y="2148655"/>
                </a:cubicBezTo>
                <a:cubicBezTo>
                  <a:pt x="10548834" y="1879876"/>
                  <a:pt x="10333990" y="1666766"/>
                  <a:pt x="10058800" y="1608087"/>
                </a:cubicBezTo>
                <a:close/>
                <a:moveTo>
                  <a:pt x="9760514" y="1608087"/>
                </a:moveTo>
                <a:cubicBezTo>
                  <a:pt x="9485324" y="1666766"/>
                  <a:pt x="9270480" y="1879876"/>
                  <a:pt x="9217205" y="2148655"/>
                </a:cubicBezTo>
                <a:cubicBezTo>
                  <a:pt x="9492395" y="2089976"/>
                  <a:pt x="9707238" y="1876866"/>
                  <a:pt x="9760514" y="1608087"/>
                </a:cubicBezTo>
                <a:close/>
                <a:moveTo>
                  <a:pt x="8366649" y="1608087"/>
                </a:moveTo>
                <a:cubicBezTo>
                  <a:pt x="8419925" y="1876866"/>
                  <a:pt x="8634768" y="2089976"/>
                  <a:pt x="8909958" y="2148655"/>
                </a:cubicBezTo>
                <a:cubicBezTo>
                  <a:pt x="8856683" y="1879876"/>
                  <a:pt x="8641839" y="1666766"/>
                  <a:pt x="8366649" y="1608087"/>
                </a:cubicBezTo>
                <a:close/>
                <a:moveTo>
                  <a:pt x="8068363" y="1608087"/>
                </a:moveTo>
                <a:cubicBezTo>
                  <a:pt x="7793173" y="1666766"/>
                  <a:pt x="7578329" y="1879876"/>
                  <a:pt x="7525054" y="2148655"/>
                </a:cubicBezTo>
                <a:cubicBezTo>
                  <a:pt x="7800244" y="2089976"/>
                  <a:pt x="8015087" y="1876866"/>
                  <a:pt x="8068363" y="1608087"/>
                </a:cubicBezTo>
                <a:close/>
                <a:moveTo>
                  <a:pt x="6674498" y="1608087"/>
                </a:moveTo>
                <a:cubicBezTo>
                  <a:pt x="6727774" y="1876866"/>
                  <a:pt x="6942617" y="2089976"/>
                  <a:pt x="7217807" y="2148655"/>
                </a:cubicBezTo>
                <a:cubicBezTo>
                  <a:pt x="7164532" y="1879876"/>
                  <a:pt x="6949688" y="1666766"/>
                  <a:pt x="6674498" y="1608087"/>
                </a:cubicBezTo>
                <a:close/>
                <a:moveTo>
                  <a:pt x="6376212" y="1608087"/>
                </a:moveTo>
                <a:cubicBezTo>
                  <a:pt x="6101022" y="1666766"/>
                  <a:pt x="5886178" y="1879876"/>
                  <a:pt x="5832903" y="2148655"/>
                </a:cubicBezTo>
                <a:cubicBezTo>
                  <a:pt x="6108093" y="2089976"/>
                  <a:pt x="6322936" y="1876866"/>
                  <a:pt x="6376212" y="1608087"/>
                </a:cubicBezTo>
                <a:close/>
                <a:moveTo>
                  <a:pt x="4982347" y="1608087"/>
                </a:moveTo>
                <a:cubicBezTo>
                  <a:pt x="5035623" y="1876866"/>
                  <a:pt x="5250466" y="2089976"/>
                  <a:pt x="5525656" y="2148655"/>
                </a:cubicBezTo>
                <a:cubicBezTo>
                  <a:pt x="5472381" y="1879876"/>
                  <a:pt x="5257537" y="1666766"/>
                  <a:pt x="4982347" y="1608087"/>
                </a:cubicBezTo>
                <a:close/>
                <a:moveTo>
                  <a:pt x="4684061" y="1608087"/>
                </a:moveTo>
                <a:cubicBezTo>
                  <a:pt x="4408871" y="1666766"/>
                  <a:pt x="4194027" y="1879876"/>
                  <a:pt x="4140752" y="2148655"/>
                </a:cubicBezTo>
                <a:cubicBezTo>
                  <a:pt x="4415942" y="2089976"/>
                  <a:pt x="4630785" y="1876866"/>
                  <a:pt x="4684061" y="1608087"/>
                </a:cubicBezTo>
                <a:close/>
                <a:moveTo>
                  <a:pt x="3290196" y="1608087"/>
                </a:moveTo>
                <a:cubicBezTo>
                  <a:pt x="3343472" y="1876866"/>
                  <a:pt x="3558315" y="2089976"/>
                  <a:pt x="3833505" y="2148655"/>
                </a:cubicBezTo>
                <a:cubicBezTo>
                  <a:pt x="3780230" y="1879876"/>
                  <a:pt x="3565386" y="1666766"/>
                  <a:pt x="3290196" y="1608087"/>
                </a:cubicBezTo>
                <a:close/>
                <a:moveTo>
                  <a:pt x="2991910" y="1608087"/>
                </a:moveTo>
                <a:cubicBezTo>
                  <a:pt x="2716720" y="1666766"/>
                  <a:pt x="2501876" y="1879876"/>
                  <a:pt x="2448601" y="2148655"/>
                </a:cubicBezTo>
                <a:cubicBezTo>
                  <a:pt x="2723791" y="2089976"/>
                  <a:pt x="2938634" y="1876866"/>
                  <a:pt x="2991910" y="1608087"/>
                </a:cubicBezTo>
                <a:close/>
                <a:moveTo>
                  <a:pt x="1598045" y="1608087"/>
                </a:moveTo>
                <a:cubicBezTo>
                  <a:pt x="1651321" y="1876866"/>
                  <a:pt x="1866164" y="2089976"/>
                  <a:pt x="2141354" y="2148655"/>
                </a:cubicBezTo>
                <a:cubicBezTo>
                  <a:pt x="2088079" y="1879876"/>
                  <a:pt x="1873235" y="1666766"/>
                  <a:pt x="1598045" y="1608087"/>
                </a:cubicBezTo>
                <a:close/>
                <a:moveTo>
                  <a:pt x="1299759" y="1608087"/>
                </a:moveTo>
                <a:cubicBezTo>
                  <a:pt x="1024569" y="1666766"/>
                  <a:pt x="809725" y="1879876"/>
                  <a:pt x="756450" y="2148655"/>
                </a:cubicBezTo>
                <a:cubicBezTo>
                  <a:pt x="1031640" y="2089976"/>
                  <a:pt x="1246483" y="1876866"/>
                  <a:pt x="1299759" y="1608087"/>
                </a:cubicBezTo>
                <a:close/>
                <a:moveTo>
                  <a:pt x="0" y="1504081"/>
                </a:moveTo>
                <a:cubicBezTo>
                  <a:pt x="306658" y="1594561"/>
                  <a:pt x="537576" y="1851117"/>
                  <a:pt x="582690" y="2165262"/>
                </a:cubicBezTo>
                <a:cubicBezTo>
                  <a:pt x="582857" y="2165315"/>
                  <a:pt x="583026" y="2165320"/>
                  <a:pt x="583195" y="2165325"/>
                </a:cubicBezTo>
                <a:lnTo>
                  <a:pt x="583735" y="2171962"/>
                </a:lnTo>
                <a:cubicBezTo>
                  <a:pt x="588792" y="2201969"/>
                  <a:pt x="591242" y="2232611"/>
                  <a:pt x="591199" y="2263693"/>
                </a:cubicBezTo>
                <a:cubicBezTo>
                  <a:pt x="592511" y="2269279"/>
                  <a:pt x="592570" y="2274903"/>
                  <a:pt x="592570" y="2280541"/>
                </a:cubicBezTo>
                <a:cubicBezTo>
                  <a:pt x="592570" y="2284333"/>
                  <a:pt x="592543" y="2288119"/>
                  <a:pt x="591977" y="2291891"/>
                </a:cubicBezTo>
                <a:lnTo>
                  <a:pt x="591478" y="2291858"/>
                </a:lnTo>
                <a:lnTo>
                  <a:pt x="591452" y="2292349"/>
                </a:lnTo>
                <a:lnTo>
                  <a:pt x="574334" y="2290736"/>
                </a:lnTo>
                <a:cubicBezTo>
                  <a:pt x="541959" y="2290213"/>
                  <a:pt x="510079" y="2287255"/>
                  <a:pt x="478907" y="2281745"/>
                </a:cubicBezTo>
                <a:cubicBezTo>
                  <a:pt x="473330" y="2282161"/>
                  <a:pt x="468001" y="2281220"/>
                  <a:pt x="462690" y="2280217"/>
                </a:cubicBezTo>
                <a:lnTo>
                  <a:pt x="462574" y="2279078"/>
                </a:lnTo>
                <a:cubicBezTo>
                  <a:pt x="282200" y="2249456"/>
                  <a:pt x="121485" y="2164343"/>
                  <a:pt x="0" y="2042401"/>
                </a:cubicBezTo>
                <a:lnTo>
                  <a:pt x="0" y="1837231"/>
                </a:lnTo>
                <a:cubicBezTo>
                  <a:pt x="97584" y="1993737"/>
                  <a:pt x="258975" y="2108093"/>
                  <a:pt x="449203" y="2148655"/>
                </a:cubicBezTo>
                <a:cubicBezTo>
                  <a:pt x="402182" y="1911427"/>
                  <a:pt x="229297" y="1717565"/>
                  <a:pt x="0" y="1635380"/>
                </a:cubicBezTo>
                <a:close/>
                <a:moveTo>
                  <a:pt x="11608704" y="1464394"/>
                </a:moveTo>
                <a:lnTo>
                  <a:pt x="11625791" y="1466004"/>
                </a:lnTo>
                <a:cubicBezTo>
                  <a:pt x="11658177" y="1466527"/>
                  <a:pt x="11690070" y="1469485"/>
                  <a:pt x="11721253" y="1474998"/>
                </a:cubicBezTo>
                <a:cubicBezTo>
                  <a:pt x="11726829" y="1474582"/>
                  <a:pt x="11732157" y="1475523"/>
                  <a:pt x="11737466" y="1476525"/>
                </a:cubicBezTo>
                <a:lnTo>
                  <a:pt x="11737583" y="1477664"/>
                </a:lnTo>
                <a:cubicBezTo>
                  <a:pt x="11914088" y="1506650"/>
                  <a:pt x="12071767" y="1588774"/>
                  <a:pt x="12192000" y="1706842"/>
                </a:cubicBezTo>
                <a:lnTo>
                  <a:pt x="12192000" y="1906833"/>
                </a:lnTo>
                <a:cubicBezTo>
                  <a:pt x="12093732" y="1756811"/>
                  <a:pt x="11935983" y="1647542"/>
                  <a:pt x="11750953" y="1608088"/>
                </a:cubicBezTo>
                <a:cubicBezTo>
                  <a:pt x="11797422" y="1842524"/>
                  <a:pt x="11966808" y="2034608"/>
                  <a:pt x="12192000" y="2118654"/>
                </a:cubicBezTo>
                <a:lnTo>
                  <a:pt x="12192000" y="2250657"/>
                </a:lnTo>
                <a:cubicBezTo>
                  <a:pt x="11889465" y="2157681"/>
                  <a:pt x="11662185" y="1902872"/>
                  <a:pt x="11617468" y="1591480"/>
                </a:cubicBezTo>
                <a:cubicBezTo>
                  <a:pt x="11617300" y="1591427"/>
                  <a:pt x="11617132" y="1591423"/>
                  <a:pt x="11616962" y="1591418"/>
                </a:cubicBezTo>
                <a:lnTo>
                  <a:pt x="11616424" y="1584794"/>
                </a:lnTo>
                <a:cubicBezTo>
                  <a:pt x="11611365" y="1554782"/>
                  <a:pt x="11608914" y="1524133"/>
                  <a:pt x="11608957" y="1493044"/>
                </a:cubicBezTo>
                <a:cubicBezTo>
                  <a:pt x="11607645" y="1487460"/>
                  <a:pt x="11607586" y="1481838"/>
                  <a:pt x="11607586" y="1476202"/>
                </a:cubicBezTo>
                <a:lnTo>
                  <a:pt x="11608180" y="1464851"/>
                </a:lnTo>
                <a:lnTo>
                  <a:pt x="11608678" y="1464884"/>
                </a:lnTo>
                <a:close/>
                <a:moveTo>
                  <a:pt x="11594916" y="1464394"/>
                </a:moveTo>
                <a:lnTo>
                  <a:pt x="11594942" y="1464884"/>
                </a:lnTo>
                <a:lnTo>
                  <a:pt x="11595440" y="1464852"/>
                </a:lnTo>
                <a:lnTo>
                  <a:pt x="11596034" y="1476202"/>
                </a:lnTo>
                <a:cubicBezTo>
                  <a:pt x="11596034" y="1481838"/>
                  <a:pt x="11595975" y="1487460"/>
                  <a:pt x="11594663" y="1493044"/>
                </a:cubicBezTo>
                <a:cubicBezTo>
                  <a:pt x="11594706" y="1524133"/>
                  <a:pt x="11592255" y="1554782"/>
                  <a:pt x="11587196" y="1584794"/>
                </a:cubicBezTo>
                <a:lnTo>
                  <a:pt x="11586658" y="1591418"/>
                </a:lnTo>
                <a:cubicBezTo>
                  <a:pt x="11586488" y="1591423"/>
                  <a:pt x="11586320" y="1591427"/>
                  <a:pt x="11586152" y="1591480"/>
                </a:cubicBezTo>
                <a:cubicBezTo>
                  <a:pt x="11535877" y="1941574"/>
                  <a:pt x="11254838" y="2220146"/>
                  <a:pt x="10895987" y="2279078"/>
                </a:cubicBezTo>
                <a:lnTo>
                  <a:pt x="10895871" y="2280217"/>
                </a:lnTo>
                <a:cubicBezTo>
                  <a:pt x="10890560" y="2281220"/>
                  <a:pt x="10885231" y="2282161"/>
                  <a:pt x="10879654" y="2281745"/>
                </a:cubicBezTo>
                <a:cubicBezTo>
                  <a:pt x="10848482" y="2287255"/>
                  <a:pt x="10816602" y="2290213"/>
                  <a:pt x="10784227" y="2290736"/>
                </a:cubicBezTo>
                <a:lnTo>
                  <a:pt x="10767109" y="2292349"/>
                </a:lnTo>
                <a:lnTo>
                  <a:pt x="10767083" y="2291858"/>
                </a:lnTo>
                <a:lnTo>
                  <a:pt x="10766584" y="2291891"/>
                </a:lnTo>
                <a:cubicBezTo>
                  <a:pt x="10766018" y="2288119"/>
                  <a:pt x="10765991" y="2284333"/>
                  <a:pt x="10765991" y="2280541"/>
                </a:cubicBezTo>
                <a:cubicBezTo>
                  <a:pt x="10765991" y="2274903"/>
                  <a:pt x="10766050" y="2269279"/>
                  <a:pt x="10767362" y="2263693"/>
                </a:cubicBezTo>
                <a:cubicBezTo>
                  <a:pt x="10767319" y="2232611"/>
                  <a:pt x="10769769" y="2201969"/>
                  <a:pt x="10774826" y="2171962"/>
                </a:cubicBezTo>
                <a:lnTo>
                  <a:pt x="10775366" y="2165325"/>
                </a:lnTo>
                <a:cubicBezTo>
                  <a:pt x="10775535" y="2165320"/>
                  <a:pt x="10775704" y="2165315"/>
                  <a:pt x="10775872" y="2165262"/>
                </a:cubicBezTo>
                <a:cubicBezTo>
                  <a:pt x="10826148" y="1815167"/>
                  <a:pt x="11107187" y="1536596"/>
                  <a:pt x="11466037" y="1477664"/>
                </a:cubicBezTo>
                <a:lnTo>
                  <a:pt x="11466154" y="1476525"/>
                </a:lnTo>
                <a:cubicBezTo>
                  <a:pt x="11471463" y="1475523"/>
                  <a:pt x="11476791" y="1474582"/>
                  <a:pt x="11482367" y="1474998"/>
                </a:cubicBezTo>
                <a:cubicBezTo>
                  <a:pt x="11513550" y="1469485"/>
                  <a:pt x="11545443" y="1466527"/>
                  <a:pt x="11577829" y="1466004"/>
                </a:cubicBezTo>
                <a:close/>
                <a:moveTo>
                  <a:pt x="9916551" y="1464394"/>
                </a:moveTo>
                <a:lnTo>
                  <a:pt x="9933638" y="1466004"/>
                </a:lnTo>
                <a:cubicBezTo>
                  <a:pt x="9966024" y="1466527"/>
                  <a:pt x="9997917" y="1469485"/>
                  <a:pt x="10029100" y="1474998"/>
                </a:cubicBezTo>
                <a:cubicBezTo>
                  <a:pt x="10034676" y="1474582"/>
                  <a:pt x="10040004" y="1475523"/>
                  <a:pt x="10045313" y="1476525"/>
                </a:cubicBezTo>
                <a:lnTo>
                  <a:pt x="10045430" y="1477664"/>
                </a:lnTo>
                <a:cubicBezTo>
                  <a:pt x="10404280" y="1536596"/>
                  <a:pt x="10685319" y="1815167"/>
                  <a:pt x="10735596" y="2165262"/>
                </a:cubicBezTo>
                <a:cubicBezTo>
                  <a:pt x="10735763" y="2165315"/>
                  <a:pt x="10735932" y="2165320"/>
                  <a:pt x="10736101" y="2165325"/>
                </a:cubicBezTo>
                <a:lnTo>
                  <a:pt x="10736641" y="2171962"/>
                </a:lnTo>
                <a:cubicBezTo>
                  <a:pt x="10741698" y="2201969"/>
                  <a:pt x="10744148" y="2232611"/>
                  <a:pt x="10744105" y="2263693"/>
                </a:cubicBezTo>
                <a:cubicBezTo>
                  <a:pt x="10745417" y="2269279"/>
                  <a:pt x="10745476" y="2274903"/>
                  <a:pt x="10745476" y="2280541"/>
                </a:cubicBezTo>
                <a:cubicBezTo>
                  <a:pt x="10745476" y="2284333"/>
                  <a:pt x="10745449" y="2288119"/>
                  <a:pt x="10744883" y="2291891"/>
                </a:cubicBezTo>
                <a:lnTo>
                  <a:pt x="10744384" y="2291858"/>
                </a:lnTo>
                <a:lnTo>
                  <a:pt x="10744358" y="2292349"/>
                </a:lnTo>
                <a:lnTo>
                  <a:pt x="10727240" y="2290736"/>
                </a:lnTo>
                <a:cubicBezTo>
                  <a:pt x="10694865" y="2290213"/>
                  <a:pt x="10662985" y="2287255"/>
                  <a:pt x="10631813" y="2281745"/>
                </a:cubicBezTo>
                <a:cubicBezTo>
                  <a:pt x="10626236" y="2282161"/>
                  <a:pt x="10620907" y="2281220"/>
                  <a:pt x="10615596" y="2280217"/>
                </a:cubicBezTo>
                <a:lnTo>
                  <a:pt x="10615480" y="2279078"/>
                </a:lnTo>
                <a:cubicBezTo>
                  <a:pt x="10256629" y="2220146"/>
                  <a:pt x="9975590" y="1941574"/>
                  <a:pt x="9925315" y="1591480"/>
                </a:cubicBezTo>
                <a:cubicBezTo>
                  <a:pt x="9925147" y="1591427"/>
                  <a:pt x="9924979" y="1591423"/>
                  <a:pt x="9924809" y="1591418"/>
                </a:cubicBezTo>
                <a:lnTo>
                  <a:pt x="9924271" y="1584794"/>
                </a:lnTo>
                <a:cubicBezTo>
                  <a:pt x="9919212" y="1554782"/>
                  <a:pt x="9916761" y="1524133"/>
                  <a:pt x="9916804" y="1493044"/>
                </a:cubicBezTo>
                <a:cubicBezTo>
                  <a:pt x="9915492" y="1487460"/>
                  <a:pt x="9915433" y="1481838"/>
                  <a:pt x="9915433" y="1476202"/>
                </a:cubicBezTo>
                <a:lnTo>
                  <a:pt x="9916027" y="1464852"/>
                </a:lnTo>
                <a:lnTo>
                  <a:pt x="9916525" y="1464884"/>
                </a:lnTo>
                <a:close/>
                <a:moveTo>
                  <a:pt x="9902763" y="1464394"/>
                </a:moveTo>
                <a:lnTo>
                  <a:pt x="9902789" y="1464884"/>
                </a:lnTo>
                <a:lnTo>
                  <a:pt x="9903287" y="1464852"/>
                </a:lnTo>
                <a:lnTo>
                  <a:pt x="9903881" y="1476202"/>
                </a:lnTo>
                <a:cubicBezTo>
                  <a:pt x="9903881" y="1481838"/>
                  <a:pt x="9903822" y="1487460"/>
                  <a:pt x="9902510" y="1493044"/>
                </a:cubicBezTo>
                <a:cubicBezTo>
                  <a:pt x="9902553" y="1524133"/>
                  <a:pt x="9900102" y="1554782"/>
                  <a:pt x="9895043" y="1584794"/>
                </a:cubicBezTo>
                <a:lnTo>
                  <a:pt x="9894505" y="1591418"/>
                </a:lnTo>
                <a:cubicBezTo>
                  <a:pt x="9894335" y="1591423"/>
                  <a:pt x="9894167" y="1591427"/>
                  <a:pt x="9893999" y="1591480"/>
                </a:cubicBezTo>
                <a:cubicBezTo>
                  <a:pt x="9843724" y="1941574"/>
                  <a:pt x="9562685" y="2220146"/>
                  <a:pt x="9203834" y="2279078"/>
                </a:cubicBezTo>
                <a:lnTo>
                  <a:pt x="9203718" y="2280217"/>
                </a:lnTo>
                <a:cubicBezTo>
                  <a:pt x="9198407" y="2281220"/>
                  <a:pt x="9193078" y="2282161"/>
                  <a:pt x="9187501" y="2281745"/>
                </a:cubicBezTo>
                <a:cubicBezTo>
                  <a:pt x="9156329" y="2287255"/>
                  <a:pt x="9124449" y="2290213"/>
                  <a:pt x="9092074" y="2290736"/>
                </a:cubicBezTo>
                <a:lnTo>
                  <a:pt x="9074956" y="2292349"/>
                </a:lnTo>
                <a:lnTo>
                  <a:pt x="9074930" y="2291858"/>
                </a:lnTo>
                <a:lnTo>
                  <a:pt x="9074431" y="2291891"/>
                </a:lnTo>
                <a:cubicBezTo>
                  <a:pt x="9073865" y="2288119"/>
                  <a:pt x="9073838" y="2284333"/>
                  <a:pt x="9073838" y="2280541"/>
                </a:cubicBezTo>
                <a:cubicBezTo>
                  <a:pt x="9073838" y="2274903"/>
                  <a:pt x="9073897" y="2269279"/>
                  <a:pt x="9075209" y="2263693"/>
                </a:cubicBezTo>
                <a:cubicBezTo>
                  <a:pt x="9075166" y="2232611"/>
                  <a:pt x="9077616" y="2201969"/>
                  <a:pt x="9082673" y="2171962"/>
                </a:cubicBezTo>
                <a:lnTo>
                  <a:pt x="9083213" y="2165325"/>
                </a:lnTo>
                <a:cubicBezTo>
                  <a:pt x="9083382" y="2165320"/>
                  <a:pt x="9083551" y="2165315"/>
                  <a:pt x="9083718" y="2165262"/>
                </a:cubicBezTo>
                <a:cubicBezTo>
                  <a:pt x="9133995" y="1815167"/>
                  <a:pt x="9415034" y="1536596"/>
                  <a:pt x="9773884" y="1477664"/>
                </a:cubicBezTo>
                <a:lnTo>
                  <a:pt x="9774001" y="1476525"/>
                </a:lnTo>
                <a:cubicBezTo>
                  <a:pt x="9779310" y="1475523"/>
                  <a:pt x="9784638" y="1474582"/>
                  <a:pt x="9790214" y="1474998"/>
                </a:cubicBezTo>
                <a:cubicBezTo>
                  <a:pt x="9821397" y="1469485"/>
                  <a:pt x="9853290" y="1466527"/>
                  <a:pt x="9885676" y="1466004"/>
                </a:cubicBezTo>
                <a:close/>
                <a:moveTo>
                  <a:pt x="8224400" y="1464394"/>
                </a:moveTo>
                <a:lnTo>
                  <a:pt x="8241488" y="1466004"/>
                </a:lnTo>
                <a:cubicBezTo>
                  <a:pt x="8273873" y="1466527"/>
                  <a:pt x="8305766" y="1469485"/>
                  <a:pt x="8336949" y="1474998"/>
                </a:cubicBezTo>
                <a:cubicBezTo>
                  <a:pt x="8342525" y="1474582"/>
                  <a:pt x="8347853" y="1475523"/>
                  <a:pt x="8353162" y="1476525"/>
                </a:cubicBezTo>
                <a:lnTo>
                  <a:pt x="8353279" y="1477664"/>
                </a:lnTo>
                <a:cubicBezTo>
                  <a:pt x="8712129" y="1536596"/>
                  <a:pt x="8993168" y="1815167"/>
                  <a:pt x="9043444" y="2165262"/>
                </a:cubicBezTo>
                <a:cubicBezTo>
                  <a:pt x="9043612" y="2165315"/>
                  <a:pt x="9043781" y="2165320"/>
                  <a:pt x="9043950" y="2165325"/>
                </a:cubicBezTo>
                <a:lnTo>
                  <a:pt x="9044490" y="2171962"/>
                </a:lnTo>
                <a:cubicBezTo>
                  <a:pt x="9049547" y="2201969"/>
                  <a:pt x="9051997" y="2232611"/>
                  <a:pt x="9051954" y="2263693"/>
                </a:cubicBezTo>
                <a:cubicBezTo>
                  <a:pt x="9053266" y="2269279"/>
                  <a:pt x="9053325" y="2274903"/>
                  <a:pt x="9053325" y="2280541"/>
                </a:cubicBezTo>
                <a:cubicBezTo>
                  <a:pt x="9053325" y="2284333"/>
                  <a:pt x="9053298" y="2288119"/>
                  <a:pt x="9052732" y="2291891"/>
                </a:cubicBezTo>
                <a:lnTo>
                  <a:pt x="9052233" y="2291858"/>
                </a:lnTo>
                <a:lnTo>
                  <a:pt x="9052207" y="2292349"/>
                </a:lnTo>
                <a:lnTo>
                  <a:pt x="9035089" y="2290736"/>
                </a:lnTo>
                <a:cubicBezTo>
                  <a:pt x="9002714" y="2290213"/>
                  <a:pt x="8970834" y="2287255"/>
                  <a:pt x="8939662" y="2281745"/>
                </a:cubicBezTo>
                <a:cubicBezTo>
                  <a:pt x="8934085" y="2282161"/>
                  <a:pt x="8928756" y="2281220"/>
                  <a:pt x="8923445" y="2280217"/>
                </a:cubicBezTo>
                <a:lnTo>
                  <a:pt x="8923329" y="2279078"/>
                </a:lnTo>
                <a:cubicBezTo>
                  <a:pt x="8564478" y="2220146"/>
                  <a:pt x="8283439" y="1941574"/>
                  <a:pt x="8233164" y="1591480"/>
                </a:cubicBezTo>
                <a:cubicBezTo>
                  <a:pt x="8232996" y="1591427"/>
                  <a:pt x="8232828" y="1591423"/>
                  <a:pt x="8232658" y="1591418"/>
                </a:cubicBezTo>
                <a:lnTo>
                  <a:pt x="8232120" y="1584794"/>
                </a:lnTo>
                <a:cubicBezTo>
                  <a:pt x="8227061" y="1554782"/>
                  <a:pt x="8224611" y="1524133"/>
                  <a:pt x="8224653" y="1493044"/>
                </a:cubicBezTo>
                <a:cubicBezTo>
                  <a:pt x="8223341" y="1487460"/>
                  <a:pt x="8223282" y="1481838"/>
                  <a:pt x="8223282" y="1476202"/>
                </a:cubicBezTo>
                <a:lnTo>
                  <a:pt x="8223876" y="1464852"/>
                </a:lnTo>
                <a:lnTo>
                  <a:pt x="8224374" y="1464884"/>
                </a:lnTo>
                <a:close/>
                <a:moveTo>
                  <a:pt x="8210612" y="1464394"/>
                </a:moveTo>
                <a:lnTo>
                  <a:pt x="8210638" y="1464884"/>
                </a:lnTo>
                <a:lnTo>
                  <a:pt x="8211136" y="1464852"/>
                </a:lnTo>
                <a:lnTo>
                  <a:pt x="8211730" y="1476202"/>
                </a:lnTo>
                <a:cubicBezTo>
                  <a:pt x="8211730" y="1481838"/>
                  <a:pt x="8211672" y="1487460"/>
                  <a:pt x="8210360" y="1493044"/>
                </a:cubicBezTo>
                <a:cubicBezTo>
                  <a:pt x="8210402" y="1524133"/>
                  <a:pt x="8207951" y="1554782"/>
                  <a:pt x="8202893" y="1584794"/>
                </a:cubicBezTo>
                <a:lnTo>
                  <a:pt x="8202354" y="1591418"/>
                </a:lnTo>
                <a:cubicBezTo>
                  <a:pt x="8202185" y="1591423"/>
                  <a:pt x="8202016" y="1591427"/>
                  <a:pt x="8201849" y="1591480"/>
                </a:cubicBezTo>
                <a:cubicBezTo>
                  <a:pt x="8151573" y="1941574"/>
                  <a:pt x="7870534" y="2220146"/>
                  <a:pt x="7511683" y="2279078"/>
                </a:cubicBezTo>
                <a:lnTo>
                  <a:pt x="7511567" y="2280217"/>
                </a:lnTo>
                <a:cubicBezTo>
                  <a:pt x="7506256" y="2281220"/>
                  <a:pt x="7500927" y="2282161"/>
                  <a:pt x="7495350" y="2281745"/>
                </a:cubicBezTo>
                <a:cubicBezTo>
                  <a:pt x="7464178" y="2287255"/>
                  <a:pt x="7432298" y="2290213"/>
                  <a:pt x="7399924" y="2290736"/>
                </a:cubicBezTo>
                <a:lnTo>
                  <a:pt x="7382805" y="2292349"/>
                </a:lnTo>
                <a:lnTo>
                  <a:pt x="7382779" y="2291858"/>
                </a:lnTo>
                <a:lnTo>
                  <a:pt x="7382280" y="2291891"/>
                </a:lnTo>
                <a:cubicBezTo>
                  <a:pt x="7381714" y="2288119"/>
                  <a:pt x="7381687" y="2284333"/>
                  <a:pt x="7381687" y="2280541"/>
                </a:cubicBezTo>
                <a:cubicBezTo>
                  <a:pt x="7381687" y="2274903"/>
                  <a:pt x="7381746" y="2269279"/>
                  <a:pt x="7383058" y="2263693"/>
                </a:cubicBezTo>
                <a:cubicBezTo>
                  <a:pt x="7383016" y="2232611"/>
                  <a:pt x="7385465" y="2201969"/>
                  <a:pt x="7390522" y="2171962"/>
                </a:cubicBezTo>
                <a:lnTo>
                  <a:pt x="7391062" y="2165325"/>
                </a:lnTo>
                <a:cubicBezTo>
                  <a:pt x="7391231" y="2165320"/>
                  <a:pt x="7391400" y="2165315"/>
                  <a:pt x="7391568" y="2165262"/>
                </a:cubicBezTo>
                <a:cubicBezTo>
                  <a:pt x="7441844" y="1815167"/>
                  <a:pt x="7722883" y="1536596"/>
                  <a:pt x="8081734" y="1477664"/>
                </a:cubicBezTo>
                <a:lnTo>
                  <a:pt x="8081851" y="1476525"/>
                </a:lnTo>
                <a:cubicBezTo>
                  <a:pt x="8087159" y="1475523"/>
                  <a:pt x="8092487" y="1474582"/>
                  <a:pt x="8098063" y="1474998"/>
                </a:cubicBezTo>
                <a:cubicBezTo>
                  <a:pt x="8129247" y="1469485"/>
                  <a:pt x="8161139" y="1466527"/>
                  <a:pt x="8193525" y="1466004"/>
                </a:cubicBezTo>
                <a:close/>
                <a:moveTo>
                  <a:pt x="6532249" y="1464394"/>
                </a:moveTo>
                <a:lnTo>
                  <a:pt x="6549337" y="1466004"/>
                </a:lnTo>
                <a:cubicBezTo>
                  <a:pt x="6581722" y="1466527"/>
                  <a:pt x="6613615" y="1469485"/>
                  <a:pt x="6644798" y="1474998"/>
                </a:cubicBezTo>
                <a:cubicBezTo>
                  <a:pt x="6650374" y="1474582"/>
                  <a:pt x="6655702" y="1475523"/>
                  <a:pt x="6661011" y="1476525"/>
                </a:cubicBezTo>
                <a:lnTo>
                  <a:pt x="6661128" y="1477664"/>
                </a:lnTo>
                <a:cubicBezTo>
                  <a:pt x="7019978" y="1536596"/>
                  <a:pt x="7301017" y="1815167"/>
                  <a:pt x="7351294" y="2165262"/>
                </a:cubicBezTo>
                <a:cubicBezTo>
                  <a:pt x="7351461" y="2165315"/>
                  <a:pt x="7351631" y="2165320"/>
                  <a:pt x="7351799" y="2165325"/>
                </a:cubicBezTo>
                <a:lnTo>
                  <a:pt x="7352340" y="2171962"/>
                </a:lnTo>
                <a:cubicBezTo>
                  <a:pt x="7357396" y="2201969"/>
                  <a:pt x="7359846" y="2232611"/>
                  <a:pt x="7359804" y="2263693"/>
                </a:cubicBezTo>
                <a:cubicBezTo>
                  <a:pt x="7361116" y="2269279"/>
                  <a:pt x="7361174" y="2274903"/>
                  <a:pt x="7361174" y="2280541"/>
                </a:cubicBezTo>
                <a:cubicBezTo>
                  <a:pt x="7361174" y="2284333"/>
                  <a:pt x="7361147" y="2288119"/>
                  <a:pt x="7360581" y="2291891"/>
                </a:cubicBezTo>
                <a:lnTo>
                  <a:pt x="7360082" y="2291858"/>
                </a:lnTo>
                <a:lnTo>
                  <a:pt x="7360056" y="2292349"/>
                </a:lnTo>
                <a:lnTo>
                  <a:pt x="7342938" y="2290736"/>
                </a:lnTo>
                <a:cubicBezTo>
                  <a:pt x="7310564" y="2290213"/>
                  <a:pt x="7278683" y="2287255"/>
                  <a:pt x="7247511" y="2281745"/>
                </a:cubicBezTo>
                <a:cubicBezTo>
                  <a:pt x="7241934" y="2282161"/>
                  <a:pt x="7236605" y="2281220"/>
                  <a:pt x="7231295" y="2280217"/>
                </a:cubicBezTo>
                <a:lnTo>
                  <a:pt x="7231179" y="2279078"/>
                </a:lnTo>
                <a:cubicBezTo>
                  <a:pt x="6872327" y="2220146"/>
                  <a:pt x="6591288" y="1941574"/>
                  <a:pt x="6541013" y="1591480"/>
                </a:cubicBezTo>
                <a:cubicBezTo>
                  <a:pt x="6540845" y="1591427"/>
                  <a:pt x="6540677" y="1591423"/>
                  <a:pt x="6540507" y="1591418"/>
                </a:cubicBezTo>
                <a:lnTo>
                  <a:pt x="6539969" y="1584794"/>
                </a:lnTo>
                <a:cubicBezTo>
                  <a:pt x="6534910" y="1554782"/>
                  <a:pt x="6532460" y="1524133"/>
                  <a:pt x="6532502" y="1493044"/>
                </a:cubicBezTo>
                <a:cubicBezTo>
                  <a:pt x="6531190" y="1487460"/>
                  <a:pt x="6531131" y="1481838"/>
                  <a:pt x="6531131" y="1476202"/>
                </a:cubicBezTo>
                <a:lnTo>
                  <a:pt x="6531725" y="1464852"/>
                </a:lnTo>
                <a:lnTo>
                  <a:pt x="6532223" y="1464884"/>
                </a:lnTo>
                <a:close/>
                <a:moveTo>
                  <a:pt x="6518461" y="1464394"/>
                </a:moveTo>
                <a:lnTo>
                  <a:pt x="6518487" y="1464884"/>
                </a:lnTo>
                <a:lnTo>
                  <a:pt x="6518985" y="1464852"/>
                </a:lnTo>
                <a:lnTo>
                  <a:pt x="6519579" y="1476202"/>
                </a:lnTo>
                <a:cubicBezTo>
                  <a:pt x="6519579" y="1481838"/>
                  <a:pt x="6519520" y="1487460"/>
                  <a:pt x="6518208" y="1493044"/>
                </a:cubicBezTo>
                <a:cubicBezTo>
                  <a:pt x="6518250" y="1524133"/>
                  <a:pt x="6515800" y="1554782"/>
                  <a:pt x="6510741" y="1584794"/>
                </a:cubicBezTo>
                <a:lnTo>
                  <a:pt x="6510203" y="1591418"/>
                </a:lnTo>
                <a:cubicBezTo>
                  <a:pt x="6510033" y="1591423"/>
                  <a:pt x="6509865" y="1591427"/>
                  <a:pt x="6509697" y="1591480"/>
                </a:cubicBezTo>
                <a:cubicBezTo>
                  <a:pt x="6459422" y="1941574"/>
                  <a:pt x="6178383" y="2220146"/>
                  <a:pt x="5819531" y="2279078"/>
                </a:cubicBezTo>
                <a:lnTo>
                  <a:pt x="5819415" y="2280217"/>
                </a:lnTo>
                <a:cubicBezTo>
                  <a:pt x="5814105" y="2281220"/>
                  <a:pt x="5808776" y="2282161"/>
                  <a:pt x="5803199" y="2281745"/>
                </a:cubicBezTo>
                <a:cubicBezTo>
                  <a:pt x="5772027" y="2287255"/>
                  <a:pt x="5740146" y="2290213"/>
                  <a:pt x="5707772" y="2290736"/>
                </a:cubicBezTo>
                <a:lnTo>
                  <a:pt x="5690654" y="2292349"/>
                </a:lnTo>
                <a:lnTo>
                  <a:pt x="5690628" y="2291858"/>
                </a:lnTo>
                <a:lnTo>
                  <a:pt x="5690129" y="2291891"/>
                </a:lnTo>
                <a:cubicBezTo>
                  <a:pt x="5689563" y="2288119"/>
                  <a:pt x="5689536" y="2284333"/>
                  <a:pt x="5689536" y="2280541"/>
                </a:cubicBezTo>
                <a:cubicBezTo>
                  <a:pt x="5689536" y="2274903"/>
                  <a:pt x="5689594" y="2269279"/>
                  <a:pt x="5690906" y="2263693"/>
                </a:cubicBezTo>
                <a:cubicBezTo>
                  <a:pt x="5690864" y="2232611"/>
                  <a:pt x="5693314" y="2201969"/>
                  <a:pt x="5698370" y="2171962"/>
                </a:cubicBezTo>
                <a:lnTo>
                  <a:pt x="5698911" y="2165325"/>
                </a:lnTo>
                <a:cubicBezTo>
                  <a:pt x="5699079" y="2165320"/>
                  <a:pt x="5699249" y="2165315"/>
                  <a:pt x="5699416" y="2165262"/>
                </a:cubicBezTo>
                <a:cubicBezTo>
                  <a:pt x="5749693" y="1815167"/>
                  <a:pt x="6030732" y="1536596"/>
                  <a:pt x="6389582" y="1477664"/>
                </a:cubicBezTo>
                <a:lnTo>
                  <a:pt x="6389699" y="1476525"/>
                </a:lnTo>
                <a:cubicBezTo>
                  <a:pt x="6395008" y="1475523"/>
                  <a:pt x="6400336" y="1474582"/>
                  <a:pt x="6405912" y="1474998"/>
                </a:cubicBezTo>
                <a:cubicBezTo>
                  <a:pt x="6437095" y="1469485"/>
                  <a:pt x="6468988" y="1466527"/>
                  <a:pt x="6501373" y="1466004"/>
                </a:cubicBezTo>
                <a:close/>
                <a:moveTo>
                  <a:pt x="4840098" y="1464394"/>
                </a:moveTo>
                <a:lnTo>
                  <a:pt x="4857185" y="1466004"/>
                </a:lnTo>
                <a:cubicBezTo>
                  <a:pt x="4889571" y="1466527"/>
                  <a:pt x="4921463" y="1469485"/>
                  <a:pt x="4952647" y="1474998"/>
                </a:cubicBezTo>
                <a:cubicBezTo>
                  <a:pt x="4958223" y="1474582"/>
                  <a:pt x="4963551" y="1475523"/>
                  <a:pt x="4968859" y="1476525"/>
                </a:cubicBezTo>
                <a:lnTo>
                  <a:pt x="4968976" y="1477664"/>
                </a:lnTo>
                <a:cubicBezTo>
                  <a:pt x="5327827" y="1536596"/>
                  <a:pt x="5608866" y="1815167"/>
                  <a:pt x="5659142" y="2165262"/>
                </a:cubicBezTo>
                <a:cubicBezTo>
                  <a:pt x="5659310" y="2165315"/>
                  <a:pt x="5659479" y="2165320"/>
                  <a:pt x="5659648" y="2165325"/>
                </a:cubicBezTo>
                <a:lnTo>
                  <a:pt x="5660188" y="2171962"/>
                </a:lnTo>
                <a:cubicBezTo>
                  <a:pt x="5665245" y="2201969"/>
                  <a:pt x="5667694" y="2232611"/>
                  <a:pt x="5667652" y="2263693"/>
                </a:cubicBezTo>
                <a:cubicBezTo>
                  <a:pt x="5668964" y="2269279"/>
                  <a:pt x="5669023" y="2274903"/>
                  <a:pt x="5669023" y="2280541"/>
                </a:cubicBezTo>
                <a:cubicBezTo>
                  <a:pt x="5669023" y="2284333"/>
                  <a:pt x="5668996" y="2288119"/>
                  <a:pt x="5668430" y="2291891"/>
                </a:cubicBezTo>
                <a:lnTo>
                  <a:pt x="5667931" y="2291858"/>
                </a:lnTo>
                <a:lnTo>
                  <a:pt x="5667905" y="2292349"/>
                </a:lnTo>
                <a:lnTo>
                  <a:pt x="5650786" y="2290736"/>
                </a:lnTo>
                <a:cubicBezTo>
                  <a:pt x="5618412" y="2290213"/>
                  <a:pt x="5586532" y="2287255"/>
                  <a:pt x="5555360" y="2281745"/>
                </a:cubicBezTo>
                <a:cubicBezTo>
                  <a:pt x="5549783" y="2282161"/>
                  <a:pt x="5544454" y="2281220"/>
                  <a:pt x="5539143" y="2280217"/>
                </a:cubicBezTo>
                <a:lnTo>
                  <a:pt x="5539027" y="2279078"/>
                </a:lnTo>
                <a:cubicBezTo>
                  <a:pt x="5180176" y="2220146"/>
                  <a:pt x="4899137" y="1941574"/>
                  <a:pt x="4848861" y="1591480"/>
                </a:cubicBezTo>
                <a:cubicBezTo>
                  <a:pt x="4848694" y="1591427"/>
                  <a:pt x="4848525" y="1591423"/>
                  <a:pt x="4848356" y="1591418"/>
                </a:cubicBezTo>
                <a:lnTo>
                  <a:pt x="4847817" y="1584794"/>
                </a:lnTo>
                <a:cubicBezTo>
                  <a:pt x="4842759" y="1554782"/>
                  <a:pt x="4840308" y="1524133"/>
                  <a:pt x="4840350" y="1493044"/>
                </a:cubicBezTo>
                <a:cubicBezTo>
                  <a:pt x="4839038" y="1487460"/>
                  <a:pt x="4838980" y="1481838"/>
                  <a:pt x="4838980" y="1476202"/>
                </a:cubicBezTo>
                <a:lnTo>
                  <a:pt x="4839574" y="1464852"/>
                </a:lnTo>
                <a:lnTo>
                  <a:pt x="4840072" y="1464884"/>
                </a:lnTo>
                <a:close/>
                <a:moveTo>
                  <a:pt x="4826310" y="1464394"/>
                </a:moveTo>
                <a:lnTo>
                  <a:pt x="4826336" y="1464884"/>
                </a:lnTo>
                <a:lnTo>
                  <a:pt x="4826834" y="1464852"/>
                </a:lnTo>
                <a:lnTo>
                  <a:pt x="4827428" y="1476202"/>
                </a:lnTo>
                <a:cubicBezTo>
                  <a:pt x="4827428" y="1481838"/>
                  <a:pt x="4827369" y="1487460"/>
                  <a:pt x="4826057" y="1493044"/>
                </a:cubicBezTo>
                <a:cubicBezTo>
                  <a:pt x="4826099" y="1524133"/>
                  <a:pt x="4823649" y="1554782"/>
                  <a:pt x="4818590" y="1584794"/>
                </a:cubicBezTo>
                <a:lnTo>
                  <a:pt x="4818052" y="1591418"/>
                </a:lnTo>
                <a:cubicBezTo>
                  <a:pt x="4817882" y="1591423"/>
                  <a:pt x="4817714" y="1591427"/>
                  <a:pt x="4817546" y="1591480"/>
                </a:cubicBezTo>
                <a:cubicBezTo>
                  <a:pt x="4767271" y="1941574"/>
                  <a:pt x="4486232" y="2220146"/>
                  <a:pt x="4127381" y="2279078"/>
                </a:cubicBezTo>
                <a:lnTo>
                  <a:pt x="4127264" y="2280217"/>
                </a:lnTo>
                <a:cubicBezTo>
                  <a:pt x="4121954" y="2281220"/>
                  <a:pt x="4116625" y="2282161"/>
                  <a:pt x="4111048" y="2281745"/>
                </a:cubicBezTo>
                <a:cubicBezTo>
                  <a:pt x="4079876" y="2287255"/>
                  <a:pt x="4047996" y="2290213"/>
                  <a:pt x="4015621" y="2290736"/>
                </a:cubicBezTo>
                <a:lnTo>
                  <a:pt x="3998503" y="2292349"/>
                </a:lnTo>
                <a:lnTo>
                  <a:pt x="3998477" y="2291858"/>
                </a:lnTo>
                <a:lnTo>
                  <a:pt x="3997978" y="2291891"/>
                </a:lnTo>
                <a:cubicBezTo>
                  <a:pt x="3997412" y="2288119"/>
                  <a:pt x="3997385" y="2284333"/>
                  <a:pt x="3997385" y="2280541"/>
                </a:cubicBezTo>
                <a:cubicBezTo>
                  <a:pt x="3997385" y="2274903"/>
                  <a:pt x="3997443" y="2269279"/>
                  <a:pt x="3998755" y="2263693"/>
                </a:cubicBezTo>
                <a:cubicBezTo>
                  <a:pt x="3998713" y="2232611"/>
                  <a:pt x="4001163" y="2201969"/>
                  <a:pt x="4006219" y="2171962"/>
                </a:cubicBezTo>
                <a:lnTo>
                  <a:pt x="4006760" y="2165325"/>
                </a:lnTo>
                <a:cubicBezTo>
                  <a:pt x="4006928" y="2165320"/>
                  <a:pt x="4007098" y="2165315"/>
                  <a:pt x="4007265" y="2165262"/>
                </a:cubicBezTo>
                <a:cubicBezTo>
                  <a:pt x="4057542" y="1815167"/>
                  <a:pt x="4338581" y="1536596"/>
                  <a:pt x="4697431" y="1477664"/>
                </a:cubicBezTo>
                <a:lnTo>
                  <a:pt x="4697548" y="1476525"/>
                </a:lnTo>
                <a:cubicBezTo>
                  <a:pt x="4702857" y="1475523"/>
                  <a:pt x="4708185" y="1474582"/>
                  <a:pt x="4713761" y="1474998"/>
                </a:cubicBezTo>
                <a:cubicBezTo>
                  <a:pt x="4744944" y="1469485"/>
                  <a:pt x="4776837" y="1466527"/>
                  <a:pt x="4809222" y="1466004"/>
                </a:cubicBezTo>
                <a:close/>
                <a:moveTo>
                  <a:pt x="3147947" y="1464394"/>
                </a:moveTo>
                <a:lnTo>
                  <a:pt x="3165034" y="1466004"/>
                </a:lnTo>
                <a:cubicBezTo>
                  <a:pt x="3197420" y="1466527"/>
                  <a:pt x="3229312" y="1469485"/>
                  <a:pt x="3260496" y="1474998"/>
                </a:cubicBezTo>
                <a:cubicBezTo>
                  <a:pt x="3266072" y="1474582"/>
                  <a:pt x="3271400" y="1475523"/>
                  <a:pt x="3276708" y="1476525"/>
                </a:cubicBezTo>
                <a:lnTo>
                  <a:pt x="3276826" y="1477664"/>
                </a:lnTo>
                <a:cubicBezTo>
                  <a:pt x="3635676" y="1536596"/>
                  <a:pt x="3916715" y="1815167"/>
                  <a:pt x="3966991" y="2165262"/>
                </a:cubicBezTo>
                <a:cubicBezTo>
                  <a:pt x="3967159" y="2165315"/>
                  <a:pt x="3967328" y="2165320"/>
                  <a:pt x="3967497" y="2165325"/>
                </a:cubicBezTo>
                <a:lnTo>
                  <a:pt x="3968037" y="2171962"/>
                </a:lnTo>
                <a:cubicBezTo>
                  <a:pt x="3973094" y="2201969"/>
                  <a:pt x="3975543" y="2232611"/>
                  <a:pt x="3975501" y="2263693"/>
                </a:cubicBezTo>
                <a:cubicBezTo>
                  <a:pt x="3976813" y="2269279"/>
                  <a:pt x="3976872" y="2274903"/>
                  <a:pt x="3976872" y="2280541"/>
                </a:cubicBezTo>
                <a:cubicBezTo>
                  <a:pt x="3976872" y="2284333"/>
                  <a:pt x="3976845" y="2288119"/>
                  <a:pt x="3976279" y="2291891"/>
                </a:cubicBezTo>
                <a:lnTo>
                  <a:pt x="3975780" y="2291858"/>
                </a:lnTo>
                <a:lnTo>
                  <a:pt x="3975754" y="2292349"/>
                </a:lnTo>
                <a:lnTo>
                  <a:pt x="3958635" y="2290736"/>
                </a:lnTo>
                <a:cubicBezTo>
                  <a:pt x="3926261" y="2290213"/>
                  <a:pt x="3894381" y="2287255"/>
                  <a:pt x="3863209" y="2281745"/>
                </a:cubicBezTo>
                <a:cubicBezTo>
                  <a:pt x="3857632" y="2282161"/>
                  <a:pt x="3852303" y="2281220"/>
                  <a:pt x="3846992" y="2280217"/>
                </a:cubicBezTo>
                <a:lnTo>
                  <a:pt x="3846876" y="2279078"/>
                </a:lnTo>
                <a:cubicBezTo>
                  <a:pt x="3488025" y="2220146"/>
                  <a:pt x="3206986" y="1941574"/>
                  <a:pt x="3156710" y="1591480"/>
                </a:cubicBezTo>
                <a:cubicBezTo>
                  <a:pt x="3156543" y="1591427"/>
                  <a:pt x="3156374" y="1591423"/>
                  <a:pt x="3156205" y="1591418"/>
                </a:cubicBezTo>
                <a:lnTo>
                  <a:pt x="3155667" y="1584794"/>
                </a:lnTo>
                <a:cubicBezTo>
                  <a:pt x="3150608" y="1554782"/>
                  <a:pt x="3148157" y="1524133"/>
                  <a:pt x="3148199" y="1493044"/>
                </a:cubicBezTo>
                <a:cubicBezTo>
                  <a:pt x="3146887" y="1487460"/>
                  <a:pt x="3146829" y="1481838"/>
                  <a:pt x="3146829" y="1476202"/>
                </a:cubicBezTo>
                <a:lnTo>
                  <a:pt x="3147423" y="1464852"/>
                </a:lnTo>
                <a:lnTo>
                  <a:pt x="3147921" y="1464884"/>
                </a:lnTo>
                <a:close/>
                <a:moveTo>
                  <a:pt x="3134159" y="1464394"/>
                </a:moveTo>
                <a:lnTo>
                  <a:pt x="3134185" y="1464884"/>
                </a:lnTo>
                <a:lnTo>
                  <a:pt x="3134683" y="1464852"/>
                </a:lnTo>
                <a:lnTo>
                  <a:pt x="3135277" y="1476202"/>
                </a:lnTo>
                <a:cubicBezTo>
                  <a:pt x="3135277" y="1481838"/>
                  <a:pt x="3135218" y="1487460"/>
                  <a:pt x="3133906" y="1493044"/>
                </a:cubicBezTo>
                <a:cubicBezTo>
                  <a:pt x="3133948" y="1524133"/>
                  <a:pt x="3131498" y="1554782"/>
                  <a:pt x="3126439" y="1584794"/>
                </a:cubicBezTo>
                <a:lnTo>
                  <a:pt x="3125901" y="1591418"/>
                </a:lnTo>
                <a:cubicBezTo>
                  <a:pt x="3125731" y="1591423"/>
                  <a:pt x="3125563" y="1591427"/>
                  <a:pt x="3125395" y="1591480"/>
                </a:cubicBezTo>
                <a:cubicBezTo>
                  <a:pt x="3075120" y="1941574"/>
                  <a:pt x="2794081" y="2220146"/>
                  <a:pt x="2435230" y="2279078"/>
                </a:cubicBezTo>
                <a:lnTo>
                  <a:pt x="2435113" y="2280217"/>
                </a:lnTo>
                <a:cubicBezTo>
                  <a:pt x="2429803" y="2281220"/>
                  <a:pt x="2424474" y="2282161"/>
                  <a:pt x="2418897" y="2281745"/>
                </a:cubicBezTo>
                <a:cubicBezTo>
                  <a:pt x="2387725" y="2287255"/>
                  <a:pt x="2355845" y="2290213"/>
                  <a:pt x="2323470" y="2290736"/>
                </a:cubicBezTo>
                <a:lnTo>
                  <a:pt x="2306352" y="2292349"/>
                </a:lnTo>
                <a:lnTo>
                  <a:pt x="2306326" y="2291858"/>
                </a:lnTo>
                <a:lnTo>
                  <a:pt x="2305827" y="2291891"/>
                </a:lnTo>
                <a:cubicBezTo>
                  <a:pt x="2305261" y="2288119"/>
                  <a:pt x="2305234" y="2284333"/>
                  <a:pt x="2305234" y="2280541"/>
                </a:cubicBezTo>
                <a:cubicBezTo>
                  <a:pt x="2305234" y="2274903"/>
                  <a:pt x="2305292" y="2269279"/>
                  <a:pt x="2306604" y="2263693"/>
                </a:cubicBezTo>
                <a:cubicBezTo>
                  <a:pt x="2306562" y="2232611"/>
                  <a:pt x="2309012" y="2201969"/>
                  <a:pt x="2314068" y="2171962"/>
                </a:cubicBezTo>
                <a:lnTo>
                  <a:pt x="2314609" y="2165325"/>
                </a:lnTo>
                <a:cubicBezTo>
                  <a:pt x="2314777" y="2165320"/>
                  <a:pt x="2314947" y="2165315"/>
                  <a:pt x="2315114" y="2165262"/>
                </a:cubicBezTo>
                <a:cubicBezTo>
                  <a:pt x="2365391" y="1815167"/>
                  <a:pt x="2646430" y="1536596"/>
                  <a:pt x="3005280" y="1477664"/>
                </a:cubicBezTo>
                <a:lnTo>
                  <a:pt x="3005397" y="1476525"/>
                </a:lnTo>
                <a:cubicBezTo>
                  <a:pt x="3010706" y="1475523"/>
                  <a:pt x="3016034" y="1474582"/>
                  <a:pt x="3021610" y="1474998"/>
                </a:cubicBezTo>
                <a:cubicBezTo>
                  <a:pt x="3052793" y="1469485"/>
                  <a:pt x="3084686" y="1466527"/>
                  <a:pt x="3117071" y="1466004"/>
                </a:cubicBezTo>
                <a:close/>
                <a:moveTo>
                  <a:pt x="1455796" y="1464394"/>
                </a:moveTo>
                <a:lnTo>
                  <a:pt x="1472883" y="1466004"/>
                </a:lnTo>
                <a:cubicBezTo>
                  <a:pt x="1505269" y="1466527"/>
                  <a:pt x="1537161" y="1469485"/>
                  <a:pt x="1568345" y="1474998"/>
                </a:cubicBezTo>
                <a:cubicBezTo>
                  <a:pt x="1573921" y="1474582"/>
                  <a:pt x="1579249" y="1475523"/>
                  <a:pt x="1584557" y="1476525"/>
                </a:cubicBezTo>
                <a:lnTo>
                  <a:pt x="1584675" y="1477664"/>
                </a:lnTo>
                <a:cubicBezTo>
                  <a:pt x="1943525" y="1536596"/>
                  <a:pt x="2224564" y="1815167"/>
                  <a:pt x="2274840" y="2165262"/>
                </a:cubicBezTo>
                <a:cubicBezTo>
                  <a:pt x="2275008" y="2165315"/>
                  <a:pt x="2275177" y="2165320"/>
                  <a:pt x="2275346" y="2165325"/>
                </a:cubicBezTo>
                <a:lnTo>
                  <a:pt x="2275886" y="2171962"/>
                </a:lnTo>
                <a:cubicBezTo>
                  <a:pt x="2280943" y="2201969"/>
                  <a:pt x="2283392" y="2232611"/>
                  <a:pt x="2283350" y="2263693"/>
                </a:cubicBezTo>
                <a:cubicBezTo>
                  <a:pt x="2284662" y="2269279"/>
                  <a:pt x="2284721" y="2274903"/>
                  <a:pt x="2284721" y="2280541"/>
                </a:cubicBezTo>
                <a:cubicBezTo>
                  <a:pt x="2284721" y="2284333"/>
                  <a:pt x="2284694" y="2288119"/>
                  <a:pt x="2284128" y="2291891"/>
                </a:cubicBezTo>
                <a:lnTo>
                  <a:pt x="2283629" y="2291858"/>
                </a:lnTo>
                <a:lnTo>
                  <a:pt x="2283603" y="2292349"/>
                </a:lnTo>
                <a:lnTo>
                  <a:pt x="2266484" y="2290736"/>
                </a:lnTo>
                <a:cubicBezTo>
                  <a:pt x="2234110" y="2290213"/>
                  <a:pt x="2202230" y="2287255"/>
                  <a:pt x="2171058" y="2281745"/>
                </a:cubicBezTo>
                <a:cubicBezTo>
                  <a:pt x="2165481" y="2282161"/>
                  <a:pt x="2160152" y="2281220"/>
                  <a:pt x="2154841" y="2280217"/>
                </a:cubicBezTo>
                <a:lnTo>
                  <a:pt x="2154725" y="2279078"/>
                </a:lnTo>
                <a:cubicBezTo>
                  <a:pt x="1795874" y="2220146"/>
                  <a:pt x="1514835" y="1941574"/>
                  <a:pt x="1464559" y="1591480"/>
                </a:cubicBezTo>
                <a:cubicBezTo>
                  <a:pt x="1464392" y="1591427"/>
                  <a:pt x="1464223" y="1591423"/>
                  <a:pt x="1464054" y="1591418"/>
                </a:cubicBezTo>
                <a:lnTo>
                  <a:pt x="1463515" y="1584794"/>
                </a:lnTo>
                <a:cubicBezTo>
                  <a:pt x="1458457" y="1554782"/>
                  <a:pt x="1456006" y="1524133"/>
                  <a:pt x="1456048" y="1493044"/>
                </a:cubicBezTo>
                <a:cubicBezTo>
                  <a:pt x="1454736" y="1487460"/>
                  <a:pt x="1454678" y="1481838"/>
                  <a:pt x="1454678" y="1476202"/>
                </a:cubicBezTo>
                <a:lnTo>
                  <a:pt x="1455272" y="1464852"/>
                </a:lnTo>
                <a:lnTo>
                  <a:pt x="1455770" y="1464884"/>
                </a:lnTo>
                <a:close/>
                <a:moveTo>
                  <a:pt x="1442008" y="1464394"/>
                </a:moveTo>
                <a:lnTo>
                  <a:pt x="1442034" y="1464884"/>
                </a:lnTo>
                <a:lnTo>
                  <a:pt x="1442532" y="1464852"/>
                </a:lnTo>
                <a:lnTo>
                  <a:pt x="1443126" y="1476202"/>
                </a:lnTo>
                <a:cubicBezTo>
                  <a:pt x="1443126" y="1481838"/>
                  <a:pt x="1443067" y="1487460"/>
                  <a:pt x="1441755" y="1493044"/>
                </a:cubicBezTo>
                <a:cubicBezTo>
                  <a:pt x="1441797" y="1524133"/>
                  <a:pt x="1439347" y="1554782"/>
                  <a:pt x="1434288" y="1584794"/>
                </a:cubicBezTo>
                <a:lnTo>
                  <a:pt x="1433750" y="1591418"/>
                </a:lnTo>
                <a:cubicBezTo>
                  <a:pt x="1433580" y="1591423"/>
                  <a:pt x="1433412" y="1591427"/>
                  <a:pt x="1433244" y="1591480"/>
                </a:cubicBezTo>
                <a:cubicBezTo>
                  <a:pt x="1382969" y="1941574"/>
                  <a:pt x="1101930" y="2220146"/>
                  <a:pt x="743079" y="2279078"/>
                </a:cubicBezTo>
                <a:lnTo>
                  <a:pt x="742962" y="2280217"/>
                </a:lnTo>
                <a:cubicBezTo>
                  <a:pt x="737652" y="2281220"/>
                  <a:pt x="732323" y="2282161"/>
                  <a:pt x="726746" y="2281745"/>
                </a:cubicBezTo>
                <a:cubicBezTo>
                  <a:pt x="695574" y="2287255"/>
                  <a:pt x="663693" y="2290213"/>
                  <a:pt x="631319" y="2290736"/>
                </a:cubicBezTo>
                <a:lnTo>
                  <a:pt x="614201" y="2292349"/>
                </a:lnTo>
                <a:lnTo>
                  <a:pt x="614175" y="2291858"/>
                </a:lnTo>
                <a:lnTo>
                  <a:pt x="613676" y="2291891"/>
                </a:lnTo>
                <a:cubicBezTo>
                  <a:pt x="613110" y="2288119"/>
                  <a:pt x="613083" y="2284333"/>
                  <a:pt x="613083" y="2280541"/>
                </a:cubicBezTo>
                <a:cubicBezTo>
                  <a:pt x="613083" y="2274903"/>
                  <a:pt x="613141" y="2269279"/>
                  <a:pt x="614453" y="2263693"/>
                </a:cubicBezTo>
                <a:cubicBezTo>
                  <a:pt x="614411" y="2232611"/>
                  <a:pt x="616861" y="2201969"/>
                  <a:pt x="621917" y="2171962"/>
                </a:cubicBezTo>
                <a:lnTo>
                  <a:pt x="622458" y="2165325"/>
                </a:lnTo>
                <a:cubicBezTo>
                  <a:pt x="622626" y="2165320"/>
                  <a:pt x="622796" y="2165315"/>
                  <a:pt x="622963" y="2165262"/>
                </a:cubicBezTo>
                <a:cubicBezTo>
                  <a:pt x="673240" y="1815167"/>
                  <a:pt x="954279" y="1536596"/>
                  <a:pt x="1313129" y="1477664"/>
                </a:cubicBezTo>
                <a:lnTo>
                  <a:pt x="1313246" y="1476525"/>
                </a:lnTo>
                <a:cubicBezTo>
                  <a:pt x="1318555" y="1475523"/>
                  <a:pt x="1323883" y="1474582"/>
                  <a:pt x="1329459" y="1474998"/>
                </a:cubicBezTo>
                <a:cubicBezTo>
                  <a:pt x="1360642" y="1469485"/>
                  <a:pt x="1392535" y="1466527"/>
                  <a:pt x="1424920" y="1466004"/>
                </a:cubicBezTo>
                <a:close/>
                <a:moveTo>
                  <a:pt x="10909360" y="750600"/>
                </a:moveTo>
                <a:cubicBezTo>
                  <a:pt x="10962636" y="1021506"/>
                  <a:pt x="11177479" y="1236303"/>
                  <a:pt x="11452669" y="1295446"/>
                </a:cubicBezTo>
                <a:cubicBezTo>
                  <a:pt x="11399394" y="1024540"/>
                  <a:pt x="11184550" y="809743"/>
                  <a:pt x="10909360" y="750600"/>
                </a:cubicBezTo>
                <a:close/>
                <a:moveTo>
                  <a:pt x="10602109" y="750600"/>
                </a:moveTo>
                <a:cubicBezTo>
                  <a:pt x="10326919" y="809743"/>
                  <a:pt x="10112075" y="1024540"/>
                  <a:pt x="10058800" y="1295446"/>
                </a:cubicBezTo>
                <a:cubicBezTo>
                  <a:pt x="10333990" y="1236303"/>
                  <a:pt x="10548833" y="1021506"/>
                  <a:pt x="10602109" y="750600"/>
                </a:cubicBezTo>
                <a:close/>
                <a:moveTo>
                  <a:pt x="9217207" y="750600"/>
                </a:moveTo>
                <a:cubicBezTo>
                  <a:pt x="9270483" y="1021506"/>
                  <a:pt x="9485326" y="1236303"/>
                  <a:pt x="9760516" y="1295446"/>
                </a:cubicBezTo>
                <a:cubicBezTo>
                  <a:pt x="9707241" y="1024540"/>
                  <a:pt x="9492397" y="809743"/>
                  <a:pt x="9217207" y="750600"/>
                </a:cubicBezTo>
                <a:close/>
                <a:moveTo>
                  <a:pt x="8909958" y="750600"/>
                </a:moveTo>
                <a:cubicBezTo>
                  <a:pt x="8634768" y="809743"/>
                  <a:pt x="8419924" y="1024540"/>
                  <a:pt x="8366649" y="1295446"/>
                </a:cubicBezTo>
                <a:cubicBezTo>
                  <a:pt x="8641839" y="1236303"/>
                  <a:pt x="8856682" y="1021506"/>
                  <a:pt x="8909958" y="750600"/>
                </a:cubicBezTo>
                <a:close/>
                <a:moveTo>
                  <a:pt x="7525056" y="750600"/>
                </a:moveTo>
                <a:cubicBezTo>
                  <a:pt x="7578332" y="1021506"/>
                  <a:pt x="7793175" y="1236303"/>
                  <a:pt x="8068365" y="1295446"/>
                </a:cubicBezTo>
                <a:cubicBezTo>
                  <a:pt x="8015090" y="1024540"/>
                  <a:pt x="7800246" y="809743"/>
                  <a:pt x="7525056" y="750600"/>
                </a:cubicBezTo>
                <a:close/>
                <a:moveTo>
                  <a:pt x="7217807" y="750600"/>
                </a:moveTo>
                <a:cubicBezTo>
                  <a:pt x="6942617" y="809743"/>
                  <a:pt x="6727773" y="1024540"/>
                  <a:pt x="6674498" y="1295446"/>
                </a:cubicBezTo>
                <a:cubicBezTo>
                  <a:pt x="6949688" y="1236303"/>
                  <a:pt x="7164531" y="1021506"/>
                  <a:pt x="7217807" y="750600"/>
                </a:cubicBezTo>
                <a:close/>
                <a:moveTo>
                  <a:pt x="5832905" y="750600"/>
                </a:moveTo>
                <a:cubicBezTo>
                  <a:pt x="5886181" y="1021506"/>
                  <a:pt x="6101024" y="1236303"/>
                  <a:pt x="6376214" y="1295446"/>
                </a:cubicBezTo>
                <a:cubicBezTo>
                  <a:pt x="6322939" y="1024540"/>
                  <a:pt x="6108095" y="809743"/>
                  <a:pt x="5832905" y="750600"/>
                </a:cubicBezTo>
                <a:close/>
                <a:moveTo>
                  <a:pt x="5525656" y="750600"/>
                </a:moveTo>
                <a:cubicBezTo>
                  <a:pt x="5250466" y="809743"/>
                  <a:pt x="5035622" y="1024540"/>
                  <a:pt x="4982347" y="1295446"/>
                </a:cubicBezTo>
                <a:cubicBezTo>
                  <a:pt x="5257537" y="1236303"/>
                  <a:pt x="5472380" y="1021506"/>
                  <a:pt x="5525656" y="750600"/>
                </a:cubicBezTo>
                <a:close/>
                <a:moveTo>
                  <a:pt x="4140754" y="750600"/>
                </a:moveTo>
                <a:cubicBezTo>
                  <a:pt x="4194030" y="1021506"/>
                  <a:pt x="4408873" y="1236303"/>
                  <a:pt x="4684063" y="1295446"/>
                </a:cubicBezTo>
                <a:cubicBezTo>
                  <a:pt x="4630788" y="1024540"/>
                  <a:pt x="4415944" y="809743"/>
                  <a:pt x="4140754" y="750600"/>
                </a:cubicBezTo>
                <a:close/>
                <a:moveTo>
                  <a:pt x="3833505" y="750600"/>
                </a:moveTo>
                <a:cubicBezTo>
                  <a:pt x="3558315" y="809743"/>
                  <a:pt x="3343471" y="1024540"/>
                  <a:pt x="3290196" y="1295446"/>
                </a:cubicBezTo>
                <a:cubicBezTo>
                  <a:pt x="3565386" y="1236303"/>
                  <a:pt x="3780229" y="1021506"/>
                  <a:pt x="3833505" y="750600"/>
                </a:cubicBezTo>
                <a:close/>
                <a:moveTo>
                  <a:pt x="2448603" y="750600"/>
                </a:moveTo>
                <a:cubicBezTo>
                  <a:pt x="2501879" y="1021506"/>
                  <a:pt x="2716722" y="1236303"/>
                  <a:pt x="2991912" y="1295446"/>
                </a:cubicBezTo>
                <a:cubicBezTo>
                  <a:pt x="2938637" y="1024540"/>
                  <a:pt x="2723793" y="809743"/>
                  <a:pt x="2448603" y="750600"/>
                </a:cubicBezTo>
                <a:close/>
                <a:moveTo>
                  <a:pt x="2141354" y="750600"/>
                </a:moveTo>
                <a:cubicBezTo>
                  <a:pt x="1866164" y="809743"/>
                  <a:pt x="1651320" y="1024540"/>
                  <a:pt x="1598045" y="1295446"/>
                </a:cubicBezTo>
                <a:cubicBezTo>
                  <a:pt x="1873235" y="1236303"/>
                  <a:pt x="2088078" y="1021506"/>
                  <a:pt x="2141354" y="750600"/>
                </a:cubicBezTo>
                <a:close/>
                <a:moveTo>
                  <a:pt x="756452" y="750600"/>
                </a:moveTo>
                <a:cubicBezTo>
                  <a:pt x="809728" y="1021506"/>
                  <a:pt x="1024571" y="1236303"/>
                  <a:pt x="1299761" y="1295446"/>
                </a:cubicBezTo>
                <a:cubicBezTo>
                  <a:pt x="1246486" y="1024540"/>
                  <a:pt x="1031642" y="809743"/>
                  <a:pt x="756452" y="750600"/>
                </a:cubicBezTo>
                <a:close/>
                <a:moveTo>
                  <a:pt x="12192000" y="647790"/>
                </a:moveTo>
                <a:lnTo>
                  <a:pt x="12192000" y="780838"/>
                </a:lnTo>
                <a:cubicBezTo>
                  <a:pt x="11966807" y="865550"/>
                  <a:pt x="11797421" y="1059155"/>
                  <a:pt x="11750953" y="1295446"/>
                </a:cubicBezTo>
                <a:cubicBezTo>
                  <a:pt x="11935988" y="1255679"/>
                  <a:pt x="12093739" y="1145540"/>
                  <a:pt x="12192000" y="994335"/>
                </a:cubicBezTo>
                <a:lnTo>
                  <a:pt x="12192000" y="1195909"/>
                </a:lnTo>
                <a:cubicBezTo>
                  <a:pt x="12071770" y="1314911"/>
                  <a:pt x="11914089" y="1397686"/>
                  <a:pt x="11737582" y="1426902"/>
                </a:cubicBezTo>
                <a:lnTo>
                  <a:pt x="11737466" y="1428050"/>
                </a:lnTo>
                <a:cubicBezTo>
                  <a:pt x="11732155" y="1429061"/>
                  <a:pt x="11726826" y="1430009"/>
                  <a:pt x="11721249" y="1429590"/>
                </a:cubicBezTo>
                <a:cubicBezTo>
                  <a:pt x="11690077" y="1435144"/>
                  <a:pt x="11658197" y="1438125"/>
                  <a:pt x="11625822" y="1438652"/>
                </a:cubicBezTo>
                <a:lnTo>
                  <a:pt x="11608704" y="1440278"/>
                </a:lnTo>
                <a:lnTo>
                  <a:pt x="11608678" y="1439783"/>
                </a:lnTo>
                <a:lnTo>
                  <a:pt x="11608179" y="1439816"/>
                </a:lnTo>
                <a:cubicBezTo>
                  <a:pt x="11607613" y="1436014"/>
                  <a:pt x="11607586" y="1432198"/>
                  <a:pt x="11607586" y="1428376"/>
                </a:cubicBezTo>
                <a:cubicBezTo>
                  <a:pt x="11607586" y="1422694"/>
                  <a:pt x="11607645" y="1417025"/>
                  <a:pt x="11608957" y="1411395"/>
                </a:cubicBezTo>
                <a:cubicBezTo>
                  <a:pt x="11608914" y="1380067"/>
                  <a:pt x="11611364" y="1349182"/>
                  <a:pt x="11616421" y="1318938"/>
                </a:cubicBezTo>
                <a:lnTo>
                  <a:pt x="11616961" y="1312248"/>
                </a:lnTo>
                <a:cubicBezTo>
                  <a:pt x="11617130" y="1312243"/>
                  <a:pt x="11617299" y="1312238"/>
                  <a:pt x="11617466" y="1312185"/>
                </a:cubicBezTo>
                <a:cubicBezTo>
                  <a:pt x="11662185" y="998329"/>
                  <a:pt x="11889463" y="741504"/>
                  <a:pt x="12192000" y="647790"/>
                </a:cubicBezTo>
                <a:close/>
                <a:moveTo>
                  <a:pt x="10767111" y="605769"/>
                </a:moveTo>
                <a:lnTo>
                  <a:pt x="10784198" y="607392"/>
                </a:lnTo>
                <a:cubicBezTo>
                  <a:pt x="10816584" y="607919"/>
                  <a:pt x="10848477" y="610900"/>
                  <a:pt x="10879660" y="616457"/>
                </a:cubicBezTo>
                <a:cubicBezTo>
                  <a:pt x="10885236" y="616038"/>
                  <a:pt x="10890564" y="616986"/>
                  <a:pt x="10895873" y="617996"/>
                </a:cubicBezTo>
                <a:lnTo>
                  <a:pt x="10895990" y="619144"/>
                </a:lnTo>
                <a:cubicBezTo>
                  <a:pt x="11254840" y="678542"/>
                  <a:pt x="11535879" y="959319"/>
                  <a:pt x="11586156" y="1312185"/>
                </a:cubicBezTo>
                <a:cubicBezTo>
                  <a:pt x="11586323" y="1312238"/>
                  <a:pt x="11586492" y="1312243"/>
                  <a:pt x="11586661" y="1312248"/>
                </a:cubicBezTo>
                <a:lnTo>
                  <a:pt x="11587201" y="1318938"/>
                </a:lnTo>
                <a:cubicBezTo>
                  <a:pt x="11592258" y="1349182"/>
                  <a:pt x="11594708" y="1380067"/>
                  <a:pt x="11594665" y="1411395"/>
                </a:cubicBezTo>
                <a:cubicBezTo>
                  <a:pt x="11595977" y="1417025"/>
                  <a:pt x="11596036" y="1422694"/>
                  <a:pt x="11596036" y="1428376"/>
                </a:cubicBezTo>
                <a:cubicBezTo>
                  <a:pt x="11596036" y="1432198"/>
                  <a:pt x="11596009" y="1436014"/>
                  <a:pt x="11595443" y="1439816"/>
                </a:cubicBezTo>
                <a:lnTo>
                  <a:pt x="11594944" y="1439783"/>
                </a:lnTo>
                <a:lnTo>
                  <a:pt x="11594918" y="1440278"/>
                </a:lnTo>
                <a:lnTo>
                  <a:pt x="11577800" y="1438652"/>
                </a:lnTo>
                <a:cubicBezTo>
                  <a:pt x="11545425" y="1438125"/>
                  <a:pt x="11513545" y="1435144"/>
                  <a:pt x="11482373" y="1429590"/>
                </a:cubicBezTo>
                <a:cubicBezTo>
                  <a:pt x="11476796" y="1430009"/>
                  <a:pt x="11471467" y="1429061"/>
                  <a:pt x="11466156" y="1428050"/>
                </a:cubicBezTo>
                <a:lnTo>
                  <a:pt x="11466040" y="1426902"/>
                </a:lnTo>
                <a:cubicBezTo>
                  <a:pt x="11107189" y="1367503"/>
                  <a:pt x="10826150" y="1086726"/>
                  <a:pt x="10775875" y="733861"/>
                </a:cubicBezTo>
                <a:cubicBezTo>
                  <a:pt x="10775707" y="733808"/>
                  <a:pt x="10775539" y="733803"/>
                  <a:pt x="10775369" y="733798"/>
                </a:cubicBezTo>
                <a:lnTo>
                  <a:pt x="10774831" y="727122"/>
                </a:lnTo>
                <a:cubicBezTo>
                  <a:pt x="10769772" y="696872"/>
                  <a:pt x="10767321" y="665981"/>
                  <a:pt x="10767364" y="634646"/>
                </a:cubicBezTo>
                <a:cubicBezTo>
                  <a:pt x="10766052" y="629018"/>
                  <a:pt x="10765993" y="623351"/>
                  <a:pt x="10765993" y="617670"/>
                </a:cubicBezTo>
                <a:lnTo>
                  <a:pt x="10766587" y="606230"/>
                </a:lnTo>
                <a:lnTo>
                  <a:pt x="10767085" y="606263"/>
                </a:lnTo>
                <a:close/>
                <a:moveTo>
                  <a:pt x="10744358" y="605769"/>
                </a:moveTo>
                <a:lnTo>
                  <a:pt x="10744384" y="606263"/>
                </a:lnTo>
                <a:lnTo>
                  <a:pt x="10744882" y="606230"/>
                </a:lnTo>
                <a:lnTo>
                  <a:pt x="10745476" y="617670"/>
                </a:lnTo>
                <a:cubicBezTo>
                  <a:pt x="10745476" y="623351"/>
                  <a:pt x="10745417" y="629018"/>
                  <a:pt x="10744105" y="634646"/>
                </a:cubicBezTo>
                <a:cubicBezTo>
                  <a:pt x="10744148" y="665981"/>
                  <a:pt x="10741697" y="696872"/>
                  <a:pt x="10736638" y="727122"/>
                </a:cubicBezTo>
                <a:lnTo>
                  <a:pt x="10736100" y="733798"/>
                </a:lnTo>
                <a:cubicBezTo>
                  <a:pt x="10735930" y="733803"/>
                  <a:pt x="10735762" y="733808"/>
                  <a:pt x="10735594" y="733861"/>
                </a:cubicBezTo>
                <a:cubicBezTo>
                  <a:pt x="10685319" y="1086726"/>
                  <a:pt x="10404280" y="1367503"/>
                  <a:pt x="10045429" y="1426902"/>
                </a:cubicBezTo>
                <a:lnTo>
                  <a:pt x="10045313" y="1428050"/>
                </a:lnTo>
                <a:cubicBezTo>
                  <a:pt x="10040002" y="1429061"/>
                  <a:pt x="10034673" y="1430009"/>
                  <a:pt x="10029096" y="1429590"/>
                </a:cubicBezTo>
                <a:cubicBezTo>
                  <a:pt x="9997924" y="1435144"/>
                  <a:pt x="9966044" y="1438125"/>
                  <a:pt x="9933669" y="1438652"/>
                </a:cubicBezTo>
                <a:lnTo>
                  <a:pt x="9916551" y="1440278"/>
                </a:lnTo>
                <a:lnTo>
                  <a:pt x="9916525" y="1439783"/>
                </a:lnTo>
                <a:lnTo>
                  <a:pt x="9916026" y="1439816"/>
                </a:lnTo>
                <a:cubicBezTo>
                  <a:pt x="9915460" y="1436014"/>
                  <a:pt x="9915433" y="1432198"/>
                  <a:pt x="9915433" y="1428376"/>
                </a:cubicBezTo>
                <a:cubicBezTo>
                  <a:pt x="9915433" y="1422694"/>
                  <a:pt x="9915492" y="1417025"/>
                  <a:pt x="9916804" y="1411395"/>
                </a:cubicBezTo>
                <a:cubicBezTo>
                  <a:pt x="9916761" y="1380067"/>
                  <a:pt x="9919211" y="1349182"/>
                  <a:pt x="9924268" y="1318938"/>
                </a:cubicBezTo>
                <a:lnTo>
                  <a:pt x="9924808" y="1312248"/>
                </a:lnTo>
                <a:cubicBezTo>
                  <a:pt x="9924977" y="1312243"/>
                  <a:pt x="9925146" y="1312238"/>
                  <a:pt x="9925314" y="1312185"/>
                </a:cubicBezTo>
                <a:cubicBezTo>
                  <a:pt x="9975590" y="959319"/>
                  <a:pt x="10256629" y="678542"/>
                  <a:pt x="10615479" y="619144"/>
                </a:cubicBezTo>
                <a:lnTo>
                  <a:pt x="10615596" y="617996"/>
                </a:lnTo>
                <a:cubicBezTo>
                  <a:pt x="10620905" y="616986"/>
                  <a:pt x="10626233" y="616038"/>
                  <a:pt x="10631809" y="616457"/>
                </a:cubicBezTo>
                <a:cubicBezTo>
                  <a:pt x="10662992" y="610900"/>
                  <a:pt x="10694885" y="607919"/>
                  <a:pt x="10727271" y="607392"/>
                </a:cubicBezTo>
                <a:close/>
                <a:moveTo>
                  <a:pt x="9074958" y="605769"/>
                </a:moveTo>
                <a:lnTo>
                  <a:pt x="9092045" y="607392"/>
                </a:lnTo>
                <a:cubicBezTo>
                  <a:pt x="9124431" y="607919"/>
                  <a:pt x="9156324" y="610900"/>
                  <a:pt x="9187507" y="616457"/>
                </a:cubicBezTo>
                <a:cubicBezTo>
                  <a:pt x="9193083" y="616038"/>
                  <a:pt x="9198411" y="616986"/>
                  <a:pt x="9203720" y="617996"/>
                </a:cubicBezTo>
                <a:lnTo>
                  <a:pt x="9203837" y="619144"/>
                </a:lnTo>
                <a:cubicBezTo>
                  <a:pt x="9562687" y="678542"/>
                  <a:pt x="9843726" y="959319"/>
                  <a:pt x="9894002" y="1312185"/>
                </a:cubicBezTo>
                <a:cubicBezTo>
                  <a:pt x="9894170" y="1312238"/>
                  <a:pt x="9894339" y="1312243"/>
                  <a:pt x="9894508" y="1312248"/>
                </a:cubicBezTo>
                <a:lnTo>
                  <a:pt x="9895048" y="1318938"/>
                </a:lnTo>
                <a:cubicBezTo>
                  <a:pt x="9900105" y="1349182"/>
                  <a:pt x="9902555" y="1380067"/>
                  <a:pt x="9902512" y="1411395"/>
                </a:cubicBezTo>
                <a:cubicBezTo>
                  <a:pt x="9903824" y="1417025"/>
                  <a:pt x="9903883" y="1422694"/>
                  <a:pt x="9903883" y="1428376"/>
                </a:cubicBezTo>
                <a:cubicBezTo>
                  <a:pt x="9903883" y="1432198"/>
                  <a:pt x="9903856" y="1436014"/>
                  <a:pt x="9903290" y="1439816"/>
                </a:cubicBezTo>
                <a:lnTo>
                  <a:pt x="9902791" y="1439783"/>
                </a:lnTo>
                <a:lnTo>
                  <a:pt x="9902765" y="1440278"/>
                </a:lnTo>
                <a:lnTo>
                  <a:pt x="9885647" y="1438652"/>
                </a:lnTo>
                <a:cubicBezTo>
                  <a:pt x="9853272" y="1438125"/>
                  <a:pt x="9821392" y="1435144"/>
                  <a:pt x="9790220" y="1429590"/>
                </a:cubicBezTo>
                <a:cubicBezTo>
                  <a:pt x="9784643" y="1430009"/>
                  <a:pt x="9779314" y="1429061"/>
                  <a:pt x="9774003" y="1428050"/>
                </a:cubicBezTo>
                <a:lnTo>
                  <a:pt x="9773887" y="1426902"/>
                </a:lnTo>
                <a:cubicBezTo>
                  <a:pt x="9415036" y="1367503"/>
                  <a:pt x="9133997" y="1086726"/>
                  <a:pt x="9083722" y="733861"/>
                </a:cubicBezTo>
                <a:cubicBezTo>
                  <a:pt x="9083554" y="733808"/>
                  <a:pt x="9083386" y="733803"/>
                  <a:pt x="9083216" y="733798"/>
                </a:cubicBezTo>
                <a:lnTo>
                  <a:pt x="9082678" y="727122"/>
                </a:lnTo>
                <a:cubicBezTo>
                  <a:pt x="9077619" y="696872"/>
                  <a:pt x="9075168" y="665981"/>
                  <a:pt x="9075211" y="634646"/>
                </a:cubicBezTo>
                <a:cubicBezTo>
                  <a:pt x="9073899" y="629018"/>
                  <a:pt x="9073840" y="623351"/>
                  <a:pt x="9073840" y="617670"/>
                </a:cubicBezTo>
                <a:lnTo>
                  <a:pt x="9074434" y="606230"/>
                </a:lnTo>
                <a:lnTo>
                  <a:pt x="9074932" y="606263"/>
                </a:lnTo>
                <a:close/>
                <a:moveTo>
                  <a:pt x="9052207" y="605769"/>
                </a:moveTo>
                <a:lnTo>
                  <a:pt x="9052233" y="606263"/>
                </a:lnTo>
                <a:lnTo>
                  <a:pt x="9052731" y="606230"/>
                </a:lnTo>
                <a:lnTo>
                  <a:pt x="9053325" y="617670"/>
                </a:lnTo>
                <a:cubicBezTo>
                  <a:pt x="9053325" y="623351"/>
                  <a:pt x="9053266" y="629018"/>
                  <a:pt x="9051954" y="634646"/>
                </a:cubicBezTo>
                <a:cubicBezTo>
                  <a:pt x="9051997" y="665981"/>
                  <a:pt x="9049546" y="696872"/>
                  <a:pt x="9044487" y="727122"/>
                </a:cubicBezTo>
                <a:lnTo>
                  <a:pt x="9043949" y="733798"/>
                </a:lnTo>
                <a:cubicBezTo>
                  <a:pt x="9043779" y="733803"/>
                  <a:pt x="9043611" y="733808"/>
                  <a:pt x="9043443" y="733861"/>
                </a:cubicBezTo>
                <a:cubicBezTo>
                  <a:pt x="8993168" y="1086726"/>
                  <a:pt x="8712129" y="1367503"/>
                  <a:pt x="8353278" y="1426902"/>
                </a:cubicBezTo>
                <a:lnTo>
                  <a:pt x="8353162" y="1428050"/>
                </a:lnTo>
                <a:cubicBezTo>
                  <a:pt x="8347851" y="1429061"/>
                  <a:pt x="8342522" y="1430009"/>
                  <a:pt x="8336945" y="1429590"/>
                </a:cubicBezTo>
                <a:cubicBezTo>
                  <a:pt x="8305773" y="1435144"/>
                  <a:pt x="8273893" y="1438125"/>
                  <a:pt x="8241519" y="1438652"/>
                </a:cubicBezTo>
                <a:lnTo>
                  <a:pt x="8224400" y="1440278"/>
                </a:lnTo>
                <a:lnTo>
                  <a:pt x="8224374" y="1439783"/>
                </a:lnTo>
                <a:lnTo>
                  <a:pt x="8223875" y="1439816"/>
                </a:lnTo>
                <a:cubicBezTo>
                  <a:pt x="8223309" y="1436014"/>
                  <a:pt x="8223282" y="1432198"/>
                  <a:pt x="8223282" y="1428376"/>
                </a:cubicBezTo>
                <a:cubicBezTo>
                  <a:pt x="8223282" y="1422694"/>
                  <a:pt x="8223341" y="1417025"/>
                  <a:pt x="8224653" y="1411395"/>
                </a:cubicBezTo>
                <a:cubicBezTo>
                  <a:pt x="8224611" y="1380067"/>
                  <a:pt x="8227060" y="1349182"/>
                  <a:pt x="8232117" y="1318938"/>
                </a:cubicBezTo>
                <a:lnTo>
                  <a:pt x="8232657" y="1312248"/>
                </a:lnTo>
                <a:cubicBezTo>
                  <a:pt x="8232826" y="1312243"/>
                  <a:pt x="8232995" y="1312238"/>
                  <a:pt x="8233163" y="1312185"/>
                </a:cubicBezTo>
                <a:cubicBezTo>
                  <a:pt x="8283439" y="959319"/>
                  <a:pt x="8564478" y="678542"/>
                  <a:pt x="8923328" y="619144"/>
                </a:cubicBezTo>
                <a:lnTo>
                  <a:pt x="8923445" y="617996"/>
                </a:lnTo>
                <a:cubicBezTo>
                  <a:pt x="8928754" y="616986"/>
                  <a:pt x="8934082" y="616038"/>
                  <a:pt x="8939658" y="616457"/>
                </a:cubicBezTo>
                <a:cubicBezTo>
                  <a:pt x="8970841" y="610900"/>
                  <a:pt x="9002734" y="607919"/>
                  <a:pt x="9035120" y="607392"/>
                </a:cubicBezTo>
                <a:close/>
                <a:moveTo>
                  <a:pt x="7382807" y="605769"/>
                </a:moveTo>
                <a:lnTo>
                  <a:pt x="7399895" y="607392"/>
                </a:lnTo>
                <a:cubicBezTo>
                  <a:pt x="7432280" y="607919"/>
                  <a:pt x="7464173" y="610900"/>
                  <a:pt x="7495356" y="616457"/>
                </a:cubicBezTo>
                <a:cubicBezTo>
                  <a:pt x="7500932" y="616038"/>
                  <a:pt x="7506260" y="616986"/>
                  <a:pt x="7511569" y="617996"/>
                </a:cubicBezTo>
                <a:lnTo>
                  <a:pt x="7511686" y="619144"/>
                </a:lnTo>
                <a:cubicBezTo>
                  <a:pt x="7870536" y="678542"/>
                  <a:pt x="8151575" y="959319"/>
                  <a:pt x="8201852" y="1312185"/>
                </a:cubicBezTo>
                <a:cubicBezTo>
                  <a:pt x="8202019" y="1312238"/>
                  <a:pt x="8202189" y="1312243"/>
                  <a:pt x="8202357" y="1312248"/>
                </a:cubicBezTo>
                <a:lnTo>
                  <a:pt x="8202898" y="1318938"/>
                </a:lnTo>
                <a:cubicBezTo>
                  <a:pt x="8207954" y="1349182"/>
                  <a:pt x="8210404" y="1380067"/>
                  <a:pt x="8210362" y="1411395"/>
                </a:cubicBezTo>
                <a:cubicBezTo>
                  <a:pt x="8211674" y="1417025"/>
                  <a:pt x="8211732" y="1422694"/>
                  <a:pt x="8211732" y="1428376"/>
                </a:cubicBezTo>
                <a:cubicBezTo>
                  <a:pt x="8211732" y="1432198"/>
                  <a:pt x="8211705" y="1436014"/>
                  <a:pt x="8211139" y="1439816"/>
                </a:cubicBezTo>
                <a:lnTo>
                  <a:pt x="8210640" y="1439783"/>
                </a:lnTo>
                <a:lnTo>
                  <a:pt x="8210614" y="1440278"/>
                </a:lnTo>
                <a:lnTo>
                  <a:pt x="8193496" y="1438652"/>
                </a:lnTo>
                <a:cubicBezTo>
                  <a:pt x="8161122" y="1438125"/>
                  <a:pt x="8129241" y="1435144"/>
                  <a:pt x="8098069" y="1429590"/>
                </a:cubicBezTo>
                <a:cubicBezTo>
                  <a:pt x="8092492" y="1430009"/>
                  <a:pt x="8087163" y="1429061"/>
                  <a:pt x="8081853" y="1428050"/>
                </a:cubicBezTo>
                <a:lnTo>
                  <a:pt x="8081737" y="1426902"/>
                </a:lnTo>
                <a:cubicBezTo>
                  <a:pt x="7722885" y="1367503"/>
                  <a:pt x="7441846" y="1086726"/>
                  <a:pt x="7391571" y="733861"/>
                </a:cubicBezTo>
                <a:cubicBezTo>
                  <a:pt x="7391403" y="733808"/>
                  <a:pt x="7391235" y="733803"/>
                  <a:pt x="7391065" y="733798"/>
                </a:cubicBezTo>
                <a:lnTo>
                  <a:pt x="7390527" y="727122"/>
                </a:lnTo>
                <a:cubicBezTo>
                  <a:pt x="7385468" y="696872"/>
                  <a:pt x="7383018" y="665981"/>
                  <a:pt x="7383060" y="634646"/>
                </a:cubicBezTo>
                <a:cubicBezTo>
                  <a:pt x="7381748" y="629018"/>
                  <a:pt x="7381689" y="623351"/>
                  <a:pt x="7381689" y="617670"/>
                </a:cubicBezTo>
                <a:lnTo>
                  <a:pt x="7382283" y="606230"/>
                </a:lnTo>
                <a:lnTo>
                  <a:pt x="7382781" y="606263"/>
                </a:lnTo>
                <a:close/>
                <a:moveTo>
                  <a:pt x="5690656" y="605769"/>
                </a:moveTo>
                <a:lnTo>
                  <a:pt x="5707743" y="607392"/>
                </a:lnTo>
                <a:cubicBezTo>
                  <a:pt x="5740129" y="607919"/>
                  <a:pt x="5772021" y="610900"/>
                  <a:pt x="5803205" y="616457"/>
                </a:cubicBezTo>
                <a:cubicBezTo>
                  <a:pt x="5808781" y="616038"/>
                  <a:pt x="5814109" y="616986"/>
                  <a:pt x="5819417" y="617996"/>
                </a:cubicBezTo>
                <a:lnTo>
                  <a:pt x="5819534" y="619144"/>
                </a:lnTo>
                <a:cubicBezTo>
                  <a:pt x="6178385" y="678542"/>
                  <a:pt x="6459424" y="959319"/>
                  <a:pt x="6509700" y="1312185"/>
                </a:cubicBezTo>
                <a:cubicBezTo>
                  <a:pt x="6509868" y="1312238"/>
                  <a:pt x="6510037" y="1312243"/>
                  <a:pt x="6510206" y="1312248"/>
                </a:cubicBezTo>
                <a:lnTo>
                  <a:pt x="6510746" y="1318938"/>
                </a:lnTo>
                <a:cubicBezTo>
                  <a:pt x="6515803" y="1349182"/>
                  <a:pt x="6518252" y="1380067"/>
                  <a:pt x="6518210" y="1411395"/>
                </a:cubicBezTo>
                <a:cubicBezTo>
                  <a:pt x="6519522" y="1417025"/>
                  <a:pt x="6519581" y="1422694"/>
                  <a:pt x="6519581" y="1428376"/>
                </a:cubicBezTo>
                <a:cubicBezTo>
                  <a:pt x="6519581" y="1432198"/>
                  <a:pt x="6519554" y="1436014"/>
                  <a:pt x="6518988" y="1439816"/>
                </a:cubicBezTo>
                <a:lnTo>
                  <a:pt x="6518489" y="1439783"/>
                </a:lnTo>
                <a:lnTo>
                  <a:pt x="6518463" y="1440278"/>
                </a:lnTo>
                <a:lnTo>
                  <a:pt x="6501344" y="1438652"/>
                </a:lnTo>
                <a:cubicBezTo>
                  <a:pt x="6468970" y="1438125"/>
                  <a:pt x="6437090" y="1435144"/>
                  <a:pt x="6405918" y="1429590"/>
                </a:cubicBezTo>
                <a:cubicBezTo>
                  <a:pt x="6400341" y="1430009"/>
                  <a:pt x="6395012" y="1429061"/>
                  <a:pt x="6389701" y="1428050"/>
                </a:cubicBezTo>
                <a:lnTo>
                  <a:pt x="6389585" y="1426902"/>
                </a:lnTo>
                <a:cubicBezTo>
                  <a:pt x="6030734" y="1367503"/>
                  <a:pt x="5749695" y="1086726"/>
                  <a:pt x="5699419" y="733861"/>
                </a:cubicBezTo>
                <a:cubicBezTo>
                  <a:pt x="5699252" y="733808"/>
                  <a:pt x="5699083" y="733803"/>
                  <a:pt x="5698914" y="733798"/>
                </a:cubicBezTo>
                <a:lnTo>
                  <a:pt x="5698375" y="727122"/>
                </a:lnTo>
                <a:cubicBezTo>
                  <a:pt x="5693317" y="696872"/>
                  <a:pt x="5690866" y="665981"/>
                  <a:pt x="5690908" y="634646"/>
                </a:cubicBezTo>
                <a:cubicBezTo>
                  <a:pt x="5689596" y="629018"/>
                  <a:pt x="5689538" y="623351"/>
                  <a:pt x="5689538" y="617670"/>
                </a:cubicBezTo>
                <a:lnTo>
                  <a:pt x="5690132" y="606230"/>
                </a:lnTo>
                <a:lnTo>
                  <a:pt x="5690630" y="606263"/>
                </a:lnTo>
                <a:close/>
                <a:moveTo>
                  <a:pt x="5667905" y="605769"/>
                </a:moveTo>
                <a:lnTo>
                  <a:pt x="5667931" y="606263"/>
                </a:lnTo>
                <a:lnTo>
                  <a:pt x="5668429" y="606230"/>
                </a:lnTo>
                <a:lnTo>
                  <a:pt x="5669023" y="617670"/>
                </a:lnTo>
                <a:cubicBezTo>
                  <a:pt x="5669023" y="623351"/>
                  <a:pt x="5668964" y="629018"/>
                  <a:pt x="5667652" y="634646"/>
                </a:cubicBezTo>
                <a:cubicBezTo>
                  <a:pt x="5667694" y="665981"/>
                  <a:pt x="5665244" y="696872"/>
                  <a:pt x="5660185" y="727122"/>
                </a:cubicBezTo>
                <a:lnTo>
                  <a:pt x="5659647" y="733798"/>
                </a:lnTo>
                <a:cubicBezTo>
                  <a:pt x="5659477" y="733803"/>
                  <a:pt x="5659309" y="733808"/>
                  <a:pt x="5659141" y="733861"/>
                </a:cubicBezTo>
                <a:cubicBezTo>
                  <a:pt x="5608866" y="1086726"/>
                  <a:pt x="5327827" y="1367503"/>
                  <a:pt x="4968975" y="1426902"/>
                </a:cubicBezTo>
                <a:lnTo>
                  <a:pt x="4968859" y="1428050"/>
                </a:lnTo>
                <a:cubicBezTo>
                  <a:pt x="4963549" y="1429061"/>
                  <a:pt x="4958220" y="1430009"/>
                  <a:pt x="4952643" y="1429590"/>
                </a:cubicBezTo>
                <a:cubicBezTo>
                  <a:pt x="4921471" y="1435144"/>
                  <a:pt x="4889590" y="1438125"/>
                  <a:pt x="4857216" y="1438652"/>
                </a:cubicBezTo>
                <a:lnTo>
                  <a:pt x="4840098" y="1440278"/>
                </a:lnTo>
                <a:lnTo>
                  <a:pt x="4840072" y="1439783"/>
                </a:lnTo>
                <a:lnTo>
                  <a:pt x="4839573" y="1439816"/>
                </a:lnTo>
                <a:cubicBezTo>
                  <a:pt x="4839007" y="1436014"/>
                  <a:pt x="4838980" y="1432198"/>
                  <a:pt x="4838980" y="1428376"/>
                </a:cubicBezTo>
                <a:cubicBezTo>
                  <a:pt x="4838980" y="1422694"/>
                  <a:pt x="4839038" y="1417025"/>
                  <a:pt x="4840350" y="1411395"/>
                </a:cubicBezTo>
                <a:cubicBezTo>
                  <a:pt x="4840308" y="1380067"/>
                  <a:pt x="4842758" y="1349182"/>
                  <a:pt x="4847814" y="1318938"/>
                </a:cubicBezTo>
                <a:lnTo>
                  <a:pt x="4848355" y="1312248"/>
                </a:lnTo>
                <a:cubicBezTo>
                  <a:pt x="4848523" y="1312243"/>
                  <a:pt x="4848693" y="1312238"/>
                  <a:pt x="4848860" y="1312185"/>
                </a:cubicBezTo>
                <a:cubicBezTo>
                  <a:pt x="4899137" y="959319"/>
                  <a:pt x="5180176" y="678542"/>
                  <a:pt x="5539026" y="619144"/>
                </a:cubicBezTo>
                <a:lnTo>
                  <a:pt x="5539143" y="617996"/>
                </a:lnTo>
                <a:cubicBezTo>
                  <a:pt x="5544452" y="616986"/>
                  <a:pt x="5549780" y="616038"/>
                  <a:pt x="5555356" y="616457"/>
                </a:cubicBezTo>
                <a:cubicBezTo>
                  <a:pt x="5586539" y="610900"/>
                  <a:pt x="5618432" y="607919"/>
                  <a:pt x="5650817" y="607392"/>
                </a:cubicBezTo>
                <a:close/>
                <a:moveTo>
                  <a:pt x="3998505" y="605769"/>
                </a:moveTo>
                <a:lnTo>
                  <a:pt x="4015592" y="607392"/>
                </a:lnTo>
                <a:cubicBezTo>
                  <a:pt x="4047978" y="607919"/>
                  <a:pt x="4079870" y="610900"/>
                  <a:pt x="4111054" y="616457"/>
                </a:cubicBezTo>
                <a:cubicBezTo>
                  <a:pt x="4116630" y="616038"/>
                  <a:pt x="4121958" y="616986"/>
                  <a:pt x="4127266" y="617996"/>
                </a:cubicBezTo>
                <a:lnTo>
                  <a:pt x="4127384" y="619144"/>
                </a:lnTo>
                <a:cubicBezTo>
                  <a:pt x="4486234" y="678542"/>
                  <a:pt x="4767273" y="959319"/>
                  <a:pt x="4817549" y="1312185"/>
                </a:cubicBezTo>
                <a:cubicBezTo>
                  <a:pt x="4817717" y="1312238"/>
                  <a:pt x="4817886" y="1312243"/>
                  <a:pt x="4818055" y="1312248"/>
                </a:cubicBezTo>
                <a:lnTo>
                  <a:pt x="4818595" y="1318938"/>
                </a:lnTo>
                <a:cubicBezTo>
                  <a:pt x="4823652" y="1349182"/>
                  <a:pt x="4826101" y="1380067"/>
                  <a:pt x="4826059" y="1411395"/>
                </a:cubicBezTo>
                <a:cubicBezTo>
                  <a:pt x="4827371" y="1417025"/>
                  <a:pt x="4827430" y="1422694"/>
                  <a:pt x="4827430" y="1428376"/>
                </a:cubicBezTo>
                <a:cubicBezTo>
                  <a:pt x="4827430" y="1432198"/>
                  <a:pt x="4827403" y="1436014"/>
                  <a:pt x="4826837" y="1439816"/>
                </a:cubicBezTo>
                <a:lnTo>
                  <a:pt x="4826338" y="1439783"/>
                </a:lnTo>
                <a:lnTo>
                  <a:pt x="4826312" y="1440278"/>
                </a:lnTo>
                <a:lnTo>
                  <a:pt x="4809193" y="1438652"/>
                </a:lnTo>
                <a:cubicBezTo>
                  <a:pt x="4776819" y="1438125"/>
                  <a:pt x="4744939" y="1435144"/>
                  <a:pt x="4713767" y="1429590"/>
                </a:cubicBezTo>
                <a:cubicBezTo>
                  <a:pt x="4708190" y="1430009"/>
                  <a:pt x="4702861" y="1429061"/>
                  <a:pt x="4697550" y="1428050"/>
                </a:cubicBezTo>
                <a:lnTo>
                  <a:pt x="4697434" y="1426902"/>
                </a:lnTo>
                <a:cubicBezTo>
                  <a:pt x="4338583" y="1367503"/>
                  <a:pt x="4057544" y="1086726"/>
                  <a:pt x="4007268" y="733861"/>
                </a:cubicBezTo>
                <a:cubicBezTo>
                  <a:pt x="4007101" y="733808"/>
                  <a:pt x="4006932" y="733803"/>
                  <a:pt x="4006763" y="733798"/>
                </a:cubicBezTo>
                <a:lnTo>
                  <a:pt x="4006225" y="727122"/>
                </a:lnTo>
                <a:cubicBezTo>
                  <a:pt x="4001166" y="696872"/>
                  <a:pt x="3998715" y="665981"/>
                  <a:pt x="3998757" y="634646"/>
                </a:cubicBezTo>
                <a:cubicBezTo>
                  <a:pt x="3997445" y="629018"/>
                  <a:pt x="3997387" y="623351"/>
                  <a:pt x="3997387" y="617670"/>
                </a:cubicBezTo>
                <a:lnTo>
                  <a:pt x="3997981" y="606230"/>
                </a:lnTo>
                <a:lnTo>
                  <a:pt x="3998479" y="606263"/>
                </a:lnTo>
                <a:close/>
                <a:moveTo>
                  <a:pt x="3975754" y="605769"/>
                </a:moveTo>
                <a:lnTo>
                  <a:pt x="3975780" y="606263"/>
                </a:lnTo>
                <a:lnTo>
                  <a:pt x="3976278" y="606230"/>
                </a:lnTo>
                <a:lnTo>
                  <a:pt x="3976872" y="617670"/>
                </a:lnTo>
                <a:cubicBezTo>
                  <a:pt x="3976872" y="623351"/>
                  <a:pt x="3976813" y="629018"/>
                  <a:pt x="3975501" y="634646"/>
                </a:cubicBezTo>
                <a:cubicBezTo>
                  <a:pt x="3975543" y="665981"/>
                  <a:pt x="3973093" y="696872"/>
                  <a:pt x="3968034" y="727122"/>
                </a:cubicBezTo>
                <a:lnTo>
                  <a:pt x="3967496" y="733798"/>
                </a:lnTo>
                <a:cubicBezTo>
                  <a:pt x="3967326" y="733803"/>
                  <a:pt x="3967158" y="733808"/>
                  <a:pt x="3966990" y="733861"/>
                </a:cubicBezTo>
                <a:cubicBezTo>
                  <a:pt x="3916715" y="1086726"/>
                  <a:pt x="3635676" y="1367503"/>
                  <a:pt x="3276825" y="1426902"/>
                </a:cubicBezTo>
                <a:lnTo>
                  <a:pt x="3276708" y="1428050"/>
                </a:lnTo>
                <a:cubicBezTo>
                  <a:pt x="3271398" y="1429061"/>
                  <a:pt x="3266069" y="1430009"/>
                  <a:pt x="3260492" y="1429590"/>
                </a:cubicBezTo>
                <a:cubicBezTo>
                  <a:pt x="3229320" y="1435144"/>
                  <a:pt x="3197440" y="1438125"/>
                  <a:pt x="3165065" y="1438652"/>
                </a:cubicBezTo>
                <a:lnTo>
                  <a:pt x="3147947" y="1440278"/>
                </a:lnTo>
                <a:lnTo>
                  <a:pt x="3147921" y="1439783"/>
                </a:lnTo>
                <a:lnTo>
                  <a:pt x="3147422" y="1439816"/>
                </a:lnTo>
                <a:cubicBezTo>
                  <a:pt x="3146856" y="1436014"/>
                  <a:pt x="3146829" y="1432198"/>
                  <a:pt x="3146829" y="1428376"/>
                </a:cubicBezTo>
                <a:cubicBezTo>
                  <a:pt x="3146829" y="1422694"/>
                  <a:pt x="3146887" y="1417025"/>
                  <a:pt x="3148199" y="1411395"/>
                </a:cubicBezTo>
                <a:cubicBezTo>
                  <a:pt x="3148157" y="1380067"/>
                  <a:pt x="3150607" y="1349182"/>
                  <a:pt x="3155663" y="1318938"/>
                </a:cubicBezTo>
                <a:lnTo>
                  <a:pt x="3156204" y="1312248"/>
                </a:lnTo>
                <a:cubicBezTo>
                  <a:pt x="3156372" y="1312243"/>
                  <a:pt x="3156542" y="1312238"/>
                  <a:pt x="3156709" y="1312185"/>
                </a:cubicBezTo>
                <a:cubicBezTo>
                  <a:pt x="3206986" y="959319"/>
                  <a:pt x="3488025" y="678542"/>
                  <a:pt x="3846875" y="619144"/>
                </a:cubicBezTo>
                <a:lnTo>
                  <a:pt x="3846992" y="617996"/>
                </a:lnTo>
                <a:cubicBezTo>
                  <a:pt x="3852301" y="616986"/>
                  <a:pt x="3857629" y="616038"/>
                  <a:pt x="3863205" y="616457"/>
                </a:cubicBezTo>
                <a:cubicBezTo>
                  <a:pt x="3894388" y="610900"/>
                  <a:pt x="3926281" y="607919"/>
                  <a:pt x="3958666" y="607392"/>
                </a:cubicBezTo>
                <a:close/>
                <a:moveTo>
                  <a:pt x="2306354" y="605769"/>
                </a:moveTo>
                <a:lnTo>
                  <a:pt x="2323441" y="607392"/>
                </a:lnTo>
                <a:cubicBezTo>
                  <a:pt x="2355827" y="607919"/>
                  <a:pt x="2387719" y="610900"/>
                  <a:pt x="2418903" y="616457"/>
                </a:cubicBezTo>
                <a:cubicBezTo>
                  <a:pt x="2424479" y="616038"/>
                  <a:pt x="2429807" y="616986"/>
                  <a:pt x="2435115" y="617996"/>
                </a:cubicBezTo>
                <a:lnTo>
                  <a:pt x="2435233" y="619144"/>
                </a:lnTo>
                <a:cubicBezTo>
                  <a:pt x="2794083" y="678542"/>
                  <a:pt x="3075122" y="959319"/>
                  <a:pt x="3125398" y="1312185"/>
                </a:cubicBezTo>
                <a:cubicBezTo>
                  <a:pt x="3125566" y="1312238"/>
                  <a:pt x="3125735" y="1312243"/>
                  <a:pt x="3125904" y="1312248"/>
                </a:cubicBezTo>
                <a:lnTo>
                  <a:pt x="3126444" y="1318938"/>
                </a:lnTo>
                <a:cubicBezTo>
                  <a:pt x="3131501" y="1349182"/>
                  <a:pt x="3133950" y="1380067"/>
                  <a:pt x="3133908" y="1411395"/>
                </a:cubicBezTo>
                <a:cubicBezTo>
                  <a:pt x="3135220" y="1417025"/>
                  <a:pt x="3135279" y="1422694"/>
                  <a:pt x="3135279" y="1428376"/>
                </a:cubicBezTo>
                <a:cubicBezTo>
                  <a:pt x="3135279" y="1432198"/>
                  <a:pt x="3135252" y="1436014"/>
                  <a:pt x="3134686" y="1439816"/>
                </a:cubicBezTo>
                <a:lnTo>
                  <a:pt x="3134187" y="1439783"/>
                </a:lnTo>
                <a:lnTo>
                  <a:pt x="3134161" y="1440278"/>
                </a:lnTo>
                <a:lnTo>
                  <a:pt x="3117042" y="1438652"/>
                </a:lnTo>
                <a:cubicBezTo>
                  <a:pt x="3084668" y="1438125"/>
                  <a:pt x="3052788" y="1435144"/>
                  <a:pt x="3021616" y="1429590"/>
                </a:cubicBezTo>
                <a:cubicBezTo>
                  <a:pt x="3016039" y="1430009"/>
                  <a:pt x="3010710" y="1429061"/>
                  <a:pt x="3005399" y="1428050"/>
                </a:cubicBezTo>
                <a:lnTo>
                  <a:pt x="3005283" y="1426902"/>
                </a:lnTo>
                <a:cubicBezTo>
                  <a:pt x="2646432" y="1367503"/>
                  <a:pt x="2365393" y="1086726"/>
                  <a:pt x="2315117" y="733861"/>
                </a:cubicBezTo>
                <a:cubicBezTo>
                  <a:pt x="2314950" y="733808"/>
                  <a:pt x="2314781" y="733803"/>
                  <a:pt x="2314612" y="733798"/>
                </a:cubicBezTo>
                <a:lnTo>
                  <a:pt x="2314074" y="727122"/>
                </a:lnTo>
                <a:cubicBezTo>
                  <a:pt x="2309015" y="696872"/>
                  <a:pt x="2306564" y="665981"/>
                  <a:pt x="2306606" y="634646"/>
                </a:cubicBezTo>
                <a:cubicBezTo>
                  <a:pt x="2305294" y="629018"/>
                  <a:pt x="2305236" y="623351"/>
                  <a:pt x="2305236" y="617670"/>
                </a:cubicBezTo>
                <a:lnTo>
                  <a:pt x="2305830" y="606230"/>
                </a:lnTo>
                <a:lnTo>
                  <a:pt x="2306328" y="606263"/>
                </a:lnTo>
                <a:close/>
                <a:moveTo>
                  <a:pt x="2283603" y="605769"/>
                </a:moveTo>
                <a:lnTo>
                  <a:pt x="2283629" y="606263"/>
                </a:lnTo>
                <a:lnTo>
                  <a:pt x="2284127" y="606230"/>
                </a:lnTo>
                <a:lnTo>
                  <a:pt x="2284721" y="617670"/>
                </a:lnTo>
                <a:cubicBezTo>
                  <a:pt x="2284721" y="623351"/>
                  <a:pt x="2284662" y="629018"/>
                  <a:pt x="2283350" y="634646"/>
                </a:cubicBezTo>
                <a:cubicBezTo>
                  <a:pt x="2283392" y="665981"/>
                  <a:pt x="2280942" y="696872"/>
                  <a:pt x="2275883" y="727122"/>
                </a:cubicBezTo>
                <a:lnTo>
                  <a:pt x="2275345" y="733798"/>
                </a:lnTo>
                <a:cubicBezTo>
                  <a:pt x="2275175" y="733803"/>
                  <a:pt x="2275007" y="733808"/>
                  <a:pt x="2274839" y="733861"/>
                </a:cubicBezTo>
                <a:cubicBezTo>
                  <a:pt x="2224564" y="1086726"/>
                  <a:pt x="1943525" y="1367503"/>
                  <a:pt x="1584673" y="1426902"/>
                </a:cubicBezTo>
                <a:lnTo>
                  <a:pt x="1584557" y="1428050"/>
                </a:lnTo>
                <a:cubicBezTo>
                  <a:pt x="1579247" y="1429061"/>
                  <a:pt x="1573918" y="1430009"/>
                  <a:pt x="1568341" y="1429590"/>
                </a:cubicBezTo>
                <a:cubicBezTo>
                  <a:pt x="1537169" y="1435144"/>
                  <a:pt x="1505289" y="1438125"/>
                  <a:pt x="1472914" y="1438652"/>
                </a:cubicBezTo>
                <a:lnTo>
                  <a:pt x="1455796" y="1440278"/>
                </a:lnTo>
                <a:lnTo>
                  <a:pt x="1455770" y="1439783"/>
                </a:lnTo>
                <a:lnTo>
                  <a:pt x="1455271" y="1439816"/>
                </a:lnTo>
                <a:cubicBezTo>
                  <a:pt x="1454705" y="1436014"/>
                  <a:pt x="1454678" y="1432198"/>
                  <a:pt x="1454678" y="1428376"/>
                </a:cubicBezTo>
                <a:cubicBezTo>
                  <a:pt x="1454678" y="1422694"/>
                  <a:pt x="1454736" y="1417025"/>
                  <a:pt x="1456048" y="1411395"/>
                </a:cubicBezTo>
                <a:cubicBezTo>
                  <a:pt x="1456006" y="1380067"/>
                  <a:pt x="1458456" y="1349182"/>
                  <a:pt x="1463513" y="1318938"/>
                </a:cubicBezTo>
                <a:lnTo>
                  <a:pt x="1464053" y="1312248"/>
                </a:lnTo>
                <a:cubicBezTo>
                  <a:pt x="1464221" y="1312243"/>
                  <a:pt x="1464391" y="1312238"/>
                  <a:pt x="1464558" y="1312185"/>
                </a:cubicBezTo>
                <a:cubicBezTo>
                  <a:pt x="1514835" y="959319"/>
                  <a:pt x="1795874" y="678542"/>
                  <a:pt x="2154724" y="619144"/>
                </a:cubicBezTo>
                <a:lnTo>
                  <a:pt x="2154841" y="617996"/>
                </a:lnTo>
                <a:cubicBezTo>
                  <a:pt x="2160150" y="616986"/>
                  <a:pt x="2165478" y="616038"/>
                  <a:pt x="2171054" y="616457"/>
                </a:cubicBezTo>
                <a:cubicBezTo>
                  <a:pt x="2202237" y="610900"/>
                  <a:pt x="2234130" y="607919"/>
                  <a:pt x="2266515" y="607392"/>
                </a:cubicBezTo>
                <a:close/>
                <a:moveTo>
                  <a:pt x="614203" y="605769"/>
                </a:moveTo>
                <a:lnTo>
                  <a:pt x="631290" y="607392"/>
                </a:lnTo>
                <a:cubicBezTo>
                  <a:pt x="663676" y="607919"/>
                  <a:pt x="695568" y="610900"/>
                  <a:pt x="726752" y="616457"/>
                </a:cubicBezTo>
                <a:cubicBezTo>
                  <a:pt x="732328" y="616038"/>
                  <a:pt x="737656" y="616986"/>
                  <a:pt x="742964" y="617996"/>
                </a:cubicBezTo>
                <a:lnTo>
                  <a:pt x="743081" y="619144"/>
                </a:lnTo>
                <a:cubicBezTo>
                  <a:pt x="1101932" y="678542"/>
                  <a:pt x="1382971" y="959319"/>
                  <a:pt x="1433247" y="1312185"/>
                </a:cubicBezTo>
                <a:cubicBezTo>
                  <a:pt x="1433415" y="1312238"/>
                  <a:pt x="1433584" y="1312243"/>
                  <a:pt x="1433753" y="1312248"/>
                </a:cubicBezTo>
                <a:lnTo>
                  <a:pt x="1434293" y="1318938"/>
                </a:lnTo>
                <a:cubicBezTo>
                  <a:pt x="1439350" y="1349182"/>
                  <a:pt x="1441799" y="1380067"/>
                  <a:pt x="1441757" y="1411395"/>
                </a:cubicBezTo>
                <a:cubicBezTo>
                  <a:pt x="1443069" y="1417025"/>
                  <a:pt x="1443128" y="1422694"/>
                  <a:pt x="1443128" y="1428376"/>
                </a:cubicBezTo>
                <a:cubicBezTo>
                  <a:pt x="1443128" y="1432198"/>
                  <a:pt x="1443101" y="1436014"/>
                  <a:pt x="1442535" y="1439816"/>
                </a:cubicBezTo>
                <a:lnTo>
                  <a:pt x="1442036" y="1439783"/>
                </a:lnTo>
                <a:lnTo>
                  <a:pt x="1442010" y="1440278"/>
                </a:lnTo>
                <a:lnTo>
                  <a:pt x="1424891" y="1438652"/>
                </a:lnTo>
                <a:cubicBezTo>
                  <a:pt x="1392517" y="1438125"/>
                  <a:pt x="1360637" y="1435144"/>
                  <a:pt x="1329465" y="1429590"/>
                </a:cubicBezTo>
                <a:cubicBezTo>
                  <a:pt x="1323888" y="1430009"/>
                  <a:pt x="1318559" y="1429061"/>
                  <a:pt x="1313248" y="1428050"/>
                </a:cubicBezTo>
                <a:lnTo>
                  <a:pt x="1313132" y="1426902"/>
                </a:lnTo>
                <a:cubicBezTo>
                  <a:pt x="954281" y="1367503"/>
                  <a:pt x="673242" y="1086726"/>
                  <a:pt x="622966" y="733861"/>
                </a:cubicBezTo>
                <a:cubicBezTo>
                  <a:pt x="622799" y="733808"/>
                  <a:pt x="622630" y="733803"/>
                  <a:pt x="622461" y="733798"/>
                </a:cubicBezTo>
                <a:lnTo>
                  <a:pt x="621923" y="727122"/>
                </a:lnTo>
                <a:cubicBezTo>
                  <a:pt x="616864" y="696872"/>
                  <a:pt x="614413" y="665981"/>
                  <a:pt x="614455" y="634646"/>
                </a:cubicBezTo>
                <a:cubicBezTo>
                  <a:pt x="613143" y="629018"/>
                  <a:pt x="613085" y="623351"/>
                  <a:pt x="613085" y="617670"/>
                </a:cubicBezTo>
                <a:lnTo>
                  <a:pt x="613679" y="606230"/>
                </a:lnTo>
                <a:lnTo>
                  <a:pt x="614177" y="606263"/>
                </a:lnTo>
                <a:close/>
                <a:moveTo>
                  <a:pt x="7360056" y="605769"/>
                </a:moveTo>
                <a:lnTo>
                  <a:pt x="7360082" y="606263"/>
                </a:lnTo>
                <a:lnTo>
                  <a:pt x="7360580" y="606230"/>
                </a:lnTo>
                <a:lnTo>
                  <a:pt x="7361174" y="617670"/>
                </a:lnTo>
                <a:cubicBezTo>
                  <a:pt x="7361174" y="623351"/>
                  <a:pt x="7361116" y="629018"/>
                  <a:pt x="7359804" y="634646"/>
                </a:cubicBezTo>
                <a:cubicBezTo>
                  <a:pt x="7359846" y="665981"/>
                  <a:pt x="7357395" y="696872"/>
                  <a:pt x="7352337" y="727122"/>
                </a:cubicBezTo>
                <a:lnTo>
                  <a:pt x="7351798" y="733798"/>
                </a:lnTo>
                <a:cubicBezTo>
                  <a:pt x="7351629" y="733803"/>
                  <a:pt x="7351460" y="733808"/>
                  <a:pt x="7351293" y="733861"/>
                </a:cubicBezTo>
                <a:cubicBezTo>
                  <a:pt x="7301017" y="1086726"/>
                  <a:pt x="7019978" y="1367503"/>
                  <a:pt x="6661127" y="1426902"/>
                </a:cubicBezTo>
                <a:lnTo>
                  <a:pt x="6661011" y="1428050"/>
                </a:lnTo>
                <a:cubicBezTo>
                  <a:pt x="6655700" y="1429061"/>
                  <a:pt x="6650371" y="1430009"/>
                  <a:pt x="6644794" y="1429590"/>
                </a:cubicBezTo>
                <a:cubicBezTo>
                  <a:pt x="6613622" y="1435144"/>
                  <a:pt x="6581742" y="1438125"/>
                  <a:pt x="6549368" y="1438652"/>
                </a:cubicBezTo>
                <a:lnTo>
                  <a:pt x="6532249" y="1440278"/>
                </a:lnTo>
                <a:lnTo>
                  <a:pt x="6532223" y="1439783"/>
                </a:lnTo>
                <a:lnTo>
                  <a:pt x="6531724" y="1439816"/>
                </a:lnTo>
                <a:cubicBezTo>
                  <a:pt x="6531158" y="1436014"/>
                  <a:pt x="6531131" y="1432198"/>
                  <a:pt x="6531131" y="1428376"/>
                </a:cubicBezTo>
                <a:cubicBezTo>
                  <a:pt x="6531131" y="1422694"/>
                  <a:pt x="6531190" y="1417025"/>
                  <a:pt x="6532502" y="1411395"/>
                </a:cubicBezTo>
                <a:cubicBezTo>
                  <a:pt x="6532460" y="1380067"/>
                  <a:pt x="6534909" y="1349182"/>
                  <a:pt x="6539966" y="1318938"/>
                </a:cubicBezTo>
                <a:lnTo>
                  <a:pt x="6540506" y="1312248"/>
                </a:lnTo>
                <a:cubicBezTo>
                  <a:pt x="6540675" y="1312243"/>
                  <a:pt x="6540844" y="1312238"/>
                  <a:pt x="6541012" y="1312185"/>
                </a:cubicBezTo>
                <a:cubicBezTo>
                  <a:pt x="6591288" y="959319"/>
                  <a:pt x="6872327" y="678542"/>
                  <a:pt x="7231178" y="619144"/>
                </a:cubicBezTo>
                <a:lnTo>
                  <a:pt x="7231295" y="617996"/>
                </a:lnTo>
                <a:cubicBezTo>
                  <a:pt x="7236603" y="616986"/>
                  <a:pt x="7241931" y="616038"/>
                  <a:pt x="7247507" y="616457"/>
                </a:cubicBezTo>
                <a:cubicBezTo>
                  <a:pt x="7278691" y="610900"/>
                  <a:pt x="7310583" y="607919"/>
                  <a:pt x="7342969" y="607392"/>
                </a:cubicBezTo>
                <a:close/>
                <a:moveTo>
                  <a:pt x="591452" y="605769"/>
                </a:moveTo>
                <a:lnTo>
                  <a:pt x="591478" y="606263"/>
                </a:lnTo>
                <a:lnTo>
                  <a:pt x="591976" y="606230"/>
                </a:lnTo>
                <a:lnTo>
                  <a:pt x="592570" y="617670"/>
                </a:lnTo>
                <a:cubicBezTo>
                  <a:pt x="592570" y="623351"/>
                  <a:pt x="592511" y="629018"/>
                  <a:pt x="591199" y="634646"/>
                </a:cubicBezTo>
                <a:cubicBezTo>
                  <a:pt x="591242" y="665981"/>
                  <a:pt x="588791" y="696872"/>
                  <a:pt x="583732" y="727122"/>
                </a:cubicBezTo>
                <a:lnTo>
                  <a:pt x="583194" y="733798"/>
                </a:lnTo>
                <a:cubicBezTo>
                  <a:pt x="583024" y="733803"/>
                  <a:pt x="582856" y="733808"/>
                  <a:pt x="582689" y="733861"/>
                </a:cubicBezTo>
                <a:cubicBezTo>
                  <a:pt x="537576" y="1050490"/>
                  <a:pt x="306662" y="1309076"/>
                  <a:pt x="0" y="1400276"/>
                </a:cubicBezTo>
                <a:lnTo>
                  <a:pt x="0" y="1267938"/>
                </a:lnTo>
                <a:cubicBezTo>
                  <a:pt x="229298" y="1185101"/>
                  <a:pt x="402181" y="989705"/>
                  <a:pt x="449203" y="750600"/>
                </a:cubicBezTo>
                <a:cubicBezTo>
                  <a:pt x="258971" y="791484"/>
                  <a:pt x="97576" y="906749"/>
                  <a:pt x="0" y="1064489"/>
                </a:cubicBezTo>
                <a:lnTo>
                  <a:pt x="0" y="857695"/>
                </a:lnTo>
                <a:cubicBezTo>
                  <a:pt x="121484" y="734788"/>
                  <a:pt x="282199" y="649000"/>
                  <a:pt x="462573" y="619144"/>
                </a:cubicBezTo>
                <a:lnTo>
                  <a:pt x="462690" y="617996"/>
                </a:lnTo>
                <a:cubicBezTo>
                  <a:pt x="467999" y="616986"/>
                  <a:pt x="473327" y="616038"/>
                  <a:pt x="478903" y="616457"/>
                </a:cubicBezTo>
                <a:cubicBezTo>
                  <a:pt x="510086" y="610900"/>
                  <a:pt x="541979" y="607919"/>
                  <a:pt x="574365" y="607392"/>
                </a:cubicBezTo>
                <a:close/>
                <a:moveTo>
                  <a:pt x="11969013" y="0"/>
                </a:moveTo>
                <a:lnTo>
                  <a:pt x="12180097" y="0"/>
                </a:lnTo>
                <a:cubicBezTo>
                  <a:pt x="12184579" y="2797"/>
                  <a:pt x="12188307" y="6390"/>
                  <a:pt x="12192000" y="10016"/>
                </a:cubicBezTo>
                <a:lnTo>
                  <a:pt x="12192000" y="210008"/>
                </a:lnTo>
                <a:cubicBezTo>
                  <a:pt x="12135666" y="124006"/>
                  <a:pt x="12059786" y="51396"/>
                  <a:pt x="11969013" y="0"/>
                </a:cubicBezTo>
                <a:close/>
                <a:moveTo>
                  <a:pt x="11640695" y="0"/>
                </a:moveTo>
                <a:lnTo>
                  <a:pt x="11775234" y="0"/>
                </a:lnTo>
                <a:cubicBezTo>
                  <a:pt x="11842228" y="193636"/>
                  <a:pt x="11995970" y="348667"/>
                  <a:pt x="12192000" y="421829"/>
                </a:cubicBezTo>
                <a:lnTo>
                  <a:pt x="12192000" y="553832"/>
                </a:lnTo>
                <a:cubicBezTo>
                  <a:pt x="11924422" y="471599"/>
                  <a:pt x="11715712" y="262771"/>
                  <a:pt x="11640695" y="0"/>
                </a:cubicBezTo>
                <a:close/>
                <a:moveTo>
                  <a:pt x="11023379" y="0"/>
                </a:moveTo>
                <a:lnTo>
                  <a:pt x="11232088" y="0"/>
                </a:lnTo>
                <a:cubicBezTo>
                  <a:pt x="11066618" y="98005"/>
                  <a:pt x="10947209" y="260867"/>
                  <a:pt x="10909358" y="451830"/>
                </a:cubicBezTo>
                <a:cubicBezTo>
                  <a:pt x="11153410" y="399791"/>
                  <a:pt x="11350000" y="226290"/>
                  <a:pt x="11427896" y="0"/>
                </a:cubicBezTo>
                <a:lnTo>
                  <a:pt x="11561912" y="0"/>
                </a:lnTo>
                <a:cubicBezTo>
                  <a:pt x="11477134" y="299826"/>
                  <a:pt x="11217862" y="529393"/>
                  <a:pt x="10895987" y="582253"/>
                </a:cubicBezTo>
                <a:lnTo>
                  <a:pt x="10895871" y="583392"/>
                </a:lnTo>
                <a:cubicBezTo>
                  <a:pt x="10890560" y="584395"/>
                  <a:pt x="10885231" y="585336"/>
                  <a:pt x="10879654" y="584920"/>
                </a:cubicBezTo>
                <a:cubicBezTo>
                  <a:pt x="10848482" y="590430"/>
                  <a:pt x="10816602" y="593388"/>
                  <a:pt x="10784227" y="593911"/>
                </a:cubicBezTo>
                <a:lnTo>
                  <a:pt x="10767109" y="595524"/>
                </a:lnTo>
                <a:lnTo>
                  <a:pt x="10767083" y="595033"/>
                </a:lnTo>
                <a:lnTo>
                  <a:pt x="10766584" y="595066"/>
                </a:lnTo>
                <a:cubicBezTo>
                  <a:pt x="10766018" y="591293"/>
                  <a:pt x="10765991" y="587507"/>
                  <a:pt x="10765991" y="583715"/>
                </a:cubicBezTo>
                <a:cubicBezTo>
                  <a:pt x="10765991" y="578078"/>
                  <a:pt x="10766050" y="572454"/>
                  <a:pt x="10767362" y="566868"/>
                </a:cubicBezTo>
                <a:cubicBezTo>
                  <a:pt x="10767319" y="535786"/>
                  <a:pt x="10769769" y="505143"/>
                  <a:pt x="10774826" y="475137"/>
                </a:cubicBezTo>
                <a:lnTo>
                  <a:pt x="10775366" y="468500"/>
                </a:lnTo>
                <a:cubicBezTo>
                  <a:pt x="10775535" y="468495"/>
                  <a:pt x="10775704" y="468490"/>
                  <a:pt x="10775872" y="468437"/>
                </a:cubicBezTo>
                <a:cubicBezTo>
                  <a:pt x="10802174" y="285283"/>
                  <a:pt x="10891635" y="121704"/>
                  <a:pt x="11023379" y="0"/>
                </a:cubicBezTo>
                <a:close/>
                <a:moveTo>
                  <a:pt x="9949555" y="0"/>
                </a:moveTo>
                <a:lnTo>
                  <a:pt x="10083571" y="0"/>
                </a:lnTo>
                <a:cubicBezTo>
                  <a:pt x="10161467" y="226290"/>
                  <a:pt x="10358057" y="399791"/>
                  <a:pt x="10602109" y="451830"/>
                </a:cubicBezTo>
                <a:cubicBezTo>
                  <a:pt x="10564258" y="260867"/>
                  <a:pt x="10444849" y="98005"/>
                  <a:pt x="10279379" y="0"/>
                </a:cubicBezTo>
                <a:lnTo>
                  <a:pt x="10488089" y="0"/>
                </a:lnTo>
                <a:cubicBezTo>
                  <a:pt x="10619833" y="121704"/>
                  <a:pt x="10709293" y="285283"/>
                  <a:pt x="10735596" y="468437"/>
                </a:cubicBezTo>
                <a:cubicBezTo>
                  <a:pt x="10735763" y="468490"/>
                  <a:pt x="10735932" y="468495"/>
                  <a:pt x="10736101" y="468500"/>
                </a:cubicBezTo>
                <a:lnTo>
                  <a:pt x="10736641" y="475137"/>
                </a:lnTo>
                <a:cubicBezTo>
                  <a:pt x="10741698" y="505143"/>
                  <a:pt x="10744148" y="535786"/>
                  <a:pt x="10744105" y="566868"/>
                </a:cubicBezTo>
                <a:cubicBezTo>
                  <a:pt x="10745417" y="572454"/>
                  <a:pt x="10745476" y="578078"/>
                  <a:pt x="10745476" y="583715"/>
                </a:cubicBezTo>
                <a:cubicBezTo>
                  <a:pt x="10745476" y="587507"/>
                  <a:pt x="10745449" y="591293"/>
                  <a:pt x="10744883" y="595066"/>
                </a:cubicBezTo>
                <a:lnTo>
                  <a:pt x="10744384" y="595033"/>
                </a:lnTo>
                <a:lnTo>
                  <a:pt x="10744358" y="595524"/>
                </a:lnTo>
                <a:lnTo>
                  <a:pt x="10727240" y="593911"/>
                </a:lnTo>
                <a:cubicBezTo>
                  <a:pt x="10694865" y="593388"/>
                  <a:pt x="10662985" y="590430"/>
                  <a:pt x="10631813" y="584920"/>
                </a:cubicBezTo>
                <a:cubicBezTo>
                  <a:pt x="10626236" y="585336"/>
                  <a:pt x="10620907" y="584395"/>
                  <a:pt x="10615596" y="583392"/>
                </a:cubicBezTo>
                <a:lnTo>
                  <a:pt x="10615480" y="582253"/>
                </a:lnTo>
                <a:cubicBezTo>
                  <a:pt x="10293605" y="529393"/>
                  <a:pt x="10034333" y="299826"/>
                  <a:pt x="9949555" y="0"/>
                </a:cubicBezTo>
                <a:close/>
                <a:moveTo>
                  <a:pt x="9331225" y="0"/>
                </a:moveTo>
                <a:lnTo>
                  <a:pt x="9539935" y="0"/>
                </a:lnTo>
                <a:cubicBezTo>
                  <a:pt x="9374465" y="98005"/>
                  <a:pt x="9255056" y="260867"/>
                  <a:pt x="9217205" y="451830"/>
                </a:cubicBezTo>
                <a:cubicBezTo>
                  <a:pt x="9461257" y="399791"/>
                  <a:pt x="9657847" y="226290"/>
                  <a:pt x="9735743" y="0"/>
                </a:cubicBezTo>
                <a:lnTo>
                  <a:pt x="9869759" y="0"/>
                </a:lnTo>
                <a:cubicBezTo>
                  <a:pt x="9784981" y="299826"/>
                  <a:pt x="9525709" y="529393"/>
                  <a:pt x="9203834" y="582253"/>
                </a:cubicBezTo>
                <a:lnTo>
                  <a:pt x="9203718" y="583392"/>
                </a:lnTo>
                <a:cubicBezTo>
                  <a:pt x="9198407" y="584395"/>
                  <a:pt x="9193078" y="585336"/>
                  <a:pt x="9187501" y="584920"/>
                </a:cubicBezTo>
                <a:cubicBezTo>
                  <a:pt x="9156329" y="590430"/>
                  <a:pt x="9124449" y="593388"/>
                  <a:pt x="9092074" y="593911"/>
                </a:cubicBezTo>
                <a:lnTo>
                  <a:pt x="9074956" y="595524"/>
                </a:lnTo>
                <a:lnTo>
                  <a:pt x="9074930" y="595033"/>
                </a:lnTo>
                <a:lnTo>
                  <a:pt x="9074431" y="595066"/>
                </a:lnTo>
                <a:cubicBezTo>
                  <a:pt x="9073865" y="591293"/>
                  <a:pt x="9073838" y="587507"/>
                  <a:pt x="9073838" y="583715"/>
                </a:cubicBezTo>
                <a:cubicBezTo>
                  <a:pt x="9073838" y="578078"/>
                  <a:pt x="9073897" y="572454"/>
                  <a:pt x="9075209" y="566868"/>
                </a:cubicBezTo>
                <a:cubicBezTo>
                  <a:pt x="9075166" y="535786"/>
                  <a:pt x="9077616" y="505143"/>
                  <a:pt x="9082673" y="475137"/>
                </a:cubicBezTo>
                <a:lnTo>
                  <a:pt x="9083213" y="468500"/>
                </a:lnTo>
                <a:cubicBezTo>
                  <a:pt x="9083382" y="468495"/>
                  <a:pt x="9083551" y="468490"/>
                  <a:pt x="9083718" y="468437"/>
                </a:cubicBezTo>
                <a:cubicBezTo>
                  <a:pt x="9110021" y="285283"/>
                  <a:pt x="9199481" y="121704"/>
                  <a:pt x="9331225" y="0"/>
                </a:cubicBezTo>
                <a:close/>
                <a:moveTo>
                  <a:pt x="8257405" y="0"/>
                </a:moveTo>
                <a:lnTo>
                  <a:pt x="8391420" y="0"/>
                </a:lnTo>
                <a:cubicBezTo>
                  <a:pt x="8469316" y="226290"/>
                  <a:pt x="8665906" y="399791"/>
                  <a:pt x="8909958" y="451830"/>
                </a:cubicBezTo>
                <a:cubicBezTo>
                  <a:pt x="8872107" y="260867"/>
                  <a:pt x="8752698" y="98005"/>
                  <a:pt x="8587228" y="0"/>
                </a:cubicBezTo>
                <a:lnTo>
                  <a:pt x="8795937" y="0"/>
                </a:lnTo>
                <a:cubicBezTo>
                  <a:pt x="8927681" y="121704"/>
                  <a:pt x="9017142" y="285283"/>
                  <a:pt x="9043444" y="468437"/>
                </a:cubicBezTo>
                <a:cubicBezTo>
                  <a:pt x="9043612" y="468490"/>
                  <a:pt x="9043781" y="468495"/>
                  <a:pt x="9043950" y="468500"/>
                </a:cubicBezTo>
                <a:lnTo>
                  <a:pt x="9044490" y="475137"/>
                </a:lnTo>
                <a:cubicBezTo>
                  <a:pt x="9049547" y="505143"/>
                  <a:pt x="9051997" y="535786"/>
                  <a:pt x="9051954" y="566868"/>
                </a:cubicBezTo>
                <a:cubicBezTo>
                  <a:pt x="9053266" y="572454"/>
                  <a:pt x="9053325" y="578078"/>
                  <a:pt x="9053325" y="583715"/>
                </a:cubicBezTo>
                <a:cubicBezTo>
                  <a:pt x="9053325" y="587507"/>
                  <a:pt x="9053298" y="591293"/>
                  <a:pt x="9052732" y="595066"/>
                </a:cubicBezTo>
                <a:lnTo>
                  <a:pt x="9052233" y="595033"/>
                </a:lnTo>
                <a:lnTo>
                  <a:pt x="9052207" y="595524"/>
                </a:lnTo>
                <a:lnTo>
                  <a:pt x="9035089" y="593911"/>
                </a:lnTo>
                <a:cubicBezTo>
                  <a:pt x="9002714" y="593388"/>
                  <a:pt x="8970834" y="590430"/>
                  <a:pt x="8939662" y="584920"/>
                </a:cubicBezTo>
                <a:cubicBezTo>
                  <a:pt x="8934085" y="585336"/>
                  <a:pt x="8928756" y="584395"/>
                  <a:pt x="8923445" y="583392"/>
                </a:cubicBezTo>
                <a:lnTo>
                  <a:pt x="8923329" y="582253"/>
                </a:lnTo>
                <a:cubicBezTo>
                  <a:pt x="8601454" y="529393"/>
                  <a:pt x="8342182" y="299826"/>
                  <a:pt x="8257405" y="0"/>
                </a:cubicBezTo>
                <a:close/>
                <a:moveTo>
                  <a:pt x="7639075" y="0"/>
                </a:moveTo>
                <a:lnTo>
                  <a:pt x="7847784" y="0"/>
                </a:lnTo>
                <a:cubicBezTo>
                  <a:pt x="7682314" y="98005"/>
                  <a:pt x="7562905" y="260867"/>
                  <a:pt x="7525054" y="451830"/>
                </a:cubicBezTo>
                <a:cubicBezTo>
                  <a:pt x="7769107" y="399791"/>
                  <a:pt x="7965696" y="226290"/>
                  <a:pt x="8043592" y="0"/>
                </a:cubicBezTo>
                <a:lnTo>
                  <a:pt x="8177609" y="0"/>
                </a:lnTo>
                <a:cubicBezTo>
                  <a:pt x="8092830" y="299826"/>
                  <a:pt x="7833558" y="529393"/>
                  <a:pt x="7511683" y="582253"/>
                </a:cubicBezTo>
                <a:lnTo>
                  <a:pt x="7511567" y="583392"/>
                </a:lnTo>
                <a:cubicBezTo>
                  <a:pt x="7506256" y="584395"/>
                  <a:pt x="7500927" y="585336"/>
                  <a:pt x="7495350" y="584920"/>
                </a:cubicBezTo>
                <a:cubicBezTo>
                  <a:pt x="7464178" y="590430"/>
                  <a:pt x="7432298" y="593388"/>
                  <a:pt x="7399924" y="593911"/>
                </a:cubicBezTo>
                <a:lnTo>
                  <a:pt x="7382805" y="595524"/>
                </a:lnTo>
                <a:lnTo>
                  <a:pt x="7382779" y="595033"/>
                </a:lnTo>
                <a:lnTo>
                  <a:pt x="7382280" y="595066"/>
                </a:lnTo>
                <a:cubicBezTo>
                  <a:pt x="7381714" y="591293"/>
                  <a:pt x="7381687" y="587507"/>
                  <a:pt x="7381687" y="583715"/>
                </a:cubicBezTo>
                <a:cubicBezTo>
                  <a:pt x="7381687" y="578078"/>
                  <a:pt x="7381746" y="572454"/>
                  <a:pt x="7383058" y="566868"/>
                </a:cubicBezTo>
                <a:cubicBezTo>
                  <a:pt x="7383016" y="535786"/>
                  <a:pt x="7385465" y="505143"/>
                  <a:pt x="7390522" y="475137"/>
                </a:cubicBezTo>
                <a:lnTo>
                  <a:pt x="7391062" y="468500"/>
                </a:lnTo>
                <a:cubicBezTo>
                  <a:pt x="7391231" y="468495"/>
                  <a:pt x="7391400" y="468490"/>
                  <a:pt x="7391568" y="468437"/>
                </a:cubicBezTo>
                <a:cubicBezTo>
                  <a:pt x="7417870" y="285283"/>
                  <a:pt x="7507331" y="121703"/>
                  <a:pt x="7639075" y="0"/>
                </a:cubicBezTo>
                <a:close/>
                <a:moveTo>
                  <a:pt x="6565254" y="0"/>
                </a:moveTo>
                <a:lnTo>
                  <a:pt x="6699270" y="0"/>
                </a:lnTo>
                <a:cubicBezTo>
                  <a:pt x="6777166" y="226290"/>
                  <a:pt x="6973755" y="399791"/>
                  <a:pt x="7217807" y="451830"/>
                </a:cubicBezTo>
                <a:cubicBezTo>
                  <a:pt x="7179956" y="260867"/>
                  <a:pt x="7060547" y="98005"/>
                  <a:pt x="6895077" y="0"/>
                </a:cubicBezTo>
                <a:lnTo>
                  <a:pt x="7103787" y="0"/>
                </a:lnTo>
                <a:cubicBezTo>
                  <a:pt x="7235531" y="121704"/>
                  <a:pt x="7324992" y="285283"/>
                  <a:pt x="7351294" y="468437"/>
                </a:cubicBezTo>
                <a:cubicBezTo>
                  <a:pt x="7351461" y="468490"/>
                  <a:pt x="7351631" y="468495"/>
                  <a:pt x="7351799" y="468500"/>
                </a:cubicBezTo>
                <a:lnTo>
                  <a:pt x="7352340" y="475137"/>
                </a:lnTo>
                <a:cubicBezTo>
                  <a:pt x="7357396" y="505143"/>
                  <a:pt x="7359846" y="535786"/>
                  <a:pt x="7359804" y="566868"/>
                </a:cubicBezTo>
                <a:cubicBezTo>
                  <a:pt x="7361116" y="572454"/>
                  <a:pt x="7361174" y="578078"/>
                  <a:pt x="7361174" y="583715"/>
                </a:cubicBezTo>
                <a:cubicBezTo>
                  <a:pt x="7361174" y="587507"/>
                  <a:pt x="7361147" y="591293"/>
                  <a:pt x="7360581" y="595066"/>
                </a:cubicBezTo>
                <a:lnTo>
                  <a:pt x="7360082" y="595033"/>
                </a:lnTo>
                <a:lnTo>
                  <a:pt x="7360056" y="595524"/>
                </a:lnTo>
                <a:lnTo>
                  <a:pt x="7342938" y="593911"/>
                </a:lnTo>
                <a:cubicBezTo>
                  <a:pt x="7310564" y="593388"/>
                  <a:pt x="7278683" y="590430"/>
                  <a:pt x="7247511" y="584920"/>
                </a:cubicBezTo>
                <a:cubicBezTo>
                  <a:pt x="7241934" y="585336"/>
                  <a:pt x="7236605" y="584395"/>
                  <a:pt x="7231295" y="583392"/>
                </a:cubicBezTo>
                <a:lnTo>
                  <a:pt x="7231179" y="582253"/>
                </a:lnTo>
                <a:cubicBezTo>
                  <a:pt x="6909304" y="529393"/>
                  <a:pt x="6650032" y="299826"/>
                  <a:pt x="6565254" y="0"/>
                </a:cubicBezTo>
                <a:close/>
                <a:moveTo>
                  <a:pt x="5946924" y="0"/>
                </a:moveTo>
                <a:lnTo>
                  <a:pt x="6155633" y="0"/>
                </a:lnTo>
                <a:cubicBezTo>
                  <a:pt x="5990163" y="98005"/>
                  <a:pt x="5870754" y="260867"/>
                  <a:pt x="5832903" y="451830"/>
                </a:cubicBezTo>
                <a:cubicBezTo>
                  <a:pt x="6076956" y="399791"/>
                  <a:pt x="6273545" y="226290"/>
                  <a:pt x="6351441" y="0"/>
                </a:cubicBezTo>
                <a:lnTo>
                  <a:pt x="6485457" y="0"/>
                </a:lnTo>
                <a:cubicBezTo>
                  <a:pt x="6400679" y="299826"/>
                  <a:pt x="6141407" y="529393"/>
                  <a:pt x="5819531" y="582253"/>
                </a:cubicBezTo>
                <a:lnTo>
                  <a:pt x="5819415" y="583392"/>
                </a:lnTo>
                <a:cubicBezTo>
                  <a:pt x="5814105" y="584395"/>
                  <a:pt x="5808776" y="585336"/>
                  <a:pt x="5803199" y="584920"/>
                </a:cubicBezTo>
                <a:cubicBezTo>
                  <a:pt x="5772027" y="590430"/>
                  <a:pt x="5740146" y="593388"/>
                  <a:pt x="5707772" y="593911"/>
                </a:cubicBezTo>
                <a:lnTo>
                  <a:pt x="5690654" y="595524"/>
                </a:lnTo>
                <a:lnTo>
                  <a:pt x="5690628" y="595033"/>
                </a:lnTo>
                <a:lnTo>
                  <a:pt x="5690129" y="595066"/>
                </a:lnTo>
                <a:cubicBezTo>
                  <a:pt x="5689563" y="591293"/>
                  <a:pt x="5689536" y="587507"/>
                  <a:pt x="5689536" y="583715"/>
                </a:cubicBezTo>
                <a:cubicBezTo>
                  <a:pt x="5689536" y="578078"/>
                  <a:pt x="5689594" y="572454"/>
                  <a:pt x="5690906" y="566868"/>
                </a:cubicBezTo>
                <a:cubicBezTo>
                  <a:pt x="5690864" y="535786"/>
                  <a:pt x="5693314" y="505143"/>
                  <a:pt x="5698370" y="475137"/>
                </a:cubicBezTo>
                <a:lnTo>
                  <a:pt x="5698911" y="468500"/>
                </a:lnTo>
                <a:cubicBezTo>
                  <a:pt x="5699079" y="468495"/>
                  <a:pt x="5699249" y="468490"/>
                  <a:pt x="5699416" y="468437"/>
                </a:cubicBezTo>
                <a:cubicBezTo>
                  <a:pt x="5725719" y="285283"/>
                  <a:pt x="5815180" y="121704"/>
                  <a:pt x="5946924" y="0"/>
                </a:cubicBezTo>
                <a:close/>
                <a:moveTo>
                  <a:pt x="4873102" y="0"/>
                </a:moveTo>
                <a:lnTo>
                  <a:pt x="5007119" y="0"/>
                </a:lnTo>
                <a:cubicBezTo>
                  <a:pt x="5085015" y="226291"/>
                  <a:pt x="5281604" y="399791"/>
                  <a:pt x="5525656" y="451830"/>
                </a:cubicBezTo>
                <a:cubicBezTo>
                  <a:pt x="5487805" y="260867"/>
                  <a:pt x="5368397" y="98005"/>
                  <a:pt x="5202927" y="0"/>
                </a:cubicBezTo>
                <a:lnTo>
                  <a:pt x="5411635" y="0"/>
                </a:lnTo>
                <a:cubicBezTo>
                  <a:pt x="5543380" y="121703"/>
                  <a:pt x="5632840" y="285283"/>
                  <a:pt x="5659142" y="468437"/>
                </a:cubicBezTo>
                <a:cubicBezTo>
                  <a:pt x="5659310" y="468490"/>
                  <a:pt x="5659479" y="468495"/>
                  <a:pt x="5659648" y="468499"/>
                </a:cubicBezTo>
                <a:lnTo>
                  <a:pt x="5660188" y="475137"/>
                </a:lnTo>
                <a:cubicBezTo>
                  <a:pt x="5665245" y="505143"/>
                  <a:pt x="5667694" y="535786"/>
                  <a:pt x="5667652" y="566868"/>
                </a:cubicBezTo>
                <a:cubicBezTo>
                  <a:pt x="5668964" y="572454"/>
                  <a:pt x="5669023" y="578078"/>
                  <a:pt x="5669023" y="583715"/>
                </a:cubicBezTo>
                <a:cubicBezTo>
                  <a:pt x="5669023" y="587508"/>
                  <a:pt x="5668996" y="591293"/>
                  <a:pt x="5668430" y="595066"/>
                </a:cubicBezTo>
                <a:lnTo>
                  <a:pt x="5667931" y="595033"/>
                </a:lnTo>
                <a:lnTo>
                  <a:pt x="5667905" y="595524"/>
                </a:lnTo>
                <a:lnTo>
                  <a:pt x="5650786" y="593911"/>
                </a:lnTo>
                <a:cubicBezTo>
                  <a:pt x="5618412" y="593388"/>
                  <a:pt x="5586532" y="590430"/>
                  <a:pt x="5555360" y="584920"/>
                </a:cubicBezTo>
                <a:cubicBezTo>
                  <a:pt x="5549783" y="585336"/>
                  <a:pt x="5544454" y="584395"/>
                  <a:pt x="5539143" y="583392"/>
                </a:cubicBezTo>
                <a:lnTo>
                  <a:pt x="5539027" y="582253"/>
                </a:lnTo>
                <a:cubicBezTo>
                  <a:pt x="5217153" y="529393"/>
                  <a:pt x="4957881" y="299826"/>
                  <a:pt x="4873102" y="0"/>
                </a:cubicBezTo>
                <a:close/>
                <a:moveTo>
                  <a:pt x="4254773" y="0"/>
                </a:moveTo>
                <a:lnTo>
                  <a:pt x="4463482" y="0"/>
                </a:lnTo>
                <a:cubicBezTo>
                  <a:pt x="4298012" y="98005"/>
                  <a:pt x="4178603" y="260867"/>
                  <a:pt x="4140752" y="451830"/>
                </a:cubicBezTo>
                <a:cubicBezTo>
                  <a:pt x="4384804" y="399791"/>
                  <a:pt x="4581394" y="226291"/>
                  <a:pt x="4659290" y="0"/>
                </a:cubicBezTo>
                <a:lnTo>
                  <a:pt x="4793306" y="0"/>
                </a:lnTo>
                <a:cubicBezTo>
                  <a:pt x="4708528" y="299826"/>
                  <a:pt x="4449256" y="529393"/>
                  <a:pt x="4127381" y="582253"/>
                </a:cubicBezTo>
                <a:lnTo>
                  <a:pt x="4127264" y="583392"/>
                </a:lnTo>
                <a:cubicBezTo>
                  <a:pt x="4121954" y="584395"/>
                  <a:pt x="4116625" y="585336"/>
                  <a:pt x="4111048" y="584920"/>
                </a:cubicBezTo>
                <a:cubicBezTo>
                  <a:pt x="4079876" y="590430"/>
                  <a:pt x="4047996" y="593388"/>
                  <a:pt x="4015621" y="593911"/>
                </a:cubicBezTo>
                <a:lnTo>
                  <a:pt x="3998503" y="595524"/>
                </a:lnTo>
                <a:lnTo>
                  <a:pt x="3998477" y="595033"/>
                </a:lnTo>
                <a:lnTo>
                  <a:pt x="3997978" y="595066"/>
                </a:lnTo>
                <a:cubicBezTo>
                  <a:pt x="3997412" y="591293"/>
                  <a:pt x="3997385" y="587507"/>
                  <a:pt x="3997385" y="583715"/>
                </a:cubicBezTo>
                <a:cubicBezTo>
                  <a:pt x="3997385" y="578078"/>
                  <a:pt x="3997443" y="572454"/>
                  <a:pt x="3998755" y="566868"/>
                </a:cubicBezTo>
                <a:cubicBezTo>
                  <a:pt x="3998713" y="535786"/>
                  <a:pt x="4001163" y="505143"/>
                  <a:pt x="4006219" y="475137"/>
                </a:cubicBezTo>
                <a:lnTo>
                  <a:pt x="4006760" y="468499"/>
                </a:lnTo>
                <a:cubicBezTo>
                  <a:pt x="4006928" y="468495"/>
                  <a:pt x="4007098" y="468490"/>
                  <a:pt x="4007265" y="468437"/>
                </a:cubicBezTo>
                <a:cubicBezTo>
                  <a:pt x="4033568" y="285283"/>
                  <a:pt x="4123028" y="121703"/>
                  <a:pt x="4254773" y="0"/>
                </a:cubicBezTo>
                <a:close/>
                <a:moveTo>
                  <a:pt x="3180951" y="0"/>
                </a:moveTo>
                <a:lnTo>
                  <a:pt x="3314968" y="0"/>
                </a:lnTo>
                <a:cubicBezTo>
                  <a:pt x="3392864" y="226291"/>
                  <a:pt x="3589453" y="399791"/>
                  <a:pt x="3833505" y="451830"/>
                </a:cubicBezTo>
                <a:cubicBezTo>
                  <a:pt x="3795654" y="260867"/>
                  <a:pt x="3676245" y="98005"/>
                  <a:pt x="3510776" y="0"/>
                </a:cubicBezTo>
                <a:lnTo>
                  <a:pt x="3719484" y="0"/>
                </a:lnTo>
                <a:cubicBezTo>
                  <a:pt x="3851229" y="121703"/>
                  <a:pt x="3940689" y="285283"/>
                  <a:pt x="3966991" y="468437"/>
                </a:cubicBezTo>
                <a:cubicBezTo>
                  <a:pt x="3967159" y="468490"/>
                  <a:pt x="3967328" y="468495"/>
                  <a:pt x="3967497" y="468499"/>
                </a:cubicBezTo>
                <a:lnTo>
                  <a:pt x="3968037" y="475137"/>
                </a:lnTo>
                <a:cubicBezTo>
                  <a:pt x="3973094" y="505143"/>
                  <a:pt x="3975543" y="535786"/>
                  <a:pt x="3975501" y="566868"/>
                </a:cubicBezTo>
                <a:cubicBezTo>
                  <a:pt x="3976813" y="572454"/>
                  <a:pt x="3976872" y="578078"/>
                  <a:pt x="3976872" y="583715"/>
                </a:cubicBezTo>
                <a:cubicBezTo>
                  <a:pt x="3976872" y="587508"/>
                  <a:pt x="3976845" y="591293"/>
                  <a:pt x="3976279" y="595066"/>
                </a:cubicBezTo>
                <a:lnTo>
                  <a:pt x="3975780" y="595033"/>
                </a:lnTo>
                <a:lnTo>
                  <a:pt x="3975754" y="595524"/>
                </a:lnTo>
                <a:lnTo>
                  <a:pt x="3958635" y="593911"/>
                </a:lnTo>
                <a:cubicBezTo>
                  <a:pt x="3926261" y="593388"/>
                  <a:pt x="3894381" y="590430"/>
                  <a:pt x="3863209" y="584920"/>
                </a:cubicBezTo>
                <a:cubicBezTo>
                  <a:pt x="3857632" y="585336"/>
                  <a:pt x="3852303" y="584395"/>
                  <a:pt x="3846992" y="583392"/>
                </a:cubicBezTo>
                <a:lnTo>
                  <a:pt x="3846876" y="582253"/>
                </a:lnTo>
                <a:cubicBezTo>
                  <a:pt x="3525002" y="529393"/>
                  <a:pt x="3265729" y="299826"/>
                  <a:pt x="3180951" y="0"/>
                </a:cubicBezTo>
                <a:close/>
                <a:moveTo>
                  <a:pt x="2562622" y="0"/>
                </a:moveTo>
                <a:lnTo>
                  <a:pt x="2771330" y="0"/>
                </a:lnTo>
                <a:cubicBezTo>
                  <a:pt x="2605861" y="98005"/>
                  <a:pt x="2486452" y="260867"/>
                  <a:pt x="2448601" y="451830"/>
                </a:cubicBezTo>
                <a:cubicBezTo>
                  <a:pt x="2692653" y="399791"/>
                  <a:pt x="2889242" y="226291"/>
                  <a:pt x="2967139" y="0"/>
                </a:cubicBezTo>
                <a:lnTo>
                  <a:pt x="3101155" y="0"/>
                </a:lnTo>
                <a:cubicBezTo>
                  <a:pt x="3016377" y="299826"/>
                  <a:pt x="2757105" y="529393"/>
                  <a:pt x="2435230" y="582253"/>
                </a:cubicBezTo>
                <a:lnTo>
                  <a:pt x="2435113" y="583392"/>
                </a:lnTo>
                <a:cubicBezTo>
                  <a:pt x="2429803" y="584395"/>
                  <a:pt x="2424474" y="585336"/>
                  <a:pt x="2418897" y="584920"/>
                </a:cubicBezTo>
                <a:cubicBezTo>
                  <a:pt x="2387725" y="590430"/>
                  <a:pt x="2355845" y="593388"/>
                  <a:pt x="2323470" y="593911"/>
                </a:cubicBezTo>
                <a:lnTo>
                  <a:pt x="2306352" y="595524"/>
                </a:lnTo>
                <a:lnTo>
                  <a:pt x="2306326" y="595033"/>
                </a:lnTo>
                <a:lnTo>
                  <a:pt x="2305827" y="595066"/>
                </a:lnTo>
                <a:cubicBezTo>
                  <a:pt x="2305261" y="591293"/>
                  <a:pt x="2305234" y="587507"/>
                  <a:pt x="2305234" y="583715"/>
                </a:cubicBezTo>
                <a:cubicBezTo>
                  <a:pt x="2305234" y="578078"/>
                  <a:pt x="2305292" y="572454"/>
                  <a:pt x="2306604" y="566868"/>
                </a:cubicBezTo>
                <a:cubicBezTo>
                  <a:pt x="2306562" y="535786"/>
                  <a:pt x="2309012" y="505143"/>
                  <a:pt x="2314068" y="475137"/>
                </a:cubicBezTo>
                <a:lnTo>
                  <a:pt x="2314609" y="468499"/>
                </a:lnTo>
                <a:cubicBezTo>
                  <a:pt x="2314777" y="468495"/>
                  <a:pt x="2314947" y="468490"/>
                  <a:pt x="2315114" y="468437"/>
                </a:cubicBezTo>
                <a:cubicBezTo>
                  <a:pt x="2341417" y="285283"/>
                  <a:pt x="2430877" y="121704"/>
                  <a:pt x="2562622" y="0"/>
                </a:cubicBezTo>
                <a:close/>
                <a:moveTo>
                  <a:pt x="1488800" y="0"/>
                </a:moveTo>
                <a:lnTo>
                  <a:pt x="1622816" y="0"/>
                </a:lnTo>
                <a:cubicBezTo>
                  <a:pt x="1700712" y="226290"/>
                  <a:pt x="1897302" y="399791"/>
                  <a:pt x="2141354" y="451830"/>
                </a:cubicBezTo>
                <a:cubicBezTo>
                  <a:pt x="2103503" y="260867"/>
                  <a:pt x="1984094" y="98005"/>
                  <a:pt x="1818624" y="0"/>
                </a:cubicBezTo>
                <a:lnTo>
                  <a:pt x="2027333" y="0"/>
                </a:lnTo>
                <a:cubicBezTo>
                  <a:pt x="2159078" y="121703"/>
                  <a:pt x="2248538" y="285283"/>
                  <a:pt x="2274840" y="468437"/>
                </a:cubicBezTo>
                <a:cubicBezTo>
                  <a:pt x="2275008" y="468490"/>
                  <a:pt x="2275177" y="468495"/>
                  <a:pt x="2275346" y="468500"/>
                </a:cubicBezTo>
                <a:lnTo>
                  <a:pt x="2275886" y="475137"/>
                </a:lnTo>
                <a:cubicBezTo>
                  <a:pt x="2280943" y="505143"/>
                  <a:pt x="2283392" y="535786"/>
                  <a:pt x="2283350" y="566868"/>
                </a:cubicBezTo>
                <a:cubicBezTo>
                  <a:pt x="2284662" y="572454"/>
                  <a:pt x="2284721" y="578078"/>
                  <a:pt x="2284721" y="583715"/>
                </a:cubicBezTo>
                <a:cubicBezTo>
                  <a:pt x="2284721" y="587508"/>
                  <a:pt x="2284694" y="591293"/>
                  <a:pt x="2284128" y="595066"/>
                </a:cubicBezTo>
                <a:lnTo>
                  <a:pt x="2283629" y="595033"/>
                </a:lnTo>
                <a:lnTo>
                  <a:pt x="2283603" y="595524"/>
                </a:lnTo>
                <a:lnTo>
                  <a:pt x="2266484" y="593911"/>
                </a:lnTo>
                <a:cubicBezTo>
                  <a:pt x="2234110" y="593388"/>
                  <a:pt x="2202230" y="590430"/>
                  <a:pt x="2171058" y="584920"/>
                </a:cubicBezTo>
                <a:cubicBezTo>
                  <a:pt x="2165481" y="585336"/>
                  <a:pt x="2160152" y="584395"/>
                  <a:pt x="2154841" y="583392"/>
                </a:cubicBezTo>
                <a:lnTo>
                  <a:pt x="2154725" y="582253"/>
                </a:lnTo>
                <a:cubicBezTo>
                  <a:pt x="1832850" y="529393"/>
                  <a:pt x="1573578" y="299826"/>
                  <a:pt x="1488800" y="0"/>
                </a:cubicBezTo>
                <a:close/>
                <a:moveTo>
                  <a:pt x="870471" y="0"/>
                </a:moveTo>
                <a:lnTo>
                  <a:pt x="1079179" y="0"/>
                </a:lnTo>
                <a:cubicBezTo>
                  <a:pt x="913710" y="98005"/>
                  <a:pt x="794301" y="260867"/>
                  <a:pt x="756450" y="451830"/>
                </a:cubicBezTo>
                <a:cubicBezTo>
                  <a:pt x="1000502" y="399791"/>
                  <a:pt x="1197091" y="226291"/>
                  <a:pt x="1274988" y="0"/>
                </a:cubicBezTo>
                <a:lnTo>
                  <a:pt x="1409004" y="0"/>
                </a:lnTo>
                <a:cubicBezTo>
                  <a:pt x="1324226" y="299826"/>
                  <a:pt x="1064954" y="529393"/>
                  <a:pt x="743078" y="582253"/>
                </a:cubicBezTo>
                <a:lnTo>
                  <a:pt x="742962" y="583392"/>
                </a:lnTo>
                <a:cubicBezTo>
                  <a:pt x="737652" y="584395"/>
                  <a:pt x="732323" y="585336"/>
                  <a:pt x="726746" y="584920"/>
                </a:cubicBezTo>
                <a:cubicBezTo>
                  <a:pt x="695574" y="590430"/>
                  <a:pt x="663693" y="593388"/>
                  <a:pt x="631319" y="593911"/>
                </a:cubicBezTo>
                <a:lnTo>
                  <a:pt x="614201" y="595524"/>
                </a:lnTo>
                <a:lnTo>
                  <a:pt x="614175" y="595033"/>
                </a:lnTo>
                <a:lnTo>
                  <a:pt x="613676" y="595066"/>
                </a:lnTo>
                <a:cubicBezTo>
                  <a:pt x="613110" y="591293"/>
                  <a:pt x="613083" y="587507"/>
                  <a:pt x="613083" y="583715"/>
                </a:cubicBezTo>
                <a:cubicBezTo>
                  <a:pt x="613083" y="578078"/>
                  <a:pt x="613141" y="572454"/>
                  <a:pt x="614453" y="566868"/>
                </a:cubicBezTo>
                <a:cubicBezTo>
                  <a:pt x="614411" y="535786"/>
                  <a:pt x="616861" y="505143"/>
                  <a:pt x="621918" y="475137"/>
                </a:cubicBezTo>
                <a:lnTo>
                  <a:pt x="622458" y="468499"/>
                </a:lnTo>
                <a:cubicBezTo>
                  <a:pt x="622626" y="468495"/>
                  <a:pt x="622796" y="468490"/>
                  <a:pt x="622963" y="468437"/>
                </a:cubicBezTo>
                <a:cubicBezTo>
                  <a:pt x="649266" y="285283"/>
                  <a:pt x="738726" y="121703"/>
                  <a:pt x="870471" y="0"/>
                </a:cubicBezTo>
                <a:close/>
                <a:moveTo>
                  <a:pt x="126374" y="0"/>
                </a:moveTo>
                <a:lnTo>
                  <a:pt x="334376" y="0"/>
                </a:lnTo>
                <a:cubicBezTo>
                  <a:pt x="466684" y="121261"/>
                  <a:pt x="556352" y="285035"/>
                  <a:pt x="582690" y="468437"/>
                </a:cubicBezTo>
                <a:cubicBezTo>
                  <a:pt x="582857" y="468490"/>
                  <a:pt x="583026" y="468495"/>
                  <a:pt x="583195" y="468499"/>
                </a:cubicBezTo>
                <a:lnTo>
                  <a:pt x="583735" y="475137"/>
                </a:lnTo>
                <a:cubicBezTo>
                  <a:pt x="588792" y="505143"/>
                  <a:pt x="591242" y="535786"/>
                  <a:pt x="591199" y="566868"/>
                </a:cubicBezTo>
                <a:cubicBezTo>
                  <a:pt x="592511" y="572454"/>
                  <a:pt x="592570" y="578078"/>
                  <a:pt x="592570" y="583715"/>
                </a:cubicBezTo>
                <a:cubicBezTo>
                  <a:pt x="592570" y="587507"/>
                  <a:pt x="592543" y="591293"/>
                  <a:pt x="591977" y="595066"/>
                </a:cubicBezTo>
                <a:lnTo>
                  <a:pt x="591478" y="595033"/>
                </a:lnTo>
                <a:lnTo>
                  <a:pt x="591452" y="595524"/>
                </a:lnTo>
                <a:lnTo>
                  <a:pt x="574334" y="593911"/>
                </a:lnTo>
                <a:cubicBezTo>
                  <a:pt x="541959" y="593388"/>
                  <a:pt x="510079" y="590430"/>
                  <a:pt x="478907" y="584920"/>
                </a:cubicBezTo>
                <a:cubicBezTo>
                  <a:pt x="473330" y="585336"/>
                  <a:pt x="468001" y="584395"/>
                  <a:pt x="462690" y="583392"/>
                </a:cubicBezTo>
                <a:lnTo>
                  <a:pt x="462574" y="582253"/>
                </a:lnTo>
                <a:cubicBezTo>
                  <a:pt x="282200" y="552631"/>
                  <a:pt x="121485" y="467518"/>
                  <a:pt x="0" y="345575"/>
                </a:cubicBezTo>
                <a:lnTo>
                  <a:pt x="0" y="140406"/>
                </a:lnTo>
                <a:cubicBezTo>
                  <a:pt x="97584" y="296912"/>
                  <a:pt x="258975" y="411268"/>
                  <a:pt x="449203" y="451830"/>
                </a:cubicBezTo>
                <a:cubicBezTo>
                  <a:pt x="411344" y="260824"/>
                  <a:pt x="291889" y="97931"/>
                  <a:pt x="126374" y="0"/>
                </a:cubicBezTo>
                <a:close/>
              </a:path>
            </a:pathLst>
          </a:cu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2" name="Title 1"/>
          <p:cNvSpPr>
            <a:spLocks noGrp="1"/>
          </p:cNvSpPr>
          <p:nvPr>
            <p:ph type="title"/>
          </p:nvPr>
        </p:nvSpPr>
        <p:spPr>
          <a:xfrm>
            <a:off x="457200" y="4960137"/>
            <a:ext cx="7772400" cy="1463040"/>
          </a:xfrm>
        </p:spPr>
        <p:txBody>
          <a:bodyPr anchor="ctr">
            <a:normAutofit/>
          </a:bodyPr>
          <a:lstStyle>
            <a:lvl1pPr algn="r">
              <a:defRPr sz="5000" b="0" spc="200" baseline="0"/>
            </a:lvl1pPr>
          </a:lstStyle>
          <a:p>
            <a:r>
              <a:rPr lang="en-US"/>
              <a:t>Click to edit Master title style</a:t>
            </a:r>
            <a:endParaRPr lang="en-US" dirty="0"/>
          </a:p>
        </p:txBody>
      </p:sp>
      <p:sp>
        <p:nvSpPr>
          <p:cNvPr id="3" name="Text Placeholder 2"/>
          <p:cNvSpPr>
            <a:spLocks noGrp="1"/>
          </p:cNvSpPr>
          <p:nvPr>
            <p:ph type="body" idx="1"/>
          </p:nvPr>
        </p:nvSpPr>
        <p:spPr>
          <a:xfrm>
            <a:off x="8610600" y="4960137"/>
            <a:ext cx="3200400" cy="1463040"/>
          </a:xfrm>
        </p:spPr>
        <p:txBody>
          <a:bodyPr lIns="91440" rIns="91440" anchor="ctr">
            <a:normAutofit/>
          </a:bodyPr>
          <a:lstStyle>
            <a:lvl1pPr marL="0" indent="0">
              <a:lnSpc>
                <a:spcPct val="100000"/>
              </a:lnSpc>
              <a:spcBef>
                <a:spcPts val="0"/>
              </a:spcBef>
              <a:buNone/>
              <a:defRPr sz="1800">
                <a:solidFill>
                  <a:schemeClr val="tx1">
                    <a:lumMod val="95000"/>
                    <a:lumOff val="5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a:t>Edit Master text styles</a:t>
            </a:r>
          </a:p>
        </p:txBody>
      </p:sp>
      <p:sp>
        <p:nvSpPr>
          <p:cNvPr id="4" name="Date Placeholder 3"/>
          <p:cNvSpPr>
            <a:spLocks noGrp="1"/>
          </p:cNvSpPr>
          <p:nvPr>
            <p:ph type="dt" sz="half" idx="10"/>
          </p:nvPr>
        </p:nvSpPr>
        <p:spPr/>
        <p:txBody>
          <a:bodyPr/>
          <a:lstStyle/>
          <a:p>
            <a:fld id="{BE716DFA-5C29-4636-A5AD-FF09C4C9237F}" type="datetime1">
              <a:rPr lang="en-US" smtClean="0"/>
              <a:t>1/28/2020</a:t>
            </a:fld>
            <a:endParaRPr lang="en-US"/>
          </a:p>
        </p:txBody>
      </p:sp>
      <p:sp>
        <p:nvSpPr>
          <p:cNvPr id="5" name="Footer Placeholder 4"/>
          <p:cNvSpPr>
            <a:spLocks noGrp="1"/>
          </p:cNvSpPr>
          <p:nvPr>
            <p:ph type="ftr" sz="quarter" idx="11"/>
          </p:nvPr>
        </p:nvSpPr>
        <p:spPr/>
        <p:txBody>
          <a:bodyPr/>
          <a:lstStyle/>
          <a:p>
            <a:r>
              <a:rPr lang="en-US"/>
              <a:t>http://www.cs.cornell.edu/courses/cs5412/2020sp</a:t>
            </a:r>
          </a:p>
        </p:txBody>
      </p:sp>
      <p:sp>
        <p:nvSpPr>
          <p:cNvPr id="6" name="Slide Number Placeholder 5"/>
          <p:cNvSpPr>
            <a:spLocks noGrp="1"/>
          </p:cNvSpPr>
          <p:nvPr>
            <p:ph type="sldNum" sz="quarter" idx="12"/>
          </p:nvPr>
        </p:nvSpPr>
        <p:spPr/>
        <p:txBody>
          <a:bodyPr/>
          <a:lstStyle/>
          <a:p>
            <a:fld id="{3C974458-8A97-4835-BF79-1FB6D7856C21}" type="slidenum">
              <a:rPr lang="en-US" smtClean="0"/>
              <a:t>‹#›</a:t>
            </a:fld>
            <a:endParaRPr lang="en-US"/>
          </a:p>
        </p:txBody>
      </p:sp>
      <p:cxnSp>
        <p:nvCxnSpPr>
          <p:cNvPr id="8" name="Straight Connector 7"/>
          <p:cNvCxnSpPr/>
          <p:nvPr/>
        </p:nvCxnSpPr>
        <p:spPr>
          <a:xfrm flipV="1">
            <a:off x="8386843" y="5264106"/>
            <a:ext cx="0" cy="914400"/>
          </a:xfrm>
          <a:prstGeom prst="line">
            <a:avLst/>
          </a:prstGeom>
          <a:ln w="19050">
            <a:solidFill>
              <a:schemeClr val="accent1">
                <a:lumMod val="75000"/>
              </a:schemeClr>
            </a:solidFill>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81137630"/>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a:xfrm>
            <a:off x="1024128" y="585216"/>
            <a:ext cx="9720072" cy="1499616"/>
          </a:xfrm>
        </p:spPr>
        <p:txBody>
          <a:bodyPr/>
          <a:lstStyle/>
          <a:p>
            <a:r>
              <a:rPr lang="en-US"/>
              <a:t>Click to edit Master title style</a:t>
            </a:r>
            <a:endParaRPr lang="en-US" dirty="0"/>
          </a:p>
        </p:txBody>
      </p:sp>
      <p:sp>
        <p:nvSpPr>
          <p:cNvPr id="3" name="Content Placeholder 2"/>
          <p:cNvSpPr>
            <a:spLocks noGrp="1"/>
          </p:cNvSpPr>
          <p:nvPr>
            <p:ph sz="half" idx="1"/>
          </p:nvPr>
        </p:nvSpPr>
        <p:spPr>
          <a:xfrm>
            <a:off x="1024127" y="2286000"/>
            <a:ext cx="4754880" cy="4023360"/>
          </a:xfrm>
        </p:spPr>
        <p:txBody>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Content Placeholder 3"/>
          <p:cNvSpPr>
            <a:spLocks noGrp="1"/>
          </p:cNvSpPr>
          <p:nvPr>
            <p:ph sz="half" idx="2"/>
          </p:nvPr>
        </p:nvSpPr>
        <p:spPr>
          <a:xfrm>
            <a:off x="5989320" y="2286000"/>
            <a:ext cx="4754880" cy="4023360"/>
          </a:xfrm>
        </p:spPr>
        <p:txBody>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5" name="Date Placeholder 4"/>
          <p:cNvSpPr>
            <a:spLocks noGrp="1"/>
          </p:cNvSpPr>
          <p:nvPr>
            <p:ph type="dt" sz="half" idx="10"/>
          </p:nvPr>
        </p:nvSpPr>
        <p:spPr/>
        <p:txBody>
          <a:bodyPr/>
          <a:lstStyle/>
          <a:p>
            <a:fld id="{6C318540-4B5E-42B2-AD2E-D2270BFE9259}" type="datetime1">
              <a:rPr lang="en-US" smtClean="0"/>
              <a:t>1/28/2020</a:t>
            </a:fld>
            <a:endParaRPr lang="en-US"/>
          </a:p>
        </p:txBody>
      </p:sp>
      <p:sp>
        <p:nvSpPr>
          <p:cNvPr id="6" name="Footer Placeholder 5"/>
          <p:cNvSpPr>
            <a:spLocks noGrp="1"/>
          </p:cNvSpPr>
          <p:nvPr>
            <p:ph type="ftr" sz="quarter" idx="11"/>
          </p:nvPr>
        </p:nvSpPr>
        <p:spPr/>
        <p:txBody>
          <a:bodyPr/>
          <a:lstStyle/>
          <a:p>
            <a:r>
              <a:rPr lang="en-US"/>
              <a:t>http://www.cs.cornell.edu/courses/cs5412/2020sp</a:t>
            </a:r>
          </a:p>
        </p:txBody>
      </p:sp>
      <p:sp>
        <p:nvSpPr>
          <p:cNvPr id="7" name="Slide Number Placeholder 6"/>
          <p:cNvSpPr>
            <a:spLocks noGrp="1"/>
          </p:cNvSpPr>
          <p:nvPr>
            <p:ph type="sldNum" sz="quarter" idx="12"/>
          </p:nvPr>
        </p:nvSpPr>
        <p:spPr/>
        <p:txBody>
          <a:bodyPr/>
          <a:lstStyle/>
          <a:p>
            <a:fld id="{3C974458-8A97-4835-BF79-1FB6D7856C21}" type="slidenum">
              <a:rPr lang="en-US" smtClean="0"/>
              <a:t>‹#›</a:t>
            </a:fld>
            <a:endParaRPr lang="en-US"/>
          </a:p>
        </p:txBody>
      </p:sp>
    </p:spTree>
    <p:extLst>
      <p:ext uri="{BB962C8B-B14F-4D97-AF65-F5344CB8AC3E}">
        <p14:creationId xmlns:p14="http://schemas.microsoft.com/office/powerpoint/2010/main" val="2934212678"/>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10" name="Title 9"/>
          <p:cNvSpPr>
            <a:spLocks noGrp="1"/>
          </p:cNvSpPr>
          <p:nvPr>
            <p:ph type="title"/>
          </p:nvPr>
        </p:nvSpPr>
        <p:spPr/>
        <p:txBody>
          <a:bodyPr/>
          <a:lstStyle/>
          <a:p>
            <a:r>
              <a:rPr lang="en-US"/>
              <a:t>Click to edit Master title style</a:t>
            </a:r>
            <a:endParaRPr lang="en-US" dirty="0"/>
          </a:p>
        </p:txBody>
      </p:sp>
      <p:sp>
        <p:nvSpPr>
          <p:cNvPr id="3" name="Text Placeholder 2"/>
          <p:cNvSpPr>
            <a:spLocks noGrp="1"/>
          </p:cNvSpPr>
          <p:nvPr>
            <p:ph type="body" idx="1"/>
          </p:nvPr>
        </p:nvSpPr>
        <p:spPr>
          <a:xfrm>
            <a:off x="1024128" y="2179636"/>
            <a:ext cx="4754880" cy="822960"/>
          </a:xfrm>
        </p:spPr>
        <p:txBody>
          <a:bodyPr lIns="137160" rIns="137160" anchor="ctr">
            <a:normAutofit/>
          </a:bodyPr>
          <a:lstStyle>
            <a:lvl1pPr marL="0" indent="0">
              <a:spcBef>
                <a:spcPts val="0"/>
              </a:spcBef>
              <a:spcAft>
                <a:spcPts val="0"/>
              </a:spcAft>
              <a:buNone/>
              <a:defRPr sz="2300" b="0" cap="none" baseline="0">
                <a:solidFill>
                  <a:schemeClr val="accent1"/>
                </a:solidFill>
                <a:latin typeface="+mn-lt"/>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Edit Master text styles</a:t>
            </a:r>
          </a:p>
        </p:txBody>
      </p:sp>
      <p:sp>
        <p:nvSpPr>
          <p:cNvPr id="4" name="Content Placeholder 3"/>
          <p:cNvSpPr>
            <a:spLocks noGrp="1"/>
          </p:cNvSpPr>
          <p:nvPr>
            <p:ph sz="half" idx="2"/>
          </p:nvPr>
        </p:nvSpPr>
        <p:spPr>
          <a:xfrm>
            <a:off x="1024128" y="2967788"/>
            <a:ext cx="4754880" cy="3341572"/>
          </a:xfrm>
        </p:spPr>
        <p:txBody>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5" name="Text Placeholder 4"/>
          <p:cNvSpPr>
            <a:spLocks noGrp="1"/>
          </p:cNvSpPr>
          <p:nvPr>
            <p:ph type="body" sz="quarter" idx="3"/>
          </p:nvPr>
        </p:nvSpPr>
        <p:spPr>
          <a:xfrm>
            <a:off x="5990888" y="2179636"/>
            <a:ext cx="4754880" cy="822960"/>
          </a:xfrm>
        </p:spPr>
        <p:txBody>
          <a:bodyPr lIns="137160" rIns="137160" anchor="ctr">
            <a:normAutofit/>
          </a:bodyPr>
          <a:lstStyle>
            <a:lvl1pPr marL="0" indent="0">
              <a:spcBef>
                <a:spcPts val="0"/>
              </a:spcBef>
              <a:spcAft>
                <a:spcPts val="0"/>
              </a:spcAft>
              <a:buNone/>
              <a:defRPr lang="en-US" sz="2300" b="0" kern="1200" cap="none" baseline="0" dirty="0">
                <a:solidFill>
                  <a:schemeClr val="accent1"/>
                </a:solidFill>
                <a:latin typeface="+mn-lt"/>
                <a:ea typeface="+mn-ea"/>
                <a:cs typeface="+mn-cs"/>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marL="0" lvl="0" indent="0" algn="l" defTabSz="914400" rtl="0" eaLnBrk="1" latinLnBrk="0" hangingPunct="1">
              <a:lnSpc>
                <a:spcPct val="90000"/>
              </a:lnSpc>
              <a:spcBef>
                <a:spcPts val="1800"/>
              </a:spcBef>
              <a:buNone/>
            </a:pPr>
            <a:r>
              <a:rPr lang="en-US"/>
              <a:t>Edit Master text styles</a:t>
            </a:r>
          </a:p>
        </p:txBody>
      </p:sp>
      <p:sp>
        <p:nvSpPr>
          <p:cNvPr id="6" name="Content Placeholder 5"/>
          <p:cNvSpPr>
            <a:spLocks noGrp="1"/>
          </p:cNvSpPr>
          <p:nvPr>
            <p:ph sz="quarter" idx="4"/>
          </p:nvPr>
        </p:nvSpPr>
        <p:spPr>
          <a:xfrm>
            <a:off x="5990888" y="2967788"/>
            <a:ext cx="4754880" cy="3341572"/>
          </a:xfrm>
        </p:spPr>
        <p:txBody>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7" name="Date Placeholder 6"/>
          <p:cNvSpPr>
            <a:spLocks noGrp="1"/>
          </p:cNvSpPr>
          <p:nvPr>
            <p:ph type="dt" sz="half" idx="10"/>
          </p:nvPr>
        </p:nvSpPr>
        <p:spPr/>
        <p:txBody>
          <a:bodyPr/>
          <a:lstStyle/>
          <a:p>
            <a:fld id="{0B92A93F-2FD7-4BD1-99EE-327207067845}" type="datetime1">
              <a:rPr lang="en-US" smtClean="0"/>
              <a:t>1/28/2020</a:t>
            </a:fld>
            <a:endParaRPr lang="en-US"/>
          </a:p>
        </p:txBody>
      </p:sp>
      <p:sp>
        <p:nvSpPr>
          <p:cNvPr id="8" name="Footer Placeholder 7"/>
          <p:cNvSpPr>
            <a:spLocks noGrp="1"/>
          </p:cNvSpPr>
          <p:nvPr>
            <p:ph type="ftr" sz="quarter" idx="11"/>
          </p:nvPr>
        </p:nvSpPr>
        <p:spPr/>
        <p:txBody>
          <a:bodyPr/>
          <a:lstStyle/>
          <a:p>
            <a:r>
              <a:rPr lang="en-US"/>
              <a:t>http://www.cs.cornell.edu/courses/cs5412/2020sp</a:t>
            </a:r>
          </a:p>
        </p:txBody>
      </p:sp>
      <p:sp>
        <p:nvSpPr>
          <p:cNvPr id="9" name="Slide Number Placeholder 8"/>
          <p:cNvSpPr>
            <a:spLocks noGrp="1"/>
          </p:cNvSpPr>
          <p:nvPr>
            <p:ph type="sldNum" sz="quarter" idx="12"/>
          </p:nvPr>
        </p:nvSpPr>
        <p:spPr/>
        <p:txBody>
          <a:bodyPr/>
          <a:lstStyle/>
          <a:p>
            <a:fld id="{3C974458-8A97-4835-BF79-1FB6D7856C21}" type="slidenum">
              <a:rPr lang="en-US" smtClean="0"/>
              <a:t>‹#›</a:t>
            </a:fld>
            <a:endParaRPr lang="en-US"/>
          </a:p>
        </p:txBody>
      </p:sp>
    </p:spTree>
    <p:extLst>
      <p:ext uri="{BB962C8B-B14F-4D97-AF65-F5344CB8AC3E}">
        <p14:creationId xmlns:p14="http://schemas.microsoft.com/office/powerpoint/2010/main" val="1550824890"/>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a:defRPr b="1">
                <a:solidFill>
                  <a:srgbClr val="C00000"/>
                </a:solidFill>
              </a:defRPr>
            </a:lvl1pPr>
          </a:lstStyle>
          <a:p>
            <a:r>
              <a:rPr lang="en-US" dirty="0"/>
              <a:t>Click to edit Master title style</a:t>
            </a:r>
          </a:p>
        </p:txBody>
      </p:sp>
      <p:sp>
        <p:nvSpPr>
          <p:cNvPr id="3" name="Date Placeholder 2"/>
          <p:cNvSpPr>
            <a:spLocks noGrp="1"/>
          </p:cNvSpPr>
          <p:nvPr>
            <p:ph type="dt" sz="half" idx="10"/>
          </p:nvPr>
        </p:nvSpPr>
        <p:spPr/>
        <p:txBody>
          <a:bodyPr/>
          <a:lstStyle/>
          <a:p>
            <a:fld id="{9CF2183A-6BAC-4218-90B3-8444589FEC9E}" type="datetime1">
              <a:rPr lang="en-US" smtClean="0"/>
              <a:t>1/28/2020</a:t>
            </a:fld>
            <a:endParaRPr lang="en-US"/>
          </a:p>
        </p:txBody>
      </p:sp>
      <p:sp>
        <p:nvSpPr>
          <p:cNvPr id="4" name="Footer Placeholder 3"/>
          <p:cNvSpPr>
            <a:spLocks noGrp="1"/>
          </p:cNvSpPr>
          <p:nvPr>
            <p:ph type="ftr" sz="quarter" idx="11"/>
          </p:nvPr>
        </p:nvSpPr>
        <p:spPr/>
        <p:txBody>
          <a:bodyPr/>
          <a:lstStyle/>
          <a:p>
            <a:r>
              <a:rPr lang="en-US"/>
              <a:t>http://www.cs.cornell.edu/courses/cs5412/2020sp</a:t>
            </a:r>
          </a:p>
        </p:txBody>
      </p:sp>
      <p:sp>
        <p:nvSpPr>
          <p:cNvPr id="5" name="Slide Number Placeholder 4"/>
          <p:cNvSpPr>
            <a:spLocks noGrp="1"/>
          </p:cNvSpPr>
          <p:nvPr>
            <p:ph type="sldNum" sz="quarter" idx="12"/>
          </p:nvPr>
        </p:nvSpPr>
        <p:spPr/>
        <p:txBody>
          <a:bodyPr/>
          <a:lstStyle/>
          <a:p>
            <a:fld id="{3C974458-8A97-4835-BF79-1FB6D7856C21}" type="slidenum">
              <a:rPr lang="en-US" smtClean="0"/>
              <a:t>‹#›</a:t>
            </a:fld>
            <a:endParaRPr lang="en-US"/>
          </a:p>
        </p:txBody>
      </p:sp>
    </p:spTree>
    <p:extLst>
      <p:ext uri="{BB962C8B-B14F-4D97-AF65-F5344CB8AC3E}">
        <p14:creationId xmlns:p14="http://schemas.microsoft.com/office/powerpoint/2010/main" val="1641014661"/>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showMasterSp="0" type="blank" preserve="1">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p>
            <a:fld id="{6706FB20-5CA7-482F-9BC3-1FA487C0F2DE}" type="datetime1">
              <a:rPr lang="en-US" smtClean="0"/>
              <a:t>1/28/2020</a:t>
            </a:fld>
            <a:endParaRPr lang="en-US"/>
          </a:p>
        </p:txBody>
      </p:sp>
      <p:sp>
        <p:nvSpPr>
          <p:cNvPr id="3" name="Footer Placeholder 2"/>
          <p:cNvSpPr>
            <a:spLocks noGrp="1"/>
          </p:cNvSpPr>
          <p:nvPr>
            <p:ph type="ftr" sz="quarter" idx="11"/>
          </p:nvPr>
        </p:nvSpPr>
        <p:spPr/>
        <p:txBody>
          <a:bodyPr/>
          <a:lstStyle/>
          <a:p>
            <a:r>
              <a:rPr lang="en-US"/>
              <a:t>http://www.cs.cornell.edu/courses/cs5412/2020sp</a:t>
            </a:r>
          </a:p>
        </p:txBody>
      </p:sp>
      <p:sp>
        <p:nvSpPr>
          <p:cNvPr id="4" name="Slide Number Placeholder 3"/>
          <p:cNvSpPr>
            <a:spLocks noGrp="1"/>
          </p:cNvSpPr>
          <p:nvPr>
            <p:ph type="sldNum" sz="quarter" idx="12"/>
          </p:nvPr>
        </p:nvSpPr>
        <p:spPr/>
        <p:txBody>
          <a:bodyPr/>
          <a:lstStyle/>
          <a:p>
            <a:fld id="{3C974458-8A97-4835-BF79-1FB6D7856C21}" type="slidenum">
              <a:rPr lang="en-US" smtClean="0"/>
              <a:t>‹#›</a:t>
            </a:fld>
            <a:endParaRPr lang="en-US"/>
          </a:p>
        </p:txBody>
      </p:sp>
    </p:spTree>
    <p:extLst>
      <p:ext uri="{BB962C8B-B14F-4D97-AF65-F5344CB8AC3E}">
        <p14:creationId xmlns:p14="http://schemas.microsoft.com/office/powerpoint/2010/main" val="1164180719"/>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8" name="Title 7"/>
          <p:cNvSpPr>
            <a:spLocks noGrp="1"/>
          </p:cNvSpPr>
          <p:nvPr>
            <p:ph type="title"/>
          </p:nvPr>
        </p:nvSpPr>
        <p:spPr>
          <a:xfrm>
            <a:off x="1024128" y="471509"/>
            <a:ext cx="4389120" cy="1737360"/>
          </a:xfrm>
        </p:spPr>
        <p:txBody>
          <a:bodyPr>
            <a:noAutofit/>
          </a:bodyPr>
          <a:lstStyle>
            <a:lvl1pPr>
              <a:lnSpc>
                <a:spcPct val="80000"/>
              </a:lnSpc>
              <a:defRPr sz="4000"/>
            </a:lvl1pPr>
          </a:lstStyle>
          <a:p>
            <a:r>
              <a:rPr lang="en-US"/>
              <a:t>Click to edit Master title style</a:t>
            </a:r>
            <a:endParaRPr lang="en-US" dirty="0"/>
          </a:p>
        </p:txBody>
      </p:sp>
      <p:sp>
        <p:nvSpPr>
          <p:cNvPr id="3" name="Content Placeholder 2"/>
          <p:cNvSpPr>
            <a:spLocks noGrp="1"/>
          </p:cNvSpPr>
          <p:nvPr>
            <p:ph idx="1"/>
          </p:nvPr>
        </p:nvSpPr>
        <p:spPr>
          <a:xfrm>
            <a:off x="5715000" y="822960"/>
            <a:ext cx="5678424" cy="5184648"/>
          </a:xfrm>
        </p:spPr>
        <p:txBody>
          <a:bodyPr/>
          <a:lstStyle>
            <a:lvl1pPr>
              <a:defRPr sz="2400"/>
            </a:lvl1pPr>
            <a:lvl2pPr>
              <a:defRPr sz="2000"/>
            </a:lvl2pPr>
            <a:lvl3pPr>
              <a:defRPr sz="1600"/>
            </a:lvl3pPr>
            <a:lvl4pPr>
              <a:defRPr sz="1600"/>
            </a:lvl4pPr>
            <a:lvl5pPr>
              <a:defRPr sz="1600"/>
            </a:lvl5pPr>
            <a:lvl6pPr>
              <a:defRPr sz="1600"/>
            </a:lvl6pPr>
            <a:lvl7pPr>
              <a:defRPr sz="1600"/>
            </a:lvl7pPr>
            <a:lvl8pPr>
              <a:defRPr sz="1600"/>
            </a:lvl8pPr>
            <a:lvl9pPr>
              <a:defRPr sz="1600"/>
            </a:lvl9p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Text Placeholder 3"/>
          <p:cNvSpPr>
            <a:spLocks noGrp="1"/>
          </p:cNvSpPr>
          <p:nvPr>
            <p:ph type="body" sz="half" idx="2"/>
          </p:nvPr>
        </p:nvSpPr>
        <p:spPr>
          <a:xfrm>
            <a:off x="1024128" y="2257506"/>
            <a:ext cx="4389120" cy="3762294"/>
          </a:xfrm>
        </p:spPr>
        <p:txBody>
          <a:bodyPr lIns="91440" rIns="91440">
            <a:normAutofit/>
          </a:bodyPr>
          <a:lstStyle>
            <a:lvl1pPr marL="0" indent="0">
              <a:lnSpc>
                <a:spcPct val="108000"/>
              </a:lnSpc>
              <a:spcBef>
                <a:spcPts val="600"/>
              </a:spcBef>
              <a:buNone/>
              <a:defRPr sz="16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a:t>Edit Master text styles</a:t>
            </a:r>
          </a:p>
        </p:txBody>
      </p:sp>
      <p:sp>
        <p:nvSpPr>
          <p:cNvPr id="5" name="Date Placeholder 4"/>
          <p:cNvSpPr>
            <a:spLocks noGrp="1"/>
          </p:cNvSpPr>
          <p:nvPr>
            <p:ph type="dt" sz="half" idx="10"/>
          </p:nvPr>
        </p:nvSpPr>
        <p:spPr/>
        <p:txBody>
          <a:bodyPr/>
          <a:lstStyle/>
          <a:p>
            <a:fld id="{8D44D565-4B00-41E7-A7BD-296B54670DC6}" type="datetime1">
              <a:rPr lang="en-US" smtClean="0"/>
              <a:t>1/28/2020</a:t>
            </a:fld>
            <a:endParaRPr lang="en-US"/>
          </a:p>
        </p:txBody>
      </p:sp>
      <p:sp>
        <p:nvSpPr>
          <p:cNvPr id="6" name="Footer Placeholder 5"/>
          <p:cNvSpPr>
            <a:spLocks noGrp="1"/>
          </p:cNvSpPr>
          <p:nvPr>
            <p:ph type="ftr" sz="quarter" idx="11"/>
          </p:nvPr>
        </p:nvSpPr>
        <p:spPr/>
        <p:txBody>
          <a:bodyPr/>
          <a:lstStyle/>
          <a:p>
            <a:r>
              <a:rPr lang="en-US"/>
              <a:t>http://www.cs.cornell.edu/courses/cs5412/2020sp</a:t>
            </a:r>
          </a:p>
        </p:txBody>
      </p:sp>
      <p:sp>
        <p:nvSpPr>
          <p:cNvPr id="7" name="Slide Number Placeholder 6"/>
          <p:cNvSpPr>
            <a:spLocks noGrp="1"/>
          </p:cNvSpPr>
          <p:nvPr>
            <p:ph type="sldNum" sz="quarter" idx="12"/>
          </p:nvPr>
        </p:nvSpPr>
        <p:spPr/>
        <p:txBody>
          <a:bodyPr/>
          <a:lstStyle/>
          <a:p>
            <a:fld id="{3C974458-8A97-4835-BF79-1FB6D7856C21}" type="slidenum">
              <a:rPr lang="en-US" smtClean="0"/>
              <a:t>‹#›</a:t>
            </a:fld>
            <a:endParaRPr lang="en-US"/>
          </a:p>
        </p:txBody>
      </p:sp>
    </p:spTree>
    <p:extLst>
      <p:ext uri="{BB962C8B-B14F-4D97-AF65-F5344CB8AC3E}">
        <p14:creationId xmlns:p14="http://schemas.microsoft.com/office/powerpoint/2010/main" val="2890135017"/>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showMasterSp="0"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457200" y="4960138"/>
            <a:ext cx="7772400" cy="1463040"/>
          </a:xfrm>
        </p:spPr>
        <p:txBody>
          <a:bodyPr anchor="ctr">
            <a:normAutofit/>
          </a:bodyPr>
          <a:lstStyle>
            <a:lvl1pPr algn="r">
              <a:defRPr sz="5000" spc="200" baseline="0"/>
            </a:lvl1pPr>
          </a:lstStyle>
          <a:p>
            <a:r>
              <a:rPr lang="en-US"/>
              <a:t>Click to edit Master title style</a:t>
            </a:r>
            <a:endParaRPr lang="en-US" dirty="0"/>
          </a:p>
        </p:txBody>
      </p:sp>
      <p:sp>
        <p:nvSpPr>
          <p:cNvPr id="3" name="Picture Placeholder 2"/>
          <p:cNvSpPr>
            <a:spLocks noGrp="1" noChangeAspect="1"/>
          </p:cNvSpPr>
          <p:nvPr>
            <p:ph type="pic" idx="1"/>
          </p:nvPr>
        </p:nvSpPr>
        <p:spPr>
          <a:xfrm>
            <a:off x="0" y="-1"/>
            <a:ext cx="12188952" cy="4572000"/>
          </a:xfrm>
          <a:solidFill>
            <a:schemeClr val="accent1">
              <a:lumMod val="60000"/>
              <a:lumOff val="40000"/>
            </a:schemeClr>
          </a:solidFill>
        </p:spPr>
        <p:txBody>
          <a:bodyPr lIns="457200" tIns="365760" rIns="45720" bIns="45720" anchor="t"/>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r>
              <a:rPr lang="en-US"/>
              <a:t>Click icon to add picture</a:t>
            </a:r>
            <a:endParaRPr lang="en-US" dirty="0"/>
          </a:p>
        </p:txBody>
      </p:sp>
      <p:sp>
        <p:nvSpPr>
          <p:cNvPr id="4" name="Text Placeholder 3"/>
          <p:cNvSpPr>
            <a:spLocks noGrp="1"/>
          </p:cNvSpPr>
          <p:nvPr>
            <p:ph type="body" sz="half" idx="2"/>
          </p:nvPr>
        </p:nvSpPr>
        <p:spPr>
          <a:xfrm>
            <a:off x="8610600" y="4960138"/>
            <a:ext cx="3200400" cy="1463040"/>
          </a:xfrm>
        </p:spPr>
        <p:txBody>
          <a:bodyPr lIns="91440" rIns="91440" anchor="ctr">
            <a:normAutofit/>
          </a:bodyPr>
          <a:lstStyle>
            <a:lvl1pPr marL="0" indent="0">
              <a:lnSpc>
                <a:spcPct val="100000"/>
              </a:lnSpc>
              <a:spcBef>
                <a:spcPts val="0"/>
              </a:spcBef>
              <a:buNone/>
              <a:defRPr sz="1800">
                <a:solidFill>
                  <a:schemeClr val="tx1">
                    <a:lumMod val="95000"/>
                    <a:lumOff val="5000"/>
                  </a:schemeClr>
                </a:solidFill>
              </a:defRPr>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a:t>Edit Master text styles</a:t>
            </a:r>
          </a:p>
        </p:txBody>
      </p:sp>
      <p:sp>
        <p:nvSpPr>
          <p:cNvPr id="5" name="Date Placeholder 4"/>
          <p:cNvSpPr>
            <a:spLocks noGrp="1"/>
          </p:cNvSpPr>
          <p:nvPr>
            <p:ph type="dt" sz="half" idx="10"/>
          </p:nvPr>
        </p:nvSpPr>
        <p:spPr/>
        <p:txBody>
          <a:bodyPr/>
          <a:lstStyle/>
          <a:p>
            <a:fld id="{62358793-E44E-468C-86CF-CCCC3E9DC756}" type="datetime1">
              <a:rPr lang="en-US" smtClean="0"/>
              <a:t>1/28/2020</a:t>
            </a:fld>
            <a:endParaRPr lang="en-US"/>
          </a:p>
        </p:txBody>
      </p:sp>
      <p:sp>
        <p:nvSpPr>
          <p:cNvPr id="6" name="Footer Placeholder 5"/>
          <p:cNvSpPr>
            <a:spLocks noGrp="1"/>
          </p:cNvSpPr>
          <p:nvPr>
            <p:ph type="ftr" sz="quarter" idx="11"/>
          </p:nvPr>
        </p:nvSpPr>
        <p:spPr/>
        <p:txBody>
          <a:bodyPr/>
          <a:lstStyle/>
          <a:p>
            <a:r>
              <a:rPr lang="en-US"/>
              <a:t>http://www.cs.cornell.edu/courses/cs5412/2020sp</a:t>
            </a:r>
          </a:p>
        </p:txBody>
      </p:sp>
      <p:sp>
        <p:nvSpPr>
          <p:cNvPr id="7" name="Slide Number Placeholder 6"/>
          <p:cNvSpPr>
            <a:spLocks noGrp="1"/>
          </p:cNvSpPr>
          <p:nvPr>
            <p:ph type="sldNum" sz="quarter" idx="12"/>
          </p:nvPr>
        </p:nvSpPr>
        <p:spPr/>
        <p:txBody>
          <a:bodyPr/>
          <a:lstStyle/>
          <a:p>
            <a:fld id="{3C974458-8A97-4835-BF79-1FB6D7856C21}" type="slidenum">
              <a:rPr lang="en-US" smtClean="0"/>
              <a:t>‹#›</a:t>
            </a:fld>
            <a:endParaRPr lang="en-US"/>
          </a:p>
        </p:txBody>
      </p:sp>
      <p:cxnSp>
        <p:nvCxnSpPr>
          <p:cNvPr id="8" name="Straight Connector 7"/>
          <p:cNvCxnSpPr/>
          <p:nvPr/>
        </p:nvCxnSpPr>
        <p:spPr>
          <a:xfrm flipV="1">
            <a:off x="8386843" y="5264106"/>
            <a:ext cx="0" cy="914400"/>
          </a:xfrm>
          <a:prstGeom prst="line">
            <a:avLst/>
          </a:prstGeom>
          <a:ln w="19050">
            <a:solidFill>
              <a:schemeClr val="accent1"/>
            </a:solidFill>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3450046129"/>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endParaRPr lang="en-US" dirty="0"/>
          </a:p>
        </p:txBody>
      </p:sp>
      <p:sp>
        <p:nvSpPr>
          <p:cNvPr id="3" name="Vertical Text Placeholder 2"/>
          <p:cNvSpPr>
            <a:spLocks noGrp="1"/>
          </p:cNvSpPr>
          <p:nvPr>
            <p:ph type="body" orient="vert" idx="1"/>
          </p:nvPr>
        </p:nvSpPr>
        <p:spPr/>
        <p:txBody>
          <a:bodyPr vert="eaVert"/>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Date Placeholder 3"/>
          <p:cNvSpPr>
            <a:spLocks noGrp="1"/>
          </p:cNvSpPr>
          <p:nvPr>
            <p:ph type="dt" sz="half" idx="10"/>
          </p:nvPr>
        </p:nvSpPr>
        <p:spPr/>
        <p:txBody>
          <a:bodyPr/>
          <a:lstStyle/>
          <a:p>
            <a:fld id="{E955C7D4-5AD7-4723-8D8F-EBBE02665ADC}" type="datetime1">
              <a:rPr lang="en-US" smtClean="0"/>
              <a:t>1/28/2020</a:t>
            </a:fld>
            <a:endParaRPr lang="en-US"/>
          </a:p>
        </p:txBody>
      </p:sp>
      <p:sp>
        <p:nvSpPr>
          <p:cNvPr id="5" name="Footer Placeholder 4"/>
          <p:cNvSpPr>
            <a:spLocks noGrp="1"/>
          </p:cNvSpPr>
          <p:nvPr>
            <p:ph type="ftr" sz="quarter" idx="11"/>
          </p:nvPr>
        </p:nvSpPr>
        <p:spPr/>
        <p:txBody>
          <a:bodyPr/>
          <a:lstStyle/>
          <a:p>
            <a:r>
              <a:rPr lang="en-US"/>
              <a:t>http://www.cs.cornell.edu/courses/cs5412/2020sp</a:t>
            </a:r>
          </a:p>
        </p:txBody>
      </p:sp>
      <p:sp>
        <p:nvSpPr>
          <p:cNvPr id="6" name="Slide Number Placeholder 5"/>
          <p:cNvSpPr>
            <a:spLocks noGrp="1"/>
          </p:cNvSpPr>
          <p:nvPr>
            <p:ph type="sldNum" sz="quarter" idx="12"/>
          </p:nvPr>
        </p:nvSpPr>
        <p:spPr/>
        <p:txBody>
          <a:bodyPr/>
          <a:lstStyle/>
          <a:p>
            <a:fld id="{3C974458-8A97-4835-BF79-1FB6D7856C21}" type="slidenum">
              <a:rPr lang="en-US" smtClean="0"/>
              <a:t>‹#›</a:t>
            </a:fld>
            <a:endParaRPr lang="en-US"/>
          </a:p>
        </p:txBody>
      </p:sp>
    </p:spTree>
    <p:extLst>
      <p:ext uri="{BB962C8B-B14F-4D97-AF65-F5344CB8AC3E}">
        <p14:creationId xmlns:p14="http://schemas.microsoft.com/office/powerpoint/2010/main" val="574587790"/>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showMasterSp="0"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8724901" y="762000"/>
            <a:ext cx="2628900" cy="5410200"/>
          </a:xfrm>
        </p:spPr>
        <p:txBody>
          <a:bodyPr vert="eaVert" lIns="45720" tIns="91440" rIns="45720" bIns="91440"/>
          <a:lstStyle/>
          <a:p>
            <a:r>
              <a:rPr lang="en-US"/>
              <a:t>Click to edit Master title style</a:t>
            </a:r>
            <a:endParaRPr lang="en-US" dirty="0"/>
          </a:p>
        </p:txBody>
      </p:sp>
      <p:sp>
        <p:nvSpPr>
          <p:cNvPr id="3" name="Vertical Text Placeholder 2"/>
          <p:cNvSpPr>
            <a:spLocks noGrp="1"/>
          </p:cNvSpPr>
          <p:nvPr>
            <p:ph type="body" orient="vert" idx="1"/>
          </p:nvPr>
        </p:nvSpPr>
        <p:spPr>
          <a:xfrm>
            <a:off x="990601" y="762000"/>
            <a:ext cx="7581900" cy="5410200"/>
          </a:xfrm>
        </p:spPr>
        <p:txBody>
          <a:bodyPr vert="eaVert"/>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Date Placeholder 3"/>
          <p:cNvSpPr>
            <a:spLocks noGrp="1"/>
          </p:cNvSpPr>
          <p:nvPr>
            <p:ph type="dt" sz="half" idx="10"/>
          </p:nvPr>
        </p:nvSpPr>
        <p:spPr/>
        <p:txBody>
          <a:bodyPr/>
          <a:lstStyle/>
          <a:p>
            <a:fld id="{39DA6854-88AF-479D-96B8-C6374956A9F1}" type="datetime1">
              <a:rPr lang="en-US" smtClean="0"/>
              <a:t>1/28/2020</a:t>
            </a:fld>
            <a:endParaRPr lang="en-US"/>
          </a:p>
        </p:txBody>
      </p:sp>
      <p:sp>
        <p:nvSpPr>
          <p:cNvPr id="5" name="Footer Placeholder 4"/>
          <p:cNvSpPr>
            <a:spLocks noGrp="1"/>
          </p:cNvSpPr>
          <p:nvPr>
            <p:ph type="ftr" sz="quarter" idx="11"/>
          </p:nvPr>
        </p:nvSpPr>
        <p:spPr/>
        <p:txBody>
          <a:bodyPr/>
          <a:lstStyle/>
          <a:p>
            <a:r>
              <a:rPr lang="en-US"/>
              <a:t>http://www.cs.cornell.edu/courses/cs5412/2020sp</a:t>
            </a:r>
          </a:p>
        </p:txBody>
      </p:sp>
      <p:sp>
        <p:nvSpPr>
          <p:cNvPr id="6" name="Slide Number Placeholder 5"/>
          <p:cNvSpPr>
            <a:spLocks noGrp="1"/>
          </p:cNvSpPr>
          <p:nvPr>
            <p:ph type="sldNum" sz="quarter" idx="12"/>
          </p:nvPr>
        </p:nvSpPr>
        <p:spPr/>
        <p:txBody>
          <a:bodyPr/>
          <a:lstStyle/>
          <a:p>
            <a:fld id="{3C974458-8A97-4835-BF79-1FB6D7856C21}" type="slidenum">
              <a:rPr lang="en-US" smtClean="0"/>
              <a:t>‹#›</a:t>
            </a:fld>
            <a:endParaRPr lang="en-US"/>
          </a:p>
        </p:txBody>
      </p:sp>
      <p:cxnSp>
        <p:nvCxnSpPr>
          <p:cNvPr id="7" name="Straight Connector 6"/>
          <p:cNvCxnSpPr/>
          <p:nvPr/>
        </p:nvCxnSpPr>
        <p:spPr>
          <a:xfrm rot="5400000" flipV="1">
            <a:off x="10058400" y="59263"/>
            <a:ext cx="0" cy="914400"/>
          </a:xfrm>
          <a:prstGeom prst="line">
            <a:avLst/>
          </a:prstGeom>
          <a:ln w="19050">
            <a:solidFill>
              <a:schemeClr val="accent1"/>
            </a:solidFill>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1798942170"/>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theme" Target="../theme/theme1.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Title Placeholder 1"/>
          <p:cNvSpPr>
            <a:spLocks noGrp="1"/>
          </p:cNvSpPr>
          <p:nvPr>
            <p:ph type="title"/>
          </p:nvPr>
        </p:nvSpPr>
        <p:spPr>
          <a:xfrm>
            <a:off x="1024128" y="585216"/>
            <a:ext cx="9720072" cy="1499616"/>
          </a:xfrm>
          <a:prstGeom prst="rect">
            <a:avLst/>
          </a:prstGeom>
        </p:spPr>
        <p:txBody>
          <a:bodyPr vert="horz" lIns="91440" tIns="45720" rIns="91440" bIns="45720" rtlCol="0" anchor="ctr">
            <a:normAutofit/>
          </a:bodyPr>
          <a:lstStyle/>
          <a:p>
            <a:r>
              <a:rPr lang="en-US"/>
              <a:t>Click to edit Master title style</a:t>
            </a:r>
            <a:endParaRPr lang="en-US" dirty="0"/>
          </a:p>
        </p:txBody>
      </p:sp>
      <p:sp>
        <p:nvSpPr>
          <p:cNvPr id="3" name="Text Placeholder 2"/>
          <p:cNvSpPr>
            <a:spLocks noGrp="1"/>
          </p:cNvSpPr>
          <p:nvPr>
            <p:ph type="body" idx="1"/>
          </p:nvPr>
        </p:nvSpPr>
        <p:spPr>
          <a:xfrm>
            <a:off x="1024128" y="2286000"/>
            <a:ext cx="9720073" cy="4023360"/>
          </a:xfrm>
          <a:prstGeom prst="rect">
            <a:avLst/>
          </a:prstGeom>
        </p:spPr>
        <p:txBody>
          <a:bodyPr vert="horz" lIns="45720" tIns="45720" rIns="45720" bIns="45720" rtlCol="0">
            <a:normAutofit/>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Date Placeholder 3"/>
          <p:cNvSpPr>
            <a:spLocks noGrp="1"/>
          </p:cNvSpPr>
          <p:nvPr>
            <p:ph type="dt" sz="half" idx="2"/>
          </p:nvPr>
        </p:nvSpPr>
        <p:spPr>
          <a:xfrm>
            <a:off x="1024129" y="6470704"/>
            <a:ext cx="2154143" cy="274320"/>
          </a:xfrm>
          <a:prstGeom prst="rect">
            <a:avLst/>
          </a:prstGeom>
        </p:spPr>
        <p:txBody>
          <a:bodyPr vert="horz" lIns="91440" tIns="45720" rIns="91440" bIns="45720" rtlCol="0" anchor="ctr"/>
          <a:lstStyle>
            <a:lvl1pPr algn="l">
              <a:defRPr sz="1000">
                <a:solidFill>
                  <a:schemeClr val="tx1">
                    <a:lumMod val="95000"/>
                    <a:lumOff val="5000"/>
                  </a:schemeClr>
                </a:solidFill>
                <a:latin typeface="+mj-lt"/>
              </a:defRPr>
            </a:lvl1pPr>
          </a:lstStyle>
          <a:p>
            <a:fld id="{CDB049D1-B973-4E40-9BF8-6185935326CF}" type="datetime1">
              <a:rPr lang="en-US" smtClean="0"/>
              <a:t>1/28/2020</a:t>
            </a:fld>
            <a:endParaRPr lang="en-US"/>
          </a:p>
        </p:txBody>
      </p:sp>
      <p:sp>
        <p:nvSpPr>
          <p:cNvPr id="5" name="Footer Placeholder 4"/>
          <p:cNvSpPr>
            <a:spLocks noGrp="1"/>
          </p:cNvSpPr>
          <p:nvPr>
            <p:ph type="ftr" sz="quarter" idx="3"/>
          </p:nvPr>
        </p:nvSpPr>
        <p:spPr>
          <a:xfrm>
            <a:off x="4842932" y="6470704"/>
            <a:ext cx="5901459" cy="274320"/>
          </a:xfrm>
          <a:prstGeom prst="rect">
            <a:avLst/>
          </a:prstGeom>
        </p:spPr>
        <p:txBody>
          <a:bodyPr vert="horz" lIns="91440" tIns="45720" rIns="91440" bIns="45720" rtlCol="0" anchor="ctr"/>
          <a:lstStyle>
            <a:lvl1pPr algn="r">
              <a:defRPr sz="1000" cap="all" baseline="0">
                <a:solidFill>
                  <a:schemeClr val="tx1">
                    <a:lumMod val="95000"/>
                    <a:lumOff val="5000"/>
                  </a:schemeClr>
                </a:solidFill>
                <a:latin typeface="+mj-lt"/>
              </a:defRPr>
            </a:lvl1pPr>
          </a:lstStyle>
          <a:p>
            <a:r>
              <a:rPr lang="en-US"/>
              <a:t>http://www.cs.cornell.edu/courses/cs5412/2020sp</a:t>
            </a:r>
          </a:p>
        </p:txBody>
      </p:sp>
      <p:sp>
        <p:nvSpPr>
          <p:cNvPr id="6" name="Slide Number Placeholder 5"/>
          <p:cNvSpPr>
            <a:spLocks noGrp="1"/>
          </p:cNvSpPr>
          <p:nvPr>
            <p:ph type="sldNum" sz="quarter" idx="4"/>
          </p:nvPr>
        </p:nvSpPr>
        <p:spPr>
          <a:xfrm>
            <a:off x="10837333" y="6470704"/>
            <a:ext cx="973667" cy="274320"/>
          </a:xfrm>
          <a:prstGeom prst="rect">
            <a:avLst/>
          </a:prstGeom>
        </p:spPr>
        <p:txBody>
          <a:bodyPr vert="horz" lIns="91440" tIns="45720" rIns="91440" bIns="45720" rtlCol="0" anchor="ctr"/>
          <a:lstStyle>
            <a:lvl1pPr algn="l">
              <a:defRPr sz="1000">
                <a:solidFill>
                  <a:schemeClr val="tx1">
                    <a:lumMod val="95000"/>
                    <a:lumOff val="5000"/>
                  </a:schemeClr>
                </a:solidFill>
                <a:latin typeface="+mj-lt"/>
              </a:defRPr>
            </a:lvl1pPr>
          </a:lstStyle>
          <a:p>
            <a:fld id="{3C974458-8A97-4835-BF79-1FB6D7856C21}" type="slidenum">
              <a:rPr lang="en-US" smtClean="0"/>
              <a:t>‹#›</a:t>
            </a:fld>
            <a:endParaRPr lang="en-US"/>
          </a:p>
        </p:txBody>
      </p:sp>
      <p:cxnSp>
        <p:nvCxnSpPr>
          <p:cNvPr id="7" name="Straight Connector 6"/>
          <p:cNvCxnSpPr/>
          <p:nvPr/>
        </p:nvCxnSpPr>
        <p:spPr>
          <a:xfrm flipV="1">
            <a:off x="762000" y="826324"/>
            <a:ext cx="0" cy="914400"/>
          </a:xfrm>
          <a:prstGeom prst="line">
            <a:avLst/>
          </a:prstGeom>
          <a:ln w="19050">
            <a:solidFill>
              <a:schemeClr val="accent1"/>
            </a:solidFill>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2949270190"/>
      </p:ext>
    </p:extLst>
  </p:cSld>
  <p:clrMap bg1="lt1" tx1="dk1" bg2="lt2" tx2="dk2" accent1="accent1" accent2="accent2" accent3="accent3" accent4="accent4" accent5="accent5" accent6="accent6" hlink="hlink" folHlink="folHlink"/>
  <p:sldLayoutIdLst>
    <p:sldLayoutId id="2147483661" r:id="rId1"/>
    <p:sldLayoutId id="2147483662" r:id="rId2"/>
    <p:sldLayoutId id="2147483663" r:id="rId3"/>
    <p:sldLayoutId id="2147483664" r:id="rId4"/>
    <p:sldLayoutId id="2147483665" r:id="rId5"/>
    <p:sldLayoutId id="2147483666" r:id="rId6"/>
    <p:sldLayoutId id="2147483667" r:id="rId7"/>
    <p:sldLayoutId id="2147483668" r:id="rId8"/>
    <p:sldLayoutId id="2147483669" r:id="rId9"/>
    <p:sldLayoutId id="2147483670" r:id="rId10"/>
    <p:sldLayoutId id="2147483671" r:id="rId11"/>
  </p:sldLayoutIdLst>
  <p:hf hdr="0" dt="0"/>
  <p:txStyles>
    <p:titleStyle>
      <a:lvl1pPr algn="l" defTabSz="914400" rtl="0" eaLnBrk="1" latinLnBrk="0" hangingPunct="1">
        <a:lnSpc>
          <a:spcPct val="80000"/>
        </a:lnSpc>
        <a:spcBef>
          <a:spcPct val="0"/>
        </a:spcBef>
        <a:buNone/>
        <a:defRPr sz="5000" kern="1200" cap="all" spc="100" baseline="0">
          <a:solidFill>
            <a:schemeClr val="tx1">
              <a:lumMod val="95000"/>
              <a:lumOff val="5000"/>
            </a:schemeClr>
          </a:solidFill>
          <a:latin typeface="+mj-lt"/>
          <a:ea typeface="+mj-ea"/>
          <a:cs typeface="+mj-cs"/>
        </a:defRPr>
      </a:lvl1pPr>
    </p:titleStyle>
    <p:bodyStyle>
      <a:lvl1pPr marL="91440" indent="-91440" algn="l" defTabSz="914400" rtl="0" eaLnBrk="1" latinLnBrk="0" hangingPunct="1">
        <a:lnSpc>
          <a:spcPct val="90000"/>
        </a:lnSpc>
        <a:spcBef>
          <a:spcPts val="1200"/>
        </a:spcBef>
        <a:spcAft>
          <a:spcPts val="200"/>
        </a:spcAft>
        <a:buClr>
          <a:schemeClr val="accent1"/>
        </a:buClr>
        <a:buSzPct val="100000"/>
        <a:buFont typeface="Tw Cen MT" panose="020B0602020104020603" pitchFamily="34" charset="0"/>
        <a:buChar char=" "/>
        <a:defRPr sz="2200" kern="1200">
          <a:solidFill>
            <a:schemeClr val="tx1"/>
          </a:solidFill>
          <a:latin typeface="+mn-lt"/>
          <a:ea typeface="+mn-ea"/>
          <a:cs typeface="+mn-cs"/>
        </a:defRPr>
      </a:lvl1pPr>
      <a:lvl2pPr marL="265176" indent="-137160" algn="l" defTabSz="914400" rtl="0" eaLnBrk="1" latinLnBrk="0" hangingPunct="1">
        <a:lnSpc>
          <a:spcPct val="90000"/>
        </a:lnSpc>
        <a:spcBef>
          <a:spcPts val="200"/>
        </a:spcBef>
        <a:spcAft>
          <a:spcPts val="400"/>
        </a:spcAft>
        <a:buClr>
          <a:schemeClr val="accent1"/>
        </a:buClr>
        <a:buFont typeface="Wingdings 3" pitchFamily="18" charset="2"/>
        <a:buChar char=""/>
        <a:defRPr sz="1800" kern="1200">
          <a:solidFill>
            <a:schemeClr val="tx1"/>
          </a:solidFill>
          <a:latin typeface="+mn-lt"/>
          <a:ea typeface="+mn-ea"/>
          <a:cs typeface="+mn-cs"/>
        </a:defRPr>
      </a:lvl2pPr>
      <a:lvl3pPr marL="448056" indent="-137160" algn="l" defTabSz="914400" rtl="0" eaLnBrk="1" latinLnBrk="0" hangingPunct="1">
        <a:lnSpc>
          <a:spcPct val="90000"/>
        </a:lnSpc>
        <a:spcBef>
          <a:spcPts val="200"/>
        </a:spcBef>
        <a:spcAft>
          <a:spcPts val="400"/>
        </a:spcAft>
        <a:buClr>
          <a:schemeClr val="accent1"/>
        </a:buClr>
        <a:buFont typeface="Wingdings 3" pitchFamily="18" charset="2"/>
        <a:buChar char=""/>
        <a:defRPr sz="1400" kern="1200">
          <a:solidFill>
            <a:schemeClr val="tx1"/>
          </a:solidFill>
          <a:latin typeface="+mn-lt"/>
          <a:ea typeface="+mn-ea"/>
          <a:cs typeface="+mn-cs"/>
        </a:defRPr>
      </a:lvl3pPr>
      <a:lvl4pPr marL="594360" indent="-137160" algn="l" defTabSz="914400" rtl="0" eaLnBrk="1" latinLnBrk="0" hangingPunct="1">
        <a:lnSpc>
          <a:spcPct val="90000"/>
        </a:lnSpc>
        <a:spcBef>
          <a:spcPts val="200"/>
        </a:spcBef>
        <a:spcAft>
          <a:spcPts val="400"/>
        </a:spcAft>
        <a:buClr>
          <a:schemeClr val="accent1"/>
        </a:buClr>
        <a:buFont typeface="Wingdings 3" pitchFamily="18" charset="2"/>
        <a:buChar char=""/>
        <a:defRPr sz="1400" kern="1200">
          <a:solidFill>
            <a:schemeClr val="tx1"/>
          </a:solidFill>
          <a:latin typeface="+mn-lt"/>
          <a:ea typeface="+mn-ea"/>
          <a:cs typeface="+mn-cs"/>
        </a:defRPr>
      </a:lvl4pPr>
      <a:lvl5pPr marL="777240" indent="-137160" algn="l" defTabSz="914400" rtl="0" eaLnBrk="1" latinLnBrk="0" hangingPunct="1">
        <a:lnSpc>
          <a:spcPct val="90000"/>
        </a:lnSpc>
        <a:spcBef>
          <a:spcPts val="200"/>
        </a:spcBef>
        <a:spcAft>
          <a:spcPts val="400"/>
        </a:spcAft>
        <a:buClr>
          <a:schemeClr val="accent1"/>
        </a:buClr>
        <a:buFont typeface="Wingdings 3" pitchFamily="18" charset="2"/>
        <a:buChar char=""/>
        <a:defRPr sz="1400" kern="1200">
          <a:solidFill>
            <a:schemeClr val="tx1"/>
          </a:solidFill>
          <a:latin typeface="+mn-lt"/>
          <a:ea typeface="+mn-ea"/>
          <a:cs typeface="+mn-cs"/>
        </a:defRPr>
      </a:lvl5pPr>
      <a:lvl6pPr marL="914400" indent="-137160" algn="l" defTabSz="914400" rtl="0" eaLnBrk="1" latinLnBrk="0" hangingPunct="1">
        <a:lnSpc>
          <a:spcPct val="90000"/>
        </a:lnSpc>
        <a:spcBef>
          <a:spcPts val="200"/>
        </a:spcBef>
        <a:spcAft>
          <a:spcPts val="400"/>
        </a:spcAft>
        <a:buClr>
          <a:schemeClr val="accent1"/>
        </a:buClr>
        <a:buFont typeface="Wingdings 3" pitchFamily="18" charset="2"/>
        <a:buChar char=""/>
        <a:defRPr sz="1400" kern="1200">
          <a:solidFill>
            <a:schemeClr val="tx1"/>
          </a:solidFill>
          <a:latin typeface="+mn-lt"/>
          <a:ea typeface="+mn-ea"/>
          <a:cs typeface="+mn-cs"/>
        </a:defRPr>
      </a:lvl6pPr>
      <a:lvl7pPr marL="1060704" indent="-137160" algn="l" defTabSz="914400" rtl="0" eaLnBrk="1" latinLnBrk="0" hangingPunct="1">
        <a:lnSpc>
          <a:spcPct val="90000"/>
        </a:lnSpc>
        <a:spcBef>
          <a:spcPts val="200"/>
        </a:spcBef>
        <a:spcAft>
          <a:spcPts val="400"/>
        </a:spcAft>
        <a:buClr>
          <a:schemeClr val="accent1"/>
        </a:buClr>
        <a:buFont typeface="Wingdings 3" pitchFamily="18" charset="2"/>
        <a:buChar char=""/>
        <a:defRPr sz="1400" kern="1200">
          <a:solidFill>
            <a:schemeClr val="tx1"/>
          </a:solidFill>
          <a:latin typeface="+mn-lt"/>
          <a:ea typeface="+mn-ea"/>
          <a:cs typeface="+mn-cs"/>
        </a:defRPr>
      </a:lvl7pPr>
      <a:lvl8pPr marL="1216152" indent="-137160" algn="l" defTabSz="914400" rtl="0" eaLnBrk="1" latinLnBrk="0" hangingPunct="1">
        <a:lnSpc>
          <a:spcPct val="90000"/>
        </a:lnSpc>
        <a:spcBef>
          <a:spcPts val="200"/>
        </a:spcBef>
        <a:spcAft>
          <a:spcPts val="400"/>
        </a:spcAft>
        <a:buClr>
          <a:schemeClr val="accent1"/>
        </a:buClr>
        <a:buFont typeface="Wingdings 3" pitchFamily="18" charset="2"/>
        <a:buChar char=""/>
        <a:defRPr sz="1400" kern="1200">
          <a:solidFill>
            <a:schemeClr val="tx1"/>
          </a:solidFill>
          <a:latin typeface="+mn-lt"/>
          <a:ea typeface="+mn-ea"/>
          <a:cs typeface="+mn-cs"/>
        </a:defRPr>
      </a:lvl8pPr>
      <a:lvl9pPr marL="1362456" indent="-137160" algn="l" defTabSz="914400" rtl="0" eaLnBrk="1" latinLnBrk="0" hangingPunct="1">
        <a:lnSpc>
          <a:spcPct val="90000"/>
        </a:lnSpc>
        <a:spcBef>
          <a:spcPts val="200"/>
        </a:spcBef>
        <a:spcAft>
          <a:spcPts val="400"/>
        </a:spcAft>
        <a:buClr>
          <a:schemeClr val="accent1"/>
        </a:buClr>
        <a:buFont typeface="Wingdings 3" pitchFamily="18" charset="2"/>
        <a:buChar char=""/>
        <a:defRPr sz="14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2" Type="http://schemas.openxmlformats.org/officeDocument/2006/relationships/notesSlide" Target="../notesSlides/notesSlide1.xml"/><Relationship Id="rId1" Type="http://schemas.openxmlformats.org/officeDocument/2006/relationships/slideLayout" Target="../slideLayouts/slideLayout1.xml"/></Relationships>
</file>

<file path=ppt/slides/_rels/slide2.xml.rels><?xml version="1.0" encoding="UTF-8" standalone="yes"?>
<Relationships xmlns="http://schemas.openxmlformats.org/package/2006/relationships"><Relationship Id="rId2" Type="http://schemas.openxmlformats.org/officeDocument/2006/relationships/image" Target="../media/image2.png"/><Relationship Id="rId1" Type="http://schemas.openxmlformats.org/officeDocument/2006/relationships/slideLayout" Target="../slideLayouts/slideLayout2.xml"/></Relationships>
</file>

<file path=ppt/slides/_rels/slide3.xml.rels><?xml version="1.0" encoding="UTF-8" standalone="yes"?>
<Relationships xmlns="http://schemas.openxmlformats.org/package/2006/relationships"><Relationship Id="rId2" Type="http://schemas.openxmlformats.org/officeDocument/2006/relationships/image" Target="../media/image2.png"/><Relationship Id="rId1" Type="http://schemas.openxmlformats.org/officeDocument/2006/relationships/slideLayout" Target="../slideLayouts/slideLayout2.xml"/></Relationships>
</file>

<file path=ppt/slides/_rels/slide4.xml.rels><?xml version="1.0" encoding="UTF-8" standalone="yes"?>
<Relationships xmlns="http://schemas.openxmlformats.org/package/2006/relationships"><Relationship Id="rId2" Type="http://schemas.openxmlformats.org/officeDocument/2006/relationships/image" Target="../media/image2.png"/><Relationship Id="rId1" Type="http://schemas.openxmlformats.org/officeDocument/2006/relationships/slideLayout" Target="../slideLayouts/slideLayout2.xml"/></Relationships>
</file>

<file path=ppt/slides/_rels/slide5.xml.rels><?xml version="1.0" encoding="UTF-8" standalone="yes"?>
<Relationships xmlns="http://schemas.openxmlformats.org/package/2006/relationships"><Relationship Id="rId2" Type="http://schemas.openxmlformats.org/officeDocument/2006/relationships/image" Target="../media/image2.png"/><Relationship Id="rId1" Type="http://schemas.openxmlformats.org/officeDocument/2006/relationships/slideLayout" Target="../slideLayouts/slideLayout2.xml"/></Relationships>
</file>

<file path=ppt/slides/_rels/slide6.xml.rels><?xml version="1.0" encoding="UTF-8" standalone="yes"?>
<Relationships xmlns="http://schemas.openxmlformats.org/package/2006/relationships"><Relationship Id="rId2" Type="http://schemas.openxmlformats.org/officeDocument/2006/relationships/notesSlide" Target="../notesSlides/notesSlide2.xml"/><Relationship Id="rId1" Type="http://schemas.openxmlformats.org/officeDocument/2006/relationships/slideLayout" Target="../slideLayouts/slideLayout2.xml"/></Relationships>
</file>

<file path=ppt/slides/_rels/slide7.xml.rels><?xml version="1.0" encoding="UTF-8" standalone="yes"?>
<Relationships xmlns="http://schemas.openxmlformats.org/package/2006/relationships"><Relationship Id="rId2" Type="http://schemas.openxmlformats.org/officeDocument/2006/relationships/notesSlide" Target="../notesSlides/notesSlide3.xml"/><Relationship Id="rId1" Type="http://schemas.openxmlformats.org/officeDocument/2006/relationships/slideLayout" Target="../slideLayouts/slideLayout2.xml"/></Relationships>
</file>

<file path=ppt/slides/_rels/slide8.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9.xml.rels><?xml version="1.0" encoding="UTF-8" standalone="yes"?>
<Relationships xmlns="http://schemas.openxmlformats.org/package/2006/relationships"><Relationship Id="rId3" Type="http://schemas.openxmlformats.org/officeDocument/2006/relationships/image" Target="../media/image3.png"/><Relationship Id="rId2" Type="http://schemas.openxmlformats.org/officeDocument/2006/relationships/notesSlide" Target="../notesSlides/notesSlide4.xml"/><Relationship Id="rId1" Type="http://schemas.openxmlformats.org/officeDocument/2006/relationships/slideLayout" Target="../slideLayouts/slideLayout2.xml"/></Relationships>
</file>

<file path=ppt/slides/_rels/slide10.xml.rels><?xml version="1.0" encoding="UTF-8" standalone="yes"?>
<Relationships xmlns="http://schemas.openxmlformats.org/package/2006/relationships"><Relationship Id="rId2" Type="http://schemas.openxmlformats.org/officeDocument/2006/relationships/notesSlide" Target="../notesSlides/notesSlide5.xml"/><Relationship Id="rId1" Type="http://schemas.openxmlformats.org/officeDocument/2006/relationships/slideLayout" Target="../slideLayouts/slideLayout2.xml"/></Relationships>
</file>

<file path=ppt/slides/_rels/slide11.xml.rels><?xml version="1.0" encoding="UTF-8" standalone="yes"?>
<Relationships xmlns="http://schemas.openxmlformats.org/package/2006/relationships"><Relationship Id="rId3" Type="http://schemas.openxmlformats.org/officeDocument/2006/relationships/image" Target="../media/image4.png"/><Relationship Id="rId2" Type="http://schemas.openxmlformats.org/officeDocument/2006/relationships/notesSlide" Target="../notesSlides/notesSlide6.xml"/><Relationship Id="rId1" Type="http://schemas.openxmlformats.org/officeDocument/2006/relationships/slideLayout" Target="../slideLayouts/slideLayout2.xml"/></Relationships>
</file>

<file path=ppt/slides/_rels/slide1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3.xml.rels><?xml version="1.0" encoding="UTF-8" standalone="yes"?>
<Relationships xmlns="http://schemas.openxmlformats.org/package/2006/relationships"><Relationship Id="rId2" Type="http://schemas.openxmlformats.org/officeDocument/2006/relationships/notesSlide" Target="../notesSlides/notesSlide7.xml"/><Relationship Id="rId1" Type="http://schemas.openxmlformats.org/officeDocument/2006/relationships/slideLayout" Target="../slideLayouts/slideLayout2.xml"/></Relationships>
</file>

<file path=ppt/slides/_rels/slide1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6.xml.rels><?xml version="1.0" encoding="UTF-8" standalone="yes"?>
<Relationships xmlns="http://schemas.openxmlformats.org/package/2006/relationships"><Relationship Id="rId2" Type="http://schemas.openxmlformats.org/officeDocument/2006/relationships/notesSlide" Target="../notesSlides/notesSlide8.xml"/><Relationship Id="rId1" Type="http://schemas.openxmlformats.org/officeDocument/2006/relationships/slideLayout" Target="../slideLayouts/slideLayout2.xml"/></Relationships>
</file>

<file path=ppt/slides/_rels/slide17.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8.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9.xml.rels><?xml version="1.0" encoding="UTF-8" standalone="yes"?>
<Relationships xmlns="http://schemas.openxmlformats.org/package/2006/relationships"><Relationship Id="rId3" Type="http://schemas.openxmlformats.org/officeDocument/2006/relationships/image" Target="../media/image5.png"/><Relationship Id="rId2" Type="http://schemas.openxmlformats.org/officeDocument/2006/relationships/notesSlide" Target="../notesSlides/notesSlide9.xml"/><Relationship Id="rId1" Type="http://schemas.openxmlformats.org/officeDocument/2006/relationships/slideLayout" Target="../slideLayouts/slideLayout2.xml"/><Relationship Id="rId4" Type="http://schemas.openxmlformats.org/officeDocument/2006/relationships/image" Target="../media/image4.png"/></Relationships>
</file>

<file path=ppt/slides/_rels/slide20.xml.rels><?xml version="1.0" encoding="UTF-8" standalone="yes"?>
<Relationships xmlns="http://schemas.openxmlformats.org/package/2006/relationships"><Relationship Id="rId3" Type="http://schemas.openxmlformats.org/officeDocument/2006/relationships/image" Target="../media/image5.png"/><Relationship Id="rId2" Type="http://schemas.openxmlformats.org/officeDocument/2006/relationships/notesSlide" Target="../notesSlides/notesSlide10.xml"/><Relationship Id="rId1" Type="http://schemas.openxmlformats.org/officeDocument/2006/relationships/slideLayout" Target="../slideLayouts/slideLayout2.xml"/></Relationships>
</file>

<file path=ppt/slides/_rels/slide21.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2.xml.rels><?xml version="1.0" encoding="UTF-8" standalone="yes"?>
<Relationships xmlns="http://schemas.openxmlformats.org/package/2006/relationships"><Relationship Id="rId3" Type="http://schemas.openxmlformats.org/officeDocument/2006/relationships/image" Target="../media/image6.png"/><Relationship Id="rId2" Type="http://schemas.openxmlformats.org/officeDocument/2006/relationships/notesSlide" Target="../notesSlides/notesSlide11.xml"/><Relationship Id="rId1" Type="http://schemas.openxmlformats.org/officeDocument/2006/relationships/slideLayout" Target="../slideLayouts/slideLayout2.xml"/><Relationship Id="rId4" Type="http://schemas.openxmlformats.org/officeDocument/2006/relationships/image" Target="../media/image5.png"/></Relationships>
</file>

<file path=ppt/slides/_rels/slide23.xml.rels><?xml version="1.0" encoding="UTF-8" standalone="yes"?>
<Relationships xmlns="http://schemas.openxmlformats.org/package/2006/relationships"><Relationship Id="rId2" Type="http://schemas.openxmlformats.org/officeDocument/2006/relationships/notesSlide" Target="../notesSlides/notesSlide12.xml"/><Relationship Id="rId1" Type="http://schemas.openxmlformats.org/officeDocument/2006/relationships/slideLayout" Target="../slideLayouts/slideLayout2.xml"/></Relationships>
</file>

<file path=ppt/slides/_rels/slide2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6.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7.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8.xml.rels><?xml version="1.0" encoding="UTF-8" standalone="yes"?>
<Relationships xmlns="http://schemas.openxmlformats.org/package/2006/relationships"><Relationship Id="rId2" Type="http://schemas.openxmlformats.org/officeDocument/2006/relationships/notesSlide" Target="../notesSlides/notesSlide13.xml"/><Relationship Id="rId1" Type="http://schemas.openxmlformats.org/officeDocument/2006/relationships/slideLayout" Target="../slideLayouts/slideLayout2.xml"/></Relationships>
</file>

<file path=ppt/slides/_rels/slide29.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0.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1.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6.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7.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8.xml.rels><?xml version="1.0" encoding="UTF-8" standalone="yes"?>
<Relationships xmlns="http://schemas.openxmlformats.org/package/2006/relationships"><Relationship Id="rId2" Type="http://schemas.openxmlformats.org/officeDocument/2006/relationships/image" Target="../media/image2.png"/><Relationship Id="rId1" Type="http://schemas.openxmlformats.org/officeDocument/2006/relationships/slideLayout" Target="../slideLayouts/slideLayout2.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E8F7B2A5-D888-4A68-9EB8-E190FABBD294}"/>
              </a:ext>
            </a:extLst>
          </p:cNvPr>
          <p:cNvSpPr>
            <a:spLocks noGrp="1"/>
          </p:cNvSpPr>
          <p:nvPr>
            <p:ph type="ctrTitle"/>
          </p:nvPr>
        </p:nvSpPr>
        <p:spPr/>
        <p:txBody>
          <a:bodyPr>
            <a:normAutofit/>
          </a:bodyPr>
          <a:lstStyle/>
          <a:p>
            <a:r>
              <a:rPr lang="en-US" dirty="0"/>
              <a:t>CS 5412/Lecture 3: More Cloud Architecture Details</a:t>
            </a:r>
          </a:p>
        </p:txBody>
      </p:sp>
      <p:sp>
        <p:nvSpPr>
          <p:cNvPr id="3" name="Subtitle 2">
            <a:extLst>
              <a:ext uri="{FF2B5EF4-FFF2-40B4-BE49-F238E27FC236}">
                <a16:creationId xmlns:a16="http://schemas.microsoft.com/office/drawing/2014/main" id="{D1664BDB-4610-415E-B88D-82832DD4507C}"/>
              </a:ext>
            </a:extLst>
          </p:cNvPr>
          <p:cNvSpPr>
            <a:spLocks noGrp="1"/>
          </p:cNvSpPr>
          <p:nvPr>
            <p:ph type="subTitle" idx="1"/>
          </p:nvPr>
        </p:nvSpPr>
        <p:spPr/>
        <p:txBody>
          <a:bodyPr/>
          <a:lstStyle/>
          <a:p>
            <a:r>
              <a:rPr lang="en-US" dirty="0"/>
              <a:t>Ken Birman</a:t>
            </a:r>
          </a:p>
          <a:p>
            <a:r>
              <a:rPr lang="en-US" dirty="0"/>
              <a:t>Spring, 2019</a:t>
            </a:r>
          </a:p>
        </p:txBody>
      </p:sp>
      <p:sp>
        <p:nvSpPr>
          <p:cNvPr id="4" name="Footer Placeholder 3"/>
          <p:cNvSpPr>
            <a:spLocks noGrp="1"/>
          </p:cNvSpPr>
          <p:nvPr>
            <p:ph type="ftr" sz="quarter" idx="11"/>
          </p:nvPr>
        </p:nvSpPr>
        <p:spPr/>
        <p:txBody>
          <a:bodyPr/>
          <a:lstStyle/>
          <a:p>
            <a:r>
              <a:rPr lang="en-US" dirty="0"/>
              <a:t>http://www.cs.cornell.edu/courses/cs5412/2020sp</a:t>
            </a:r>
          </a:p>
        </p:txBody>
      </p:sp>
      <p:sp>
        <p:nvSpPr>
          <p:cNvPr id="5" name="Slide Number Placeholder 4"/>
          <p:cNvSpPr>
            <a:spLocks noGrp="1"/>
          </p:cNvSpPr>
          <p:nvPr>
            <p:ph type="sldNum" sz="quarter" idx="12"/>
          </p:nvPr>
        </p:nvSpPr>
        <p:spPr/>
        <p:txBody>
          <a:bodyPr/>
          <a:lstStyle/>
          <a:p>
            <a:fld id="{3C974458-8A97-4835-BF79-1FB6D7856C21}" type="slidenum">
              <a:rPr lang="en-US" smtClean="0"/>
              <a:t>1</a:t>
            </a:fld>
            <a:endParaRPr lang="en-US"/>
          </a:p>
        </p:txBody>
      </p:sp>
    </p:spTree>
    <p:extLst>
      <p:ext uri="{BB962C8B-B14F-4D97-AF65-F5344CB8AC3E}">
        <p14:creationId xmlns:p14="http://schemas.microsoft.com/office/powerpoint/2010/main" val="324567965"/>
      </p:ext>
    </p:extLst>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1024128" y="593800"/>
            <a:ext cx="10786872" cy="1499616"/>
          </a:xfrm>
        </p:spPr>
        <p:txBody>
          <a:bodyPr/>
          <a:lstStyle/>
          <a:p>
            <a:r>
              <a:rPr lang="en-US" dirty="0"/>
              <a:t>Recap: Life-Cycle of a Cloud</a:t>
            </a:r>
            <a:br>
              <a:rPr lang="en-US" dirty="0"/>
            </a:br>
            <a:r>
              <a:rPr lang="en-US" dirty="0"/>
              <a:t>interaction</a:t>
            </a:r>
          </a:p>
        </p:txBody>
      </p:sp>
      <p:sp>
        <p:nvSpPr>
          <p:cNvPr id="3" name="Content Placeholder 2"/>
          <p:cNvSpPr>
            <a:spLocks noGrp="1"/>
          </p:cNvSpPr>
          <p:nvPr>
            <p:ph idx="1"/>
          </p:nvPr>
        </p:nvSpPr>
        <p:spPr/>
        <p:txBody>
          <a:bodyPr>
            <a:normAutofit fontScale="85000" lnSpcReduction="20000"/>
          </a:bodyPr>
          <a:lstStyle/>
          <a:p>
            <a:r>
              <a:rPr lang="en-US" dirty="0"/>
              <a:t>Client system connects to the cloud, makes a request</a:t>
            </a:r>
          </a:p>
          <a:p>
            <a:endParaRPr lang="en-US" dirty="0"/>
          </a:p>
          <a:p>
            <a:r>
              <a:rPr lang="en-US" dirty="0"/>
              <a:t>Outer tier relays the request to a logic layer where pools of compute servers (</a:t>
            </a:r>
            <a:r>
              <a:rPr lang="en-US" dirty="0">
                <a:sym typeface="Symbol" panose="05050102010706020507" pitchFamily="18" charset="2"/>
              </a:rPr>
              <a:t>Services) handle distinct aspects.</a:t>
            </a:r>
          </a:p>
          <a:p>
            <a:pPr>
              <a:buFont typeface="Wingdings" panose="05000000000000000000" pitchFamily="2" charset="2"/>
              <a:buChar char="Ø"/>
            </a:pPr>
            <a:r>
              <a:rPr lang="en-US" dirty="0">
                <a:sym typeface="Symbol" panose="05050102010706020507" pitchFamily="18" charset="2"/>
              </a:rPr>
              <a:t>  Like a “modular” decomposition of a big program.</a:t>
            </a:r>
          </a:p>
          <a:p>
            <a:pPr>
              <a:buFont typeface="Wingdings" panose="05000000000000000000" pitchFamily="2" charset="2"/>
              <a:buChar char="Ø"/>
            </a:pPr>
            <a:r>
              <a:rPr lang="en-US" dirty="0">
                <a:sym typeface="Symbol" panose="05050102010706020507" pitchFamily="18" charset="2"/>
              </a:rPr>
              <a:t>  They rely on a deeper tier with standard vendor-supplied Services for</a:t>
            </a:r>
            <a:br>
              <a:rPr lang="en-US" dirty="0">
                <a:sym typeface="Symbol" panose="05050102010706020507" pitchFamily="18" charset="2"/>
              </a:rPr>
            </a:br>
            <a:r>
              <a:rPr lang="en-US" dirty="0">
                <a:sym typeface="Symbol" panose="05050102010706020507" pitchFamily="18" charset="2"/>
              </a:rPr>
              <a:t>    tasks like key-value storage (DHT), image storage/compression/resizing, etc.</a:t>
            </a:r>
          </a:p>
          <a:p>
            <a:pPr>
              <a:buFont typeface="Wingdings" panose="05000000000000000000" pitchFamily="2" charset="2"/>
              <a:buChar char="Ø"/>
            </a:pPr>
            <a:r>
              <a:rPr lang="en-US" dirty="0">
                <a:sym typeface="Symbol" panose="05050102010706020507" pitchFamily="18" charset="2"/>
              </a:rPr>
              <a:t>  They often use hardware accelerators</a:t>
            </a:r>
          </a:p>
          <a:p>
            <a:endParaRPr lang="en-US" dirty="0">
              <a:sym typeface="Symbol" panose="05050102010706020507" pitchFamily="18" charset="2"/>
            </a:endParaRPr>
          </a:p>
          <a:p>
            <a:r>
              <a:rPr lang="en-US" dirty="0">
                <a:sym typeface="Symbol" panose="05050102010706020507" pitchFamily="18" charset="2"/>
              </a:rPr>
              <a:t>Outer tier reassembles the result and streams the reply back to the client.</a:t>
            </a:r>
            <a:endParaRPr lang="en-US" dirty="0"/>
          </a:p>
        </p:txBody>
      </p:sp>
      <p:sp>
        <p:nvSpPr>
          <p:cNvPr id="4" name="Footer Placeholder 3"/>
          <p:cNvSpPr>
            <a:spLocks noGrp="1"/>
          </p:cNvSpPr>
          <p:nvPr>
            <p:ph type="ftr" sz="quarter" idx="11"/>
          </p:nvPr>
        </p:nvSpPr>
        <p:spPr/>
        <p:txBody>
          <a:bodyPr/>
          <a:lstStyle/>
          <a:p>
            <a:r>
              <a:rPr lang="en-US"/>
              <a:t>http://www.cs.cornell.edu/courses/cs5412/2020sp</a:t>
            </a:r>
            <a:endParaRPr lang="en-US" dirty="0"/>
          </a:p>
        </p:txBody>
      </p:sp>
      <p:sp>
        <p:nvSpPr>
          <p:cNvPr id="5" name="Slide Number Placeholder 4"/>
          <p:cNvSpPr>
            <a:spLocks noGrp="1"/>
          </p:cNvSpPr>
          <p:nvPr>
            <p:ph type="sldNum" sz="quarter" idx="12"/>
          </p:nvPr>
        </p:nvSpPr>
        <p:spPr/>
        <p:txBody>
          <a:bodyPr/>
          <a:lstStyle/>
          <a:p>
            <a:fld id="{3C974458-8A97-4835-BF79-1FB6D7856C21}" type="slidenum">
              <a:rPr lang="en-US" smtClean="0"/>
              <a:t>2</a:t>
            </a:fld>
            <a:endParaRPr lang="en-US"/>
          </a:p>
        </p:txBody>
      </p:sp>
      <p:pic>
        <p:nvPicPr>
          <p:cNvPr id="23" name="Picture 22"/>
          <p:cNvPicPr>
            <a:picLocks noChangeAspect="1"/>
          </p:cNvPicPr>
          <p:nvPr/>
        </p:nvPicPr>
        <p:blipFill>
          <a:blip r:embed="rId2"/>
          <a:stretch>
            <a:fillRect/>
          </a:stretch>
        </p:blipFill>
        <p:spPr>
          <a:xfrm>
            <a:off x="7860336" y="997485"/>
            <a:ext cx="4096632" cy="824941"/>
          </a:xfrm>
          <a:prstGeom prst="rect">
            <a:avLst/>
          </a:prstGeom>
        </p:spPr>
      </p:pic>
      <p:sp>
        <p:nvSpPr>
          <p:cNvPr id="24" name="TextBox 23"/>
          <p:cNvSpPr txBox="1"/>
          <p:nvPr/>
        </p:nvSpPr>
        <p:spPr>
          <a:xfrm>
            <a:off x="7860336" y="1776163"/>
            <a:ext cx="769314" cy="369332"/>
          </a:xfrm>
          <a:prstGeom prst="rect">
            <a:avLst/>
          </a:prstGeom>
          <a:noFill/>
        </p:spPr>
        <p:txBody>
          <a:bodyPr wrap="square" rtlCol="0">
            <a:spAutoFit/>
          </a:bodyPr>
          <a:lstStyle/>
          <a:p>
            <a:r>
              <a:rPr lang="en-US" b="1" dirty="0"/>
              <a:t>client</a:t>
            </a:r>
          </a:p>
        </p:txBody>
      </p:sp>
      <p:sp>
        <p:nvSpPr>
          <p:cNvPr id="25" name="TextBox 24"/>
          <p:cNvSpPr txBox="1"/>
          <p:nvPr/>
        </p:nvSpPr>
        <p:spPr>
          <a:xfrm>
            <a:off x="9081746" y="1637663"/>
            <a:ext cx="769314" cy="646331"/>
          </a:xfrm>
          <a:prstGeom prst="rect">
            <a:avLst/>
          </a:prstGeom>
          <a:noFill/>
        </p:spPr>
        <p:txBody>
          <a:bodyPr wrap="square" rtlCol="0">
            <a:spAutoFit/>
          </a:bodyPr>
          <a:lstStyle/>
          <a:p>
            <a:pPr algn="ctr"/>
            <a:r>
              <a:rPr lang="en-US" b="1" dirty="0"/>
              <a:t>first tier</a:t>
            </a:r>
          </a:p>
        </p:txBody>
      </p:sp>
      <p:sp>
        <p:nvSpPr>
          <p:cNvPr id="26" name="TextBox 25"/>
          <p:cNvSpPr txBox="1"/>
          <p:nvPr/>
        </p:nvSpPr>
        <p:spPr>
          <a:xfrm>
            <a:off x="10084082" y="1700428"/>
            <a:ext cx="2245689" cy="646331"/>
          </a:xfrm>
          <a:prstGeom prst="rect">
            <a:avLst/>
          </a:prstGeom>
          <a:noFill/>
        </p:spPr>
        <p:txBody>
          <a:bodyPr wrap="square" rtlCol="0">
            <a:spAutoFit/>
          </a:bodyPr>
          <a:lstStyle/>
          <a:p>
            <a:pPr algn="ctr"/>
            <a:r>
              <a:rPr lang="en-US" b="1" dirty="0">
                <a:sym typeface="Symbol" panose="05050102010706020507" pitchFamily="18" charset="2"/>
              </a:rPr>
              <a:t>Services, each with a pool of servers</a:t>
            </a:r>
            <a:endParaRPr lang="en-US" b="1" dirty="0"/>
          </a:p>
        </p:txBody>
      </p:sp>
      <p:sp>
        <p:nvSpPr>
          <p:cNvPr id="6" name="Oval 5">
            <a:extLst>
              <a:ext uri="{FF2B5EF4-FFF2-40B4-BE49-F238E27FC236}">
                <a16:creationId xmlns:a16="http://schemas.microsoft.com/office/drawing/2014/main" id="{AC3645BC-283B-4949-B8E9-F4320285073B}"/>
              </a:ext>
            </a:extLst>
          </p:cNvPr>
          <p:cNvSpPr/>
          <p:nvPr/>
        </p:nvSpPr>
        <p:spPr>
          <a:xfrm>
            <a:off x="8629650" y="401216"/>
            <a:ext cx="2114741" cy="2183364"/>
          </a:xfrm>
          <a:prstGeom prst="ellipse">
            <a:avLst/>
          </a:prstGeom>
          <a:noFill/>
          <a:ln w="38100">
            <a:solidFill>
              <a:srgbClr val="C0000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Tree>
    <p:extLst>
      <p:ext uri="{BB962C8B-B14F-4D97-AF65-F5344CB8AC3E}">
        <p14:creationId xmlns:p14="http://schemas.microsoft.com/office/powerpoint/2010/main" val="356117854"/>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4" presetClass="entr" presetSubtype="10" fill="hold" grpId="0" nodeType="clickEffect">
                                  <p:stCondLst>
                                    <p:cond delay="0"/>
                                  </p:stCondLst>
                                  <p:childTnLst>
                                    <p:set>
                                      <p:cBhvr>
                                        <p:cTn id="6" dur="1" fill="hold">
                                          <p:stCondLst>
                                            <p:cond delay="0"/>
                                          </p:stCondLst>
                                        </p:cTn>
                                        <p:tgtEl>
                                          <p:spTgt spid="6"/>
                                        </p:tgtEl>
                                        <p:attrNameLst>
                                          <p:attrName>style.visibility</p:attrName>
                                        </p:attrNameLst>
                                      </p:cBhvr>
                                      <p:to>
                                        <p:strVal val="visible"/>
                                      </p:to>
                                    </p:set>
                                    <p:animEffect transition="in" filter="randombar(horizontal)">
                                      <p:cBhvr>
                                        <p:cTn id="7" dur="500"/>
                                        <p:tgtEl>
                                          <p:spTgt spid="6"/>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6" grpId="0" animBg="1"/>
    </p:bldLst>
  </p:timing>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7F14539C-48F0-421A-8622-E85AE0807941}"/>
              </a:ext>
            </a:extLst>
          </p:cNvPr>
          <p:cNvSpPr>
            <a:spLocks noGrp="1"/>
          </p:cNvSpPr>
          <p:nvPr>
            <p:ph type="title"/>
          </p:nvPr>
        </p:nvSpPr>
        <p:spPr/>
        <p:txBody>
          <a:bodyPr/>
          <a:lstStyle/>
          <a:p>
            <a:r>
              <a:rPr lang="en-US" dirty="0"/>
              <a:t>Message bus or queue</a:t>
            </a:r>
          </a:p>
        </p:txBody>
      </p:sp>
      <p:sp>
        <p:nvSpPr>
          <p:cNvPr id="3" name="Content Placeholder 2">
            <a:extLst>
              <a:ext uri="{FF2B5EF4-FFF2-40B4-BE49-F238E27FC236}">
                <a16:creationId xmlns:a16="http://schemas.microsoft.com/office/drawing/2014/main" id="{807EAA9E-BA42-4DFB-9B4B-3555AFC2B440}"/>
              </a:ext>
            </a:extLst>
          </p:cNvPr>
          <p:cNvSpPr>
            <a:spLocks noGrp="1"/>
          </p:cNvSpPr>
          <p:nvPr>
            <p:ph idx="1"/>
          </p:nvPr>
        </p:nvSpPr>
        <p:spPr/>
        <p:txBody>
          <a:bodyPr/>
          <a:lstStyle/>
          <a:p>
            <a:r>
              <a:rPr lang="en-US" dirty="0"/>
              <a:t>Two kinds of tools for relaying requests to the </a:t>
            </a:r>
            <a:r>
              <a:rPr lang="en-US" dirty="0">
                <a:sym typeface="Symbol" panose="05050102010706020507" pitchFamily="18" charset="2"/>
              </a:rPr>
              <a:t>Services</a:t>
            </a:r>
          </a:p>
          <a:p>
            <a:pPr marL="0" indent="0">
              <a:buNone/>
            </a:pPr>
            <a:r>
              <a:rPr lang="en-US" dirty="0">
                <a:sym typeface="Symbol" panose="05050102010706020507" pitchFamily="18" charset="2"/>
              </a:rPr>
              <a:t> </a:t>
            </a:r>
          </a:p>
          <a:p>
            <a:pPr marL="0" indent="0">
              <a:buNone/>
            </a:pPr>
            <a:r>
              <a:rPr lang="en-US" dirty="0">
                <a:sym typeface="Symbol" panose="05050102010706020507" pitchFamily="18" charset="2"/>
              </a:rPr>
              <a:t>A </a:t>
            </a:r>
            <a:r>
              <a:rPr lang="en-US" b="1" dirty="0">
                <a:sym typeface="Symbol" panose="05050102010706020507" pitchFamily="18" charset="2"/>
              </a:rPr>
              <a:t>message </a:t>
            </a:r>
            <a:r>
              <a:rPr lang="en-US" b="1" u="sng" dirty="0">
                <a:sym typeface="Symbol" panose="05050102010706020507" pitchFamily="18" charset="2"/>
              </a:rPr>
              <a:t>bus</a:t>
            </a:r>
            <a:r>
              <a:rPr lang="en-US" b="1" dirty="0">
                <a:sym typeface="Symbol" panose="05050102010706020507" pitchFamily="18" charset="2"/>
              </a:rPr>
              <a:t> </a:t>
            </a:r>
            <a:r>
              <a:rPr lang="en-US" dirty="0">
                <a:sym typeface="Symbol" panose="05050102010706020507" pitchFamily="18" charset="2"/>
              </a:rPr>
              <a:t>focuses on the members of the pool </a:t>
            </a:r>
            <a:r>
              <a:rPr lang="en-US" i="1" dirty="0">
                <a:sym typeface="Symbol" panose="05050102010706020507" pitchFamily="18" charset="2"/>
              </a:rPr>
              <a:t>right now.</a:t>
            </a:r>
          </a:p>
          <a:p>
            <a:pPr>
              <a:buFont typeface="Wingdings" panose="05000000000000000000" pitchFamily="2" charset="2"/>
              <a:buChar char="Ø"/>
            </a:pPr>
            <a:r>
              <a:rPr lang="en-US" i="1" dirty="0">
                <a:sym typeface="Symbol" panose="05050102010706020507" pitchFamily="18" charset="2"/>
              </a:rPr>
              <a:t>  </a:t>
            </a:r>
            <a:r>
              <a:rPr lang="en-US" dirty="0">
                <a:sym typeface="Symbol" panose="05050102010706020507" pitchFamily="18" charset="2"/>
              </a:rPr>
              <a:t>You can ask for your request to go to any single member, or to all.</a:t>
            </a:r>
          </a:p>
          <a:p>
            <a:pPr>
              <a:buFont typeface="Wingdings" panose="05000000000000000000" pitchFamily="2" charset="2"/>
              <a:buChar char="Ø"/>
            </a:pPr>
            <a:r>
              <a:rPr lang="en-US" dirty="0">
                <a:sym typeface="Symbol" panose="05050102010706020507" pitchFamily="18" charset="2"/>
              </a:rPr>
              <a:t>  Later the member that picked the request up can reply.</a:t>
            </a:r>
          </a:p>
          <a:p>
            <a:pPr>
              <a:buFont typeface="Wingdings" panose="05000000000000000000" pitchFamily="2" charset="2"/>
              <a:buChar char="Ø"/>
            </a:pPr>
            <a:r>
              <a:rPr lang="en-US" dirty="0">
                <a:sym typeface="Symbol" panose="05050102010706020507" pitchFamily="18" charset="2"/>
              </a:rPr>
              <a:t>  If a timeout occurs (like because the member crashed), you reissue it.</a:t>
            </a:r>
          </a:p>
          <a:p>
            <a:pPr>
              <a:buFont typeface="Wingdings" panose="05000000000000000000" pitchFamily="2" charset="2"/>
              <a:buChar char="Ø"/>
            </a:pPr>
            <a:r>
              <a:rPr lang="en-US" dirty="0">
                <a:sym typeface="Symbol" panose="05050102010706020507" pitchFamily="18" charset="2"/>
              </a:rPr>
              <a:t>  Sometimes called a publish/subscribe bus, or a data distribution service</a:t>
            </a:r>
            <a:endParaRPr lang="en-US" dirty="0"/>
          </a:p>
        </p:txBody>
      </p:sp>
      <p:sp>
        <p:nvSpPr>
          <p:cNvPr id="4" name="Footer Placeholder 3">
            <a:extLst>
              <a:ext uri="{FF2B5EF4-FFF2-40B4-BE49-F238E27FC236}">
                <a16:creationId xmlns:a16="http://schemas.microsoft.com/office/drawing/2014/main" id="{E97B6C83-5181-4909-8D0D-3B80A04E27E5}"/>
              </a:ext>
            </a:extLst>
          </p:cNvPr>
          <p:cNvSpPr>
            <a:spLocks noGrp="1"/>
          </p:cNvSpPr>
          <p:nvPr>
            <p:ph type="ftr" sz="quarter" idx="11"/>
          </p:nvPr>
        </p:nvSpPr>
        <p:spPr/>
        <p:txBody>
          <a:bodyPr/>
          <a:lstStyle/>
          <a:p>
            <a:r>
              <a:rPr lang="en-US"/>
              <a:t>http://www.cs.cornell.edu/courses/cs5412/2020sp</a:t>
            </a:r>
          </a:p>
        </p:txBody>
      </p:sp>
      <p:sp>
        <p:nvSpPr>
          <p:cNvPr id="5" name="Slide Number Placeholder 4">
            <a:extLst>
              <a:ext uri="{FF2B5EF4-FFF2-40B4-BE49-F238E27FC236}">
                <a16:creationId xmlns:a16="http://schemas.microsoft.com/office/drawing/2014/main" id="{043AAE68-2525-41DE-8AF8-25AD93955CED}"/>
              </a:ext>
            </a:extLst>
          </p:cNvPr>
          <p:cNvSpPr>
            <a:spLocks noGrp="1"/>
          </p:cNvSpPr>
          <p:nvPr>
            <p:ph type="sldNum" sz="quarter" idx="12"/>
          </p:nvPr>
        </p:nvSpPr>
        <p:spPr/>
        <p:txBody>
          <a:bodyPr/>
          <a:lstStyle/>
          <a:p>
            <a:fld id="{3C974458-8A97-4835-BF79-1FB6D7856C21}" type="slidenum">
              <a:rPr lang="en-US" smtClean="0"/>
              <a:t>3</a:t>
            </a:fld>
            <a:endParaRPr lang="en-US"/>
          </a:p>
        </p:txBody>
      </p:sp>
      <p:pic>
        <p:nvPicPr>
          <p:cNvPr id="6" name="Picture 5">
            <a:extLst>
              <a:ext uri="{FF2B5EF4-FFF2-40B4-BE49-F238E27FC236}">
                <a16:creationId xmlns:a16="http://schemas.microsoft.com/office/drawing/2014/main" id="{62D478B3-8BFC-4D20-BDCD-4561679C1FDF}"/>
              </a:ext>
            </a:extLst>
          </p:cNvPr>
          <p:cNvPicPr>
            <a:picLocks noChangeAspect="1"/>
          </p:cNvPicPr>
          <p:nvPr/>
        </p:nvPicPr>
        <p:blipFill>
          <a:blip r:embed="rId2"/>
          <a:stretch>
            <a:fillRect/>
          </a:stretch>
        </p:blipFill>
        <p:spPr>
          <a:xfrm>
            <a:off x="7627071" y="585216"/>
            <a:ext cx="4096632" cy="824941"/>
          </a:xfrm>
          <a:prstGeom prst="rect">
            <a:avLst/>
          </a:prstGeom>
        </p:spPr>
      </p:pic>
      <p:sp>
        <p:nvSpPr>
          <p:cNvPr id="7" name="Oval 6">
            <a:extLst>
              <a:ext uri="{FF2B5EF4-FFF2-40B4-BE49-F238E27FC236}">
                <a16:creationId xmlns:a16="http://schemas.microsoft.com/office/drawing/2014/main" id="{E5A82142-E177-4E6B-983B-EBBFF3EB78D9}"/>
              </a:ext>
            </a:extLst>
          </p:cNvPr>
          <p:cNvSpPr/>
          <p:nvPr/>
        </p:nvSpPr>
        <p:spPr>
          <a:xfrm>
            <a:off x="9982589" y="384048"/>
            <a:ext cx="2114741" cy="577005"/>
          </a:xfrm>
          <a:prstGeom prst="ellipse">
            <a:avLst/>
          </a:prstGeom>
          <a:noFill/>
          <a:ln w="38100">
            <a:solidFill>
              <a:srgbClr val="C0000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Tree>
    <p:extLst>
      <p:ext uri="{BB962C8B-B14F-4D97-AF65-F5344CB8AC3E}">
        <p14:creationId xmlns:p14="http://schemas.microsoft.com/office/powerpoint/2010/main" val="2935227889"/>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4" presetClass="entr" presetSubtype="10" fill="hold" grpId="0" nodeType="clickEffect">
                                  <p:stCondLst>
                                    <p:cond delay="0"/>
                                  </p:stCondLst>
                                  <p:childTnLst>
                                    <p:set>
                                      <p:cBhvr>
                                        <p:cTn id="6" dur="1" fill="hold">
                                          <p:stCondLst>
                                            <p:cond delay="0"/>
                                          </p:stCondLst>
                                        </p:cTn>
                                        <p:tgtEl>
                                          <p:spTgt spid="7"/>
                                        </p:tgtEl>
                                        <p:attrNameLst>
                                          <p:attrName>style.visibility</p:attrName>
                                        </p:attrNameLst>
                                      </p:cBhvr>
                                      <p:to>
                                        <p:strVal val="visible"/>
                                      </p:to>
                                    </p:set>
                                    <p:animEffect transition="in" filter="randombar(horizontal)">
                                      <p:cBhvr>
                                        <p:cTn id="7" dur="500"/>
                                        <p:tgtEl>
                                          <p:spTgt spid="7"/>
                                        </p:tgtEl>
                                      </p:cBhvr>
                                    </p:animEffect>
                                  </p:childTnLst>
                                </p:cTn>
                              </p:par>
                            </p:childTnLst>
                          </p:cTn>
                        </p:par>
                      </p:childTnLst>
                    </p:cTn>
                  </p:par>
                  <p:par>
                    <p:cTn id="8" fill="hold">
                      <p:stCondLst>
                        <p:cond delay="indefinite"/>
                      </p:stCondLst>
                      <p:childTnLst>
                        <p:par>
                          <p:cTn id="9" fill="hold">
                            <p:stCondLst>
                              <p:cond delay="0"/>
                            </p:stCondLst>
                            <p:childTnLst>
                              <p:par>
                                <p:cTn id="10" presetID="14" presetClass="entr" presetSubtype="10" fill="hold" nodeType="clickEffect">
                                  <p:stCondLst>
                                    <p:cond delay="0"/>
                                  </p:stCondLst>
                                  <p:childTnLst>
                                    <p:set>
                                      <p:cBhvr>
                                        <p:cTn id="11" dur="1" fill="hold">
                                          <p:stCondLst>
                                            <p:cond delay="0"/>
                                          </p:stCondLst>
                                        </p:cTn>
                                        <p:tgtEl>
                                          <p:spTgt spid="3">
                                            <p:txEl>
                                              <p:pRg st="3" end="3"/>
                                            </p:txEl>
                                          </p:spTgt>
                                        </p:tgtEl>
                                        <p:attrNameLst>
                                          <p:attrName>style.visibility</p:attrName>
                                        </p:attrNameLst>
                                      </p:cBhvr>
                                      <p:to>
                                        <p:strVal val="visible"/>
                                      </p:to>
                                    </p:set>
                                    <p:animEffect transition="in" filter="randombar(horizontal)">
                                      <p:cBhvr>
                                        <p:cTn id="12" dur="500"/>
                                        <p:tgtEl>
                                          <p:spTgt spid="3">
                                            <p:txEl>
                                              <p:pRg st="3" end="3"/>
                                            </p:txEl>
                                          </p:spTgt>
                                        </p:tgtEl>
                                      </p:cBhvr>
                                    </p:animEffect>
                                  </p:childTnLst>
                                </p:cTn>
                              </p:par>
                              <p:par>
                                <p:cTn id="13" presetID="14" presetClass="entr" presetSubtype="10" fill="hold" nodeType="withEffect">
                                  <p:stCondLst>
                                    <p:cond delay="0"/>
                                  </p:stCondLst>
                                  <p:childTnLst>
                                    <p:set>
                                      <p:cBhvr>
                                        <p:cTn id="14" dur="1" fill="hold">
                                          <p:stCondLst>
                                            <p:cond delay="0"/>
                                          </p:stCondLst>
                                        </p:cTn>
                                        <p:tgtEl>
                                          <p:spTgt spid="3">
                                            <p:txEl>
                                              <p:pRg st="4" end="4"/>
                                            </p:txEl>
                                          </p:spTgt>
                                        </p:tgtEl>
                                        <p:attrNameLst>
                                          <p:attrName>style.visibility</p:attrName>
                                        </p:attrNameLst>
                                      </p:cBhvr>
                                      <p:to>
                                        <p:strVal val="visible"/>
                                      </p:to>
                                    </p:set>
                                    <p:animEffect transition="in" filter="randombar(horizontal)">
                                      <p:cBhvr>
                                        <p:cTn id="15" dur="500"/>
                                        <p:tgtEl>
                                          <p:spTgt spid="3">
                                            <p:txEl>
                                              <p:pRg st="4" end="4"/>
                                            </p:txEl>
                                          </p:spTgt>
                                        </p:tgtEl>
                                      </p:cBhvr>
                                    </p:animEffect>
                                  </p:childTnLst>
                                </p:cTn>
                              </p:par>
                              <p:par>
                                <p:cTn id="16" presetID="14" presetClass="entr" presetSubtype="10" fill="hold" nodeType="withEffect">
                                  <p:stCondLst>
                                    <p:cond delay="0"/>
                                  </p:stCondLst>
                                  <p:childTnLst>
                                    <p:set>
                                      <p:cBhvr>
                                        <p:cTn id="17" dur="1" fill="hold">
                                          <p:stCondLst>
                                            <p:cond delay="0"/>
                                          </p:stCondLst>
                                        </p:cTn>
                                        <p:tgtEl>
                                          <p:spTgt spid="3">
                                            <p:txEl>
                                              <p:pRg st="5" end="5"/>
                                            </p:txEl>
                                          </p:spTgt>
                                        </p:tgtEl>
                                        <p:attrNameLst>
                                          <p:attrName>style.visibility</p:attrName>
                                        </p:attrNameLst>
                                      </p:cBhvr>
                                      <p:to>
                                        <p:strVal val="visible"/>
                                      </p:to>
                                    </p:set>
                                    <p:animEffect transition="in" filter="randombar(horizontal)">
                                      <p:cBhvr>
                                        <p:cTn id="18" dur="500"/>
                                        <p:tgtEl>
                                          <p:spTgt spid="3">
                                            <p:txEl>
                                              <p:pRg st="5" end="5"/>
                                            </p:txEl>
                                          </p:spTgt>
                                        </p:tgtEl>
                                      </p:cBhvr>
                                    </p:animEffect>
                                  </p:childTnLst>
                                </p:cTn>
                              </p:par>
                              <p:par>
                                <p:cTn id="19" presetID="14" presetClass="entr" presetSubtype="10" fill="hold" nodeType="withEffect">
                                  <p:stCondLst>
                                    <p:cond delay="0"/>
                                  </p:stCondLst>
                                  <p:childTnLst>
                                    <p:set>
                                      <p:cBhvr>
                                        <p:cTn id="20" dur="1" fill="hold">
                                          <p:stCondLst>
                                            <p:cond delay="0"/>
                                          </p:stCondLst>
                                        </p:cTn>
                                        <p:tgtEl>
                                          <p:spTgt spid="3">
                                            <p:txEl>
                                              <p:pRg st="6" end="6"/>
                                            </p:txEl>
                                          </p:spTgt>
                                        </p:tgtEl>
                                        <p:attrNameLst>
                                          <p:attrName>style.visibility</p:attrName>
                                        </p:attrNameLst>
                                      </p:cBhvr>
                                      <p:to>
                                        <p:strVal val="visible"/>
                                      </p:to>
                                    </p:set>
                                    <p:animEffect transition="in" filter="randombar(horizontal)">
                                      <p:cBhvr>
                                        <p:cTn id="21" dur="500"/>
                                        <p:tgtEl>
                                          <p:spTgt spid="3">
                                            <p:txEl>
                                              <p:pRg st="6" end="6"/>
                                            </p:txEl>
                                          </p:spTgt>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7" grpId="0" animBg="1"/>
    </p:bldLst>
  </p:timing>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2540CB02-3BFF-4F94-8916-25796F898511}"/>
              </a:ext>
            </a:extLst>
          </p:cNvPr>
          <p:cNvSpPr>
            <a:spLocks noGrp="1"/>
          </p:cNvSpPr>
          <p:nvPr>
            <p:ph type="title"/>
          </p:nvPr>
        </p:nvSpPr>
        <p:spPr/>
        <p:txBody>
          <a:bodyPr/>
          <a:lstStyle/>
          <a:p>
            <a:r>
              <a:rPr lang="en-US" dirty="0"/>
              <a:t>Message queue</a:t>
            </a:r>
          </a:p>
        </p:txBody>
      </p:sp>
      <p:sp>
        <p:nvSpPr>
          <p:cNvPr id="3" name="Content Placeholder 2">
            <a:extLst>
              <a:ext uri="{FF2B5EF4-FFF2-40B4-BE49-F238E27FC236}">
                <a16:creationId xmlns:a16="http://schemas.microsoft.com/office/drawing/2014/main" id="{E260CEB2-17F8-45B0-8BF6-0271457F8EA8}"/>
              </a:ext>
            </a:extLst>
          </p:cNvPr>
          <p:cNvSpPr>
            <a:spLocks noGrp="1"/>
          </p:cNvSpPr>
          <p:nvPr>
            <p:ph idx="1"/>
          </p:nvPr>
        </p:nvSpPr>
        <p:spPr/>
        <p:txBody>
          <a:bodyPr>
            <a:normAutofit fontScale="92500"/>
          </a:bodyPr>
          <a:lstStyle/>
          <a:p>
            <a:r>
              <a:rPr lang="en-US" dirty="0"/>
              <a:t>A </a:t>
            </a:r>
            <a:r>
              <a:rPr lang="en-US" b="1" dirty="0"/>
              <a:t>message queue</a:t>
            </a:r>
            <a:r>
              <a:rPr lang="en-US" dirty="0"/>
              <a:t> is more like an email system.  Your request has a message group address (like an email address), and is stored under that folder.</a:t>
            </a:r>
          </a:p>
          <a:p>
            <a:endParaRPr lang="en-US" dirty="0"/>
          </a:p>
          <a:p>
            <a:r>
              <a:rPr lang="en-US" dirty="0"/>
              <a:t>A member of the </a:t>
            </a:r>
            <a:r>
              <a:rPr lang="en-US" dirty="0">
                <a:sym typeface="Symbol" panose="05050102010706020507" pitchFamily="18" charset="2"/>
              </a:rPr>
              <a:t>Service pool can ask for the next “unread” message, delete a message, reply to the sender, etc.   </a:t>
            </a:r>
          </a:p>
          <a:p>
            <a:pPr>
              <a:buFont typeface="Wingdings" panose="05000000000000000000" pitchFamily="2" charset="2"/>
              <a:buChar char="Ø"/>
            </a:pPr>
            <a:r>
              <a:rPr lang="en-US" dirty="0">
                <a:sym typeface="Symbol" panose="05050102010706020507" pitchFamily="18" charset="2"/>
              </a:rPr>
              <a:t>  For better efficiency, many applications read a batch of messages,</a:t>
            </a:r>
            <a:br>
              <a:rPr lang="en-US" dirty="0">
                <a:sym typeface="Symbol" panose="05050102010706020507" pitchFamily="18" charset="2"/>
              </a:rPr>
            </a:br>
            <a:r>
              <a:rPr lang="en-US" dirty="0">
                <a:sym typeface="Symbol" panose="05050102010706020507" pitchFamily="18" charset="2"/>
              </a:rPr>
              <a:t>    all at once, from the same group: “all pending messages”, or “next 100”</a:t>
            </a:r>
          </a:p>
          <a:p>
            <a:pPr>
              <a:buFont typeface="Wingdings" panose="05000000000000000000" pitchFamily="2" charset="2"/>
              <a:buChar char="Ø"/>
            </a:pPr>
            <a:r>
              <a:rPr lang="en-US" dirty="0">
                <a:sym typeface="Symbol" panose="05050102010706020507" pitchFamily="18" charset="2"/>
              </a:rPr>
              <a:t>  Batched processing reduces overheads of talking to the bus again and again</a:t>
            </a:r>
            <a:endParaRPr lang="en-US" dirty="0"/>
          </a:p>
        </p:txBody>
      </p:sp>
      <p:sp>
        <p:nvSpPr>
          <p:cNvPr id="4" name="Footer Placeholder 3">
            <a:extLst>
              <a:ext uri="{FF2B5EF4-FFF2-40B4-BE49-F238E27FC236}">
                <a16:creationId xmlns:a16="http://schemas.microsoft.com/office/drawing/2014/main" id="{74B3F752-BDDE-43A6-AB0C-766A492AF6ED}"/>
              </a:ext>
            </a:extLst>
          </p:cNvPr>
          <p:cNvSpPr>
            <a:spLocks noGrp="1"/>
          </p:cNvSpPr>
          <p:nvPr>
            <p:ph type="ftr" sz="quarter" idx="11"/>
          </p:nvPr>
        </p:nvSpPr>
        <p:spPr/>
        <p:txBody>
          <a:bodyPr/>
          <a:lstStyle/>
          <a:p>
            <a:r>
              <a:rPr lang="en-US"/>
              <a:t>http://www.cs.cornell.edu/courses/cs5412/2020sp</a:t>
            </a:r>
          </a:p>
        </p:txBody>
      </p:sp>
      <p:sp>
        <p:nvSpPr>
          <p:cNvPr id="5" name="Slide Number Placeholder 4">
            <a:extLst>
              <a:ext uri="{FF2B5EF4-FFF2-40B4-BE49-F238E27FC236}">
                <a16:creationId xmlns:a16="http://schemas.microsoft.com/office/drawing/2014/main" id="{E353894E-8DBF-4F14-96FD-DFAD617C7246}"/>
              </a:ext>
            </a:extLst>
          </p:cNvPr>
          <p:cNvSpPr>
            <a:spLocks noGrp="1"/>
          </p:cNvSpPr>
          <p:nvPr>
            <p:ph type="sldNum" sz="quarter" idx="12"/>
          </p:nvPr>
        </p:nvSpPr>
        <p:spPr/>
        <p:txBody>
          <a:bodyPr/>
          <a:lstStyle/>
          <a:p>
            <a:fld id="{3C974458-8A97-4835-BF79-1FB6D7856C21}" type="slidenum">
              <a:rPr lang="en-US" smtClean="0"/>
              <a:t>4</a:t>
            </a:fld>
            <a:endParaRPr lang="en-US"/>
          </a:p>
        </p:txBody>
      </p:sp>
      <p:pic>
        <p:nvPicPr>
          <p:cNvPr id="6" name="Picture 5">
            <a:extLst>
              <a:ext uri="{FF2B5EF4-FFF2-40B4-BE49-F238E27FC236}">
                <a16:creationId xmlns:a16="http://schemas.microsoft.com/office/drawing/2014/main" id="{0E656622-071F-44BF-B878-F1014834DA03}"/>
              </a:ext>
            </a:extLst>
          </p:cNvPr>
          <p:cNvPicPr>
            <a:picLocks noChangeAspect="1"/>
          </p:cNvPicPr>
          <p:nvPr/>
        </p:nvPicPr>
        <p:blipFill>
          <a:blip r:embed="rId2"/>
          <a:stretch>
            <a:fillRect/>
          </a:stretch>
        </p:blipFill>
        <p:spPr>
          <a:xfrm>
            <a:off x="7627071" y="585216"/>
            <a:ext cx="4096632" cy="824941"/>
          </a:xfrm>
          <a:prstGeom prst="rect">
            <a:avLst/>
          </a:prstGeom>
        </p:spPr>
      </p:pic>
      <p:sp>
        <p:nvSpPr>
          <p:cNvPr id="8" name="Flowchart: Multidocument 7">
            <a:extLst>
              <a:ext uri="{FF2B5EF4-FFF2-40B4-BE49-F238E27FC236}">
                <a16:creationId xmlns:a16="http://schemas.microsoft.com/office/drawing/2014/main" id="{30C67D15-3C0A-4DD1-98AB-0B07C08775B4}"/>
              </a:ext>
            </a:extLst>
          </p:cNvPr>
          <p:cNvSpPr/>
          <p:nvPr/>
        </p:nvSpPr>
        <p:spPr>
          <a:xfrm>
            <a:off x="9909109" y="112976"/>
            <a:ext cx="928224" cy="465149"/>
          </a:xfrm>
          <a:prstGeom prst="flowChartMultidocumen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b="1" dirty="0">
                <a:solidFill>
                  <a:schemeClr val="tx1"/>
                </a:solidFill>
              </a:rPr>
              <a:t>queue</a:t>
            </a:r>
          </a:p>
        </p:txBody>
      </p:sp>
      <p:sp>
        <p:nvSpPr>
          <p:cNvPr id="9" name="Arrow: Bent 8">
            <a:extLst>
              <a:ext uri="{FF2B5EF4-FFF2-40B4-BE49-F238E27FC236}">
                <a16:creationId xmlns:a16="http://schemas.microsoft.com/office/drawing/2014/main" id="{8143964B-A638-4B12-A6E8-B4BC34446048}"/>
              </a:ext>
            </a:extLst>
          </p:cNvPr>
          <p:cNvSpPr/>
          <p:nvPr/>
        </p:nvSpPr>
        <p:spPr>
          <a:xfrm>
            <a:off x="9513902" y="191297"/>
            <a:ext cx="307910" cy="465149"/>
          </a:xfrm>
          <a:prstGeom prst="bentArrow">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solidFill>
                <a:schemeClr val="tx1"/>
              </a:solidFill>
            </a:endParaRPr>
          </a:p>
        </p:txBody>
      </p:sp>
      <p:sp>
        <p:nvSpPr>
          <p:cNvPr id="12" name="Rectangle 11">
            <a:extLst>
              <a:ext uri="{FF2B5EF4-FFF2-40B4-BE49-F238E27FC236}">
                <a16:creationId xmlns:a16="http://schemas.microsoft.com/office/drawing/2014/main" id="{7E8DFA3E-99D6-45D0-AE2D-F1FE56A1DC18}"/>
              </a:ext>
            </a:extLst>
          </p:cNvPr>
          <p:cNvSpPr/>
          <p:nvPr/>
        </p:nvSpPr>
        <p:spPr>
          <a:xfrm>
            <a:off x="10365955" y="533179"/>
            <a:ext cx="1414123" cy="272398"/>
          </a:xfrm>
          <a:prstGeom prst="rect">
            <a:avLst/>
          </a:prstGeom>
          <a:solidFill>
            <a:schemeClr val="bg1"/>
          </a:solidFill>
          <a:ln>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1" name="Oval 10">
            <a:extLst>
              <a:ext uri="{FF2B5EF4-FFF2-40B4-BE49-F238E27FC236}">
                <a16:creationId xmlns:a16="http://schemas.microsoft.com/office/drawing/2014/main" id="{299ED35F-D04A-4EAA-9868-6310693228E5}"/>
              </a:ext>
            </a:extLst>
          </p:cNvPr>
          <p:cNvSpPr/>
          <p:nvPr/>
        </p:nvSpPr>
        <p:spPr>
          <a:xfrm>
            <a:off x="8966364" y="1"/>
            <a:ext cx="2757339" cy="786384"/>
          </a:xfrm>
          <a:prstGeom prst="ellipse">
            <a:avLst/>
          </a:prstGeom>
          <a:noFill/>
          <a:ln w="38100">
            <a:solidFill>
              <a:srgbClr val="C0000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0" name="Arrow: Bent 9">
            <a:extLst>
              <a:ext uri="{FF2B5EF4-FFF2-40B4-BE49-F238E27FC236}">
                <a16:creationId xmlns:a16="http://schemas.microsoft.com/office/drawing/2014/main" id="{B258CAF9-C381-470C-9013-01A55CB19B5B}"/>
              </a:ext>
            </a:extLst>
          </p:cNvPr>
          <p:cNvSpPr/>
          <p:nvPr/>
        </p:nvSpPr>
        <p:spPr>
          <a:xfrm rot="5400000">
            <a:off x="10889266" y="236901"/>
            <a:ext cx="383679" cy="312951"/>
          </a:xfrm>
          <a:prstGeom prst="bentArrow">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solidFill>
                <a:schemeClr val="tx1"/>
              </a:solidFill>
            </a:endParaRPr>
          </a:p>
        </p:txBody>
      </p:sp>
    </p:spTree>
    <p:extLst>
      <p:ext uri="{BB962C8B-B14F-4D97-AF65-F5344CB8AC3E}">
        <p14:creationId xmlns:p14="http://schemas.microsoft.com/office/powerpoint/2010/main" val="192526600"/>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4" presetClass="entr" presetSubtype="10" fill="hold" grpId="0" nodeType="clickEffect">
                                  <p:stCondLst>
                                    <p:cond delay="0"/>
                                  </p:stCondLst>
                                  <p:childTnLst>
                                    <p:set>
                                      <p:cBhvr>
                                        <p:cTn id="6" dur="1" fill="hold">
                                          <p:stCondLst>
                                            <p:cond delay="0"/>
                                          </p:stCondLst>
                                        </p:cTn>
                                        <p:tgtEl>
                                          <p:spTgt spid="11"/>
                                        </p:tgtEl>
                                        <p:attrNameLst>
                                          <p:attrName>style.visibility</p:attrName>
                                        </p:attrNameLst>
                                      </p:cBhvr>
                                      <p:to>
                                        <p:strVal val="visible"/>
                                      </p:to>
                                    </p:set>
                                    <p:animEffect transition="in" filter="randombar(horizontal)">
                                      <p:cBhvr>
                                        <p:cTn id="7" dur="500"/>
                                        <p:tgtEl>
                                          <p:spTgt spid="11"/>
                                        </p:tgtEl>
                                      </p:cBhvr>
                                    </p:animEffect>
                                  </p:childTnLst>
                                </p:cTn>
                              </p:par>
                            </p:childTnLst>
                          </p:cTn>
                        </p:par>
                      </p:childTnLst>
                    </p:cTn>
                  </p:par>
                  <p:par>
                    <p:cTn id="8" fill="hold">
                      <p:stCondLst>
                        <p:cond delay="indefinite"/>
                      </p:stCondLst>
                      <p:childTnLst>
                        <p:par>
                          <p:cTn id="9" fill="hold">
                            <p:stCondLst>
                              <p:cond delay="0"/>
                            </p:stCondLst>
                            <p:childTnLst>
                              <p:par>
                                <p:cTn id="10" presetID="14" presetClass="entr" presetSubtype="10" fill="hold" nodeType="clickEffect">
                                  <p:stCondLst>
                                    <p:cond delay="0"/>
                                  </p:stCondLst>
                                  <p:childTnLst>
                                    <p:set>
                                      <p:cBhvr>
                                        <p:cTn id="11" dur="1" fill="hold">
                                          <p:stCondLst>
                                            <p:cond delay="0"/>
                                          </p:stCondLst>
                                        </p:cTn>
                                        <p:tgtEl>
                                          <p:spTgt spid="3">
                                            <p:txEl>
                                              <p:pRg st="2" end="2"/>
                                            </p:txEl>
                                          </p:spTgt>
                                        </p:tgtEl>
                                        <p:attrNameLst>
                                          <p:attrName>style.visibility</p:attrName>
                                        </p:attrNameLst>
                                      </p:cBhvr>
                                      <p:to>
                                        <p:strVal val="visible"/>
                                      </p:to>
                                    </p:set>
                                    <p:animEffect transition="in" filter="randombar(horizontal)">
                                      <p:cBhvr>
                                        <p:cTn id="12" dur="500"/>
                                        <p:tgtEl>
                                          <p:spTgt spid="3">
                                            <p:txEl>
                                              <p:pRg st="2" end="2"/>
                                            </p:txEl>
                                          </p:spTgt>
                                        </p:tgtEl>
                                      </p:cBhvr>
                                    </p:animEffect>
                                  </p:childTnLst>
                                </p:cTn>
                              </p:par>
                              <p:par>
                                <p:cTn id="13" presetID="14" presetClass="entr" presetSubtype="10" fill="hold" nodeType="withEffect">
                                  <p:stCondLst>
                                    <p:cond delay="0"/>
                                  </p:stCondLst>
                                  <p:childTnLst>
                                    <p:set>
                                      <p:cBhvr>
                                        <p:cTn id="14" dur="1" fill="hold">
                                          <p:stCondLst>
                                            <p:cond delay="0"/>
                                          </p:stCondLst>
                                        </p:cTn>
                                        <p:tgtEl>
                                          <p:spTgt spid="3">
                                            <p:txEl>
                                              <p:pRg st="3" end="3"/>
                                            </p:txEl>
                                          </p:spTgt>
                                        </p:tgtEl>
                                        <p:attrNameLst>
                                          <p:attrName>style.visibility</p:attrName>
                                        </p:attrNameLst>
                                      </p:cBhvr>
                                      <p:to>
                                        <p:strVal val="visible"/>
                                      </p:to>
                                    </p:set>
                                    <p:animEffect transition="in" filter="randombar(horizontal)">
                                      <p:cBhvr>
                                        <p:cTn id="15" dur="500"/>
                                        <p:tgtEl>
                                          <p:spTgt spid="3">
                                            <p:txEl>
                                              <p:pRg st="3" end="3"/>
                                            </p:txEl>
                                          </p:spTgt>
                                        </p:tgtEl>
                                      </p:cBhvr>
                                    </p:animEffect>
                                  </p:childTnLst>
                                </p:cTn>
                              </p:par>
                              <p:par>
                                <p:cTn id="16" presetID="14" presetClass="entr" presetSubtype="10" fill="hold" nodeType="withEffect">
                                  <p:stCondLst>
                                    <p:cond delay="0"/>
                                  </p:stCondLst>
                                  <p:childTnLst>
                                    <p:set>
                                      <p:cBhvr>
                                        <p:cTn id="17" dur="1" fill="hold">
                                          <p:stCondLst>
                                            <p:cond delay="0"/>
                                          </p:stCondLst>
                                        </p:cTn>
                                        <p:tgtEl>
                                          <p:spTgt spid="3">
                                            <p:txEl>
                                              <p:pRg st="4" end="4"/>
                                            </p:txEl>
                                          </p:spTgt>
                                        </p:tgtEl>
                                        <p:attrNameLst>
                                          <p:attrName>style.visibility</p:attrName>
                                        </p:attrNameLst>
                                      </p:cBhvr>
                                      <p:to>
                                        <p:strVal val="visible"/>
                                      </p:to>
                                    </p:set>
                                    <p:animEffect transition="in" filter="randombar(horizontal)">
                                      <p:cBhvr>
                                        <p:cTn id="18" dur="500"/>
                                        <p:tgtEl>
                                          <p:spTgt spid="3">
                                            <p:txEl>
                                              <p:pRg st="4" end="4"/>
                                            </p:txEl>
                                          </p:spTgt>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1" grpId="0" animBg="1"/>
    </p:bldLst>
  </p:timing>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App Service</a:t>
            </a:r>
          </a:p>
        </p:txBody>
      </p:sp>
      <p:sp>
        <p:nvSpPr>
          <p:cNvPr id="3" name="Content Placeholder 2"/>
          <p:cNvSpPr>
            <a:spLocks noGrp="1"/>
          </p:cNvSpPr>
          <p:nvPr>
            <p:ph idx="1"/>
          </p:nvPr>
        </p:nvSpPr>
        <p:spPr/>
        <p:txBody>
          <a:bodyPr>
            <a:normAutofit fontScale="92500" lnSpcReduction="20000"/>
          </a:bodyPr>
          <a:lstStyle/>
          <a:p>
            <a:r>
              <a:rPr lang="en-US" dirty="0"/>
              <a:t>We saw that each </a:t>
            </a:r>
            <a:r>
              <a:rPr lang="en-US" dirty="0">
                <a:sym typeface="Symbol" panose="05050102010706020507" pitchFamily="18" charset="2"/>
              </a:rPr>
              <a:t>-Service is managed by the “App Service”, which controls how many instances are launched, when to launch/kill members, and monitors overall load.</a:t>
            </a:r>
            <a:br>
              <a:rPr lang="en-US" dirty="0">
                <a:sym typeface="Symbol" panose="05050102010706020507" pitchFamily="18" charset="2"/>
              </a:rPr>
            </a:br>
            <a:br>
              <a:rPr lang="en-US" dirty="0">
                <a:sym typeface="Symbol" panose="05050102010706020507" pitchFamily="18" charset="2"/>
              </a:rPr>
            </a:br>
            <a:r>
              <a:rPr lang="en-US" dirty="0">
                <a:sym typeface="Symbol" panose="05050102010706020507" pitchFamily="18" charset="2"/>
              </a:rPr>
              <a:t>The intent is that “more servers  greater work capacity”.</a:t>
            </a:r>
          </a:p>
          <a:p>
            <a:r>
              <a:rPr lang="en-US" dirty="0">
                <a:sym typeface="Symbol" panose="05050102010706020507" pitchFamily="18" charset="2"/>
              </a:rPr>
              <a:t>But not every approach to scaling is equally effective.</a:t>
            </a:r>
          </a:p>
          <a:p>
            <a:pPr>
              <a:buFont typeface="Wingdings" panose="05000000000000000000" pitchFamily="2" charset="2"/>
              <a:buChar char="Ø"/>
            </a:pPr>
            <a:r>
              <a:rPr lang="en-US" dirty="0">
                <a:sym typeface="Symbol" panose="05050102010706020507" pitchFamily="18" charset="2"/>
              </a:rPr>
              <a:t>  Scaling by running more threads is limited to the number of cores and</a:t>
            </a:r>
            <a:br>
              <a:rPr lang="en-US" dirty="0">
                <a:sym typeface="Symbol" panose="05050102010706020507" pitchFamily="18" charset="2"/>
              </a:rPr>
            </a:br>
            <a:r>
              <a:rPr lang="en-US" dirty="0">
                <a:sym typeface="Symbol" panose="05050102010706020507" pitchFamily="18" charset="2"/>
              </a:rPr>
              <a:t>    there are high overheads due to lock contention and NUMA memory </a:t>
            </a:r>
            <a:br>
              <a:rPr lang="en-US" dirty="0">
                <a:sym typeface="Symbol" panose="05050102010706020507" pitchFamily="18" charset="2"/>
              </a:rPr>
            </a:br>
            <a:r>
              <a:rPr lang="en-US" dirty="0">
                <a:sym typeface="Symbol" panose="05050102010706020507" pitchFamily="18" charset="2"/>
              </a:rPr>
              <a:t>    coherence effects.</a:t>
            </a:r>
          </a:p>
          <a:p>
            <a:pPr>
              <a:buFont typeface="Wingdings" panose="05000000000000000000" pitchFamily="2" charset="2"/>
              <a:buChar char="Ø"/>
            </a:pPr>
            <a:r>
              <a:rPr lang="en-US" dirty="0">
                <a:sym typeface="Symbol" panose="05050102010706020507" pitchFamily="18" charset="2"/>
              </a:rPr>
              <a:t>  Threaded programming is also complicated and hence the cost to create and</a:t>
            </a:r>
            <a:br>
              <a:rPr lang="en-US" dirty="0">
                <a:sym typeface="Symbol" panose="05050102010706020507" pitchFamily="18" charset="2"/>
              </a:rPr>
            </a:br>
            <a:r>
              <a:rPr lang="en-US" dirty="0">
                <a:sym typeface="Symbol" panose="05050102010706020507" pitchFamily="18" charset="2"/>
              </a:rPr>
              <a:t>    maintain solutions can be high.</a:t>
            </a:r>
            <a:endParaRPr lang="en-US" dirty="0"/>
          </a:p>
        </p:txBody>
      </p:sp>
      <p:sp>
        <p:nvSpPr>
          <p:cNvPr id="4" name="Footer Placeholder 3"/>
          <p:cNvSpPr>
            <a:spLocks noGrp="1"/>
          </p:cNvSpPr>
          <p:nvPr>
            <p:ph type="ftr" sz="quarter" idx="11"/>
          </p:nvPr>
        </p:nvSpPr>
        <p:spPr/>
        <p:txBody>
          <a:bodyPr/>
          <a:lstStyle/>
          <a:p>
            <a:r>
              <a:rPr lang="en-US"/>
              <a:t>http://www.cs.cornell.edu/courses/cs5412/2020sp</a:t>
            </a:r>
          </a:p>
        </p:txBody>
      </p:sp>
      <p:sp>
        <p:nvSpPr>
          <p:cNvPr id="5" name="Slide Number Placeholder 4"/>
          <p:cNvSpPr>
            <a:spLocks noGrp="1"/>
          </p:cNvSpPr>
          <p:nvPr>
            <p:ph type="sldNum" sz="quarter" idx="12"/>
          </p:nvPr>
        </p:nvSpPr>
        <p:spPr/>
        <p:txBody>
          <a:bodyPr/>
          <a:lstStyle/>
          <a:p>
            <a:fld id="{3C974458-8A97-4835-BF79-1FB6D7856C21}" type="slidenum">
              <a:rPr lang="en-US" smtClean="0"/>
              <a:t>5</a:t>
            </a:fld>
            <a:endParaRPr lang="en-US"/>
          </a:p>
        </p:txBody>
      </p:sp>
      <p:pic>
        <p:nvPicPr>
          <p:cNvPr id="6" name="Picture 5">
            <a:extLst>
              <a:ext uri="{FF2B5EF4-FFF2-40B4-BE49-F238E27FC236}">
                <a16:creationId xmlns:a16="http://schemas.microsoft.com/office/drawing/2014/main" id="{96BA14A2-4F88-4EE3-8A73-10ECBB23228C}"/>
              </a:ext>
            </a:extLst>
          </p:cNvPr>
          <p:cNvPicPr>
            <a:picLocks noChangeAspect="1"/>
          </p:cNvPicPr>
          <p:nvPr/>
        </p:nvPicPr>
        <p:blipFill>
          <a:blip r:embed="rId2"/>
          <a:stretch>
            <a:fillRect/>
          </a:stretch>
        </p:blipFill>
        <p:spPr>
          <a:xfrm>
            <a:off x="7627071" y="585216"/>
            <a:ext cx="4096632" cy="824941"/>
          </a:xfrm>
          <a:prstGeom prst="rect">
            <a:avLst/>
          </a:prstGeom>
        </p:spPr>
      </p:pic>
      <p:sp>
        <p:nvSpPr>
          <p:cNvPr id="7" name="Oval 6">
            <a:extLst>
              <a:ext uri="{FF2B5EF4-FFF2-40B4-BE49-F238E27FC236}">
                <a16:creationId xmlns:a16="http://schemas.microsoft.com/office/drawing/2014/main" id="{B2BCCE4E-839E-43BA-889B-9D815A2A56F3}"/>
              </a:ext>
            </a:extLst>
          </p:cNvPr>
          <p:cNvSpPr/>
          <p:nvPr/>
        </p:nvSpPr>
        <p:spPr>
          <a:xfrm>
            <a:off x="9982589" y="662473"/>
            <a:ext cx="2114741" cy="747684"/>
          </a:xfrm>
          <a:prstGeom prst="ellipse">
            <a:avLst/>
          </a:prstGeom>
          <a:noFill/>
          <a:ln w="38100">
            <a:solidFill>
              <a:srgbClr val="C0000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Tree>
    <p:extLst>
      <p:ext uri="{BB962C8B-B14F-4D97-AF65-F5344CB8AC3E}">
        <p14:creationId xmlns:p14="http://schemas.microsoft.com/office/powerpoint/2010/main" val="3314169300"/>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4" presetClass="entr" presetSubtype="10" fill="hold" grpId="0" nodeType="clickEffect">
                                  <p:stCondLst>
                                    <p:cond delay="0"/>
                                  </p:stCondLst>
                                  <p:childTnLst>
                                    <p:set>
                                      <p:cBhvr>
                                        <p:cTn id="6" dur="1" fill="hold">
                                          <p:stCondLst>
                                            <p:cond delay="0"/>
                                          </p:stCondLst>
                                        </p:cTn>
                                        <p:tgtEl>
                                          <p:spTgt spid="7"/>
                                        </p:tgtEl>
                                        <p:attrNameLst>
                                          <p:attrName>style.visibility</p:attrName>
                                        </p:attrNameLst>
                                      </p:cBhvr>
                                      <p:to>
                                        <p:strVal val="visible"/>
                                      </p:to>
                                    </p:set>
                                    <p:animEffect transition="in" filter="randombar(horizontal)">
                                      <p:cBhvr>
                                        <p:cTn id="7" dur="500"/>
                                        <p:tgtEl>
                                          <p:spTgt spid="7"/>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7" grpId="0" animBg="1"/>
    </p:bldLst>
  </p:timing>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This led us to run a Pool Of servers</a:t>
            </a:r>
          </a:p>
        </p:txBody>
      </p:sp>
      <p:sp>
        <p:nvSpPr>
          <p:cNvPr id="3" name="Content Placeholder 2"/>
          <p:cNvSpPr>
            <a:spLocks noGrp="1"/>
          </p:cNvSpPr>
          <p:nvPr>
            <p:ph idx="1"/>
          </p:nvPr>
        </p:nvSpPr>
        <p:spPr/>
        <p:txBody>
          <a:bodyPr/>
          <a:lstStyle/>
          <a:p>
            <a:r>
              <a:rPr lang="en-US" dirty="0"/>
              <a:t>The conclusion was that it can be much easier and more flexible to write a single program that isn’t heavily multi-threaded, and have each request processed by a single program instance.</a:t>
            </a:r>
          </a:p>
          <a:p>
            <a:endParaRPr lang="en-US" dirty="0"/>
          </a:p>
          <a:p>
            <a:r>
              <a:rPr lang="en-US" dirty="0"/>
              <a:t>Then we can scale our service out by just running it many times.</a:t>
            </a:r>
          </a:p>
          <a:p>
            <a:endParaRPr lang="en-US" dirty="0"/>
          </a:p>
          <a:p>
            <a:r>
              <a:rPr lang="en-US" dirty="0"/>
              <a:t>We distinguish two major cases.</a:t>
            </a:r>
          </a:p>
        </p:txBody>
      </p:sp>
      <p:sp>
        <p:nvSpPr>
          <p:cNvPr id="4" name="Footer Placeholder 3"/>
          <p:cNvSpPr>
            <a:spLocks noGrp="1"/>
          </p:cNvSpPr>
          <p:nvPr>
            <p:ph type="ftr" sz="quarter" idx="11"/>
          </p:nvPr>
        </p:nvSpPr>
        <p:spPr/>
        <p:txBody>
          <a:bodyPr/>
          <a:lstStyle/>
          <a:p>
            <a:r>
              <a:rPr lang="en-US"/>
              <a:t>http://www.cs.cornell.edu/courses/cs5412/2020sp</a:t>
            </a:r>
          </a:p>
        </p:txBody>
      </p:sp>
      <p:sp>
        <p:nvSpPr>
          <p:cNvPr id="5" name="Slide Number Placeholder 4"/>
          <p:cNvSpPr>
            <a:spLocks noGrp="1"/>
          </p:cNvSpPr>
          <p:nvPr>
            <p:ph type="sldNum" sz="quarter" idx="12"/>
          </p:nvPr>
        </p:nvSpPr>
        <p:spPr/>
        <p:txBody>
          <a:bodyPr/>
          <a:lstStyle/>
          <a:p>
            <a:fld id="{3C974458-8A97-4835-BF79-1FB6D7856C21}" type="slidenum">
              <a:rPr lang="en-US" smtClean="0"/>
              <a:t>6</a:t>
            </a:fld>
            <a:endParaRPr lang="en-US"/>
          </a:p>
        </p:txBody>
      </p:sp>
    </p:spTree>
    <p:extLst>
      <p:ext uri="{BB962C8B-B14F-4D97-AF65-F5344CB8AC3E}">
        <p14:creationId xmlns:p14="http://schemas.microsoft.com/office/powerpoint/2010/main" val="2156194850"/>
      </p:ext>
    </p:extLst>
  </p:cSld>
  <p:clrMapOvr>
    <a:masterClrMapping/>
  </p:clrMapOvr>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5FFA2E15-C253-4F4A-8683-EE27C5ADC2D4}"/>
              </a:ext>
            </a:extLst>
          </p:cNvPr>
          <p:cNvSpPr>
            <a:spLocks noGrp="1"/>
          </p:cNvSpPr>
          <p:nvPr>
            <p:ph type="title"/>
          </p:nvPr>
        </p:nvSpPr>
        <p:spPr/>
        <p:txBody>
          <a:bodyPr/>
          <a:lstStyle/>
          <a:p>
            <a:r>
              <a:rPr lang="en-US" dirty="0"/>
              <a:t>Stateless versus stateful programs</a:t>
            </a:r>
          </a:p>
        </p:txBody>
      </p:sp>
      <p:sp>
        <p:nvSpPr>
          <p:cNvPr id="3" name="Content Placeholder 2">
            <a:extLst>
              <a:ext uri="{FF2B5EF4-FFF2-40B4-BE49-F238E27FC236}">
                <a16:creationId xmlns:a16="http://schemas.microsoft.com/office/drawing/2014/main" id="{C9452334-E98C-4559-A76A-C6989CE21410}"/>
              </a:ext>
            </a:extLst>
          </p:cNvPr>
          <p:cNvSpPr>
            <a:spLocks noGrp="1"/>
          </p:cNvSpPr>
          <p:nvPr>
            <p:ph idx="1"/>
          </p:nvPr>
        </p:nvSpPr>
        <p:spPr/>
        <p:txBody>
          <a:bodyPr>
            <a:normAutofit lnSpcReduction="10000"/>
          </a:bodyPr>
          <a:lstStyle/>
          <a:p>
            <a:r>
              <a:rPr lang="en-US" dirty="0"/>
              <a:t>A newly launched program has some initial state:</a:t>
            </a:r>
          </a:p>
          <a:p>
            <a:pPr>
              <a:buFont typeface="Wingdings" panose="05000000000000000000" pitchFamily="2" charset="2"/>
              <a:buChar char="Ø"/>
            </a:pPr>
            <a:r>
              <a:rPr lang="en-US" dirty="0"/>
              <a:t> Variables you initialized</a:t>
            </a:r>
          </a:p>
          <a:p>
            <a:pPr>
              <a:buFont typeface="Wingdings" panose="05000000000000000000" pitchFamily="2" charset="2"/>
              <a:buChar char="Ø"/>
            </a:pPr>
            <a:r>
              <a:rPr lang="en-US" dirty="0"/>
              <a:t>  Files on the local disk that it reads as input</a:t>
            </a:r>
            <a:br>
              <a:rPr lang="en-US" dirty="0"/>
            </a:br>
            <a:endParaRPr lang="en-US" dirty="0"/>
          </a:p>
          <a:p>
            <a:pPr marL="0" indent="0">
              <a:buNone/>
            </a:pPr>
            <a:r>
              <a:rPr lang="en-US" dirty="0"/>
              <a:t>In the cloud, we call this </a:t>
            </a:r>
            <a:r>
              <a:rPr lang="en-US" i="1" dirty="0"/>
              <a:t>local</a:t>
            </a:r>
            <a:r>
              <a:rPr lang="en-US" dirty="0"/>
              <a:t> data and the </a:t>
            </a:r>
            <a:r>
              <a:rPr lang="en-US" i="1" dirty="0"/>
              <a:t>local file system</a:t>
            </a:r>
            <a:r>
              <a:rPr lang="en-US" dirty="0"/>
              <a:t>.  </a:t>
            </a:r>
            <a:br>
              <a:rPr lang="en-US" dirty="0"/>
            </a:br>
            <a:endParaRPr lang="en-US" dirty="0"/>
          </a:p>
          <a:p>
            <a:pPr marL="0" indent="0">
              <a:buNone/>
            </a:pPr>
            <a:r>
              <a:rPr lang="en-US" dirty="0"/>
              <a:t>The cloud also has a </a:t>
            </a:r>
            <a:r>
              <a:rPr lang="en-US" i="1" dirty="0"/>
              <a:t>global</a:t>
            </a:r>
            <a:r>
              <a:rPr lang="en-US" dirty="0"/>
              <a:t> cloud file system.  You talk to it via messages.</a:t>
            </a:r>
          </a:p>
          <a:p>
            <a:pPr>
              <a:buFont typeface="Wingdings" panose="05000000000000000000" pitchFamily="2" charset="2"/>
              <a:buChar char="Ø"/>
            </a:pPr>
            <a:r>
              <a:rPr lang="en-US" dirty="0"/>
              <a:t>  The cloud uses Google GRPC, or the Azure/AWS equivalent</a:t>
            </a:r>
          </a:p>
        </p:txBody>
      </p:sp>
      <p:sp>
        <p:nvSpPr>
          <p:cNvPr id="4" name="Footer Placeholder 3">
            <a:extLst>
              <a:ext uri="{FF2B5EF4-FFF2-40B4-BE49-F238E27FC236}">
                <a16:creationId xmlns:a16="http://schemas.microsoft.com/office/drawing/2014/main" id="{C9E77DAF-674C-42B6-A69D-C93DAE832395}"/>
              </a:ext>
            </a:extLst>
          </p:cNvPr>
          <p:cNvSpPr>
            <a:spLocks noGrp="1"/>
          </p:cNvSpPr>
          <p:nvPr>
            <p:ph type="ftr" sz="quarter" idx="11"/>
          </p:nvPr>
        </p:nvSpPr>
        <p:spPr/>
        <p:txBody>
          <a:bodyPr/>
          <a:lstStyle/>
          <a:p>
            <a:r>
              <a:rPr lang="en-US"/>
              <a:t>http://www.cs.cornell.edu/courses/cs5412/2020sp</a:t>
            </a:r>
          </a:p>
        </p:txBody>
      </p:sp>
      <p:sp>
        <p:nvSpPr>
          <p:cNvPr id="5" name="Slide Number Placeholder 4">
            <a:extLst>
              <a:ext uri="{FF2B5EF4-FFF2-40B4-BE49-F238E27FC236}">
                <a16:creationId xmlns:a16="http://schemas.microsoft.com/office/drawing/2014/main" id="{427FB64E-B061-4C24-95DB-902BDCDD47E6}"/>
              </a:ext>
            </a:extLst>
          </p:cNvPr>
          <p:cNvSpPr>
            <a:spLocks noGrp="1"/>
          </p:cNvSpPr>
          <p:nvPr>
            <p:ph type="sldNum" sz="quarter" idx="12"/>
          </p:nvPr>
        </p:nvSpPr>
        <p:spPr/>
        <p:txBody>
          <a:bodyPr/>
          <a:lstStyle/>
          <a:p>
            <a:fld id="{3C974458-8A97-4835-BF79-1FB6D7856C21}" type="slidenum">
              <a:rPr lang="en-US" smtClean="0"/>
              <a:t>7</a:t>
            </a:fld>
            <a:endParaRPr lang="en-US"/>
          </a:p>
        </p:txBody>
      </p:sp>
    </p:spTree>
    <p:extLst>
      <p:ext uri="{BB962C8B-B14F-4D97-AF65-F5344CB8AC3E}">
        <p14:creationId xmlns:p14="http://schemas.microsoft.com/office/powerpoint/2010/main" val="3197107331"/>
      </p:ext>
    </p:extLst>
  </p:cSld>
  <p:clrMapOvr>
    <a:masterClrMapping/>
  </p:clrMapOvr>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F35B95DA-2AD2-4C20-8115-AEF86D55138F}"/>
              </a:ext>
            </a:extLst>
          </p:cNvPr>
          <p:cNvSpPr>
            <a:spLocks noGrp="1"/>
          </p:cNvSpPr>
          <p:nvPr>
            <p:ph type="title"/>
          </p:nvPr>
        </p:nvSpPr>
        <p:spPr/>
        <p:txBody>
          <a:bodyPr/>
          <a:lstStyle/>
          <a:p>
            <a:r>
              <a:rPr lang="en-US" dirty="0"/>
              <a:t>A local versus a remote system call</a:t>
            </a:r>
          </a:p>
        </p:txBody>
      </p:sp>
      <p:sp>
        <p:nvSpPr>
          <p:cNvPr id="3" name="Content Placeholder 2">
            <a:extLst>
              <a:ext uri="{FF2B5EF4-FFF2-40B4-BE49-F238E27FC236}">
                <a16:creationId xmlns:a16="http://schemas.microsoft.com/office/drawing/2014/main" id="{C9945C86-6A33-47BE-97C1-8D81CD390D30}"/>
              </a:ext>
            </a:extLst>
          </p:cNvPr>
          <p:cNvSpPr>
            <a:spLocks noGrp="1"/>
          </p:cNvSpPr>
          <p:nvPr>
            <p:ph idx="1"/>
          </p:nvPr>
        </p:nvSpPr>
        <p:spPr/>
        <p:txBody>
          <a:bodyPr>
            <a:normAutofit/>
          </a:bodyPr>
          <a:lstStyle/>
          <a:p>
            <a:r>
              <a:rPr lang="en-US" dirty="0"/>
              <a:t>In Linux you use the POSIX file system API to open, seek, read/write files.  If the pathname points to the local disk, these are local system calls.  The local operating system handles them.</a:t>
            </a:r>
          </a:p>
          <a:p>
            <a:endParaRPr lang="en-US" dirty="0"/>
          </a:p>
          <a:p>
            <a:r>
              <a:rPr lang="en-US" dirty="0"/>
              <a:t>But if you access a file system pathname that identifies a file as being “in” the cloud’s global file system, this is automatically turned into an RPC and the actual file access occurs on a remote server, transparently.</a:t>
            </a:r>
          </a:p>
          <a:p>
            <a:pPr>
              <a:buFont typeface="Wingdings" panose="05000000000000000000" pitchFamily="2" charset="2"/>
              <a:buChar char="Ø"/>
            </a:pPr>
            <a:r>
              <a:rPr lang="en-US" dirty="0"/>
              <a:t>  One difference: there are additional possible error codes.</a:t>
            </a:r>
          </a:p>
        </p:txBody>
      </p:sp>
      <p:sp>
        <p:nvSpPr>
          <p:cNvPr id="4" name="Footer Placeholder 3">
            <a:extLst>
              <a:ext uri="{FF2B5EF4-FFF2-40B4-BE49-F238E27FC236}">
                <a16:creationId xmlns:a16="http://schemas.microsoft.com/office/drawing/2014/main" id="{4C559F57-EF91-4E0C-A9C5-9B4961D9B543}"/>
              </a:ext>
            </a:extLst>
          </p:cNvPr>
          <p:cNvSpPr>
            <a:spLocks noGrp="1"/>
          </p:cNvSpPr>
          <p:nvPr>
            <p:ph type="ftr" sz="quarter" idx="11"/>
          </p:nvPr>
        </p:nvSpPr>
        <p:spPr/>
        <p:txBody>
          <a:bodyPr/>
          <a:lstStyle/>
          <a:p>
            <a:r>
              <a:rPr lang="en-US"/>
              <a:t>http://www.cs.cornell.edu/courses/cs5412/2020sp</a:t>
            </a:r>
          </a:p>
        </p:txBody>
      </p:sp>
      <p:sp>
        <p:nvSpPr>
          <p:cNvPr id="5" name="Slide Number Placeholder 4">
            <a:extLst>
              <a:ext uri="{FF2B5EF4-FFF2-40B4-BE49-F238E27FC236}">
                <a16:creationId xmlns:a16="http://schemas.microsoft.com/office/drawing/2014/main" id="{7154D9C0-997C-4419-9C3E-03E1ACD70FC5}"/>
              </a:ext>
            </a:extLst>
          </p:cNvPr>
          <p:cNvSpPr>
            <a:spLocks noGrp="1"/>
          </p:cNvSpPr>
          <p:nvPr>
            <p:ph type="sldNum" sz="quarter" idx="12"/>
          </p:nvPr>
        </p:nvSpPr>
        <p:spPr/>
        <p:txBody>
          <a:bodyPr/>
          <a:lstStyle/>
          <a:p>
            <a:fld id="{3C974458-8A97-4835-BF79-1FB6D7856C21}" type="slidenum">
              <a:rPr lang="en-US" smtClean="0"/>
              <a:t>8</a:t>
            </a:fld>
            <a:endParaRPr lang="en-US"/>
          </a:p>
        </p:txBody>
      </p:sp>
    </p:spTree>
    <p:extLst>
      <p:ext uri="{BB962C8B-B14F-4D97-AF65-F5344CB8AC3E}">
        <p14:creationId xmlns:p14="http://schemas.microsoft.com/office/powerpoint/2010/main" val="2173406485"/>
      </p:ext>
    </p:extLst>
  </p:cSld>
  <p:clrMapOvr>
    <a:masterClrMapping/>
  </p:clrMapOvr>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Back to the Stateless model</a:t>
            </a:r>
          </a:p>
        </p:txBody>
      </p:sp>
      <p:sp>
        <p:nvSpPr>
          <p:cNvPr id="3" name="Content Placeholder 2"/>
          <p:cNvSpPr>
            <a:spLocks noGrp="1"/>
          </p:cNvSpPr>
          <p:nvPr>
            <p:ph idx="1"/>
          </p:nvPr>
        </p:nvSpPr>
        <p:spPr/>
        <p:txBody>
          <a:bodyPr>
            <a:normAutofit/>
          </a:bodyPr>
          <a:lstStyle/>
          <a:p>
            <a:r>
              <a:rPr lang="en-US" dirty="0"/>
              <a:t>What does “state” mean to you?   For a single program, it could be:</a:t>
            </a:r>
          </a:p>
          <a:p>
            <a:pPr>
              <a:buFont typeface="Wingdings" panose="05000000000000000000" pitchFamily="2" charset="2"/>
              <a:buChar char="Ø"/>
            </a:pPr>
            <a:r>
              <a:rPr lang="en-US" dirty="0"/>
              <a:t>  Data in program variables, in memory, used as it runs.</a:t>
            </a:r>
          </a:p>
          <a:p>
            <a:pPr>
              <a:buFont typeface="Wingdings" panose="05000000000000000000" pitchFamily="2" charset="2"/>
              <a:buChar char="Ø"/>
            </a:pPr>
            <a:r>
              <a:rPr lang="en-US" dirty="0"/>
              <a:t>  Data that the program reads </a:t>
            </a:r>
            <a:r>
              <a:rPr lang="en-US" u="sng" dirty="0"/>
              <a:t>but didn’t create. </a:t>
            </a:r>
            <a:br>
              <a:rPr lang="en-US" u="sng" dirty="0">
                <a:sym typeface="Symbol" panose="05050102010706020507" pitchFamily="18" charset="2"/>
              </a:rPr>
            </a:br>
            <a:r>
              <a:rPr lang="en-US" dirty="0">
                <a:sym typeface="Symbol" panose="05050102010706020507" pitchFamily="18" charset="2"/>
              </a:rPr>
              <a:t>      Information in the Linux “environment” or Windows “active directory” </a:t>
            </a:r>
            <a:br>
              <a:rPr lang="en-US" dirty="0">
                <a:sym typeface="Symbol" panose="05050102010706020507" pitchFamily="18" charset="2"/>
              </a:rPr>
            </a:br>
            <a:r>
              <a:rPr lang="en-US" dirty="0">
                <a:sym typeface="Symbol" panose="05050102010706020507" pitchFamily="18" charset="2"/>
              </a:rPr>
              <a:t>      Data in parameter files or configuration files</a:t>
            </a:r>
            <a:r>
              <a:rPr lang="en-US" dirty="0"/>
              <a:t> </a:t>
            </a:r>
            <a:br>
              <a:rPr lang="en-US" dirty="0"/>
            </a:br>
            <a:r>
              <a:rPr lang="en-US" dirty="0"/>
              <a:t>    </a:t>
            </a:r>
            <a:r>
              <a:rPr lang="en-US" dirty="0">
                <a:sym typeface="Symbol" panose="05050102010706020507" pitchFamily="18" charset="2"/>
              </a:rPr>
              <a:t>  Data received in a request from the client.</a:t>
            </a:r>
            <a:br>
              <a:rPr lang="en-US" dirty="0">
                <a:sym typeface="Symbol" panose="05050102010706020507" pitchFamily="18" charset="2"/>
              </a:rPr>
            </a:br>
            <a:r>
              <a:rPr lang="en-US" dirty="0">
                <a:sym typeface="Symbol" panose="05050102010706020507" pitchFamily="18" charset="2"/>
              </a:rPr>
              <a:t>      </a:t>
            </a:r>
            <a:r>
              <a:rPr lang="en-US" dirty="0"/>
              <a:t>Data in files or a database that the program only reads.</a:t>
            </a:r>
          </a:p>
          <a:p>
            <a:pPr>
              <a:buFont typeface="Wingdings" panose="05000000000000000000" pitchFamily="2" charset="2"/>
              <a:buChar char="Ø"/>
            </a:pPr>
            <a:r>
              <a:rPr lang="en-US" dirty="0"/>
              <a:t> Data the program </a:t>
            </a:r>
            <a:r>
              <a:rPr lang="en-US" u="sng" dirty="0"/>
              <a:t>does create, or modify</a:t>
            </a:r>
            <a:r>
              <a:rPr lang="en-US" dirty="0"/>
              <a:t>.  </a:t>
            </a:r>
          </a:p>
        </p:txBody>
      </p:sp>
      <p:sp>
        <p:nvSpPr>
          <p:cNvPr id="4" name="Footer Placeholder 3"/>
          <p:cNvSpPr>
            <a:spLocks noGrp="1"/>
          </p:cNvSpPr>
          <p:nvPr>
            <p:ph type="ftr" sz="quarter" idx="11"/>
          </p:nvPr>
        </p:nvSpPr>
        <p:spPr/>
        <p:txBody>
          <a:bodyPr/>
          <a:lstStyle/>
          <a:p>
            <a:r>
              <a:rPr lang="en-US"/>
              <a:t>http://www.cs.cornell.edu/courses/cs5412/2020sp</a:t>
            </a:r>
          </a:p>
        </p:txBody>
      </p:sp>
      <p:sp>
        <p:nvSpPr>
          <p:cNvPr id="5" name="Slide Number Placeholder 4"/>
          <p:cNvSpPr>
            <a:spLocks noGrp="1"/>
          </p:cNvSpPr>
          <p:nvPr>
            <p:ph type="sldNum" sz="quarter" idx="12"/>
          </p:nvPr>
        </p:nvSpPr>
        <p:spPr/>
        <p:txBody>
          <a:bodyPr/>
          <a:lstStyle/>
          <a:p>
            <a:fld id="{3C974458-8A97-4835-BF79-1FB6D7856C21}" type="slidenum">
              <a:rPr lang="en-US" smtClean="0"/>
              <a:t>9</a:t>
            </a:fld>
            <a:endParaRPr lang="en-US"/>
          </a:p>
        </p:txBody>
      </p:sp>
      <p:sp>
        <p:nvSpPr>
          <p:cNvPr id="6" name="Oval 5"/>
          <p:cNvSpPr/>
          <p:nvPr/>
        </p:nvSpPr>
        <p:spPr>
          <a:xfrm>
            <a:off x="1228725" y="5334000"/>
            <a:ext cx="6896100" cy="819150"/>
          </a:xfrm>
          <a:prstGeom prst="ellipse">
            <a:avLst/>
          </a:prstGeom>
          <a:noFill/>
          <a:ln w="38100">
            <a:solidFill>
              <a:schemeClr val="tx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7" name="Rectangular Callout 6"/>
          <p:cNvSpPr/>
          <p:nvPr/>
        </p:nvSpPr>
        <p:spPr>
          <a:xfrm>
            <a:off x="7839074" y="1828801"/>
            <a:ext cx="3790951" cy="2650998"/>
          </a:xfrm>
          <a:prstGeom prst="wedgeRectCallout">
            <a:avLst>
              <a:gd name="adj1" fmla="val -135367"/>
              <a:gd name="adj2" fmla="val 92387"/>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2800" b="1" dirty="0"/>
              <a:t>A stateless program actually </a:t>
            </a:r>
            <a:r>
              <a:rPr lang="en-US" sz="2800" b="1" u="sng" dirty="0"/>
              <a:t>can</a:t>
            </a:r>
            <a:r>
              <a:rPr lang="en-US" sz="2800" b="1" dirty="0"/>
              <a:t> update local state (nothing stops it).  But the updates will be lost.</a:t>
            </a:r>
          </a:p>
        </p:txBody>
      </p:sp>
      <p:pic>
        <p:nvPicPr>
          <p:cNvPr id="8" name="Picture 7">
            <a:extLst>
              <a:ext uri="{FF2B5EF4-FFF2-40B4-BE49-F238E27FC236}">
                <a16:creationId xmlns:a16="http://schemas.microsoft.com/office/drawing/2014/main" id="{FF6FC542-5431-449C-A18D-4138CFB34DE2}"/>
              </a:ext>
            </a:extLst>
          </p:cNvPr>
          <p:cNvPicPr>
            <a:picLocks noChangeAspect="1"/>
          </p:cNvPicPr>
          <p:nvPr/>
        </p:nvPicPr>
        <p:blipFill>
          <a:blip r:embed="rId3"/>
          <a:stretch>
            <a:fillRect/>
          </a:stretch>
        </p:blipFill>
        <p:spPr>
          <a:xfrm>
            <a:off x="9647852" y="112977"/>
            <a:ext cx="2163147" cy="1471258"/>
          </a:xfrm>
          <a:prstGeom prst="rect">
            <a:avLst/>
          </a:prstGeom>
        </p:spPr>
      </p:pic>
      <p:sp>
        <p:nvSpPr>
          <p:cNvPr id="9" name="TextBox 8">
            <a:extLst>
              <a:ext uri="{FF2B5EF4-FFF2-40B4-BE49-F238E27FC236}">
                <a16:creationId xmlns:a16="http://schemas.microsoft.com/office/drawing/2014/main" id="{3C3F42FE-BC63-49CF-9233-E95AC6C32419}"/>
              </a:ext>
            </a:extLst>
          </p:cNvPr>
          <p:cNvSpPr txBox="1"/>
          <p:nvPr/>
        </p:nvSpPr>
        <p:spPr>
          <a:xfrm>
            <a:off x="9588585" y="1509686"/>
            <a:ext cx="2481943" cy="369332"/>
          </a:xfrm>
          <a:prstGeom prst="rect">
            <a:avLst/>
          </a:prstGeom>
          <a:noFill/>
        </p:spPr>
        <p:txBody>
          <a:bodyPr wrap="square" rtlCol="0">
            <a:spAutoFit/>
          </a:bodyPr>
          <a:lstStyle/>
          <a:p>
            <a:pPr algn="ctr"/>
            <a:r>
              <a:rPr lang="en-US" b="1" dirty="0"/>
              <a:t>Stateless guy</a:t>
            </a:r>
          </a:p>
        </p:txBody>
      </p:sp>
    </p:spTree>
    <p:extLst>
      <p:ext uri="{BB962C8B-B14F-4D97-AF65-F5344CB8AC3E}">
        <p14:creationId xmlns:p14="http://schemas.microsoft.com/office/powerpoint/2010/main" val="564597328"/>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4" presetClass="entr" presetSubtype="10" fill="hold" grpId="0" nodeType="clickEffect">
                                  <p:stCondLst>
                                    <p:cond delay="0"/>
                                  </p:stCondLst>
                                  <p:childTnLst>
                                    <p:set>
                                      <p:cBhvr>
                                        <p:cTn id="6" dur="1" fill="hold">
                                          <p:stCondLst>
                                            <p:cond delay="0"/>
                                          </p:stCondLst>
                                        </p:cTn>
                                        <p:tgtEl>
                                          <p:spTgt spid="6"/>
                                        </p:tgtEl>
                                        <p:attrNameLst>
                                          <p:attrName>style.visibility</p:attrName>
                                        </p:attrNameLst>
                                      </p:cBhvr>
                                      <p:to>
                                        <p:strVal val="visible"/>
                                      </p:to>
                                    </p:set>
                                    <p:animEffect transition="in" filter="randombar(horizontal)">
                                      <p:cBhvr>
                                        <p:cTn id="7" dur="500"/>
                                        <p:tgtEl>
                                          <p:spTgt spid="6"/>
                                        </p:tgtEl>
                                      </p:cBhvr>
                                    </p:animEffect>
                                  </p:childTnLst>
                                </p:cTn>
                              </p:par>
                              <p:par>
                                <p:cTn id="8" presetID="14" presetClass="entr" presetSubtype="10" fill="hold" grpId="0" nodeType="withEffect">
                                  <p:stCondLst>
                                    <p:cond delay="0"/>
                                  </p:stCondLst>
                                  <p:childTnLst>
                                    <p:set>
                                      <p:cBhvr>
                                        <p:cTn id="9" dur="1" fill="hold">
                                          <p:stCondLst>
                                            <p:cond delay="0"/>
                                          </p:stCondLst>
                                        </p:cTn>
                                        <p:tgtEl>
                                          <p:spTgt spid="7"/>
                                        </p:tgtEl>
                                        <p:attrNameLst>
                                          <p:attrName>style.visibility</p:attrName>
                                        </p:attrNameLst>
                                      </p:cBhvr>
                                      <p:to>
                                        <p:strVal val="visible"/>
                                      </p:to>
                                    </p:set>
                                    <p:animEffect transition="in" filter="randombar(horizontal)">
                                      <p:cBhvr>
                                        <p:cTn id="10" dur="500"/>
                                        <p:tgtEl>
                                          <p:spTgt spid="7"/>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6" grpId="0" animBg="1"/>
      <p:bldP spid="7" grpId="0" animBg="1"/>
    </p:bldLst>
  </p:timing>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Stateless Model</a:t>
            </a:r>
          </a:p>
        </p:txBody>
      </p:sp>
      <p:sp>
        <p:nvSpPr>
          <p:cNvPr id="3" name="Content Placeholder 2"/>
          <p:cNvSpPr>
            <a:spLocks noGrp="1"/>
          </p:cNvSpPr>
          <p:nvPr>
            <p:ph idx="1"/>
          </p:nvPr>
        </p:nvSpPr>
        <p:spPr/>
        <p:txBody>
          <a:bodyPr>
            <a:normAutofit/>
          </a:bodyPr>
          <a:lstStyle/>
          <a:p>
            <a:r>
              <a:rPr lang="en-US" dirty="0"/>
              <a:t>So… a stateless program is a </a:t>
            </a:r>
            <a:r>
              <a:rPr lang="en-US" i="1" dirty="0"/>
              <a:t>normal </a:t>
            </a:r>
            <a:r>
              <a:rPr lang="en-US" dirty="0"/>
              <a:t>program, written the way you write any computer program.</a:t>
            </a:r>
          </a:p>
          <a:p>
            <a:endParaRPr lang="en-US" dirty="0"/>
          </a:p>
          <a:p>
            <a:r>
              <a:rPr lang="en-US" dirty="0"/>
              <a:t>… but it follows one rule: no </a:t>
            </a:r>
            <a:r>
              <a:rPr lang="en-US" i="1" u="sng" dirty="0"/>
              <a:t>updates</a:t>
            </a:r>
            <a:r>
              <a:rPr lang="en-US" dirty="0"/>
              <a:t> to “persistent” data (that would still be there if I shut it down, then restart it) on the computer where it runs.</a:t>
            </a:r>
          </a:p>
          <a:p>
            <a:pPr>
              <a:buFont typeface="Wingdings" panose="05000000000000000000" pitchFamily="2" charset="2"/>
              <a:buChar char="Ø"/>
            </a:pPr>
            <a:r>
              <a:rPr lang="en-US" dirty="0"/>
              <a:t>  It still has “state” in its variables and so forth.  Not an issue.</a:t>
            </a:r>
          </a:p>
          <a:p>
            <a:pPr>
              <a:buFont typeface="Wingdings" panose="05000000000000000000" pitchFamily="2" charset="2"/>
              <a:buChar char="Ø"/>
            </a:pPr>
            <a:r>
              <a:rPr lang="en-US" dirty="0"/>
              <a:t>  But if it needs to save something, that update has to be sent to some </a:t>
            </a:r>
            <a:br>
              <a:rPr lang="en-US" dirty="0"/>
            </a:br>
            <a:r>
              <a:rPr lang="en-US" dirty="0"/>
              <a:t>    other place, like into the cloud’s global file system, or a database, etc.</a:t>
            </a:r>
          </a:p>
        </p:txBody>
      </p:sp>
      <p:sp>
        <p:nvSpPr>
          <p:cNvPr id="4" name="Footer Placeholder 3"/>
          <p:cNvSpPr>
            <a:spLocks noGrp="1"/>
          </p:cNvSpPr>
          <p:nvPr>
            <p:ph type="ftr" sz="quarter" idx="11"/>
          </p:nvPr>
        </p:nvSpPr>
        <p:spPr/>
        <p:txBody>
          <a:bodyPr/>
          <a:lstStyle/>
          <a:p>
            <a:r>
              <a:rPr lang="en-US"/>
              <a:t>http://www.cs.cornell.edu/courses/cs5412/2020sp</a:t>
            </a:r>
          </a:p>
        </p:txBody>
      </p:sp>
      <p:sp>
        <p:nvSpPr>
          <p:cNvPr id="5" name="Slide Number Placeholder 4"/>
          <p:cNvSpPr>
            <a:spLocks noGrp="1"/>
          </p:cNvSpPr>
          <p:nvPr>
            <p:ph type="sldNum" sz="quarter" idx="12"/>
          </p:nvPr>
        </p:nvSpPr>
        <p:spPr/>
        <p:txBody>
          <a:bodyPr/>
          <a:lstStyle/>
          <a:p>
            <a:fld id="{3C974458-8A97-4835-BF79-1FB6D7856C21}" type="slidenum">
              <a:rPr lang="en-US" smtClean="0"/>
              <a:t>10</a:t>
            </a:fld>
            <a:endParaRPr lang="en-US"/>
          </a:p>
        </p:txBody>
      </p:sp>
    </p:spTree>
    <p:extLst>
      <p:ext uri="{BB962C8B-B14F-4D97-AF65-F5344CB8AC3E}">
        <p14:creationId xmlns:p14="http://schemas.microsoft.com/office/powerpoint/2010/main" val="2898098492"/>
      </p:ext>
    </p:extLst>
  </p:cSld>
  <p:clrMapOvr>
    <a:masterClrMapping/>
  </p:clrMapOvr>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The first tier of a cloud is “stateless”</a:t>
            </a:r>
          </a:p>
        </p:txBody>
      </p:sp>
      <p:sp>
        <p:nvSpPr>
          <p:cNvPr id="4" name="Footer Placeholder 3"/>
          <p:cNvSpPr>
            <a:spLocks noGrp="1"/>
          </p:cNvSpPr>
          <p:nvPr>
            <p:ph type="ftr" sz="quarter" idx="11"/>
          </p:nvPr>
        </p:nvSpPr>
        <p:spPr/>
        <p:txBody>
          <a:bodyPr/>
          <a:lstStyle/>
          <a:p>
            <a:r>
              <a:rPr lang="en-US"/>
              <a:t>http://www.cs.cornell.edu/courses/cs5412/2020sp</a:t>
            </a:r>
          </a:p>
        </p:txBody>
      </p:sp>
      <p:sp>
        <p:nvSpPr>
          <p:cNvPr id="3" name="Content Placeholder 2"/>
          <p:cNvSpPr>
            <a:spLocks noGrp="1"/>
          </p:cNvSpPr>
          <p:nvPr>
            <p:ph idx="1"/>
          </p:nvPr>
        </p:nvSpPr>
        <p:spPr/>
        <p:txBody>
          <a:bodyPr>
            <a:normAutofit fontScale="92500"/>
          </a:bodyPr>
          <a:lstStyle/>
          <a:p>
            <a:r>
              <a:rPr lang="en-US" dirty="0"/>
              <a:t>This design idea dates to Professor Eric Brewer, at Berkeley</a:t>
            </a:r>
          </a:p>
          <a:p>
            <a:endParaRPr lang="en-US" dirty="0"/>
          </a:p>
          <a:p>
            <a:r>
              <a:rPr lang="en-US" dirty="0"/>
              <a:t>He observed very scalable pools of </a:t>
            </a:r>
            <a:r>
              <a:rPr lang="en-US" dirty="0">
                <a:sym typeface="Symbol" panose="05050102010706020507" pitchFamily="18" charset="2"/>
              </a:rPr>
              <a:t>-Services are easier to build and extend if the data used is all read-only.  </a:t>
            </a:r>
          </a:p>
          <a:p>
            <a:pPr>
              <a:buFont typeface="Wingdings" panose="05000000000000000000" pitchFamily="2" charset="2"/>
              <a:buChar char="Ø"/>
            </a:pPr>
            <a:r>
              <a:rPr lang="en-US" dirty="0">
                <a:sym typeface="Symbol" panose="05050102010706020507" pitchFamily="18" charset="2"/>
              </a:rPr>
              <a:t>  Sometimes he called this “soft state”, meaning the “hard version is elsewhere”</a:t>
            </a:r>
          </a:p>
          <a:p>
            <a:pPr>
              <a:buFont typeface="Wingdings" panose="05000000000000000000" pitchFamily="2" charset="2"/>
              <a:buChar char="Ø"/>
            </a:pPr>
            <a:r>
              <a:rPr lang="en-US" dirty="0">
                <a:sym typeface="Symbol" panose="05050102010706020507" pitchFamily="18" charset="2"/>
              </a:rPr>
              <a:t>  But most people just call this a stateless model.</a:t>
            </a:r>
          </a:p>
          <a:p>
            <a:endParaRPr lang="en-US" dirty="0">
              <a:sym typeface="Symbol" panose="05050102010706020507" pitchFamily="18" charset="2"/>
            </a:endParaRPr>
          </a:p>
          <a:p>
            <a:r>
              <a:rPr lang="en-US" dirty="0"/>
              <a:t>A stateless server is easy to shut down (kill it, throw away any files it created).  </a:t>
            </a:r>
          </a:p>
        </p:txBody>
      </p:sp>
      <p:sp>
        <p:nvSpPr>
          <p:cNvPr id="5" name="Slide Number Placeholder 4"/>
          <p:cNvSpPr>
            <a:spLocks noGrp="1"/>
          </p:cNvSpPr>
          <p:nvPr>
            <p:ph type="sldNum" sz="quarter" idx="12"/>
          </p:nvPr>
        </p:nvSpPr>
        <p:spPr/>
        <p:txBody>
          <a:bodyPr/>
          <a:lstStyle/>
          <a:p>
            <a:fld id="{3C974458-8A97-4835-BF79-1FB6D7856C21}" type="slidenum">
              <a:rPr lang="en-US" smtClean="0"/>
              <a:t>11</a:t>
            </a:fld>
            <a:endParaRPr lang="en-US"/>
          </a:p>
        </p:txBody>
      </p:sp>
      <p:pic>
        <p:nvPicPr>
          <p:cNvPr id="7" name="Picture 6"/>
          <p:cNvPicPr>
            <a:picLocks noChangeAspect="1"/>
          </p:cNvPicPr>
          <p:nvPr/>
        </p:nvPicPr>
        <p:blipFill>
          <a:blip r:embed="rId3"/>
          <a:stretch>
            <a:fillRect/>
          </a:stretch>
        </p:blipFill>
        <p:spPr>
          <a:xfrm>
            <a:off x="10399096" y="1742131"/>
            <a:ext cx="1040430" cy="1461983"/>
          </a:xfrm>
          <a:prstGeom prst="rect">
            <a:avLst/>
          </a:prstGeom>
        </p:spPr>
      </p:pic>
    </p:spTree>
    <p:extLst>
      <p:ext uri="{BB962C8B-B14F-4D97-AF65-F5344CB8AC3E}">
        <p14:creationId xmlns:p14="http://schemas.microsoft.com/office/powerpoint/2010/main" val="411994115"/>
      </p:ext>
    </p:extLst>
  </p:cSld>
  <p:clrMapOvr>
    <a:masterClrMapping/>
  </p:clrMapOvr>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Which can we do in a stateless way?</a:t>
            </a:r>
          </a:p>
        </p:txBody>
      </p:sp>
      <p:sp>
        <p:nvSpPr>
          <p:cNvPr id="3" name="Content Placeholder 2"/>
          <p:cNvSpPr>
            <a:spLocks noGrp="1"/>
          </p:cNvSpPr>
          <p:nvPr>
            <p:ph idx="1"/>
          </p:nvPr>
        </p:nvSpPr>
        <p:spPr/>
        <p:txBody>
          <a:bodyPr>
            <a:normAutofit/>
          </a:bodyPr>
          <a:lstStyle/>
          <a:p>
            <a:r>
              <a:rPr lang="en-US" dirty="0"/>
              <a:t>Consider the Amazon shopping web pages.  We can build these by looking up data held in other services.</a:t>
            </a:r>
          </a:p>
          <a:p>
            <a:pPr>
              <a:buFont typeface="Wingdings" panose="05000000000000000000" pitchFamily="2" charset="2"/>
              <a:buChar char="Ø"/>
            </a:pPr>
            <a:r>
              <a:rPr lang="en-US" b="1" dirty="0"/>
              <a:t>  A </a:t>
            </a:r>
            <a:r>
              <a:rPr lang="en-US" b="1" dirty="0">
                <a:sym typeface="Symbol" panose="05050102010706020507" pitchFamily="18" charset="2"/>
              </a:rPr>
              <a:t>-</a:t>
            </a:r>
            <a:r>
              <a:rPr lang="en-US" b="1" dirty="0"/>
              <a:t>service that tracks your purchase history.</a:t>
            </a:r>
          </a:p>
          <a:p>
            <a:pPr>
              <a:buFont typeface="Wingdings" panose="05000000000000000000" pitchFamily="2" charset="2"/>
              <a:buChar char="Ø"/>
            </a:pPr>
            <a:r>
              <a:rPr lang="en-US" b="1" dirty="0"/>
              <a:t>  A </a:t>
            </a:r>
            <a:r>
              <a:rPr lang="en-US" b="1" dirty="0">
                <a:sym typeface="Symbol" panose="05050102010706020507" pitchFamily="18" charset="2"/>
              </a:rPr>
              <a:t>-</a:t>
            </a:r>
            <a:r>
              <a:rPr lang="en-US" b="1" dirty="0"/>
              <a:t>service that computes recommendations.</a:t>
            </a:r>
          </a:p>
          <a:p>
            <a:pPr>
              <a:buFont typeface="Wingdings" panose="05000000000000000000" pitchFamily="2" charset="2"/>
              <a:buChar char="Ø"/>
            </a:pPr>
            <a:r>
              <a:rPr lang="en-US" b="1" dirty="0"/>
              <a:t>  A </a:t>
            </a:r>
            <a:r>
              <a:rPr lang="en-US" b="1" dirty="0">
                <a:sym typeface="Symbol" panose="05050102010706020507" pitchFamily="18" charset="2"/>
              </a:rPr>
              <a:t>-</a:t>
            </a:r>
            <a:r>
              <a:rPr lang="en-US" b="1" dirty="0"/>
              <a:t>service that resizes images of products to fit your screen</a:t>
            </a:r>
          </a:p>
          <a:p>
            <a:pPr>
              <a:buFont typeface="Wingdings" panose="05000000000000000000" pitchFamily="2" charset="2"/>
              <a:buChar char="Ø"/>
            </a:pPr>
            <a:r>
              <a:rPr lang="en-US" b="1" dirty="0"/>
              <a:t>  A </a:t>
            </a:r>
            <a:r>
              <a:rPr lang="en-US" b="1" dirty="0">
                <a:sym typeface="Symbol" panose="05050102010706020507" pitchFamily="18" charset="2"/>
              </a:rPr>
              <a:t>-service that manages the shopping cart</a:t>
            </a:r>
          </a:p>
          <a:p>
            <a:pPr>
              <a:buFont typeface="Wingdings" panose="05000000000000000000" pitchFamily="2" charset="2"/>
              <a:buChar char="Ø"/>
            </a:pPr>
            <a:endParaRPr lang="en-US" dirty="0">
              <a:sym typeface="Symbol" panose="05050102010706020507" pitchFamily="18" charset="2"/>
            </a:endParaRPr>
          </a:p>
        </p:txBody>
      </p:sp>
      <p:sp>
        <p:nvSpPr>
          <p:cNvPr id="4" name="Footer Placeholder 3"/>
          <p:cNvSpPr>
            <a:spLocks noGrp="1"/>
          </p:cNvSpPr>
          <p:nvPr>
            <p:ph type="ftr" sz="quarter" idx="11"/>
          </p:nvPr>
        </p:nvSpPr>
        <p:spPr/>
        <p:txBody>
          <a:bodyPr/>
          <a:lstStyle/>
          <a:p>
            <a:r>
              <a:rPr lang="en-US"/>
              <a:t>http://www.cs.cornell.edu/courses/cs5412/2020sp</a:t>
            </a:r>
          </a:p>
        </p:txBody>
      </p:sp>
      <p:sp>
        <p:nvSpPr>
          <p:cNvPr id="5" name="Slide Number Placeholder 4"/>
          <p:cNvSpPr>
            <a:spLocks noGrp="1"/>
          </p:cNvSpPr>
          <p:nvPr>
            <p:ph type="sldNum" sz="quarter" idx="12"/>
          </p:nvPr>
        </p:nvSpPr>
        <p:spPr/>
        <p:txBody>
          <a:bodyPr/>
          <a:lstStyle/>
          <a:p>
            <a:fld id="{3C974458-8A97-4835-BF79-1FB6D7856C21}" type="slidenum">
              <a:rPr lang="en-US" smtClean="0"/>
              <a:t>12</a:t>
            </a:fld>
            <a:endParaRPr lang="en-US"/>
          </a:p>
        </p:txBody>
      </p:sp>
    </p:spTree>
    <p:extLst>
      <p:ext uri="{BB962C8B-B14F-4D97-AF65-F5344CB8AC3E}">
        <p14:creationId xmlns:p14="http://schemas.microsoft.com/office/powerpoint/2010/main" val="2084231269"/>
      </p:ext>
    </p:extLst>
  </p:cSld>
  <p:clrMapOvr>
    <a:masterClrMapping/>
  </p:clrMapOvr>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Which can we do in a stateless way?</a:t>
            </a:r>
          </a:p>
        </p:txBody>
      </p:sp>
      <p:sp>
        <p:nvSpPr>
          <p:cNvPr id="3" name="Content Placeholder 2"/>
          <p:cNvSpPr>
            <a:spLocks noGrp="1"/>
          </p:cNvSpPr>
          <p:nvPr>
            <p:ph idx="1"/>
          </p:nvPr>
        </p:nvSpPr>
        <p:spPr/>
        <p:txBody>
          <a:bodyPr>
            <a:normAutofit/>
          </a:bodyPr>
          <a:lstStyle/>
          <a:p>
            <a:r>
              <a:rPr lang="en-US" dirty="0"/>
              <a:t>Consider the Amazon shopping web pages.  We can build these by looking up data held in other services.</a:t>
            </a:r>
          </a:p>
          <a:p>
            <a:pPr>
              <a:buFont typeface="Wingdings" panose="05000000000000000000" pitchFamily="2" charset="2"/>
              <a:buChar char="Ø"/>
            </a:pPr>
            <a:r>
              <a:rPr lang="en-US" dirty="0"/>
              <a:t>  </a:t>
            </a:r>
            <a:r>
              <a:rPr lang="en-US" b="1" dirty="0">
                <a:solidFill>
                  <a:srgbClr val="C00000"/>
                </a:solidFill>
              </a:rPr>
              <a:t>A </a:t>
            </a:r>
            <a:r>
              <a:rPr lang="en-US" b="1" dirty="0">
                <a:solidFill>
                  <a:srgbClr val="C00000"/>
                </a:solidFill>
                <a:sym typeface="Symbol" panose="05050102010706020507" pitchFamily="18" charset="2"/>
              </a:rPr>
              <a:t>-</a:t>
            </a:r>
            <a:r>
              <a:rPr lang="en-US" b="1" dirty="0">
                <a:solidFill>
                  <a:srgbClr val="C00000"/>
                </a:solidFill>
              </a:rPr>
              <a:t>service that hosts (keeps) your purchase history.</a:t>
            </a:r>
          </a:p>
          <a:p>
            <a:pPr>
              <a:buFont typeface="Wingdings" panose="05000000000000000000" pitchFamily="2" charset="2"/>
              <a:buChar char="Ø"/>
            </a:pPr>
            <a:r>
              <a:rPr lang="en-US" b="1" dirty="0"/>
              <a:t>  </a:t>
            </a:r>
            <a:r>
              <a:rPr lang="en-US" b="1" dirty="0">
                <a:solidFill>
                  <a:srgbClr val="00B050"/>
                </a:solidFill>
              </a:rPr>
              <a:t>A </a:t>
            </a:r>
            <a:r>
              <a:rPr lang="en-US" b="1" dirty="0">
                <a:solidFill>
                  <a:srgbClr val="00B050"/>
                </a:solidFill>
                <a:sym typeface="Symbol" panose="05050102010706020507" pitchFamily="18" charset="2"/>
              </a:rPr>
              <a:t>-</a:t>
            </a:r>
            <a:r>
              <a:rPr lang="en-US" b="1" dirty="0">
                <a:solidFill>
                  <a:srgbClr val="00B050"/>
                </a:solidFill>
              </a:rPr>
              <a:t>service that computes recommendations.</a:t>
            </a:r>
          </a:p>
          <a:p>
            <a:pPr>
              <a:buFont typeface="Wingdings" panose="05000000000000000000" pitchFamily="2" charset="2"/>
              <a:buChar char="Ø"/>
            </a:pPr>
            <a:r>
              <a:rPr lang="en-US" b="1" dirty="0">
                <a:solidFill>
                  <a:srgbClr val="00B050"/>
                </a:solidFill>
              </a:rPr>
              <a:t>  A </a:t>
            </a:r>
            <a:r>
              <a:rPr lang="en-US" b="1" dirty="0">
                <a:solidFill>
                  <a:srgbClr val="00B050"/>
                </a:solidFill>
                <a:sym typeface="Symbol" panose="05050102010706020507" pitchFamily="18" charset="2"/>
              </a:rPr>
              <a:t>-</a:t>
            </a:r>
            <a:r>
              <a:rPr lang="en-US" b="1" dirty="0">
                <a:solidFill>
                  <a:srgbClr val="00B050"/>
                </a:solidFill>
              </a:rPr>
              <a:t>service that resizes images of products to fit your screen</a:t>
            </a:r>
          </a:p>
          <a:p>
            <a:pPr>
              <a:buFont typeface="Wingdings" panose="05000000000000000000" pitchFamily="2" charset="2"/>
              <a:buChar char="Ø"/>
            </a:pPr>
            <a:r>
              <a:rPr lang="en-US" b="1" dirty="0"/>
              <a:t> </a:t>
            </a:r>
            <a:r>
              <a:rPr lang="en-US" b="1" dirty="0">
                <a:solidFill>
                  <a:srgbClr val="C00000"/>
                </a:solidFill>
              </a:rPr>
              <a:t> A </a:t>
            </a:r>
            <a:r>
              <a:rPr lang="en-US" b="1" dirty="0">
                <a:solidFill>
                  <a:srgbClr val="C00000"/>
                </a:solidFill>
                <a:sym typeface="Symbol" panose="05050102010706020507" pitchFamily="18" charset="2"/>
              </a:rPr>
              <a:t>-service that manages the shopping cart (and remembers the list)</a:t>
            </a:r>
          </a:p>
          <a:p>
            <a:pPr>
              <a:buFont typeface="Wingdings" panose="05000000000000000000" pitchFamily="2" charset="2"/>
              <a:buChar char="Ø"/>
            </a:pPr>
            <a:endParaRPr lang="en-US" dirty="0">
              <a:sym typeface="Symbol" panose="05050102010706020507" pitchFamily="18" charset="2"/>
            </a:endParaRPr>
          </a:p>
        </p:txBody>
      </p:sp>
      <p:sp>
        <p:nvSpPr>
          <p:cNvPr id="4" name="Footer Placeholder 3"/>
          <p:cNvSpPr>
            <a:spLocks noGrp="1"/>
          </p:cNvSpPr>
          <p:nvPr>
            <p:ph type="ftr" sz="quarter" idx="11"/>
          </p:nvPr>
        </p:nvSpPr>
        <p:spPr/>
        <p:txBody>
          <a:bodyPr/>
          <a:lstStyle/>
          <a:p>
            <a:r>
              <a:rPr lang="en-US"/>
              <a:t>http://www.cs.cornell.edu/courses/cs5412/2020sp</a:t>
            </a:r>
          </a:p>
        </p:txBody>
      </p:sp>
      <p:sp>
        <p:nvSpPr>
          <p:cNvPr id="5" name="Slide Number Placeholder 4"/>
          <p:cNvSpPr>
            <a:spLocks noGrp="1"/>
          </p:cNvSpPr>
          <p:nvPr>
            <p:ph type="sldNum" sz="quarter" idx="12"/>
          </p:nvPr>
        </p:nvSpPr>
        <p:spPr/>
        <p:txBody>
          <a:bodyPr/>
          <a:lstStyle/>
          <a:p>
            <a:fld id="{3C974458-8A97-4835-BF79-1FB6D7856C21}" type="slidenum">
              <a:rPr lang="en-US" smtClean="0"/>
              <a:t>13</a:t>
            </a:fld>
            <a:endParaRPr lang="en-US"/>
          </a:p>
        </p:txBody>
      </p:sp>
    </p:spTree>
    <p:extLst>
      <p:ext uri="{BB962C8B-B14F-4D97-AF65-F5344CB8AC3E}">
        <p14:creationId xmlns:p14="http://schemas.microsoft.com/office/powerpoint/2010/main" val="4037409475"/>
      </p:ext>
    </p:extLst>
  </p:cSld>
  <p:clrMapOvr>
    <a:masterClrMapping/>
  </p:clrMapOvr>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Often we pair a stateless front end with </a:t>
            </a:r>
            <a:r>
              <a:rPr lang="en-US" dirty="0" err="1"/>
              <a:t>stateful</a:t>
            </a:r>
            <a:r>
              <a:rPr lang="en-US" dirty="0"/>
              <a:t> </a:t>
            </a:r>
            <a:r>
              <a:rPr lang="en-US" dirty="0">
                <a:sym typeface="Symbol" panose="05050102010706020507" pitchFamily="18" charset="2"/>
              </a:rPr>
              <a:t>-Services</a:t>
            </a:r>
            <a:endParaRPr lang="en-US" dirty="0"/>
          </a:p>
        </p:txBody>
      </p:sp>
      <p:sp>
        <p:nvSpPr>
          <p:cNvPr id="3" name="Content Placeholder 2"/>
          <p:cNvSpPr>
            <a:spLocks noGrp="1"/>
          </p:cNvSpPr>
          <p:nvPr>
            <p:ph idx="1"/>
          </p:nvPr>
        </p:nvSpPr>
        <p:spPr/>
        <p:txBody>
          <a:bodyPr>
            <a:normAutofit fontScale="92500"/>
          </a:bodyPr>
          <a:lstStyle/>
          <a:p>
            <a:r>
              <a:rPr lang="en-US" dirty="0"/>
              <a:t>Stateful services are harder to build, so usually vendors like Oracle (the database company) or Amazon or Microsoft do that for you.</a:t>
            </a:r>
          </a:p>
          <a:p>
            <a:br>
              <a:rPr lang="en-US" dirty="0"/>
            </a:br>
            <a:r>
              <a:rPr lang="en-US" dirty="0">
                <a:sym typeface="Symbol" panose="05050102010706020507" pitchFamily="18" charset="2"/>
              </a:rPr>
              <a:t>The cloud file system is the most obvious example.  Others include the image storage service (in addition it usually can resize photos, segment them, perhaps even recognize who is in them), databases, DHTs, etc.</a:t>
            </a:r>
          </a:p>
          <a:p>
            <a:endParaRPr lang="en-US" dirty="0">
              <a:sym typeface="Symbol" panose="05050102010706020507" pitchFamily="18" charset="2"/>
            </a:endParaRPr>
          </a:p>
          <a:p>
            <a:r>
              <a:rPr lang="en-US" dirty="0">
                <a:sym typeface="Symbol" panose="05050102010706020507" pitchFamily="18" charset="2"/>
              </a:rPr>
              <a:t>Then we might build a stateless service that sits in front and adds some of our own logic but relays anything that needs to be saved into the </a:t>
            </a:r>
            <a:r>
              <a:rPr lang="en-US" dirty="0" err="1">
                <a:sym typeface="Symbol" panose="05050102010706020507" pitchFamily="18" charset="2"/>
              </a:rPr>
              <a:t>stateful</a:t>
            </a:r>
            <a:r>
              <a:rPr lang="en-US" dirty="0">
                <a:sym typeface="Symbol" panose="05050102010706020507" pitchFamily="18" charset="2"/>
              </a:rPr>
              <a:t> tier.</a:t>
            </a:r>
            <a:endParaRPr lang="en-US" dirty="0"/>
          </a:p>
        </p:txBody>
      </p:sp>
      <p:sp>
        <p:nvSpPr>
          <p:cNvPr id="4" name="Footer Placeholder 3"/>
          <p:cNvSpPr>
            <a:spLocks noGrp="1"/>
          </p:cNvSpPr>
          <p:nvPr>
            <p:ph type="ftr" sz="quarter" idx="11"/>
          </p:nvPr>
        </p:nvSpPr>
        <p:spPr/>
        <p:txBody>
          <a:bodyPr/>
          <a:lstStyle/>
          <a:p>
            <a:r>
              <a:rPr lang="en-US"/>
              <a:t>http://www.cs.cornell.edu/courses/cs5412/2020sp</a:t>
            </a:r>
          </a:p>
        </p:txBody>
      </p:sp>
      <p:sp>
        <p:nvSpPr>
          <p:cNvPr id="5" name="Slide Number Placeholder 4"/>
          <p:cNvSpPr>
            <a:spLocks noGrp="1"/>
          </p:cNvSpPr>
          <p:nvPr>
            <p:ph type="sldNum" sz="quarter" idx="12"/>
          </p:nvPr>
        </p:nvSpPr>
        <p:spPr/>
        <p:txBody>
          <a:bodyPr/>
          <a:lstStyle/>
          <a:p>
            <a:fld id="{3C974458-8A97-4835-BF79-1FB6D7856C21}" type="slidenum">
              <a:rPr lang="en-US" smtClean="0"/>
              <a:t>14</a:t>
            </a:fld>
            <a:endParaRPr lang="en-US"/>
          </a:p>
        </p:txBody>
      </p:sp>
    </p:spTree>
    <p:extLst>
      <p:ext uri="{BB962C8B-B14F-4D97-AF65-F5344CB8AC3E}">
        <p14:creationId xmlns:p14="http://schemas.microsoft.com/office/powerpoint/2010/main" val="1820671357"/>
      </p:ext>
    </p:extLst>
  </p:cSld>
  <p:clrMapOvr>
    <a:masterClrMapping/>
  </p:clrMapOvr>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FE02C621-82FD-4C97-B269-1F0C45AF6928}"/>
              </a:ext>
            </a:extLst>
          </p:cNvPr>
          <p:cNvSpPr>
            <a:spLocks noGrp="1"/>
          </p:cNvSpPr>
          <p:nvPr>
            <p:ph type="title"/>
          </p:nvPr>
        </p:nvSpPr>
        <p:spPr/>
        <p:txBody>
          <a:bodyPr/>
          <a:lstStyle/>
          <a:p>
            <a:r>
              <a:rPr lang="en-US" dirty="0"/>
              <a:t>Some important Stateful Servers in the cloud</a:t>
            </a:r>
          </a:p>
        </p:txBody>
      </p:sp>
      <p:sp>
        <p:nvSpPr>
          <p:cNvPr id="3" name="Content Placeholder 2">
            <a:extLst>
              <a:ext uri="{FF2B5EF4-FFF2-40B4-BE49-F238E27FC236}">
                <a16:creationId xmlns:a16="http://schemas.microsoft.com/office/drawing/2014/main" id="{4F84E362-CE3F-4D93-9AD5-0FAEEA25210E}"/>
              </a:ext>
            </a:extLst>
          </p:cNvPr>
          <p:cNvSpPr>
            <a:spLocks noGrp="1"/>
          </p:cNvSpPr>
          <p:nvPr>
            <p:ph idx="1"/>
          </p:nvPr>
        </p:nvSpPr>
        <p:spPr/>
        <p:txBody>
          <a:bodyPr>
            <a:normAutofit/>
          </a:bodyPr>
          <a:lstStyle/>
          <a:p>
            <a:r>
              <a:rPr lang="en-US" dirty="0"/>
              <a:t>Azure:  The global file system, the Cosmos Database, the BLOB store.  The </a:t>
            </a:r>
            <a:r>
              <a:rPr lang="en-US" dirty="0" err="1"/>
              <a:t>nessage</a:t>
            </a:r>
            <a:r>
              <a:rPr lang="en-US" dirty="0"/>
              <a:t> queue service.  Various DHT products, like Cassandra</a:t>
            </a:r>
          </a:p>
          <a:p>
            <a:endParaRPr lang="en-US" dirty="0"/>
          </a:p>
          <a:p>
            <a:r>
              <a:rPr lang="en-US" dirty="0"/>
              <a:t>AWS: Many of the same options, plus DynamoDB, Amazon’s scalable DHT</a:t>
            </a:r>
          </a:p>
          <a:p>
            <a:endParaRPr lang="en-US" dirty="0"/>
          </a:p>
          <a:p>
            <a:r>
              <a:rPr lang="en-US" dirty="0"/>
              <a:t>Note: Even though these may use the term “database”,  and you access them with SQL, Cosmos and Dynamo are not true databases.  The model is “NoSQL” (meaning “This is not transactional SQL”)</a:t>
            </a:r>
          </a:p>
          <a:p>
            <a:endParaRPr lang="en-US" dirty="0"/>
          </a:p>
        </p:txBody>
      </p:sp>
      <p:sp>
        <p:nvSpPr>
          <p:cNvPr id="4" name="Footer Placeholder 3">
            <a:extLst>
              <a:ext uri="{FF2B5EF4-FFF2-40B4-BE49-F238E27FC236}">
                <a16:creationId xmlns:a16="http://schemas.microsoft.com/office/drawing/2014/main" id="{B0F74684-8339-4FBD-B70A-84107E401742}"/>
              </a:ext>
            </a:extLst>
          </p:cNvPr>
          <p:cNvSpPr>
            <a:spLocks noGrp="1"/>
          </p:cNvSpPr>
          <p:nvPr>
            <p:ph type="ftr" sz="quarter" idx="11"/>
          </p:nvPr>
        </p:nvSpPr>
        <p:spPr/>
        <p:txBody>
          <a:bodyPr/>
          <a:lstStyle/>
          <a:p>
            <a:r>
              <a:rPr lang="en-US"/>
              <a:t>http://www.cs.cornell.edu/courses/cs5412/2020sp</a:t>
            </a:r>
          </a:p>
        </p:txBody>
      </p:sp>
      <p:sp>
        <p:nvSpPr>
          <p:cNvPr id="5" name="Slide Number Placeholder 4">
            <a:extLst>
              <a:ext uri="{FF2B5EF4-FFF2-40B4-BE49-F238E27FC236}">
                <a16:creationId xmlns:a16="http://schemas.microsoft.com/office/drawing/2014/main" id="{E3F1D444-5816-463F-83BD-DA65818D2FB6}"/>
              </a:ext>
            </a:extLst>
          </p:cNvPr>
          <p:cNvSpPr>
            <a:spLocks noGrp="1"/>
          </p:cNvSpPr>
          <p:nvPr>
            <p:ph type="sldNum" sz="quarter" idx="12"/>
          </p:nvPr>
        </p:nvSpPr>
        <p:spPr/>
        <p:txBody>
          <a:bodyPr/>
          <a:lstStyle/>
          <a:p>
            <a:fld id="{3C974458-8A97-4835-BF79-1FB6D7856C21}" type="slidenum">
              <a:rPr lang="en-US" smtClean="0"/>
              <a:t>15</a:t>
            </a:fld>
            <a:endParaRPr lang="en-US"/>
          </a:p>
        </p:txBody>
      </p:sp>
    </p:spTree>
    <p:extLst>
      <p:ext uri="{BB962C8B-B14F-4D97-AF65-F5344CB8AC3E}">
        <p14:creationId xmlns:p14="http://schemas.microsoft.com/office/powerpoint/2010/main" val="1046278484"/>
      </p:ext>
    </p:extLst>
  </p:cSld>
  <p:clrMapOvr>
    <a:masterClrMapping/>
  </p:clrMapOvr>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Helpful ideas for stateless design</a:t>
            </a:r>
          </a:p>
        </p:txBody>
      </p:sp>
      <p:sp>
        <p:nvSpPr>
          <p:cNvPr id="3" name="Content Placeholder 2"/>
          <p:cNvSpPr>
            <a:spLocks noGrp="1"/>
          </p:cNvSpPr>
          <p:nvPr>
            <p:ph idx="1"/>
          </p:nvPr>
        </p:nvSpPr>
        <p:spPr/>
        <p:txBody>
          <a:bodyPr>
            <a:normAutofit lnSpcReduction="10000"/>
          </a:bodyPr>
          <a:lstStyle/>
          <a:p>
            <a:r>
              <a:rPr lang="en-US" dirty="0"/>
              <a:t>Use a scalable DHT as a cache for any data the program reads.  With luck we will get a good hit rate (like in Facebook) and this will shield the big </a:t>
            </a:r>
            <a:r>
              <a:rPr lang="en-US" dirty="0" err="1"/>
              <a:t>stateful</a:t>
            </a:r>
            <a:r>
              <a:rPr lang="en-US" dirty="0"/>
              <a:t> systems at the back-end from most of the load.</a:t>
            </a:r>
          </a:p>
          <a:p>
            <a:endParaRPr lang="en-US" dirty="0"/>
          </a:p>
          <a:p>
            <a:r>
              <a:rPr lang="en-US" dirty="0"/>
              <a:t>A DHT can hold much more stuff than any single computer could ever hold.</a:t>
            </a:r>
          </a:p>
          <a:p>
            <a:endParaRPr lang="en-US" dirty="0"/>
          </a:p>
          <a:p>
            <a:r>
              <a:rPr lang="en-US" dirty="0"/>
              <a:t>Be tolerant of staleness.  This a high cost to be sure our cached data.  For example, if a site says “2 Xbox Series X units left at this price”, that could be a bit stale…  I wouldn’t notice.</a:t>
            </a:r>
          </a:p>
        </p:txBody>
      </p:sp>
      <p:sp>
        <p:nvSpPr>
          <p:cNvPr id="4" name="Footer Placeholder 3"/>
          <p:cNvSpPr>
            <a:spLocks noGrp="1"/>
          </p:cNvSpPr>
          <p:nvPr>
            <p:ph type="ftr" sz="quarter" idx="11"/>
          </p:nvPr>
        </p:nvSpPr>
        <p:spPr/>
        <p:txBody>
          <a:bodyPr/>
          <a:lstStyle/>
          <a:p>
            <a:r>
              <a:rPr lang="en-US"/>
              <a:t>http://www.cs.cornell.edu/courses/cs5412/2020sp</a:t>
            </a:r>
          </a:p>
        </p:txBody>
      </p:sp>
      <p:sp>
        <p:nvSpPr>
          <p:cNvPr id="5" name="Slide Number Placeholder 4"/>
          <p:cNvSpPr>
            <a:spLocks noGrp="1"/>
          </p:cNvSpPr>
          <p:nvPr>
            <p:ph type="sldNum" sz="quarter" idx="12"/>
          </p:nvPr>
        </p:nvSpPr>
        <p:spPr/>
        <p:txBody>
          <a:bodyPr/>
          <a:lstStyle/>
          <a:p>
            <a:fld id="{3C974458-8A97-4835-BF79-1FB6D7856C21}" type="slidenum">
              <a:rPr lang="en-US" smtClean="0"/>
              <a:t>16</a:t>
            </a:fld>
            <a:endParaRPr lang="en-US"/>
          </a:p>
        </p:txBody>
      </p:sp>
    </p:spTree>
    <p:extLst>
      <p:ext uri="{BB962C8B-B14F-4D97-AF65-F5344CB8AC3E}">
        <p14:creationId xmlns:p14="http://schemas.microsoft.com/office/powerpoint/2010/main" val="1561983405"/>
      </p:ext>
    </p:extLst>
  </p:cSld>
  <p:clrMapOvr>
    <a:masterClrMapping/>
  </p:clrMapOvr>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Key Ideas for Stateless Design</a:t>
            </a:r>
          </a:p>
        </p:txBody>
      </p:sp>
      <p:sp>
        <p:nvSpPr>
          <p:cNvPr id="3" name="Content Placeholder 2"/>
          <p:cNvSpPr>
            <a:spLocks noGrp="1"/>
          </p:cNvSpPr>
          <p:nvPr>
            <p:ph idx="1"/>
          </p:nvPr>
        </p:nvSpPr>
        <p:spPr/>
        <p:txBody>
          <a:bodyPr>
            <a:normAutofit fontScale="92500"/>
          </a:bodyPr>
          <a:lstStyle/>
          <a:p>
            <a:r>
              <a:rPr lang="en-US" dirty="0"/>
              <a:t>Soft state can easily be regenerated, so don’t worry much about fault tolerance.</a:t>
            </a:r>
          </a:p>
          <a:p>
            <a:r>
              <a:rPr lang="en-US" dirty="0"/>
              <a:t>In our DHT examples last week, we talked about state machine replication for fault-tolerance, but this involves using atomic multicast or </a:t>
            </a:r>
            <a:r>
              <a:rPr lang="en-US" dirty="0" err="1"/>
              <a:t>Paxos</a:t>
            </a:r>
            <a:r>
              <a:rPr lang="en-US" dirty="0"/>
              <a:t> for updates, to ensure that all replicas see the same update sequence.  </a:t>
            </a:r>
            <a:br>
              <a:rPr lang="en-US" dirty="0"/>
            </a:br>
            <a:br>
              <a:rPr lang="en-US" dirty="0"/>
            </a:br>
            <a:r>
              <a:rPr lang="en-US" dirty="0"/>
              <a:t>If we don’t care about losing data during a crash, we can skip that step.</a:t>
            </a:r>
          </a:p>
          <a:p>
            <a:pPr>
              <a:buFont typeface="Wingdings" panose="05000000000000000000" pitchFamily="2" charset="2"/>
              <a:buChar char="Ø"/>
            </a:pPr>
            <a:r>
              <a:rPr lang="en-US" dirty="0"/>
              <a:t>  The real data would live in a back-end database or file system.</a:t>
            </a:r>
          </a:p>
          <a:p>
            <a:pPr>
              <a:buFont typeface="Wingdings" panose="05000000000000000000" pitchFamily="2" charset="2"/>
              <a:buChar char="Ø"/>
            </a:pPr>
            <a:r>
              <a:rPr lang="en-US" dirty="0"/>
              <a:t>  Since we are only keeping cached data in the DHT, if a shard gets </a:t>
            </a:r>
            <a:br>
              <a:rPr lang="en-US" dirty="0"/>
            </a:br>
            <a:r>
              <a:rPr lang="en-US" dirty="0"/>
              <a:t>    amnesia, we can always fetch it from the back-end system a second time.</a:t>
            </a:r>
          </a:p>
        </p:txBody>
      </p:sp>
      <p:sp>
        <p:nvSpPr>
          <p:cNvPr id="4" name="Footer Placeholder 3"/>
          <p:cNvSpPr>
            <a:spLocks noGrp="1"/>
          </p:cNvSpPr>
          <p:nvPr>
            <p:ph type="ftr" sz="quarter" idx="11"/>
          </p:nvPr>
        </p:nvSpPr>
        <p:spPr/>
        <p:txBody>
          <a:bodyPr/>
          <a:lstStyle/>
          <a:p>
            <a:r>
              <a:rPr lang="en-US"/>
              <a:t>http://www.cs.cornell.edu/courses/cs5412/2020sp</a:t>
            </a:r>
          </a:p>
        </p:txBody>
      </p:sp>
      <p:sp>
        <p:nvSpPr>
          <p:cNvPr id="5" name="Slide Number Placeholder 4"/>
          <p:cNvSpPr>
            <a:spLocks noGrp="1"/>
          </p:cNvSpPr>
          <p:nvPr>
            <p:ph type="sldNum" sz="quarter" idx="12"/>
          </p:nvPr>
        </p:nvSpPr>
        <p:spPr/>
        <p:txBody>
          <a:bodyPr/>
          <a:lstStyle/>
          <a:p>
            <a:fld id="{3C974458-8A97-4835-BF79-1FB6D7856C21}" type="slidenum">
              <a:rPr lang="en-US" smtClean="0"/>
              <a:t>17</a:t>
            </a:fld>
            <a:endParaRPr lang="en-US"/>
          </a:p>
        </p:txBody>
      </p:sp>
    </p:spTree>
    <p:extLst>
      <p:ext uri="{BB962C8B-B14F-4D97-AF65-F5344CB8AC3E}">
        <p14:creationId xmlns:p14="http://schemas.microsoft.com/office/powerpoint/2010/main" val="623524498"/>
      </p:ext>
    </p:extLst>
  </p:cSld>
  <p:clrMapOvr>
    <a:masterClrMapping/>
  </p:clrMapOvr>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DEDD58CD-07CE-4DF9-A331-0183B9AE7188}"/>
              </a:ext>
            </a:extLst>
          </p:cNvPr>
          <p:cNvSpPr>
            <a:spLocks noGrp="1"/>
          </p:cNvSpPr>
          <p:nvPr>
            <p:ph type="title"/>
          </p:nvPr>
        </p:nvSpPr>
        <p:spPr/>
        <p:txBody>
          <a:bodyPr/>
          <a:lstStyle/>
          <a:p>
            <a:r>
              <a:rPr lang="en-US" dirty="0"/>
              <a:t>Definitions (Slightly informal!)</a:t>
            </a:r>
          </a:p>
        </p:txBody>
      </p:sp>
      <p:sp>
        <p:nvSpPr>
          <p:cNvPr id="3" name="Content Placeholder 2">
            <a:extLst>
              <a:ext uri="{FF2B5EF4-FFF2-40B4-BE49-F238E27FC236}">
                <a16:creationId xmlns:a16="http://schemas.microsoft.com/office/drawing/2014/main" id="{F04EDD7A-8FC2-4CFE-A379-584A928AAF1F}"/>
              </a:ext>
            </a:extLst>
          </p:cNvPr>
          <p:cNvSpPr>
            <a:spLocks noGrp="1"/>
          </p:cNvSpPr>
          <p:nvPr>
            <p:ph idx="1"/>
          </p:nvPr>
        </p:nvSpPr>
        <p:spPr>
          <a:xfrm>
            <a:off x="1024128" y="1856792"/>
            <a:ext cx="10786872" cy="4452568"/>
          </a:xfrm>
        </p:spPr>
        <p:txBody>
          <a:bodyPr>
            <a:normAutofit lnSpcReduction="10000"/>
          </a:bodyPr>
          <a:lstStyle/>
          <a:p>
            <a:r>
              <a:rPr lang="en-US" b="1" dirty="0">
                <a:solidFill>
                  <a:schemeClr val="accent5"/>
                </a:solidFill>
              </a:rPr>
              <a:t>Consistency: </a:t>
            </a:r>
            <a:r>
              <a:rPr lang="en-US" dirty="0"/>
              <a:t>The system responds using </a:t>
            </a:r>
            <a:r>
              <a:rPr lang="en-US" i="1" dirty="0"/>
              <a:t>the most current values </a:t>
            </a:r>
            <a:r>
              <a:rPr lang="en-US" dirty="0"/>
              <a:t>(updates). </a:t>
            </a:r>
            <a:r>
              <a:rPr lang="en-US" i="1" u="sng" dirty="0"/>
              <a:t>Conflicting updates are performed in some system-selected order by all replicas.</a:t>
            </a:r>
            <a:r>
              <a:rPr lang="en-US" i="1" dirty="0"/>
              <a:t>  Q</a:t>
            </a:r>
            <a:r>
              <a:rPr lang="en-US" dirty="0"/>
              <a:t>ueries thus will see a “single system” and will be up to date.</a:t>
            </a:r>
          </a:p>
          <a:p>
            <a:r>
              <a:rPr lang="en-US" b="1" dirty="0">
                <a:solidFill>
                  <a:schemeClr val="accent5"/>
                </a:solidFill>
              </a:rPr>
              <a:t>Availability: </a:t>
            </a:r>
            <a:r>
              <a:rPr lang="en-US" dirty="0"/>
              <a:t>The system is </a:t>
            </a:r>
            <a:r>
              <a:rPr lang="en-US" i="1" u="sng" dirty="0"/>
              <a:t>rapidly responsive</a:t>
            </a:r>
            <a:r>
              <a:rPr lang="en-US" dirty="0"/>
              <a:t>, and will </a:t>
            </a:r>
            <a:r>
              <a:rPr lang="en-US" i="1" u="sng" dirty="0"/>
              <a:t>self-repair</a:t>
            </a:r>
            <a:r>
              <a:rPr lang="en-US" dirty="0"/>
              <a:t> if some single component fails, restoring normal functionality asap.  Of course fault-tolerance isn’t always possible: if too many components fail all at once, availability is lost.</a:t>
            </a:r>
          </a:p>
          <a:p>
            <a:r>
              <a:rPr lang="en-US" b="1" dirty="0">
                <a:solidFill>
                  <a:schemeClr val="accent5"/>
                </a:solidFill>
              </a:rPr>
              <a:t>Partition Tolerant:</a:t>
            </a:r>
            <a:r>
              <a:rPr lang="en-US" dirty="0">
                <a:solidFill>
                  <a:schemeClr val="accent5"/>
                </a:solidFill>
              </a:rPr>
              <a:t>  </a:t>
            </a:r>
            <a:r>
              <a:rPr lang="en-US" dirty="0"/>
              <a:t>A data center can have network issues, or entire services can be down.  Yet </a:t>
            </a:r>
            <a:r>
              <a:rPr lang="en-US" i="1" u="sng" dirty="0"/>
              <a:t>as seen from outside, the cloud should continue to respond even if its first-tier services are temporarily unable to talk to some inner services</a:t>
            </a:r>
            <a:r>
              <a:rPr lang="en-US" dirty="0"/>
              <a:t> they would normally depend upon.</a:t>
            </a:r>
            <a:endParaRPr lang="en-US" b="1" dirty="0"/>
          </a:p>
        </p:txBody>
      </p:sp>
      <p:sp>
        <p:nvSpPr>
          <p:cNvPr id="4" name="Footer Placeholder 3">
            <a:extLst>
              <a:ext uri="{FF2B5EF4-FFF2-40B4-BE49-F238E27FC236}">
                <a16:creationId xmlns:a16="http://schemas.microsoft.com/office/drawing/2014/main" id="{48DB9251-6A1B-4CEB-8E95-975E31AF15C5}"/>
              </a:ext>
            </a:extLst>
          </p:cNvPr>
          <p:cNvSpPr>
            <a:spLocks noGrp="1"/>
          </p:cNvSpPr>
          <p:nvPr>
            <p:ph type="ftr" sz="quarter" idx="11"/>
          </p:nvPr>
        </p:nvSpPr>
        <p:spPr/>
        <p:txBody>
          <a:bodyPr/>
          <a:lstStyle/>
          <a:p>
            <a:r>
              <a:rPr lang="en-US"/>
              <a:t>http://www.cs.cornell.edu/courses/cs5412/2019sp</a:t>
            </a:r>
          </a:p>
        </p:txBody>
      </p:sp>
      <p:sp>
        <p:nvSpPr>
          <p:cNvPr id="5" name="Slide Number Placeholder 4">
            <a:extLst>
              <a:ext uri="{FF2B5EF4-FFF2-40B4-BE49-F238E27FC236}">
                <a16:creationId xmlns:a16="http://schemas.microsoft.com/office/drawing/2014/main" id="{1923A337-B995-4C4A-9D91-29DD3ECFE74A}"/>
              </a:ext>
            </a:extLst>
          </p:cNvPr>
          <p:cNvSpPr>
            <a:spLocks noGrp="1"/>
          </p:cNvSpPr>
          <p:nvPr>
            <p:ph type="sldNum" sz="quarter" idx="12"/>
          </p:nvPr>
        </p:nvSpPr>
        <p:spPr/>
        <p:txBody>
          <a:bodyPr/>
          <a:lstStyle/>
          <a:p>
            <a:fld id="{3C974458-8A97-4835-BF79-1FB6D7856C21}" type="slidenum">
              <a:rPr lang="en-US" smtClean="0"/>
              <a:t>18</a:t>
            </a:fld>
            <a:endParaRPr lang="en-US"/>
          </a:p>
        </p:txBody>
      </p:sp>
    </p:spTree>
    <p:extLst>
      <p:ext uri="{BB962C8B-B14F-4D97-AF65-F5344CB8AC3E}">
        <p14:creationId xmlns:p14="http://schemas.microsoft.com/office/powerpoint/2010/main" val="2774595147"/>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4" presetClass="entr" presetSubtype="10" fill="hold" nodeType="clickEffect">
                                  <p:stCondLst>
                                    <p:cond delay="0"/>
                                  </p:stCondLst>
                                  <p:childTnLst>
                                    <p:set>
                                      <p:cBhvr>
                                        <p:cTn id="6" dur="1" fill="hold">
                                          <p:stCondLst>
                                            <p:cond delay="0"/>
                                          </p:stCondLst>
                                        </p:cTn>
                                        <p:tgtEl>
                                          <p:spTgt spid="3">
                                            <p:txEl>
                                              <p:pRg st="0" end="0"/>
                                            </p:txEl>
                                          </p:spTgt>
                                        </p:tgtEl>
                                        <p:attrNameLst>
                                          <p:attrName>style.visibility</p:attrName>
                                        </p:attrNameLst>
                                      </p:cBhvr>
                                      <p:to>
                                        <p:strVal val="visible"/>
                                      </p:to>
                                    </p:set>
                                    <p:animEffect transition="in" filter="randombar(horizontal)">
                                      <p:cBhvr>
                                        <p:cTn id="7" dur="500"/>
                                        <p:tgtEl>
                                          <p:spTgt spid="3">
                                            <p:txEl>
                                              <p:pRg st="0" end="0"/>
                                            </p:txEl>
                                          </p:spTgt>
                                        </p:tgtEl>
                                      </p:cBhvr>
                                    </p:animEffect>
                                  </p:childTnLst>
                                </p:cTn>
                              </p:par>
                            </p:childTnLst>
                          </p:cTn>
                        </p:par>
                      </p:childTnLst>
                    </p:cTn>
                  </p:par>
                  <p:par>
                    <p:cTn id="8" fill="hold">
                      <p:stCondLst>
                        <p:cond delay="indefinite"/>
                      </p:stCondLst>
                      <p:childTnLst>
                        <p:par>
                          <p:cTn id="9" fill="hold">
                            <p:stCondLst>
                              <p:cond delay="0"/>
                            </p:stCondLst>
                            <p:childTnLst>
                              <p:par>
                                <p:cTn id="10" presetID="14" presetClass="entr" presetSubtype="10" fill="hold" nodeType="clickEffect">
                                  <p:stCondLst>
                                    <p:cond delay="0"/>
                                  </p:stCondLst>
                                  <p:childTnLst>
                                    <p:set>
                                      <p:cBhvr>
                                        <p:cTn id="11" dur="1" fill="hold">
                                          <p:stCondLst>
                                            <p:cond delay="0"/>
                                          </p:stCondLst>
                                        </p:cTn>
                                        <p:tgtEl>
                                          <p:spTgt spid="3">
                                            <p:txEl>
                                              <p:pRg st="1" end="1"/>
                                            </p:txEl>
                                          </p:spTgt>
                                        </p:tgtEl>
                                        <p:attrNameLst>
                                          <p:attrName>style.visibility</p:attrName>
                                        </p:attrNameLst>
                                      </p:cBhvr>
                                      <p:to>
                                        <p:strVal val="visible"/>
                                      </p:to>
                                    </p:set>
                                    <p:animEffect transition="in" filter="randombar(horizontal)">
                                      <p:cBhvr>
                                        <p:cTn id="12" dur="500"/>
                                        <p:tgtEl>
                                          <p:spTgt spid="3">
                                            <p:txEl>
                                              <p:pRg st="1" end="1"/>
                                            </p:txEl>
                                          </p:spTgt>
                                        </p:tgtEl>
                                      </p:cBhvr>
                                    </p:animEffect>
                                  </p:childTnLst>
                                </p:cTn>
                              </p:par>
                            </p:childTnLst>
                          </p:cTn>
                        </p:par>
                      </p:childTnLst>
                    </p:cTn>
                  </p:par>
                  <p:par>
                    <p:cTn id="13" fill="hold">
                      <p:stCondLst>
                        <p:cond delay="indefinite"/>
                      </p:stCondLst>
                      <p:childTnLst>
                        <p:par>
                          <p:cTn id="14" fill="hold">
                            <p:stCondLst>
                              <p:cond delay="0"/>
                            </p:stCondLst>
                            <p:childTnLst>
                              <p:par>
                                <p:cTn id="15" presetID="14" presetClass="entr" presetSubtype="10" fill="hold" nodeType="clickEffect">
                                  <p:stCondLst>
                                    <p:cond delay="0"/>
                                  </p:stCondLst>
                                  <p:childTnLst>
                                    <p:set>
                                      <p:cBhvr>
                                        <p:cTn id="16" dur="1" fill="hold">
                                          <p:stCondLst>
                                            <p:cond delay="0"/>
                                          </p:stCondLst>
                                        </p:cTn>
                                        <p:tgtEl>
                                          <p:spTgt spid="3">
                                            <p:txEl>
                                              <p:pRg st="2" end="2"/>
                                            </p:txEl>
                                          </p:spTgt>
                                        </p:tgtEl>
                                        <p:attrNameLst>
                                          <p:attrName>style.visibility</p:attrName>
                                        </p:attrNameLst>
                                      </p:cBhvr>
                                      <p:to>
                                        <p:strVal val="visible"/>
                                      </p:to>
                                    </p:set>
                                    <p:animEffect transition="in" filter="randombar(horizontal)">
                                      <p:cBhvr>
                                        <p:cTn id="17" dur="500"/>
                                        <p:tgtEl>
                                          <p:spTgt spid="3">
                                            <p:txEl>
                                              <p:pRg st="2" end="2"/>
                                            </p:txEl>
                                          </p:spTgt>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 name="Picture 2"/>
          <p:cNvPicPr>
            <a:picLocks noChangeAspect="1"/>
          </p:cNvPicPr>
          <p:nvPr/>
        </p:nvPicPr>
        <p:blipFill>
          <a:blip r:embed="rId3"/>
          <a:stretch>
            <a:fillRect/>
          </a:stretch>
        </p:blipFill>
        <p:spPr>
          <a:xfrm>
            <a:off x="10138356" y="2691700"/>
            <a:ext cx="1684659" cy="1605980"/>
          </a:xfrm>
          <a:prstGeom prst="rect">
            <a:avLst/>
          </a:prstGeom>
        </p:spPr>
      </p:pic>
      <p:sp>
        <p:nvSpPr>
          <p:cNvPr id="2" name="Title 1"/>
          <p:cNvSpPr>
            <a:spLocks noGrp="1"/>
          </p:cNvSpPr>
          <p:nvPr>
            <p:ph type="title"/>
          </p:nvPr>
        </p:nvSpPr>
        <p:spPr/>
        <p:txBody>
          <a:bodyPr>
            <a:normAutofit/>
          </a:bodyPr>
          <a:lstStyle/>
          <a:p>
            <a:r>
              <a:rPr lang="en-US" dirty="0"/>
              <a:t>In the cloud, not every subsystem </a:t>
            </a:r>
            <a:br>
              <a:rPr lang="en-US" dirty="0"/>
            </a:br>
            <a:r>
              <a:rPr lang="en-US" dirty="0"/>
              <a:t>needs the strongest guarantees</a:t>
            </a:r>
          </a:p>
        </p:txBody>
      </p:sp>
      <p:sp>
        <p:nvSpPr>
          <p:cNvPr id="5" name="Content Placeholder 4"/>
          <p:cNvSpPr>
            <a:spLocks noGrp="1"/>
          </p:cNvSpPr>
          <p:nvPr>
            <p:ph idx="1"/>
          </p:nvPr>
        </p:nvSpPr>
        <p:spPr>
          <a:xfrm>
            <a:off x="773723" y="2185416"/>
            <a:ext cx="11255519" cy="4123944"/>
          </a:xfrm>
        </p:spPr>
        <p:txBody>
          <a:bodyPr>
            <a:normAutofit fontScale="92500" lnSpcReduction="10000"/>
          </a:bodyPr>
          <a:lstStyle/>
          <a:p>
            <a:r>
              <a:rPr lang="en-US" dirty="0"/>
              <a:t>At Berkeley, Eric Brewer captured this insight with a “theorem”</a:t>
            </a:r>
          </a:p>
          <a:p>
            <a:r>
              <a:rPr lang="en-US" dirty="0"/>
              <a:t>CAP is short for “Consistency, Availability and Partition Tolerance”</a:t>
            </a:r>
          </a:p>
          <a:p>
            <a:endParaRPr lang="en-US" dirty="0"/>
          </a:p>
          <a:p>
            <a:r>
              <a:rPr lang="en-US" dirty="0"/>
              <a:t>Basically, Eric argues that:</a:t>
            </a:r>
          </a:p>
          <a:p>
            <a:pPr>
              <a:buFont typeface="Wingdings" panose="05000000000000000000" pitchFamily="2" charset="2"/>
              <a:buChar char="Ø"/>
            </a:pPr>
            <a:r>
              <a:rPr lang="en-US" dirty="0"/>
              <a:t> The theoretically “best” solution often brings heavy costs.</a:t>
            </a:r>
          </a:p>
          <a:p>
            <a:pPr>
              <a:buFont typeface="Wingdings" panose="05000000000000000000" pitchFamily="2" charset="2"/>
              <a:buChar char="Ø"/>
            </a:pPr>
            <a:r>
              <a:rPr lang="en-US" dirty="0"/>
              <a:t> Consistency is one example: conflicting database updates can be forced into</a:t>
            </a:r>
            <a:br>
              <a:rPr lang="en-US" dirty="0"/>
            </a:br>
            <a:r>
              <a:rPr lang="en-US" dirty="0"/>
              <a:t>   an agreed order, but this takes time and involves node-node dialog (hence </a:t>
            </a:r>
            <a:r>
              <a:rPr lang="en-US" b="1" dirty="0">
                <a:solidFill>
                  <a:srgbClr val="C00000"/>
                </a:solidFill>
                <a:sym typeface="Symbol" panose="05050102010706020507" pitchFamily="18" charset="2"/>
              </a:rPr>
              <a:t></a:t>
            </a:r>
            <a:r>
              <a:rPr lang="en-US" b="1" dirty="0">
                <a:solidFill>
                  <a:srgbClr val="C00000"/>
                </a:solidFill>
              </a:rPr>
              <a:t>P</a:t>
            </a:r>
            <a:r>
              <a:rPr lang="en-US" dirty="0"/>
              <a:t>).</a:t>
            </a:r>
          </a:p>
          <a:p>
            <a:pPr>
              <a:buFont typeface="Wingdings" panose="05000000000000000000" pitchFamily="2" charset="2"/>
              <a:buChar char="Ø"/>
            </a:pPr>
            <a:r>
              <a:rPr lang="en-US" dirty="0"/>
              <a:t> Remember that to earn the most money, you need the fastest possible responses.</a:t>
            </a:r>
            <a:br>
              <a:rPr lang="en-US" dirty="0"/>
            </a:br>
            <a:r>
              <a:rPr lang="en-US" dirty="0"/>
              <a:t>   Eric concluded that this means you might have to relax consistency: </a:t>
            </a:r>
            <a:r>
              <a:rPr lang="en-US" b="1" dirty="0">
                <a:solidFill>
                  <a:srgbClr val="C00000"/>
                </a:solidFill>
              </a:rPr>
              <a:t>C</a:t>
            </a:r>
            <a:r>
              <a:rPr lang="en-US" b="1" dirty="0"/>
              <a:t>AP</a:t>
            </a:r>
            <a:r>
              <a:rPr lang="en-US" dirty="0"/>
              <a:t>.</a:t>
            </a:r>
          </a:p>
        </p:txBody>
      </p:sp>
      <p:pic>
        <p:nvPicPr>
          <p:cNvPr id="6" name="Picture 5"/>
          <p:cNvPicPr>
            <a:picLocks noChangeAspect="1"/>
          </p:cNvPicPr>
          <p:nvPr/>
        </p:nvPicPr>
        <p:blipFill>
          <a:blip r:embed="rId4"/>
          <a:stretch>
            <a:fillRect/>
          </a:stretch>
        </p:blipFill>
        <p:spPr>
          <a:xfrm>
            <a:off x="10408620" y="197948"/>
            <a:ext cx="1414395" cy="1987468"/>
          </a:xfrm>
          <a:prstGeom prst="rect">
            <a:avLst/>
          </a:prstGeom>
        </p:spPr>
      </p:pic>
      <p:sp>
        <p:nvSpPr>
          <p:cNvPr id="7" name="Footer Placeholder 6"/>
          <p:cNvSpPr>
            <a:spLocks noGrp="1"/>
          </p:cNvSpPr>
          <p:nvPr>
            <p:ph type="ftr" sz="quarter" idx="11"/>
          </p:nvPr>
        </p:nvSpPr>
        <p:spPr/>
        <p:txBody>
          <a:bodyPr/>
          <a:lstStyle/>
          <a:p>
            <a:r>
              <a:rPr lang="en-US"/>
              <a:t>http://www.cs.cornell.edu/courses/cs5412/2019sp</a:t>
            </a:r>
          </a:p>
        </p:txBody>
      </p:sp>
      <p:sp>
        <p:nvSpPr>
          <p:cNvPr id="8" name="Slide Number Placeholder 7"/>
          <p:cNvSpPr>
            <a:spLocks noGrp="1"/>
          </p:cNvSpPr>
          <p:nvPr>
            <p:ph type="sldNum" sz="quarter" idx="12"/>
          </p:nvPr>
        </p:nvSpPr>
        <p:spPr/>
        <p:txBody>
          <a:bodyPr/>
          <a:lstStyle/>
          <a:p>
            <a:fld id="{3C974458-8A97-4835-BF79-1FB6D7856C21}" type="slidenum">
              <a:rPr lang="en-US" smtClean="0"/>
              <a:t>19</a:t>
            </a:fld>
            <a:endParaRPr lang="en-US"/>
          </a:p>
        </p:txBody>
      </p:sp>
      <p:sp>
        <p:nvSpPr>
          <p:cNvPr id="4" name="TextBox 3"/>
          <p:cNvSpPr txBox="1"/>
          <p:nvPr/>
        </p:nvSpPr>
        <p:spPr>
          <a:xfrm>
            <a:off x="9900139" y="5715000"/>
            <a:ext cx="452598" cy="490358"/>
          </a:xfrm>
          <a:prstGeom prst="rect">
            <a:avLst/>
          </a:prstGeom>
          <a:noFill/>
        </p:spPr>
        <p:txBody>
          <a:bodyPr wrap="square" rtlCol="0">
            <a:spAutoFit/>
          </a:bodyPr>
          <a:lstStyle/>
          <a:p>
            <a:r>
              <a:rPr lang="en-US" sz="2600" b="1" dirty="0">
                <a:solidFill>
                  <a:srgbClr val="C00000"/>
                </a:solidFill>
              </a:rPr>
              <a:t>\</a:t>
            </a:r>
          </a:p>
        </p:txBody>
      </p:sp>
      <p:sp>
        <p:nvSpPr>
          <p:cNvPr id="9" name="TextBox 8"/>
          <p:cNvSpPr txBox="1"/>
          <p:nvPr/>
        </p:nvSpPr>
        <p:spPr>
          <a:xfrm rot="2450329" flipH="1">
            <a:off x="9900139" y="5778536"/>
            <a:ext cx="452598" cy="490358"/>
          </a:xfrm>
          <a:prstGeom prst="rect">
            <a:avLst/>
          </a:prstGeom>
          <a:noFill/>
        </p:spPr>
        <p:txBody>
          <a:bodyPr wrap="square" rtlCol="0">
            <a:spAutoFit/>
          </a:bodyPr>
          <a:lstStyle/>
          <a:p>
            <a:r>
              <a:rPr lang="en-US" sz="2600" b="1" dirty="0">
                <a:solidFill>
                  <a:srgbClr val="C00000"/>
                </a:solidFill>
              </a:rPr>
              <a:t>\</a:t>
            </a:r>
          </a:p>
        </p:txBody>
      </p:sp>
    </p:spTree>
    <p:extLst>
      <p:ext uri="{BB962C8B-B14F-4D97-AF65-F5344CB8AC3E}">
        <p14:creationId xmlns:p14="http://schemas.microsoft.com/office/powerpoint/2010/main" val="4203168836"/>
      </p:ext>
    </p:extLst>
  </p:cSld>
  <p:clrMapOvr>
    <a:masterClrMapping/>
  </p:clrMapOvr>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2C741138-4B30-4F87-BA3B-D99782821755}"/>
              </a:ext>
            </a:extLst>
          </p:cNvPr>
          <p:cNvSpPr>
            <a:spLocks noGrp="1"/>
          </p:cNvSpPr>
          <p:nvPr>
            <p:ph type="title"/>
          </p:nvPr>
        </p:nvSpPr>
        <p:spPr/>
        <p:txBody>
          <a:bodyPr/>
          <a:lstStyle/>
          <a:p>
            <a:r>
              <a:rPr lang="en-US" dirty="0"/>
              <a:t>Eric Brewer’s Cap Theorem</a:t>
            </a:r>
          </a:p>
        </p:txBody>
      </p:sp>
      <p:sp>
        <p:nvSpPr>
          <p:cNvPr id="3" name="Content Placeholder 2">
            <a:extLst>
              <a:ext uri="{FF2B5EF4-FFF2-40B4-BE49-F238E27FC236}">
                <a16:creationId xmlns:a16="http://schemas.microsoft.com/office/drawing/2014/main" id="{5A81A420-F048-40C8-B78D-446257181AFF}"/>
              </a:ext>
            </a:extLst>
          </p:cNvPr>
          <p:cNvSpPr>
            <a:spLocks noGrp="1"/>
          </p:cNvSpPr>
          <p:nvPr>
            <p:ph idx="1"/>
          </p:nvPr>
        </p:nvSpPr>
        <p:spPr>
          <a:xfrm>
            <a:off x="1024128" y="2510533"/>
            <a:ext cx="10786872" cy="3798827"/>
          </a:xfrm>
        </p:spPr>
        <p:txBody>
          <a:bodyPr>
            <a:normAutofit lnSpcReduction="10000"/>
          </a:bodyPr>
          <a:lstStyle/>
          <a:p>
            <a:pPr marL="0" indent="0">
              <a:buNone/>
            </a:pPr>
            <a:r>
              <a:rPr lang="en-US" sz="3600" dirty="0"/>
              <a:t>Claim: A system can only have 2 out of 3 from CAP.  </a:t>
            </a:r>
            <a:br>
              <a:rPr lang="en-US" sz="3600" dirty="0"/>
            </a:br>
            <a:br>
              <a:rPr lang="en-US" sz="3600" dirty="0"/>
            </a:br>
            <a:r>
              <a:rPr lang="en-US" sz="3600" dirty="0"/>
              <a:t>What to do?</a:t>
            </a:r>
          </a:p>
          <a:p>
            <a:pPr>
              <a:buFont typeface="Wingdings" panose="05000000000000000000" pitchFamily="2" charset="2"/>
              <a:buChar char="Ø"/>
            </a:pPr>
            <a:r>
              <a:rPr lang="en-US" sz="3600" dirty="0"/>
              <a:t>  Relax consistency (</a:t>
            </a:r>
            <a:r>
              <a:rPr lang="en-US" sz="3600" b="1" dirty="0">
                <a:solidFill>
                  <a:srgbClr val="C00000"/>
                </a:solidFill>
              </a:rPr>
              <a:t>C</a:t>
            </a:r>
            <a:r>
              <a:rPr lang="en-US" sz="3600" dirty="0"/>
              <a:t>), </a:t>
            </a:r>
          </a:p>
          <a:p>
            <a:pPr>
              <a:buFont typeface="Wingdings" panose="05000000000000000000" pitchFamily="2" charset="2"/>
              <a:buChar char="Ø"/>
            </a:pPr>
            <a:r>
              <a:rPr lang="en-US" sz="3600" dirty="0"/>
              <a:t>  Gain faster response (</a:t>
            </a:r>
            <a:r>
              <a:rPr lang="en-US" sz="3600" b="1" dirty="0">
                <a:solidFill>
                  <a:schemeClr val="accent5"/>
                </a:solidFill>
              </a:rPr>
              <a:t>A</a:t>
            </a:r>
            <a:r>
              <a:rPr lang="en-US" sz="3600" dirty="0"/>
              <a:t>).  </a:t>
            </a:r>
          </a:p>
          <a:p>
            <a:pPr>
              <a:buFont typeface="Wingdings" panose="05000000000000000000" pitchFamily="2" charset="2"/>
              <a:buChar char="Ø"/>
            </a:pPr>
            <a:r>
              <a:rPr lang="en-US" sz="3600" dirty="0"/>
              <a:t>  Generate responses even when unable to talk to </a:t>
            </a:r>
            <a:br>
              <a:rPr lang="en-US" sz="3600" dirty="0"/>
            </a:br>
            <a:r>
              <a:rPr lang="en-US" sz="3600" dirty="0"/>
              <a:t>    back-end servers (</a:t>
            </a:r>
            <a:r>
              <a:rPr lang="en-US" sz="3600" b="1" dirty="0">
                <a:solidFill>
                  <a:schemeClr val="accent5"/>
                </a:solidFill>
              </a:rPr>
              <a:t>P</a:t>
            </a:r>
            <a:r>
              <a:rPr lang="en-US" sz="3600" b="1" dirty="0"/>
              <a:t>).</a:t>
            </a:r>
            <a:endParaRPr lang="en-US" sz="3600" dirty="0"/>
          </a:p>
        </p:txBody>
      </p:sp>
      <p:sp>
        <p:nvSpPr>
          <p:cNvPr id="4" name="Footer Placeholder 3">
            <a:extLst>
              <a:ext uri="{FF2B5EF4-FFF2-40B4-BE49-F238E27FC236}">
                <a16:creationId xmlns:a16="http://schemas.microsoft.com/office/drawing/2014/main" id="{4C294208-31B8-43E5-BA67-4E68C6309B62}"/>
              </a:ext>
            </a:extLst>
          </p:cNvPr>
          <p:cNvSpPr>
            <a:spLocks noGrp="1"/>
          </p:cNvSpPr>
          <p:nvPr>
            <p:ph type="ftr" sz="quarter" idx="11"/>
          </p:nvPr>
        </p:nvSpPr>
        <p:spPr/>
        <p:txBody>
          <a:bodyPr/>
          <a:lstStyle/>
          <a:p>
            <a:r>
              <a:rPr lang="en-US"/>
              <a:t>http://www.cs.cornell.edu/courses/cs5412/2019sp</a:t>
            </a:r>
          </a:p>
        </p:txBody>
      </p:sp>
      <p:sp>
        <p:nvSpPr>
          <p:cNvPr id="5" name="Slide Number Placeholder 4">
            <a:extLst>
              <a:ext uri="{FF2B5EF4-FFF2-40B4-BE49-F238E27FC236}">
                <a16:creationId xmlns:a16="http://schemas.microsoft.com/office/drawing/2014/main" id="{83A1E162-9455-483A-8C52-FD2EA4C7A030}"/>
              </a:ext>
            </a:extLst>
          </p:cNvPr>
          <p:cNvSpPr>
            <a:spLocks noGrp="1"/>
          </p:cNvSpPr>
          <p:nvPr>
            <p:ph type="sldNum" sz="quarter" idx="12"/>
          </p:nvPr>
        </p:nvSpPr>
        <p:spPr/>
        <p:txBody>
          <a:bodyPr/>
          <a:lstStyle/>
          <a:p>
            <a:fld id="{3C974458-8A97-4835-BF79-1FB6D7856C21}" type="slidenum">
              <a:rPr lang="en-US" smtClean="0"/>
              <a:t>20</a:t>
            </a:fld>
            <a:endParaRPr lang="en-US"/>
          </a:p>
        </p:txBody>
      </p:sp>
      <p:pic>
        <p:nvPicPr>
          <p:cNvPr id="6" name="Picture 5">
            <a:extLst>
              <a:ext uri="{FF2B5EF4-FFF2-40B4-BE49-F238E27FC236}">
                <a16:creationId xmlns:a16="http://schemas.microsoft.com/office/drawing/2014/main" id="{83BCCEDE-71DF-4333-B8FC-8FE8FD678049}"/>
              </a:ext>
            </a:extLst>
          </p:cNvPr>
          <p:cNvPicPr>
            <a:picLocks noChangeAspect="1"/>
          </p:cNvPicPr>
          <p:nvPr/>
        </p:nvPicPr>
        <p:blipFill>
          <a:blip r:embed="rId3"/>
          <a:stretch>
            <a:fillRect/>
          </a:stretch>
        </p:blipFill>
        <p:spPr>
          <a:xfrm>
            <a:off x="9902061" y="159515"/>
            <a:ext cx="1684659" cy="1605980"/>
          </a:xfrm>
          <a:prstGeom prst="rect">
            <a:avLst/>
          </a:prstGeom>
        </p:spPr>
      </p:pic>
    </p:spTree>
    <p:extLst>
      <p:ext uri="{BB962C8B-B14F-4D97-AF65-F5344CB8AC3E}">
        <p14:creationId xmlns:p14="http://schemas.microsoft.com/office/powerpoint/2010/main" val="2634002609"/>
      </p:ext>
    </p:extLst>
  </p:cSld>
  <p:clrMapOvr>
    <a:masterClrMapping/>
  </p:clrMapOvr>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 one tiny nit</a:t>
            </a:r>
          </a:p>
        </p:txBody>
      </p:sp>
      <p:sp>
        <p:nvSpPr>
          <p:cNvPr id="3" name="Content Placeholder 2"/>
          <p:cNvSpPr>
            <a:spLocks noGrp="1"/>
          </p:cNvSpPr>
          <p:nvPr>
            <p:ph idx="1"/>
          </p:nvPr>
        </p:nvSpPr>
        <p:spPr/>
        <p:txBody>
          <a:bodyPr>
            <a:normAutofit/>
          </a:bodyPr>
          <a:lstStyle/>
          <a:p>
            <a:pPr marL="0" indent="0" algn="ctr">
              <a:buNone/>
            </a:pPr>
            <a:r>
              <a:rPr lang="en-US" b="1" dirty="0"/>
              <a:t>The theorem isn’t actually true.  You actually can have all three at once.</a:t>
            </a:r>
          </a:p>
          <a:p>
            <a:endParaRPr lang="en-US" dirty="0"/>
          </a:p>
          <a:p>
            <a:r>
              <a:rPr lang="en-US" dirty="0"/>
              <a:t>How?  As we will see, you need to have a stateful cloud (even the outer tiers), using consistent replication for fault-tolerance and availability.  A Cornell tool called Derecho assists for this.</a:t>
            </a:r>
          </a:p>
          <a:p>
            <a:endParaRPr lang="en-US" dirty="0"/>
          </a:p>
          <a:p>
            <a:r>
              <a:rPr lang="en-US" dirty="0"/>
              <a:t>Call CAP more of a folk theorem: A useful rule of thumb.</a:t>
            </a:r>
          </a:p>
        </p:txBody>
      </p:sp>
      <p:sp>
        <p:nvSpPr>
          <p:cNvPr id="4" name="Footer Placeholder 3"/>
          <p:cNvSpPr>
            <a:spLocks noGrp="1"/>
          </p:cNvSpPr>
          <p:nvPr>
            <p:ph type="ftr" sz="quarter" idx="11"/>
          </p:nvPr>
        </p:nvSpPr>
        <p:spPr/>
        <p:txBody>
          <a:bodyPr/>
          <a:lstStyle/>
          <a:p>
            <a:r>
              <a:rPr lang="en-US"/>
              <a:t>http://www.cs.cornell.edu/courses/cs5412/2020sp</a:t>
            </a:r>
          </a:p>
        </p:txBody>
      </p:sp>
      <p:sp>
        <p:nvSpPr>
          <p:cNvPr id="5" name="Slide Number Placeholder 4"/>
          <p:cNvSpPr>
            <a:spLocks noGrp="1"/>
          </p:cNvSpPr>
          <p:nvPr>
            <p:ph type="sldNum" sz="quarter" idx="12"/>
          </p:nvPr>
        </p:nvSpPr>
        <p:spPr/>
        <p:txBody>
          <a:bodyPr/>
          <a:lstStyle/>
          <a:p>
            <a:fld id="{3C974458-8A97-4835-BF79-1FB6D7856C21}" type="slidenum">
              <a:rPr lang="en-US" smtClean="0"/>
              <a:pPr/>
              <a:t>21</a:t>
            </a:fld>
            <a:endParaRPr lang="en-US"/>
          </a:p>
        </p:txBody>
      </p:sp>
    </p:spTree>
    <p:extLst>
      <p:ext uri="{BB962C8B-B14F-4D97-AF65-F5344CB8AC3E}">
        <p14:creationId xmlns:p14="http://schemas.microsoft.com/office/powerpoint/2010/main" val="4032427612"/>
      </p:ext>
    </p:extLst>
  </p:cSld>
  <p:clrMapOvr>
    <a:masterClrMapping/>
  </p:clrMapOvr>
</p:sld>
</file>

<file path=ppt/slides/slide2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6" name="Picture 5"/>
          <p:cNvPicPr>
            <a:picLocks noChangeAspect="1"/>
          </p:cNvPicPr>
          <p:nvPr/>
        </p:nvPicPr>
        <p:blipFill>
          <a:blip r:embed="rId3">
            <a:duotone>
              <a:prstClr val="black"/>
              <a:schemeClr val="accent5">
                <a:tint val="45000"/>
                <a:satMod val="400000"/>
              </a:schemeClr>
            </a:duotone>
          </a:blip>
          <a:stretch>
            <a:fillRect/>
          </a:stretch>
        </p:blipFill>
        <p:spPr>
          <a:xfrm>
            <a:off x="1713038" y="3363238"/>
            <a:ext cx="1904690" cy="1904690"/>
          </a:xfrm>
          <a:prstGeom prst="rect">
            <a:avLst/>
          </a:prstGeom>
          <a:solidFill>
            <a:srgbClr val="FFFF00"/>
          </a:solidFill>
        </p:spPr>
      </p:pic>
      <p:sp>
        <p:nvSpPr>
          <p:cNvPr id="2" name="Title 1"/>
          <p:cNvSpPr>
            <a:spLocks noGrp="1"/>
          </p:cNvSpPr>
          <p:nvPr>
            <p:ph type="title"/>
          </p:nvPr>
        </p:nvSpPr>
        <p:spPr/>
        <p:txBody>
          <a:bodyPr/>
          <a:lstStyle/>
          <a:p>
            <a:r>
              <a:rPr lang="en-US" dirty="0"/>
              <a:t>BASE Methodology: Goes with CAP</a:t>
            </a:r>
          </a:p>
        </p:txBody>
      </p:sp>
      <p:sp>
        <p:nvSpPr>
          <p:cNvPr id="3" name="Content Placeholder 2"/>
          <p:cNvSpPr>
            <a:spLocks noGrp="1"/>
          </p:cNvSpPr>
          <p:nvPr>
            <p:ph idx="1"/>
          </p:nvPr>
        </p:nvSpPr>
        <p:spPr/>
        <p:txBody>
          <a:bodyPr>
            <a:normAutofit fontScale="92500" lnSpcReduction="20000"/>
          </a:bodyPr>
          <a:lstStyle/>
          <a:p>
            <a:r>
              <a:rPr lang="en-US" sz="3600" dirty="0"/>
              <a:t>Invented at eBay, adopted by Amazon and others</a:t>
            </a:r>
          </a:p>
          <a:p>
            <a:pPr>
              <a:buFont typeface="Wingdings" panose="05000000000000000000" pitchFamily="2" charset="2"/>
              <a:buChar char="Ø"/>
            </a:pPr>
            <a:r>
              <a:rPr lang="en-US" sz="3600" dirty="0"/>
              <a:t>  </a:t>
            </a:r>
            <a:r>
              <a:rPr lang="en-US" sz="3600" b="1" u="sng" dirty="0"/>
              <a:t>B</a:t>
            </a:r>
            <a:r>
              <a:rPr lang="en-US" sz="3600" dirty="0"/>
              <a:t>asic </a:t>
            </a:r>
            <a:r>
              <a:rPr lang="en-US" sz="3600" b="1" u="sng" dirty="0"/>
              <a:t>A</a:t>
            </a:r>
            <a:r>
              <a:rPr lang="en-US" sz="3600" dirty="0"/>
              <a:t>vailability, </a:t>
            </a:r>
            <a:r>
              <a:rPr lang="en-US" sz="3600" b="1" u="sng" dirty="0"/>
              <a:t>S</a:t>
            </a:r>
            <a:r>
              <a:rPr lang="en-US" sz="3600" dirty="0"/>
              <a:t>oft State and </a:t>
            </a:r>
            <a:r>
              <a:rPr lang="en-US" sz="3600" b="1" u="sng" dirty="0"/>
              <a:t>E</a:t>
            </a:r>
            <a:r>
              <a:rPr lang="en-US" sz="3600" dirty="0"/>
              <a:t>ventual Consistency</a:t>
            </a:r>
            <a:br>
              <a:rPr lang="en-US" sz="3600" dirty="0"/>
            </a:br>
            <a:endParaRPr lang="en-US" sz="3600" dirty="0"/>
          </a:p>
          <a:p>
            <a:pPr marL="0" indent="0">
              <a:buNone/>
            </a:pPr>
            <a:r>
              <a:rPr lang="en-US" sz="3600" dirty="0"/>
              <a:t>                              “Use CAP.  It may cause inconsistency.</a:t>
            </a:r>
          </a:p>
          <a:p>
            <a:pPr marL="0" indent="0">
              <a:buNone/>
            </a:pPr>
            <a:endParaRPr lang="en-US" sz="3600" dirty="0"/>
          </a:p>
          <a:p>
            <a:pPr marL="0" indent="0">
              <a:buNone/>
            </a:pPr>
            <a:r>
              <a:rPr lang="en-US" sz="3600" dirty="0"/>
              <a:t>                              Clean up later.”</a:t>
            </a:r>
          </a:p>
          <a:p>
            <a:pPr marL="0" indent="0">
              <a:buNone/>
            </a:pPr>
            <a:r>
              <a:rPr lang="en-US" sz="3600" dirty="0"/>
              <a:t>How BASE works: cache data but don’t worry about cache entries getting stale (hey, they were valid a little while ago).  </a:t>
            </a:r>
          </a:p>
        </p:txBody>
      </p:sp>
      <p:sp>
        <p:nvSpPr>
          <p:cNvPr id="4" name="Footer Placeholder 3"/>
          <p:cNvSpPr>
            <a:spLocks noGrp="1"/>
          </p:cNvSpPr>
          <p:nvPr>
            <p:ph type="ftr" sz="quarter" idx="11"/>
          </p:nvPr>
        </p:nvSpPr>
        <p:spPr/>
        <p:txBody>
          <a:bodyPr/>
          <a:lstStyle/>
          <a:p>
            <a:r>
              <a:rPr lang="en-US"/>
              <a:t>http://www.cs.cornell.edu/courses/cs5412/2019sp</a:t>
            </a:r>
          </a:p>
        </p:txBody>
      </p:sp>
      <p:sp>
        <p:nvSpPr>
          <p:cNvPr id="5" name="Slide Number Placeholder 4"/>
          <p:cNvSpPr>
            <a:spLocks noGrp="1"/>
          </p:cNvSpPr>
          <p:nvPr>
            <p:ph type="sldNum" sz="quarter" idx="12"/>
          </p:nvPr>
        </p:nvSpPr>
        <p:spPr/>
        <p:txBody>
          <a:bodyPr/>
          <a:lstStyle/>
          <a:p>
            <a:fld id="{3C974458-8A97-4835-BF79-1FB6D7856C21}" type="slidenum">
              <a:rPr lang="en-US" smtClean="0"/>
              <a:t>22</a:t>
            </a:fld>
            <a:endParaRPr lang="en-US"/>
          </a:p>
        </p:txBody>
      </p:sp>
      <p:sp>
        <p:nvSpPr>
          <p:cNvPr id="8" name="TextBox 7"/>
          <p:cNvSpPr txBox="1"/>
          <p:nvPr/>
        </p:nvSpPr>
        <p:spPr>
          <a:xfrm>
            <a:off x="9693418" y="1755324"/>
            <a:ext cx="2498582" cy="369332"/>
          </a:xfrm>
          <a:prstGeom prst="rect">
            <a:avLst/>
          </a:prstGeom>
          <a:noFill/>
        </p:spPr>
        <p:txBody>
          <a:bodyPr wrap="square" rtlCol="0">
            <a:spAutoFit/>
          </a:bodyPr>
          <a:lstStyle/>
          <a:p>
            <a:pPr algn="ctr"/>
            <a:r>
              <a:rPr lang="en-US" i="1" dirty="0"/>
              <a:t>BASE </a:t>
            </a:r>
            <a:r>
              <a:rPr lang="en-US" i="1" dirty="0">
                <a:sym typeface="Symbol" panose="05050102010706020507" pitchFamily="18" charset="2"/>
              </a:rPr>
              <a:t></a:t>
            </a:r>
            <a:r>
              <a:rPr lang="en-US" i="1" dirty="0"/>
              <a:t> “CAP in practice”</a:t>
            </a:r>
          </a:p>
        </p:txBody>
      </p:sp>
      <p:pic>
        <p:nvPicPr>
          <p:cNvPr id="9" name="Picture 8">
            <a:extLst>
              <a:ext uri="{FF2B5EF4-FFF2-40B4-BE49-F238E27FC236}">
                <a16:creationId xmlns:a16="http://schemas.microsoft.com/office/drawing/2014/main" id="{83BCCEDE-71DF-4333-B8FC-8FE8FD678049}"/>
              </a:ext>
            </a:extLst>
          </p:cNvPr>
          <p:cNvPicPr>
            <a:picLocks noChangeAspect="1"/>
          </p:cNvPicPr>
          <p:nvPr/>
        </p:nvPicPr>
        <p:blipFill>
          <a:blip r:embed="rId4"/>
          <a:stretch>
            <a:fillRect/>
          </a:stretch>
        </p:blipFill>
        <p:spPr>
          <a:xfrm>
            <a:off x="10309022" y="149344"/>
            <a:ext cx="1684659" cy="1605980"/>
          </a:xfrm>
          <a:prstGeom prst="rect">
            <a:avLst/>
          </a:prstGeom>
        </p:spPr>
      </p:pic>
    </p:spTree>
    <p:extLst>
      <p:ext uri="{BB962C8B-B14F-4D97-AF65-F5344CB8AC3E}">
        <p14:creationId xmlns:p14="http://schemas.microsoft.com/office/powerpoint/2010/main" val="2765602664"/>
      </p:ext>
    </p:extLst>
  </p:cSld>
  <p:clrMapOvr>
    <a:masterClrMapping/>
  </p:clrMapOvr>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14" presetClass="entr" presetSubtype="10" fill="hold" nodeType="afterEffect">
                                  <p:stCondLst>
                                    <p:cond delay="3000"/>
                                  </p:stCondLst>
                                  <p:childTnLst>
                                    <p:set>
                                      <p:cBhvr>
                                        <p:cTn id="6" dur="1" fill="hold">
                                          <p:stCondLst>
                                            <p:cond delay="0"/>
                                          </p:stCondLst>
                                        </p:cTn>
                                        <p:tgtEl>
                                          <p:spTgt spid="6"/>
                                        </p:tgtEl>
                                        <p:attrNameLst>
                                          <p:attrName>style.visibility</p:attrName>
                                        </p:attrNameLst>
                                      </p:cBhvr>
                                      <p:to>
                                        <p:strVal val="visible"/>
                                      </p:to>
                                    </p:set>
                                    <p:animEffect transition="in" filter="randombar(horizontal)">
                                      <p:cBhvr>
                                        <p:cTn id="7" dur="500"/>
                                        <p:tgtEl>
                                          <p:spTgt spid="6"/>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2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Today’s Cloud is a CAP+BASE “world”</a:t>
            </a:r>
          </a:p>
        </p:txBody>
      </p:sp>
      <p:sp>
        <p:nvSpPr>
          <p:cNvPr id="3" name="Content Placeholder 2"/>
          <p:cNvSpPr>
            <a:spLocks noGrp="1"/>
          </p:cNvSpPr>
          <p:nvPr>
            <p:ph idx="1"/>
          </p:nvPr>
        </p:nvSpPr>
        <p:spPr>
          <a:xfrm>
            <a:off x="905608" y="2435290"/>
            <a:ext cx="10905392" cy="3874070"/>
          </a:xfrm>
        </p:spPr>
        <p:txBody>
          <a:bodyPr>
            <a:normAutofit/>
          </a:bodyPr>
          <a:lstStyle/>
          <a:p>
            <a:r>
              <a:rPr lang="en-US" dirty="0"/>
              <a:t>By and large, cloud systems manage with stale data / weak consistency.  </a:t>
            </a:r>
          </a:p>
          <a:p>
            <a:br>
              <a:rPr lang="en-US" dirty="0"/>
            </a:br>
            <a:r>
              <a:rPr lang="en-US" dirty="0"/>
              <a:t>Most applications are read-only and are fine with slightly stale data.</a:t>
            </a:r>
          </a:p>
          <a:p>
            <a:endParaRPr lang="en-US" dirty="0"/>
          </a:p>
          <a:p>
            <a:r>
              <a:rPr lang="en-US" dirty="0"/>
              <a:t>In IoT, though, this will change.  When we look at IoT we will need more.</a:t>
            </a:r>
          </a:p>
        </p:txBody>
      </p:sp>
      <p:sp>
        <p:nvSpPr>
          <p:cNvPr id="4" name="Footer Placeholder 3"/>
          <p:cNvSpPr>
            <a:spLocks noGrp="1"/>
          </p:cNvSpPr>
          <p:nvPr>
            <p:ph type="ftr" sz="quarter" idx="11"/>
          </p:nvPr>
        </p:nvSpPr>
        <p:spPr/>
        <p:txBody>
          <a:bodyPr/>
          <a:lstStyle/>
          <a:p>
            <a:r>
              <a:rPr lang="en-US"/>
              <a:t>http://www.cs.cornell.edu/courses/cs5412/2019sp</a:t>
            </a:r>
          </a:p>
        </p:txBody>
      </p:sp>
      <p:sp>
        <p:nvSpPr>
          <p:cNvPr id="5" name="Slide Number Placeholder 4"/>
          <p:cNvSpPr>
            <a:spLocks noGrp="1"/>
          </p:cNvSpPr>
          <p:nvPr>
            <p:ph type="sldNum" sz="quarter" idx="12"/>
          </p:nvPr>
        </p:nvSpPr>
        <p:spPr/>
        <p:txBody>
          <a:bodyPr/>
          <a:lstStyle/>
          <a:p>
            <a:fld id="{3C974458-8A97-4835-BF79-1FB6D7856C21}" type="slidenum">
              <a:rPr lang="en-US" smtClean="0"/>
              <a:t>23</a:t>
            </a:fld>
            <a:endParaRPr lang="en-US"/>
          </a:p>
        </p:txBody>
      </p:sp>
    </p:spTree>
    <p:extLst>
      <p:ext uri="{BB962C8B-B14F-4D97-AF65-F5344CB8AC3E}">
        <p14:creationId xmlns:p14="http://schemas.microsoft.com/office/powerpoint/2010/main" val="1474383081"/>
      </p:ext>
    </p:extLst>
  </p:cSld>
  <p:clrMapOvr>
    <a:masterClrMapping/>
  </p:clrMapOvr>
</p:sld>
</file>

<file path=ppt/slides/slide2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p>
            <a:r>
              <a:rPr lang="en-US" dirty="0"/>
              <a:t>A stateless service is just a pool of stateless programs</a:t>
            </a:r>
          </a:p>
        </p:txBody>
      </p:sp>
      <p:sp>
        <p:nvSpPr>
          <p:cNvPr id="3" name="Content Placeholder 2"/>
          <p:cNvSpPr>
            <a:spLocks noGrp="1"/>
          </p:cNvSpPr>
          <p:nvPr>
            <p:ph idx="1"/>
          </p:nvPr>
        </p:nvSpPr>
        <p:spPr>
          <a:xfrm>
            <a:off x="1024128" y="2286000"/>
            <a:ext cx="11077676" cy="4023360"/>
          </a:xfrm>
        </p:spPr>
        <p:txBody>
          <a:bodyPr>
            <a:normAutofit/>
          </a:bodyPr>
          <a:lstStyle/>
          <a:p>
            <a:pPr>
              <a:buFont typeface="Wingdings" panose="05000000000000000000" pitchFamily="2" charset="2"/>
              <a:buChar char="Ø"/>
            </a:pPr>
            <a:r>
              <a:rPr lang="en-US" dirty="0"/>
              <a:t>  You upload a program, and the configuration data and parameter files.</a:t>
            </a:r>
          </a:p>
          <a:p>
            <a:pPr>
              <a:buFont typeface="Wingdings" panose="05000000000000000000" pitchFamily="2" charset="2"/>
              <a:buChar char="Ø"/>
            </a:pPr>
            <a:r>
              <a:rPr lang="en-US" dirty="0"/>
              <a:t>  You tell the cloud App Service how many instances to launch and when</a:t>
            </a:r>
            <a:br>
              <a:rPr lang="en-US" dirty="0"/>
            </a:br>
            <a:r>
              <a:rPr lang="en-US" dirty="0"/>
              <a:t>    to adjust the pool size.  It knows how to monitor the request queue.</a:t>
            </a:r>
          </a:p>
          <a:p>
            <a:pPr>
              <a:buFont typeface="Wingdings" panose="05000000000000000000" pitchFamily="2" charset="2"/>
              <a:buChar char="Ø"/>
            </a:pPr>
            <a:r>
              <a:rPr lang="en-US" dirty="0"/>
              <a:t>  The App Service will dynamically launch or kill your servers as needed.</a:t>
            </a:r>
          </a:p>
          <a:p>
            <a:pPr marL="0" indent="0">
              <a:buNone/>
            </a:pPr>
            <a:endParaRPr lang="en-US" dirty="0"/>
          </a:p>
          <a:p>
            <a:pPr marL="0" indent="0">
              <a:buNone/>
            </a:pPr>
            <a:r>
              <a:rPr lang="en-US" dirty="0"/>
              <a:t>It manages a collection of computers on which these servers can be launched</a:t>
            </a:r>
          </a:p>
        </p:txBody>
      </p:sp>
      <p:sp>
        <p:nvSpPr>
          <p:cNvPr id="4" name="Footer Placeholder 3"/>
          <p:cNvSpPr>
            <a:spLocks noGrp="1"/>
          </p:cNvSpPr>
          <p:nvPr>
            <p:ph type="ftr" sz="quarter" idx="11"/>
          </p:nvPr>
        </p:nvSpPr>
        <p:spPr/>
        <p:txBody>
          <a:bodyPr/>
          <a:lstStyle/>
          <a:p>
            <a:r>
              <a:rPr lang="en-US"/>
              <a:t>http://www.cs.cornell.edu/courses/cs5412/2020sp</a:t>
            </a:r>
          </a:p>
        </p:txBody>
      </p:sp>
      <p:sp>
        <p:nvSpPr>
          <p:cNvPr id="5" name="Slide Number Placeholder 4"/>
          <p:cNvSpPr>
            <a:spLocks noGrp="1"/>
          </p:cNvSpPr>
          <p:nvPr>
            <p:ph type="sldNum" sz="quarter" idx="12"/>
          </p:nvPr>
        </p:nvSpPr>
        <p:spPr/>
        <p:txBody>
          <a:bodyPr/>
          <a:lstStyle/>
          <a:p>
            <a:fld id="{3C974458-8A97-4835-BF79-1FB6D7856C21}" type="slidenum">
              <a:rPr lang="en-US" smtClean="0"/>
              <a:t>24</a:t>
            </a:fld>
            <a:endParaRPr lang="en-US"/>
          </a:p>
        </p:txBody>
      </p:sp>
    </p:spTree>
    <p:extLst>
      <p:ext uri="{BB962C8B-B14F-4D97-AF65-F5344CB8AC3E}">
        <p14:creationId xmlns:p14="http://schemas.microsoft.com/office/powerpoint/2010/main" val="622214723"/>
      </p:ext>
    </p:extLst>
  </p:cSld>
  <p:clrMapOvr>
    <a:masterClrMapping/>
  </p:clrMapOvr>
</p:sld>
</file>

<file path=ppt/slides/slide2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But installing programs is tricky!</a:t>
            </a:r>
          </a:p>
        </p:txBody>
      </p:sp>
      <p:sp>
        <p:nvSpPr>
          <p:cNvPr id="3" name="Content Placeholder 2"/>
          <p:cNvSpPr>
            <a:spLocks noGrp="1"/>
          </p:cNvSpPr>
          <p:nvPr>
            <p:ph idx="1"/>
          </p:nvPr>
        </p:nvSpPr>
        <p:spPr/>
        <p:txBody>
          <a:bodyPr/>
          <a:lstStyle/>
          <a:p>
            <a:r>
              <a:rPr lang="en-US" dirty="0"/>
              <a:t>Often, even if you don’t think of it, a program has a lot of </a:t>
            </a:r>
            <a:r>
              <a:rPr lang="en-US" i="1" dirty="0"/>
              <a:t>dependencies.</a:t>
            </a:r>
            <a:endParaRPr lang="en-US" dirty="0"/>
          </a:p>
          <a:p>
            <a:pPr>
              <a:buFont typeface="Wingdings" panose="05000000000000000000" pitchFamily="2" charset="2"/>
              <a:buChar char="Ø"/>
            </a:pPr>
            <a:r>
              <a:rPr lang="en-US" dirty="0"/>
              <a:t>  The runtime system of the programming language you picked.</a:t>
            </a:r>
          </a:p>
          <a:p>
            <a:pPr>
              <a:buFont typeface="Wingdings" panose="05000000000000000000" pitchFamily="2" charset="2"/>
              <a:buChar char="Ø"/>
            </a:pPr>
            <a:r>
              <a:rPr lang="en-US" dirty="0"/>
              <a:t>  Other specialized libraries you may have downloaded and used.</a:t>
            </a:r>
          </a:p>
          <a:p>
            <a:pPr>
              <a:buFont typeface="Wingdings" panose="05000000000000000000" pitchFamily="2" charset="2"/>
              <a:buChar char="Ø"/>
            </a:pPr>
            <a:r>
              <a:rPr lang="en-US" dirty="0"/>
              <a:t>  You may have trained a machine-learned model, and the program</a:t>
            </a:r>
            <a:br>
              <a:rPr lang="en-US" dirty="0"/>
            </a:br>
            <a:r>
              <a:rPr lang="en-US" dirty="0"/>
              <a:t>    might need the model, the </a:t>
            </a:r>
            <a:r>
              <a:rPr lang="en-US" dirty="0" err="1"/>
              <a:t>hyperparameters</a:t>
            </a:r>
            <a:r>
              <a:rPr lang="en-US" dirty="0"/>
              <a:t>, and the trained parameter </a:t>
            </a:r>
            <a:br>
              <a:rPr lang="en-US" dirty="0"/>
            </a:br>
            <a:r>
              <a:rPr lang="en-US" dirty="0"/>
              <a:t>    set to operate correctly.</a:t>
            </a:r>
          </a:p>
          <a:p>
            <a:pPr>
              <a:buFont typeface="Wingdings" panose="05000000000000000000" pitchFamily="2" charset="2"/>
              <a:buChar char="Ø"/>
            </a:pPr>
            <a:r>
              <a:rPr lang="en-US" dirty="0"/>
              <a:t>  The program may only be able to run if other </a:t>
            </a:r>
            <a:r>
              <a:rPr lang="en-US" dirty="0">
                <a:sym typeface="Symbol" panose="05050102010706020507" pitchFamily="18" charset="2"/>
              </a:rPr>
              <a:t>-Services on which it</a:t>
            </a:r>
            <a:br>
              <a:rPr lang="en-US" dirty="0">
                <a:sym typeface="Symbol" panose="05050102010706020507" pitchFamily="18" charset="2"/>
              </a:rPr>
            </a:br>
            <a:r>
              <a:rPr lang="en-US" dirty="0">
                <a:sym typeface="Symbol" panose="05050102010706020507" pitchFamily="18" charset="2"/>
              </a:rPr>
              <a:t>    depends are already running.  We call these </a:t>
            </a:r>
            <a:r>
              <a:rPr lang="en-US" i="1" dirty="0">
                <a:sym typeface="Symbol" panose="05050102010706020507" pitchFamily="18" charset="2"/>
              </a:rPr>
              <a:t>bindings</a:t>
            </a:r>
            <a:r>
              <a:rPr lang="en-US" dirty="0">
                <a:sym typeface="Symbol" panose="05050102010706020507" pitchFamily="18" charset="2"/>
              </a:rPr>
              <a:t>.</a:t>
            </a:r>
            <a:endParaRPr lang="en-US" dirty="0"/>
          </a:p>
        </p:txBody>
      </p:sp>
      <p:sp>
        <p:nvSpPr>
          <p:cNvPr id="4" name="Footer Placeholder 3"/>
          <p:cNvSpPr>
            <a:spLocks noGrp="1"/>
          </p:cNvSpPr>
          <p:nvPr>
            <p:ph type="ftr" sz="quarter" idx="11"/>
          </p:nvPr>
        </p:nvSpPr>
        <p:spPr/>
        <p:txBody>
          <a:bodyPr/>
          <a:lstStyle/>
          <a:p>
            <a:r>
              <a:rPr lang="en-US"/>
              <a:t>http://www.cs.cornell.edu/courses/cs5412/2020sp</a:t>
            </a:r>
          </a:p>
        </p:txBody>
      </p:sp>
      <p:sp>
        <p:nvSpPr>
          <p:cNvPr id="5" name="Slide Number Placeholder 4"/>
          <p:cNvSpPr>
            <a:spLocks noGrp="1"/>
          </p:cNvSpPr>
          <p:nvPr>
            <p:ph type="sldNum" sz="quarter" idx="12"/>
          </p:nvPr>
        </p:nvSpPr>
        <p:spPr/>
        <p:txBody>
          <a:bodyPr/>
          <a:lstStyle/>
          <a:p>
            <a:fld id="{3C974458-8A97-4835-BF79-1FB6D7856C21}" type="slidenum">
              <a:rPr lang="en-US" smtClean="0"/>
              <a:t>25</a:t>
            </a:fld>
            <a:endParaRPr lang="en-US"/>
          </a:p>
        </p:txBody>
      </p:sp>
    </p:spTree>
    <p:extLst>
      <p:ext uri="{BB962C8B-B14F-4D97-AF65-F5344CB8AC3E}">
        <p14:creationId xmlns:p14="http://schemas.microsoft.com/office/powerpoint/2010/main" val="510862739"/>
      </p:ext>
    </p:extLst>
  </p:cSld>
  <p:clrMapOvr>
    <a:masterClrMapping/>
  </p:clrMapOvr>
</p:sld>
</file>

<file path=ppt/slides/slide2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Why does this pose a problem?</a:t>
            </a:r>
          </a:p>
        </p:txBody>
      </p:sp>
      <p:sp>
        <p:nvSpPr>
          <p:cNvPr id="3" name="Content Placeholder 2"/>
          <p:cNvSpPr>
            <a:spLocks noGrp="1"/>
          </p:cNvSpPr>
          <p:nvPr>
            <p:ph idx="1"/>
          </p:nvPr>
        </p:nvSpPr>
        <p:spPr/>
        <p:txBody>
          <a:bodyPr>
            <a:normAutofit fontScale="92500" lnSpcReduction="10000"/>
          </a:bodyPr>
          <a:lstStyle/>
          <a:p>
            <a:r>
              <a:rPr lang="en-US" dirty="0"/>
              <a:t>It means that our App Service will be managing some pool of </a:t>
            </a:r>
            <a:r>
              <a:rPr lang="en-US" dirty="0">
                <a:sym typeface="Symbol" panose="05050102010706020507" pitchFamily="18" charset="2"/>
              </a:rPr>
              <a:t>Services.  It needs to launch 5 more instances of “</a:t>
            </a:r>
            <a:r>
              <a:rPr lang="en-US" dirty="0" err="1">
                <a:sym typeface="Symbol" panose="05050102010706020507" pitchFamily="18" charset="2"/>
              </a:rPr>
              <a:t>myService</a:t>
            </a:r>
            <a:r>
              <a:rPr lang="en-US" dirty="0">
                <a:sym typeface="Symbol" panose="05050102010706020507" pitchFamily="18" charset="2"/>
              </a:rPr>
              <a:t>” (the one you wrote)</a:t>
            </a:r>
          </a:p>
          <a:p>
            <a:pPr>
              <a:buFont typeface="Wingdings" panose="05000000000000000000" pitchFamily="2" charset="2"/>
              <a:buChar char="Ø"/>
            </a:pPr>
            <a:r>
              <a:rPr lang="en-US" dirty="0">
                <a:sym typeface="Symbol" panose="05050102010706020507" pitchFamily="18" charset="2"/>
              </a:rPr>
              <a:t>  It has to first pick 5 suitable servers (enough memory, maybe they need</a:t>
            </a:r>
            <a:br>
              <a:rPr lang="en-US" dirty="0">
                <a:sym typeface="Symbol" panose="05050102010706020507" pitchFamily="18" charset="2"/>
              </a:rPr>
            </a:br>
            <a:r>
              <a:rPr lang="en-US" dirty="0">
                <a:sym typeface="Symbol" panose="05050102010706020507" pitchFamily="18" charset="2"/>
              </a:rPr>
              <a:t>    accelerators, maybe they have to be on machines that don’t share the</a:t>
            </a:r>
            <a:br>
              <a:rPr lang="en-US" dirty="0">
                <a:sym typeface="Symbol" panose="05050102010706020507" pitchFamily="18" charset="2"/>
              </a:rPr>
            </a:br>
            <a:r>
              <a:rPr lang="en-US" dirty="0">
                <a:sym typeface="Symbol" panose="05050102010706020507" pitchFamily="18" charset="2"/>
              </a:rPr>
              <a:t>    same power supply…)</a:t>
            </a:r>
          </a:p>
          <a:p>
            <a:pPr>
              <a:buFont typeface="Wingdings" panose="05000000000000000000" pitchFamily="2" charset="2"/>
              <a:buChar char="Ø"/>
            </a:pPr>
            <a:r>
              <a:rPr lang="en-US" dirty="0">
                <a:sym typeface="Symbol" panose="05050102010706020507" pitchFamily="18" charset="2"/>
              </a:rPr>
              <a:t>  It has to copy your program and these dependencies to it.</a:t>
            </a:r>
          </a:p>
          <a:p>
            <a:pPr>
              <a:buFont typeface="Wingdings" panose="05000000000000000000" pitchFamily="2" charset="2"/>
              <a:buChar char="Ø"/>
            </a:pPr>
            <a:r>
              <a:rPr lang="en-US" dirty="0">
                <a:sym typeface="Symbol" panose="05050102010706020507" pitchFamily="18" charset="2"/>
              </a:rPr>
              <a:t>  It has to verify that the bindings don’t require launching additional</a:t>
            </a:r>
            <a:br>
              <a:rPr lang="en-US" dirty="0">
                <a:sym typeface="Symbol" panose="05050102010706020507" pitchFamily="18" charset="2"/>
              </a:rPr>
            </a:br>
            <a:r>
              <a:rPr lang="en-US" dirty="0">
                <a:sym typeface="Symbol" panose="05050102010706020507" pitchFamily="18" charset="2"/>
              </a:rPr>
              <a:t>    Services, and launch them if needed.</a:t>
            </a:r>
          </a:p>
          <a:p>
            <a:pPr>
              <a:buFont typeface="Wingdings" panose="05000000000000000000" pitchFamily="2" charset="2"/>
              <a:buChar char="Ø"/>
            </a:pPr>
            <a:r>
              <a:rPr lang="en-US" dirty="0">
                <a:sym typeface="Symbol" panose="05050102010706020507" pitchFamily="18" charset="2"/>
              </a:rPr>
              <a:t>  Now it can start your program – your servers – by launching your code</a:t>
            </a:r>
            <a:br>
              <a:rPr lang="en-US" dirty="0">
                <a:sym typeface="Symbol" panose="05050102010706020507" pitchFamily="18" charset="2"/>
              </a:rPr>
            </a:br>
            <a:r>
              <a:rPr lang="en-US" dirty="0">
                <a:sym typeface="Symbol" panose="05050102010706020507" pitchFamily="18" charset="2"/>
              </a:rPr>
              <a:t>    with any arguments you told it to pass in.</a:t>
            </a:r>
            <a:endParaRPr lang="en-US" dirty="0"/>
          </a:p>
        </p:txBody>
      </p:sp>
      <p:sp>
        <p:nvSpPr>
          <p:cNvPr id="4" name="Footer Placeholder 3"/>
          <p:cNvSpPr>
            <a:spLocks noGrp="1"/>
          </p:cNvSpPr>
          <p:nvPr>
            <p:ph type="ftr" sz="quarter" idx="11"/>
          </p:nvPr>
        </p:nvSpPr>
        <p:spPr/>
        <p:txBody>
          <a:bodyPr/>
          <a:lstStyle/>
          <a:p>
            <a:r>
              <a:rPr lang="en-US"/>
              <a:t>http://www.cs.cornell.edu/courses/cs5412/2020sp</a:t>
            </a:r>
          </a:p>
        </p:txBody>
      </p:sp>
      <p:sp>
        <p:nvSpPr>
          <p:cNvPr id="5" name="Slide Number Placeholder 4"/>
          <p:cNvSpPr>
            <a:spLocks noGrp="1"/>
          </p:cNvSpPr>
          <p:nvPr>
            <p:ph type="sldNum" sz="quarter" idx="12"/>
          </p:nvPr>
        </p:nvSpPr>
        <p:spPr/>
        <p:txBody>
          <a:bodyPr/>
          <a:lstStyle/>
          <a:p>
            <a:fld id="{3C974458-8A97-4835-BF79-1FB6D7856C21}" type="slidenum">
              <a:rPr lang="en-US" smtClean="0"/>
              <a:t>26</a:t>
            </a:fld>
            <a:endParaRPr lang="en-US"/>
          </a:p>
        </p:txBody>
      </p:sp>
    </p:spTree>
    <p:extLst>
      <p:ext uri="{BB962C8B-B14F-4D97-AF65-F5344CB8AC3E}">
        <p14:creationId xmlns:p14="http://schemas.microsoft.com/office/powerpoint/2010/main" val="3702382491"/>
      </p:ext>
    </p:extLst>
  </p:cSld>
  <p:clrMapOvr>
    <a:masterClrMapping/>
  </p:clrMapOvr>
</p:sld>
</file>

<file path=ppt/slides/slide2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Issues that arise</a:t>
            </a:r>
          </a:p>
        </p:txBody>
      </p:sp>
      <p:sp>
        <p:nvSpPr>
          <p:cNvPr id="3" name="Content Placeholder 2"/>
          <p:cNvSpPr>
            <a:spLocks noGrp="1"/>
          </p:cNvSpPr>
          <p:nvPr>
            <p:ph idx="1"/>
          </p:nvPr>
        </p:nvSpPr>
        <p:spPr/>
        <p:txBody>
          <a:bodyPr/>
          <a:lstStyle/>
          <a:p>
            <a:r>
              <a:rPr lang="en-US" dirty="0"/>
              <a:t>How do we “tell” all of this to the App Service?</a:t>
            </a:r>
          </a:p>
          <a:p>
            <a:pPr>
              <a:buFont typeface="Wingdings" panose="05000000000000000000" pitchFamily="2" charset="2"/>
              <a:buChar char="Ø"/>
            </a:pPr>
            <a:r>
              <a:rPr lang="en-US" dirty="0"/>
              <a:t>  You use a little configuration management application.  It outputs a file</a:t>
            </a:r>
            <a:br>
              <a:rPr lang="en-US" dirty="0"/>
            </a:br>
            <a:r>
              <a:rPr lang="en-US" dirty="0"/>
              <a:t>    in a format called JSON, and you can later tweak that file.</a:t>
            </a:r>
          </a:p>
          <a:p>
            <a:pPr>
              <a:buFont typeface="Wingdings" panose="05000000000000000000" pitchFamily="2" charset="2"/>
              <a:buChar char="Ø"/>
            </a:pPr>
            <a:r>
              <a:rPr lang="en-US" dirty="0"/>
              <a:t>  All of the things the App Service needs to know go in the file.</a:t>
            </a:r>
          </a:p>
          <a:p>
            <a:pPr>
              <a:buFont typeface="Wingdings" panose="05000000000000000000" pitchFamily="2" charset="2"/>
              <a:buChar char="Ø"/>
            </a:pPr>
            <a:r>
              <a:rPr lang="en-US" dirty="0"/>
              <a:t>  At the same time, it needs to bundle your program up in a convenient </a:t>
            </a:r>
            <a:br>
              <a:rPr lang="en-US" dirty="0"/>
            </a:br>
            <a:r>
              <a:rPr lang="en-US" dirty="0"/>
              <a:t>    form for copying to a machine, and installing.</a:t>
            </a:r>
          </a:p>
        </p:txBody>
      </p:sp>
      <p:sp>
        <p:nvSpPr>
          <p:cNvPr id="4" name="Footer Placeholder 3"/>
          <p:cNvSpPr>
            <a:spLocks noGrp="1"/>
          </p:cNvSpPr>
          <p:nvPr>
            <p:ph type="ftr" sz="quarter" idx="11"/>
          </p:nvPr>
        </p:nvSpPr>
        <p:spPr/>
        <p:txBody>
          <a:bodyPr/>
          <a:lstStyle/>
          <a:p>
            <a:r>
              <a:rPr lang="en-US"/>
              <a:t>http://www.cs.cornell.edu/courses/cs5412/2020sp</a:t>
            </a:r>
          </a:p>
        </p:txBody>
      </p:sp>
      <p:sp>
        <p:nvSpPr>
          <p:cNvPr id="5" name="Slide Number Placeholder 4"/>
          <p:cNvSpPr>
            <a:spLocks noGrp="1"/>
          </p:cNvSpPr>
          <p:nvPr>
            <p:ph type="sldNum" sz="quarter" idx="12"/>
          </p:nvPr>
        </p:nvSpPr>
        <p:spPr/>
        <p:txBody>
          <a:bodyPr/>
          <a:lstStyle/>
          <a:p>
            <a:fld id="{3C974458-8A97-4835-BF79-1FB6D7856C21}" type="slidenum">
              <a:rPr lang="en-US" smtClean="0"/>
              <a:t>27</a:t>
            </a:fld>
            <a:endParaRPr lang="en-US"/>
          </a:p>
        </p:txBody>
      </p:sp>
    </p:spTree>
    <p:extLst>
      <p:ext uri="{BB962C8B-B14F-4D97-AF65-F5344CB8AC3E}">
        <p14:creationId xmlns:p14="http://schemas.microsoft.com/office/powerpoint/2010/main" val="3986157555"/>
      </p:ext>
    </p:extLst>
  </p:cSld>
  <p:clrMapOvr>
    <a:masterClrMapping/>
  </p:clrMapOvr>
</p:sld>
</file>

<file path=ppt/slides/slide2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Issues that arise</a:t>
            </a:r>
          </a:p>
        </p:txBody>
      </p:sp>
      <p:sp>
        <p:nvSpPr>
          <p:cNvPr id="3" name="Content Placeholder 2"/>
          <p:cNvSpPr>
            <a:spLocks noGrp="1"/>
          </p:cNvSpPr>
          <p:nvPr>
            <p:ph idx="1"/>
          </p:nvPr>
        </p:nvSpPr>
        <p:spPr/>
        <p:txBody>
          <a:bodyPr/>
          <a:lstStyle/>
          <a:p>
            <a:r>
              <a:rPr lang="en-US" dirty="0"/>
              <a:t>There are dozens of popular versions of Linux, plus different revision levels of everything.  You can’t necessarily run a program that was built on Ubuntu Bionic Beaver (18.04) on a machine running CentOS 6.10</a:t>
            </a:r>
          </a:p>
          <a:p>
            <a:endParaRPr lang="en-US" dirty="0"/>
          </a:p>
          <a:p>
            <a:r>
              <a:rPr lang="en-US" dirty="0"/>
              <a:t>Package installation isn’t always trivial and might require some kind of licensing.   Sometimes you need to rerun the install script.</a:t>
            </a:r>
          </a:p>
          <a:p>
            <a:endParaRPr lang="en-US" dirty="0"/>
          </a:p>
          <a:p>
            <a:r>
              <a:rPr lang="en-US" dirty="0"/>
              <a:t>Even installing the “most current” release isn’t automatically a safe choice!</a:t>
            </a:r>
          </a:p>
        </p:txBody>
      </p:sp>
      <p:sp>
        <p:nvSpPr>
          <p:cNvPr id="4" name="Footer Placeholder 3"/>
          <p:cNvSpPr>
            <a:spLocks noGrp="1"/>
          </p:cNvSpPr>
          <p:nvPr>
            <p:ph type="ftr" sz="quarter" idx="11"/>
          </p:nvPr>
        </p:nvSpPr>
        <p:spPr/>
        <p:txBody>
          <a:bodyPr/>
          <a:lstStyle/>
          <a:p>
            <a:r>
              <a:rPr lang="en-US"/>
              <a:t>http://www.cs.cornell.edu/courses/cs5412/2020sp</a:t>
            </a:r>
          </a:p>
        </p:txBody>
      </p:sp>
      <p:sp>
        <p:nvSpPr>
          <p:cNvPr id="5" name="Slide Number Placeholder 4"/>
          <p:cNvSpPr>
            <a:spLocks noGrp="1"/>
          </p:cNvSpPr>
          <p:nvPr>
            <p:ph type="sldNum" sz="quarter" idx="12"/>
          </p:nvPr>
        </p:nvSpPr>
        <p:spPr/>
        <p:txBody>
          <a:bodyPr/>
          <a:lstStyle/>
          <a:p>
            <a:fld id="{3C974458-8A97-4835-BF79-1FB6D7856C21}" type="slidenum">
              <a:rPr lang="en-US" smtClean="0"/>
              <a:t>28</a:t>
            </a:fld>
            <a:endParaRPr lang="en-US"/>
          </a:p>
        </p:txBody>
      </p:sp>
    </p:spTree>
    <p:extLst>
      <p:ext uri="{BB962C8B-B14F-4D97-AF65-F5344CB8AC3E}">
        <p14:creationId xmlns:p14="http://schemas.microsoft.com/office/powerpoint/2010/main" val="3243396153"/>
      </p:ext>
    </p:extLst>
  </p:cSld>
  <p:clrMapOvr>
    <a:masterClrMapping/>
  </p:clrMapOvr>
</p:sld>
</file>

<file path=ppt/slides/slide2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So, how can we package a program and the things it depends on?</a:t>
            </a:r>
          </a:p>
        </p:txBody>
      </p:sp>
      <p:sp>
        <p:nvSpPr>
          <p:cNvPr id="3" name="Content Placeholder 2"/>
          <p:cNvSpPr>
            <a:spLocks noGrp="1"/>
          </p:cNvSpPr>
          <p:nvPr>
            <p:ph idx="1"/>
          </p:nvPr>
        </p:nvSpPr>
        <p:spPr/>
        <p:txBody>
          <a:bodyPr>
            <a:normAutofit fontScale="92500"/>
          </a:bodyPr>
          <a:lstStyle/>
          <a:p>
            <a:r>
              <a:rPr lang="en-US" dirty="0"/>
              <a:t>A common approach, in the early days, was to use a </a:t>
            </a:r>
            <a:r>
              <a:rPr lang="en-US" i="1" dirty="0"/>
              <a:t>virtual machine</a:t>
            </a:r>
            <a:r>
              <a:rPr lang="en-US" dirty="0"/>
              <a:t>.</a:t>
            </a:r>
          </a:p>
          <a:p>
            <a:endParaRPr lang="en-US" dirty="0"/>
          </a:p>
          <a:p>
            <a:r>
              <a:rPr lang="en-US" dirty="0"/>
              <a:t>This is a technology for making a snapshot of a computer system, as a single file, and then later running the snapshot on some other computer, perhaps one that doesn’t even normally support that same operating system.  A VM </a:t>
            </a:r>
            <a:r>
              <a:rPr lang="en-US" i="1" dirty="0"/>
              <a:t>Microkernel</a:t>
            </a:r>
            <a:r>
              <a:rPr lang="en-US" dirty="0"/>
              <a:t> or </a:t>
            </a:r>
            <a:r>
              <a:rPr lang="en-US" i="1" dirty="0"/>
              <a:t>Hypervisor</a:t>
            </a:r>
            <a:r>
              <a:rPr lang="en-US" dirty="0"/>
              <a:t> translates VM requests to whatever the actual computer supports.</a:t>
            </a:r>
          </a:p>
          <a:p>
            <a:endParaRPr lang="en-US" dirty="0"/>
          </a:p>
          <a:p>
            <a:r>
              <a:rPr lang="en-US" dirty="0"/>
              <a:t>In the early days, the main goal was back-compatibility for versions and for operating systems.</a:t>
            </a:r>
          </a:p>
        </p:txBody>
      </p:sp>
      <p:sp>
        <p:nvSpPr>
          <p:cNvPr id="4" name="Footer Placeholder 3"/>
          <p:cNvSpPr>
            <a:spLocks noGrp="1"/>
          </p:cNvSpPr>
          <p:nvPr>
            <p:ph type="ftr" sz="quarter" idx="11"/>
          </p:nvPr>
        </p:nvSpPr>
        <p:spPr/>
        <p:txBody>
          <a:bodyPr/>
          <a:lstStyle/>
          <a:p>
            <a:r>
              <a:rPr lang="en-US"/>
              <a:t>http://www.cs.cornell.edu/courses/cs5412/2020sp</a:t>
            </a:r>
          </a:p>
        </p:txBody>
      </p:sp>
      <p:sp>
        <p:nvSpPr>
          <p:cNvPr id="5" name="Slide Number Placeholder 4"/>
          <p:cNvSpPr>
            <a:spLocks noGrp="1"/>
          </p:cNvSpPr>
          <p:nvPr>
            <p:ph type="sldNum" sz="quarter" idx="12"/>
          </p:nvPr>
        </p:nvSpPr>
        <p:spPr/>
        <p:txBody>
          <a:bodyPr/>
          <a:lstStyle/>
          <a:p>
            <a:fld id="{3C974458-8A97-4835-BF79-1FB6D7856C21}" type="slidenum">
              <a:rPr lang="en-US" smtClean="0"/>
              <a:t>29</a:t>
            </a:fld>
            <a:endParaRPr lang="en-US"/>
          </a:p>
        </p:txBody>
      </p:sp>
    </p:spTree>
    <p:extLst>
      <p:ext uri="{BB962C8B-B14F-4D97-AF65-F5344CB8AC3E}">
        <p14:creationId xmlns:p14="http://schemas.microsoft.com/office/powerpoint/2010/main" val="3867893168"/>
      </p:ext>
    </p:extLst>
  </p:cSld>
  <p:clrMapOvr>
    <a:masterClrMapping/>
  </p:clrMapOvr>
</p:sld>
</file>

<file path=ppt/slides/slide3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Today: Examples of VM platforms</a:t>
            </a:r>
          </a:p>
        </p:txBody>
      </p:sp>
      <p:sp>
        <p:nvSpPr>
          <p:cNvPr id="3" name="Content Placeholder 2"/>
          <p:cNvSpPr>
            <a:spLocks noGrp="1"/>
          </p:cNvSpPr>
          <p:nvPr>
            <p:ph idx="1"/>
          </p:nvPr>
        </p:nvSpPr>
        <p:spPr/>
        <p:txBody>
          <a:bodyPr/>
          <a:lstStyle/>
          <a:p>
            <a:r>
              <a:rPr lang="en-US" dirty="0"/>
              <a:t>Many people use Oracle Virtual Box</a:t>
            </a:r>
          </a:p>
          <a:p>
            <a:endParaRPr lang="en-US" dirty="0"/>
          </a:p>
          <a:p>
            <a:r>
              <a:rPr lang="en-US" dirty="0"/>
              <a:t>This is easily installed, and once you run it, you can create VMs, load ones your friend gave you or package one to send to a friend, etc.</a:t>
            </a:r>
          </a:p>
          <a:p>
            <a:endParaRPr lang="en-US" dirty="0"/>
          </a:p>
          <a:p>
            <a:r>
              <a:rPr lang="en-US" dirty="0"/>
              <a:t>Powerful, easily used and quite flexible.</a:t>
            </a:r>
          </a:p>
        </p:txBody>
      </p:sp>
      <p:sp>
        <p:nvSpPr>
          <p:cNvPr id="4" name="Footer Placeholder 3"/>
          <p:cNvSpPr>
            <a:spLocks noGrp="1"/>
          </p:cNvSpPr>
          <p:nvPr>
            <p:ph type="ftr" sz="quarter" idx="11"/>
          </p:nvPr>
        </p:nvSpPr>
        <p:spPr/>
        <p:txBody>
          <a:bodyPr/>
          <a:lstStyle/>
          <a:p>
            <a:r>
              <a:rPr lang="en-US"/>
              <a:t>http://www.cs.cornell.edu/courses/cs5412/2020sp</a:t>
            </a:r>
          </a:p>
        </p:txBody>
      </p:sp>
      <p:sp>
        <p:nvSpPr>
          <p:cNvPr id="5" name="Slide Number Placeholder 4"/>
          <p:cNvSpPr>
            <a:spLocks noGrp="1"/>
          </p:cNvSpPr>
          <p:nvPr>
            <p:ph type="sldNum" sz="quarter" idx="12"/>
          </p:nvPr>
        </p:nvSpPr>
        <p:spPr/>
        <p:txBody>
          <a:bodyPr/>
          <a:lstStyle/>
          <a:p>
            <a:fld id="{3C974458-8A97-4835-BF79-1FB6D7856C21}" type="slidenum">
              <a:rPr lang="en-US" smtClean="0"/>
              <a:t>30</a:t>
            </a:fld>
            <a:endParaRPr lang="en-US"/>
          </a:p>
        </p:txBody>
      </p:sp>
    </p:spTree>
    <p:extLst>
      <p:ext uri="{BB962C8B-B14F-4D97-AF65-F5344CB8AC3E}">
        <p14:creationId xmlns:p14="http://schemas.microsoft.com/office/powerpoint/2010/main" val="3045573307"/>
      </p:ext>
    </p:extLst>
  </p:cSld>
  <p:clrMapOvr>
    <a:masterClrMapping/>
  </p:clrMapOvr>
</p:sld>
</file>

<file path=ppt/slides/slide3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Main issue is slowdown</a:t>
            </a:r>
          </a:p>
        </p:txBody>
      </p:sp>
      <p:sp>
        <p:nvSpPr>
          <p:cNvPr id="3" name="Content Placeholder 2"/>
          <p:cNvSpPr>
            <a:spLocks noGrp="1"/>
          </p:cNvSpPr>
          <p:nvPr>
            <p:ph idx="1"/>
          </p:nvPr>
        </p:nvSpPr>
        <p:spPr/>
        <p:txBody>
          <a:bodyPr/>
          <a:lstStyle/>
          <a:p>
            <a:r>
              <a:rPr lang="en-US" dirty="0"/>
              <a:t>VMs can usually run plain old code at the full speed of the computer.  So individual cores don’t slow down.</a:t>
            </a:r>
          </a:p>
          <a:p>
            <a:endParaRPr lang="en-US" dirty="0"/>
          </a:p>
          <a:p>
            <a:r>
              <a:rPr lang="en-US" dirty="0"/>
              <a:t>But generally, system calls like file I/O pay a cost, and sometimes this cost is quite high.</a:t>
            </a:r>
          </a:p>
          <a:p>
            <a:endParaRPr lang="en-US" dirty="0"/>
          </a:p>
          <a:p>
            <a:r>
              <a:rPr lang="en-US" dirty="0"/>
              <a:t>VM approaches also use a lot of memory, making them expensive in $$ terms too.</a:t>
            </a:r>
          </a:p>
        </p:txBody>
      </p:sp>
      <p:sp>
        <p:nvSpPr>
          <p:cNvPr id="4" name="Footer Placeholder 3"/>
          <p:cNvSpPr>
            <a:spLocks noGrp="1"/>
          </p:cNvSpPr>
          <p:nvPr>
            <p:ph type="ftr" sz="quarter" idx="11"/>
          </p:nvPr>
        </p:nvSpPr>
        <p:spPr/>
        <p:txBody>
          <a:bodyPr/>
          <a:lstStyle/>
          <a:p>
            <a:r>
              <a:rPr lang="en-US"/>
              <a:t>http://www.cs.cornell.edu/courses/cs5412/2020sp</a:t>
            </a:r>
          </a:p>
        </p:txBody>
      </p:sp>
      <p:sp>
        <p:nvSpPr>
          <p:cNvPr id="5" name="Slide Number Placeholder 4"/>
          <p:cNvSpPr>
            <a:spLocks noGrp="1"/>
          </p:cNvSpPr>
          <p:nvPr>
            <p:ph type="sldNum" sz="quarter" idx="12"/>
          </p:nvPr>
        </p:nvSpPr>
        <p:spPr/>
        <p:txBody>
          <a:bodyPr/>
          <a:lstStyle/>
          <a:p>
            <a:fld id="{3C974458-8A97-4835-BF79-1FB6D7856C21}" type="slidenum">
              <a:rPr lang="en-US" smtClean="0"/>
              <a:t>31</a:t>
            </a:fld>
            <a:endParaRPr lang="en-US"/>
          </a:p>
        </p:txBody>
      </p:sp>
    </p:spTree>
    <p:extLst>
      <p:ext uri="{BB962C8B-B14F-4D97-AF65-F5344CB8AC3E}">
        <p14:creationId xmlns:p14="http://schemas.microsoft.com/office/powerpoint/2010/main" val="2161354160"/>
      </p:ext>
    </p:extLst>
  </p:cSld>
  <p:clrMapOvr>
    <a:masterClrMapping/>
  </p:clrMapOvr>
</p:sld>
</file>

<file path=ppt/slides/slide3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Containers</a:t>
            </a:r>
          </a:p>
        </p:txBody>
      </p:sp>
      <p:sp>
        <p:nvSpPr>
          <p:cNvPr id="3" name="Content Placeholder 2"/>
          <p:cNvSpPr>
            <a:spLocks noGrp="1"/>
          </p:cNvSpPr>
          <p:nvPr>
            <p:ph idx="1"/>
          </p:nvPr>
        </p:nvSpPr>
        <p:spPr/>
        <p:txBody>
          <a:bodyPr>
            <a:normAutofit lnSpcReduction="10000"/>
          </a:bodyPr>
          <a:lstStyle/>
          <a:p>
            <a:r>
              <a:rPr lang="en-US" dirty="0"/>
              <a:t>This model emerged a few years ago in a project called Docker.</a:t>
            </a:r>
          </a:p>
          <a:p>
            <a:endParaRPr lang="en-US" dirty="0"/>
          </a:p>
          <a:p>
            <a:r>
              <a:rPr lang="en-US" dirty="0"/>
              <a:t>The idea was to run a normal Linux system, but to have individual processes see a virtualized world in which it would look as if they were alone on a VM.</a:t>
            </a:r>
          </a:p>
          <a:p>
            <a:endParaRPr lang="en-US" dirty="0"/>
          </a:p>
          <a:p>
            <a:r>
              <a:rPr lang="en-US" dirty="0"/>
              <a:t>Today, there are other solutions, notably Kubernetes, that are widely popular and used more commonly than Docker.  Kubernetes is “cluster aware”, while Docker and Virtual Box are “single machine oriented”.</a:t>
            </a:r>
          </a:p>
        </p:txBody>
      </p:sp>
      <p:sp>
        <p:nvSpPr>
          <p:cNvPr id="4" name="Footer Placeholder 3"/>
          <p:cNvSpPr>
            <a:spLocks noGrp="1"/>
          </p:cNvSpPr>
          <p:nvPr>
            <p:ph type="ftr" sz="quarter" idx="11"/>
          </p:nvPr>
        </p:nvSpPr>
        <p:spPr/>
        <p:txBody>
          <a:bodyPr/>
          <a:lstStyle/>
          <a:p>
            <a:r>
              <a:rPr lang="en-US"/>
              <a:t>http://www.cs.cornell.edu/courses/cs5412/2020sp</a:t>
            </a:r>
          </a:p>
        </p:txBody>
      </p:sp>
      <p:sp>
        <p:nvSpPr>
          <p:cNvPr id="5" name="Slide Number Placeholder 4"/>
          <p:cNvSpPr>
            <a:spLocks noGrp="1"/>
          </p:cNvSpPr>
          <p:nvPr>
            <p:ph type="sldNum" sz="quarter" idx="12"/>
          </p:nvPr>
        </p:nvSpPr>
        <p:spPr/>
        <p:txBody>
          <a:bodyPr/>
          <a:lstStyle/>
          <a:p>
            <a:fld id="{3C974458-8A97-4835-BF79-1FB6D7856C21}" type="slidenum">
              <a:rPr lang="en-US" smtClean="0"/>
              <a:t>32</a:t>
            </a:fld>
            <a:endParaRPr lang="en-US"/>
          </a:p>
        </p:txBody>
      </p:sp>
    </p:spTree>
    <p:extLst>
      <p:ext uri="{BB962C8B-B14F-4D97-AF65-F5344CB8AC3E}">
        <p14:creationId xmlns:p14="http://schemas.microsoft.com/office/powerpoint/2010/main" val="2205505178"/>
      </p:ext>
    </p:extLst>
  </p:cSld>
  <p:clrMapOvr>
    <a:masterClrMapping/>
  </p:clrMapOvr>
</p:sld>
</file>

<file path=ppt/slides/slide3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Why do containers win?</a:t>
            </a:r>
          </a:p>
        </p:txBody>
      </p:sp>
      <p:sp>
        <p:nvSpPr>
          <p:cNvPr id="3" name="Content Placeholder 2"/>
          <p:cNvSpPr>
            <a:spLocks noGrp="1"/>
          </p:cNvSpPr>
          <p:nvPr>
            <p:ph idx="1"/>
          </p:nvPr>
        </p:nvSpPr>
        <p:spPr/>
        <p:txBody>
          <a:bodyPr>
            <a:normAutofit lnSpcReduction="10000"/>
          </a:bodyPr>
          <a:lstStyle/>
          <a:p>
            <a:r>
              <a:rPr lang="en-US" dirty="0"/>
              <a:t>Containers actually map everything to the same operating system and platform, so there is no need to emulate (for example) a Windows OS API on a Mac OS 10 computer.   The running program pays no overhead when it issues a file system call, or sends a message, or allocates memory.</a:t>
            </a:r>
          </a:p>
          <a:p>
            <a:endParaRPr lang="en-US" dirty="0"/>
          </a:p>
          <a:p>
            <a:r>
              <a:rPr lang="en-US" dirty="0"/>
              <a:t>The operating system can more easily notice that containers have some identical pages, and will avoid duplication, so less memory is wasted.</a:t>
            </a:r>
          </a:p>
          <a:p>
            <a:endParaRPr lang="en-US" dirty="0"/>
          </a:p>
          <a:p>
            <a:r>
              <a:rPr lang="en-US" dirty="0"/>
              <a:t>The delay to launch a new container is much smaller than for a new VM.</a:t>
            </a:r>
          </a:p>
        </p:txBody>
      </p:sp>
      <p:sp>
        <p:nvSpPr>
          <p:cNvPr id="4" name="Footer Placeholder 3"/>
          <p:cNvSpPr>
            <a:spLocks noGrp="1"/>
          </p:cNvSpPr>
          <p:nvPr>
            <p:ph type="ftr" sz="quarter" idx="11"/>
          </p:nvPr>
        </p:nvSpPr>
        <p:spPr/>
        <p:txBody>
          <a:bodyPr/>
          <a:lstStyle/>
          <a:p>
            <a:r>
              <a:rPr lang="en-US"/>
              <a:t>http://www.cs.cornell.edu/courses/cs5412/2020sp</a:t>
            </a:r>
          </a:p>
        </p:txBody>
      </p:sp>
      <p:sp>
        <p:nvSpPr>
          <p:cNvPr id="5" name="Slide Number Placeholder 4"/>
          <p:cNvSpPr>
            <a:spLocks noGrp="1"/>
          </p:cNvSpPr>
          <p:nvPr>
            <p:ph type="sldNum" sz="quarter" idx="12"/>
          </p:nvPr>
        </p:nvSpPr>
        <p:spPr/>
        <p:txBody>
          <a:bodyPr/>
          <a:lstStyle/>
          <a:p>
            <a:fld id="{3C974458-8A97-4835-BF79-1FB6D7856C21}" type="slidenum">
              <a:rPr lang="en-US" smtClean="0"/>
              <a:t>33</a:t>
            </a:fld>
            <a:endParaRPr lang="en-US"/>
          </a:p>
        </p:txBody>
      </p:sp>
    </p:spTree>
    <p:extLst>
      <p:ext uri="{BB962C8B-B14F-4D97-AF65-F5344CB8AC3E}">
        <p14:creationId xmlns:p14="http://schemas.microsoft.com/office/powerpoint/2010/main" val="3562493876"/>
      </p:ext>
    </p:extLst>
  </p:cSld>
  <p:clrMapOvr>
    <a:masterClrMapping/>
  </p:clrMapOvr>
</p:sld>
</file>

<file path=ppt/slides/slide3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So… in our APP Server managed Pools</a:t>
            </a:r>
          </a:p>
        </p:txBody>
      </p:sp>
      <p:sp>
        <p:nvSpPr>
          <p:cNvPr id="3" name="Content Placeholder 2"/>
          <p:cNvSpPr>
            <a:spLocks noGrp="1"/>
          </p:cNvSpPr>
          <p:nvPr>
            <p:ph idx="1"/>
          </p:nvPr>
        </p:nvSpPr>
        <p:spPr/>
        <p:txBody>
          <a:bodyPr/>
          <a:lstStyle/>
          <a:p>
            <a:r>
              <a:rPr lang="en-US" dirty="0"/>
              <a:t>Each pool corresponds to:</a:t>
            </a:r>
          </a:p>
          <a:p>
            <a:pPr>
              <a:buFont typeface="Wingdings" panose="05000000000000000000" pitchFamily="2" charset="2"/>
              <a:buChar char="Ø"/>
            </a:pPr>
            <a:r>
              <a:rPr lang="en-US" dirty="0"/>
              <a:t>  An application “defined” by a JSON file</a:t>
            </a:r>
          </a:p>
          <a:p>
            <a:pPr>
              <a:buFont typeface="Wingdings" panose="05000000000000000000" pitchFamily="2" charset="2"/>
              <a:buChar char="Ø"/>
            </a:pPr>
            <a:r>
              <a:rPr lang="en-US" dirty="0"/>
              <a:t>  The file pointed to a container image, and the App Server copied that</a:t>
            </a:r>
            <a:br>
              <a:rPr lang="en-US" dirty="0"/>
            </a:br>
            <a:r>
              <a:rPr lang="en-US" dirty="0"/>
              <a:t>    to machines where it might sometimes want to launch your server.</a:t>
            </a:r>
          </a:p>
          <a:p>
            <a:pPr>
              <a:buFont typeface="Wingdings" panose="05000000000000000000" pitchFamily="2" charset="2"/>
              <a:buChar char="Ø"/>
            </a:pPr>
            <a:r>
              <a:rPr lang="en-US" dirty="0"/>
              <a:t>  At runtime, it needs to run 5 copies of </a:t>
            </a:r>
            <a:r>
              <a:rPr lang="en-US" dirty="0" err="1"/>
              <a:t>myServer</a:t>
            </a:r>
            <a:r>
              <a:rPr lang="en-US" dirty="0"/>
              <a:t>.  It picks 1 to 5 physical</a:t>
            </a:r>
            <a:br>
              <a:rPr lang="en-US" dirty="0"/>
            </a:br>
            <a:r>
              <a:rPr lang="en-US" dirty="0"/>
              <a:t>    machines and launches your container on them, 5 instances in total.</a:t>
            </a:r>
          </a:p>
          <a:p>
            <a:pPr>
              <a:buFont typeface="Wingdings" panose="05000000000000000000" pitchFamily="2" charset="2"/>
              <a:buChar char="Ø"/>
            </a:pPr>
            <a:r>
              <a:rPr lang="en-US" dirty="0"/>
              <a:t>  Are we done?</a:t>
            </a:r>
          </a:p>
        </p:txBody>
      </p:sp>
      <p:sp>
        <p:nvSpPr>
          <p:cNvPr id="4" name="Footer Placeholder 3"/>
          <p:cNvSpPr>
            <a:spLocks noGrp="1"/>
          </p:cNvSpPr>
          <p:nvPr>
            <p:ph type="ftr" sz="quarter" idx="11"/>
          </p:nvPr>
        </p:nvSpPr>
        <p:spPr/>
        <p:txBody>
          <a:bodyPr/>
          <a:lstStyle/>
          <a:p>
            <a:r>
              <a:rPr lang="en-US"/>
              <a:t>http://www.cs.cornell.edu/courses/cs5412/2020sp</a:t>
            </a:r>
          </a:p>
        </p:txBody>
      </p:sp>
      <p:sp>
        <p:nvSpPr>
          <p:cNvPr id="5" name="Slide Number Placeholder 4"/>
          <p:cNvSpPr>
            <a:spLocks noGrp="1"/>
          </p:cNvSpPr>
          <p:nvPr>
            <p:ph type="sldNum" sz="quarter" idx="12"/>
          </p:nvPr>
        </p:nvSpPr>
        <p:spPr/>
        <p:txBody>
          <a:bodyPr/>
          <a:lstStyle/>
          <a:p>
            <a:fld id="{3C974458-8A97-4835-BF79-1FB6D7856C21}" type="slidenum">
              <a:rPr lang="en-US" smtClean="0"/>
              <a:t>34</a:t>
            </a:fld>
            <a:endParaRPr lang="en-US"/>
          </a:p>
        </p:txBody>
      </p:sp>
    </p:spTree>
    <p:extLst>
      <p:ext uri="{BB962C8B-B14F-4D97-AF65-F5344CB8AC3E}">
        <p14:creationId xmlns:p14="http://schemas.microsoft.com/office/powerpoint/2010/main" val="112750371"/>
      </p:ext>
    </p:extLst>
  </p:cSld>
  <p:clrMapOvr>
    <a:masterClrMapping/>
  </p:clrMapOvr>
</p:sld>
</file>

<file path=ppt/slides/slide3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More Issues that arise</a:t>
            </a:r>
          </a:p>
        </p:txBody>
      </p:sp>
      <p:sp>
        <p:nvSpPr>
          <p:cNvPr id="3" name="Content Placeholder 2"/>
          <p:cNvSpPr>
            <a:spLocks noGrp="1"/>
          </p:cNvSpPr>
          <p:nvPr>
            <p:ph idx="1"/>
          </p:nvPr>
        </p:nvSpPr>
        <p:spPr/>
        <p:txBody>
          <a:bodyPr>
            <a:normAutofit lnSpcReduction="10000"/>
          </a:bodyPr>
          <a:lstStyle/>
          <a:p>
            <a:r>
              <a:rPr lang="en-US" dirty="0"/>
              <a:t>What about the network, or files that get created?</a:t>
            </a:r>
          </a:p>
          <a:p>
            <a:endParaRPr lang="en-US" dirty="0"/>
          </a:p>
          <a:p>
            <a:r>
              <a:rPr lang="en-US" dirty="0"/>
              <a:t>Your program may need a way for servers to talk to one-another.  How will that work?</a:t>
            </a:r>
            <a:br>
              <a:rPr lang="en-US" dirty="0"/>
            </a:br>
            <a:br>
              <a:rPr lang="en-US" dirty="0"/>
            </a:br>
            <a:r>
              <a:rPr lang="en-US" dirty="0"/>
              <a:t>And if your programs create files, where do those go if the App Server shuts down some instances?</a:t>
            </a:r>
          </a:p>
          <a:p>
            <a:endParaRPr lang="en-US" dirty="0"/>
          </a:p>
          <a:p>
            <a:r>
              <a:rPr lang="en-US" dirty="0"/>
              <a:t>And what if two containers clash in the way they operate?</a:t>
            </a:r>
          </a:p>
        </p:txBody>
      </p:sp>
      <p:sp>
        <p:nvSpPr>
          <p:cNvPr id="4" name="Footer Placeholder 3"/>
          <p:cNvSpPr>
            <a:spLocks noGrp="1"/>
          </p:cNvSpPr>
          <p:nvPr>
            <p:ph type="ftr" sz="quarter" idx="11"/>
          </p:nvPr>
        </p:nvSpPr>
        <p:spPr/>
        <p:txBody>
          <a:bodyPr/>
          <a:lstStyle/>
          <a:p>
            <a:r>
              <a:rPr lang="en-US"/>
              <a:t>http://www.cs.cornell.edu/courses/cs5412/2020sp</a:t>
            </a:r>
          </a:p>
        </p:txBody>
      </p:sp>
      <p:sp>
        <p:nvSpPr>
          <p:cNvPr id="5" name="Slide Number Placeholder 4"/>
          <p:cNvSpPr>
            <a:spLocks noGrp="1"/>
          </p:cNvSpPr>
          <p:nvPr>
            <p:ph type="sldNum" sz="quarter" idx="12"/>
          </p:nvPr>
        </p:nvSpPr>
        <p:spPr/>
        <p:txBody>
          <a:bodyPr/>
          <a:lstStyle/>
          <a:p>
            <a:fld id="{3C974458-8A97-4835-BF79-1FB6D7856C21}" type="slidenum">
              <a:rPr lang="en-US" smtClean="0"/>
              <a:t>35</a:t>
            </a:fld>
            <a:endParaRPr lang="en-US"/>
          </a:p>
        </p:txBody>
      </p:sp>
    </p:spTree>
    <p:extLst>
      <p:ext uri="{BB962C8B-B14F-4D97-AF65-F5344CB8AC3E}">
        <p14:creationId xmlns:p14="http://schemas.microsoft.com/office/powerpoint/2010/main" val="2550018295"/>
      </p:ext>
    </p:extLst>
  </p:cSld>
  <p:clrMapOvr>
    <a:masterClrMapping/>
  </p:clrMapOvr>
</p:sld>
</file>

<file path=ppt/slides/slide3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 many details!</a:t>
            </a:r>
          </a:p>
        </p:txBody>
      </p:sp>
      <p:sp>
        <p:nvSpPr>
          <p:cNvPr id="3" name="Content Placeholder 2"/>
          <p:cNvSpPr>
            <a:spLocks noGrp="1"/>
          </p:cNvSpPr>
          <p:nvPr>
            <p:ph idx="1"/>
          </p:nvPr>
        </p:nvSpPr>
        <p:spPr/>
        <p:txBody>
          <a:bodyPr>
            <a:normAutofit/>
          </a:bodyPr>
          <a:lstStyle/>
          <a:p>
            <a:r>
              <a:rPr lang="en-US" dirty="0"/>
              <a:t>Kubernetes is normally told to create what looks like a private network just for you.  Your applications sees a single network address space.</a:t>
            </a:r>
          </a:p>
          <a:p>
            <a:endParaRPr lang="en-US" dirty="0"/>
          </a:p>
          <a:p>
            <a:r>
              <a:rPr lang="en-US" dirty="0"/>
              <a:t>Kubernetes hides unrelated containers from one-another.  They won’t notice that they are sharing a computer.</a:t>
            </a:r>
          </a:p>
          <a:p>
            <a:endParaRPr lang="en-US" dirty="0"/>
          </a:p>
          <a:p>
            <a:r>
              <a:rPr lang="en-US" dirty="0"/>
              <a:t>But local files will typically be deleted when the container is shut down.  A stateless design helps: those aren’t allowed to hold hard state!</a:t>
            </a:r>
          </a:p>
        </p:txBody>
      </p:sp>
      <p:sp>
        <p:nvSpPr>
          <p:cNvPr id="4" name="Footer Placeholder 3"/>
          <p:cNvSpPr>
            <a:spLocks noGrp="1"/>
          </p:cNvSpPr>
          <p:nvPr>
            <p:ph type="ftr" sz="quarter" idx="11"/>
          </p:nvPr>
        </p:nvSpPr>
        <p:spPr/>
        <p:txBody>
          <a:bodyPr/>
          <a:lstStyle/>
          <a:p>
            <a:r>
              <a:rPr lang="en-US"/>
              <a:t>http://www.cs.cornell.edu/courses/cs5412/2020sp</a:t>
            </a:r>
          </a:p>
        </p:txBody>
      </p:sp>
      <p:sp>
        <p:nvSpPr>
          <p:cNvPr id="5" name="Slide Number Placeholder 4"/>
          <p:cNvSpPr>
            <a:spLocks noGrp="1"/>
          </p:cNvSpPr>
          <p:nvPr>
            <p:ph type="sldNum" sz="quarter" idx="12"/>
          </p:nvPr>
        </p:nvSpPr>
        <p:spPr/>
        <p:txBody>
          <a:bodyPr/>
          <a:lstStyle/>
          <a:p>
            <a:fld id="{3C974458-8A97-4835-BF79-1FB6D7856C21}" type="slidenum">
              <a:rPr lang="en-US" smtClean="0"/>
              <a:t>36</a:t>
            </a:fld>
            <a:endParaRPr lang="en-US"/>
          </a:p>
        </p:txBody>
      </p:sp>
    </p:spTree>
    <p:extLst>
      <p:ext uri="{BB962C8B-B14F-4D97-AF65-F5344CB8AC3E}">
        <p14:creationId xmlns:p14="http://schemas.microsoft.com/office/powerpoint/2010/main" val="1917279596"/>
      </p:ext>
    </p:extLst>
  </p:cSld>
  <p:clrMapOvr>
    <a:masterClrMapping/>
  </p:clrMapOvr>
</p:sld>
</file>

<file path=ppt/slides/slide3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Other uses of containers</a:t>
            </a:r>
          </a:p>
        </p:txBody>
      </p:sp>
      <p:sp>
        <p:nvSpPr>
          <p:cNvPr id="3" name="Content Placeholder 2"/>
          <p:cNvSpPr>
            <a:spLocks noGrp="1"/>
          </p:cNvSpPr>
          <p:nvPr>
            <p:ph idx="1"/>
          </p:nvPr>
        </p:nvSpPr>
        <p:spPr/>
        <p:txBody>
          <a:bodyPr/>
          <a:lstStyle/>
          <a:p>
            <a:r>
              <a:rPr lang="en-US" dirty="0"/>
              <a:t>When we look at </a:t>
            </a:r>
            <a:r>
              <a:rPr lang="en-US" dirty="0" err="1"/>
              <a:t>IoT</a:t>
            </a:r>
            <a:r>
              <a:rPr lang="en-US" dirty="0"/>
              <a:t> programming, we will see that in </a:t>
            </a:r>
            <a:r>
              <a:rPr lang="en-US" dirty="0" err="1"/>
              <a:t>IoT</a:t>
            </a:r>
            <a:r>
              <a:rPr lang="en-US" dirty="0"/>
              <a:t> settings, we often want to launch a lightweight container to handle events that originate at sensors, like cameras.</a:t>
            </a:r>
          </a:p>
          <a:p>
            <a:endParaRPr lang="en-US" dirty="0"/>
          </a:p>
          <a:p>
            <a:r>
              <a:rPr lang="en-US" dirty="0"/>
              <a:t>This is done in something called the “Function Server”.  It is a lot like the App Service, but focuses on event processing.</a:t>
            </a:r>
          </a:p>
        </p:txBody>
      </p:sp>
      <p:sp>
        <p:nvSpPr>
          <p:cNvPr id="4" name="Footer Placeholder 3"/>
          <p:cNvSpPr>
            <a:spLocks noGrp="1"/>
          </p:cNvSpPr>
          <p:nvPr>
            <p:ph type="ftr" sz="quarter" idx="11"/>
          </p:nvPr>
        </p:nvSpPr>
        <p:spPr/>
        <p:txBody>
          <a:bodyPr/>
          <a:lstStyle/>
          <a:p>
            <a:r>
              <a:rPr lang="en-US"/>
              <a:t>http://www.cs.cornell.edu/courses/cs5412/2020sp</a:t>
            </a:r>
          </a:p>
        </p:txBody>
      </p:sp>
      <p:sp>
        <p:nvSpPr>
          <p:cNvPr id="5" name="Slide Number Placeholder 4"/>
          <p:cNvSpPr>
            <a:spLocks noGrp="1"/>
          </p:cNvSpPr>
          <p:nvPr>
            <p:ph type="sldNum" sz="quarter" idx="12"/>
          </p:nvPr>
        </p:nvSpPr>
        <p:spPr/>
        <p:txBody>
          <a:bodyPr/>
          <a:lstStyle/>
          <a:p>
            <a:fld id="{3C974458-8A97-4835-BF79-1FB6D7856C21}" type="slidenum">
              <a:rPr lang="en-US" smtClean="0"/>
              <a:t>37</a:t>
            </a:fld>
            <a:endParaRPr lang="en-US"/>
          </a:p>
        </p:txBody>
      </p:sp>
    </p:spTree>
    <p:extLst>
      <p:ext uri="{BB962C8B-B14F-4D97-AF65-F5344CB8AC3E}">
        <p14:creationId xmlns:p14="http://schemas.microsoft.com/office/powerpoint/2010/main" val="3047806509"/>
      </p:ext>
    </p:extLst>
  </p:cSld>
  <p:clrMapOvr>
    <a:masterClrMapping/>
  </p:clrMapOvr>
</p:sld>
</file>

<file path=ppt/slides/slide3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C7A33A5A-4AAA-4A2F-867D-B0B694781587}"/>
              </a:ext>
            </a:extLst>
          </p:cNvPr>
          <p:cNvSpPr>
            <a:spLocks noGrp="1"/>
          </p:cNvSpPr>
          <p:nvPr>
            <p:ph type="title"/>
          </p:nvPr>
        </p:nvSpPr>
        <p:spPr/>
        <p:txBody>
          <a:bodyPr/>
          <a:lstStyle/>
          <a:p>
            <a:r>
              <a:rPr lang="en-US" dirty="0"/>
              <a:t>Summary</a:t>
            </a:r>
          </a:p>
        </p:txBody>
      </p:sp>
      <p:sp>
        <p:nvSpPr>
          <p:cNvPr id="3" name="Content Placeholder 2">
            <a:extLst>
              <a:ext uri="{FF2B5EF4-FFF2-40B4-BE49-F238E27FC236}">
                <a16:creationId xmlns:a16="http://schemas.microsoft.com/office/drawing/2014/main" id="{D52D947E-9826-44E8-8C0A-C955CD0CB38A}"/>
              </a:ext>
            </a:extLst>
          </p:cNvPr>
          <p:cNvSpPr>
            <a:spLocks noGrp="1"/>
          </p:cNvSpPr>
          <p:nvPr>
            <p:ph idx="1"/>
          </p:nvPr>
        </p:nvSpPr>
        <p:spPr/>
        <p:txBody>
          <a:bodyPr/>
          <a:lstStyle/>
          <a:p>
            <a:r>
              <a:rPr lang="en-US" dirty="0"/>
              <a:t>We revisited the basic cloud model</a:t>
            </a:r>
          </a:p>
          <a:p>
            <a:endParaRPr lang="en-US" dirty="0"/>
          </a:p>
          <a:p>
            <a:r>
              <a:rPr lang="en-US" dirty="0"/>
              <a:t>We didn’t discuss the client platform itself, or the Internet, or load-balancer</a:t>
            </a:r>
          </a:p>
          <a:p>
            <a:endParaRPr lang="en-US" dirty="0"/>
          </a:p>
          <a:p>
            <a:r>
              <a:rPr lang="en-US" dirty="0"/>
              <a:t>But we saw how the first tier receives a request, relays it to one or more </a:t>
            </a:r>
            <a:r>
              <a:rPr lang="en-US" dirty="0">
                <a:sym typeface="Symbol" panose="05050102010706020507" pitchFamily="18" charset="2"/>
              </a:rPr>
              <a:t>Services via a message bus or queue, and how these pools are managed.  We also learned that the programs are typically packaged in containers, </a:t>
            </a:r>
            <a:r>
              <a:rPr lang="en-US">
                <a:sym typeface="Symbol" panose="05050102010706020507" pitchFamily="18" charset="2"/>
              </a:rPr>
              <a:t>like docker to </a:t>
            </a:r>
            <a:r>
              <a:rPr lang="en-US" dirty="0">
                <a:sym typeface="Symbol" panose="05050102010706020507" pitchFamily="18" charset="2"/>
              </a:rPr>
              <a:t>reduce the risk of interference/conflicts, with low overheads.</a:t>
            </a:r>
            <a:endParaRPr lang="en-US" dirty="0"/>
          </a:p>
        </p:txBody>
      </p:sp>
      <p:sp>
        <p:nvSpPr>
          <p:cNvPr id="4" name="Footer Placeholder 3">
            <a:extLst>
              <a:ext uri="{FF2B5EF4-FFF2-40B4-BE49-F238E27FC236}">
                <a16:creationId xmlns:a16="http://schemas.microsoft.com/office/drawing/2014/main" id="{73BBB525-2242-44A2-AC6D-F1FE40B350D4}"/>
              </a:ext>
            </a:extLst>
          </p:cNvPr>
          <p:cNvSpPr>
            <a:spLocks noGrp="1"/>
          </p:cNvSpPr>
          <p:nvPr>
            <p:ph type="ftr" sz="quarter" idx="11"/>
          </p:nvPr>
        </p:nvSpPr>
        <p:spPr/>
        <p:txBody>
          <a:bodyPr/>
          <a:lstStyle/>
          <a:p>
            <a:r>
              <a:rPr lang="en-US"/>
              <a:t>http://www.cs.cornell.edu/courses/cs5412/2020sp</a:t>
            </a:r>
          </a:p>
        </p:txBody>
      </p:sp>
      <p:sp>
        <p:nvSpPr>
          <p:cNvPr id="5" name="Slide Number Placeholder 4">
            <a:extLst>
              <a:ext uri="{FF2B5EF4-FFF2-40B4-BE49-F238E27FC236}">
                <a16:creationId xmlns:a16="http://schemas.microsoft.com/office/drawing/2014/main" id="{DA3953C0-BF99-4551-879A-FD0A0A032EA1}"/>
              </a:ext>
            </a:extLst>
          </p:cNvPr>
          <p:cNvSpPr>
            <a:spLocks noGrp="1"/>
          </p:cNvSpPr>
          <p:nvPr>
            <p:ph type="sldNum" sz="quarter" idx="12"/>
          </p:nvPr>
        </p:nvSpPr>
        <p:spPr/>
        <p:txBody>
          <a:bodyPr/>
          <a:lstStyle/>
          <a:p>
            <a:fld id="{3C974458-8A97-4835-BF79-1FB6D7856C21}" type="slidenum">
              <a:rPr lang="en-US" smtClean="0"/>
              <a:t>38</a:t>
            </a:fld>
            <a:endParaRPr lang="en-US"/>
          </a:p>
        </p:txBody>
      </p:sp>
      <p:pic>
        <p:nvPicPr>
          <p:cNvPr id="6" name="Picture 5">
            <a:extLst>
              <a:ext uri="{FF2B5EF4-FFF2-40B4-BE49-F238E27FC236}">
                <a16:creationId xmlns:a16="http://schemas.microsoft.com/office/drawing/2014/main" id="{973D5B20-132C-48EC-B62B-47A5B1AF2AC8}"/>
              </a:ext>
            </a:extLst>
          </p:cNvPr>
          <p:cNvPicPr>
            <a:picLocks noChangeAspect="1"/>
          </p:cNvPicPr>
          <p:nvPr/>
        </p:nvPicPr>
        <p:blipFill>
          <a:blip r:embed="rId2"/>
          <a:stretch>
            <a:fillRect/>
          </a:stretch>
        </p:blipFill>
        <p:spPr>
          <a:xfrm>
            <a:off x="7860336" y="997485"/>
            <a:ext cx="4096632" cy="824941"/>
          </a:xfrm>
          <a:prstGeom prst="rect">
            <a:avLst/>
          </a:prstGeom>
        </p:spPr>
      </p:pic>
      <p:sp>
        <p:nvSpPr>
          <p:cNvPr id="7" name="TextBox 6">
            <a:extLst>
              <a:ext uri="{FF2B5EF4-FFF2-40B4-BE49-F238E27FC236}">
                <a16:creationId xmlns:a16="http://schemas.microsoft.com/office/drawing/2014/main" id="{5CECBE20-2DB4-4C82-86C4-AB0362A9011D}"/>
              </a:ext>
            </a:extLst>
          </p:cNvPr>
          <p:cNvSpPr txBox="1"/>
          <p:nvPr/>
        </p:nvSpPr>
        <p:spPr>
          <a:xfrm>
            <a:off x="7860336" y="1776163"/>
            <a:ext cx="769314" cy="369332"/>
          </a:xfrm>
          <a:prstGeom prst="rect">
            <a:avLst/>
          </a:prstGeom>
          <a:noFill/>
        </p:spPr>
        <p:txBody>
          <a:bodyPr wrap="square" rtlCol="0">
            <a:spAutoFit/>
          </a:bodyPr>
          <a:lstStyle/>
          <a:p>
            <a:r>
              <a:rPr lang="en-US" b="1" dirty="0"/>
              <a:t>client</a:t>
            </a:r>
          </a:p>
        </p:txBody>
      </p:sp>
      <p:sp>
        <p:nvSpPr>
          <p:cNvPr id="8" name="TextBox 7">
            <a:extLst>
              <a:ext uri="{FF2B5EF4-FFF2-40B4-BE49-F238E27FC236}">
                <a16:creationId xmlns:a16="http://schemas.microsoft.com/office/drawing/2014/main" id="{3F0572CD-E73A-4D60-BFB0-D3A9040AF45F}"/>
              </a:ext>
            </a:extLst>
          </p:cNvPr>
          <p:cNvSpPr txBox="1"/>
          <p:nvPr/>
        </p:nvSpPr>
        <p:spPr>
          <a:xfrm>
            <a:off x="9081746" y="1637663"/>
            <a:ext cx="1275234" cy="369332"/>
          </a:xfrm>
          <a:prstGeom prst="rect">
            <a:avLst/>
          </a:prstGeom>
          <a:noFill/>
        </p:spPr>
        <p:txBody>
          <a:bodyPr wrap="square" rtlCol="0">
            <a:spAutoFit/>
          </a:bodyPr>
          <a:lstStyle/>
          <a:p>
            <a:pPr algn="ctr"/>
            <a:r>
              <a:rPr lang="en-US" b="1" dirty="0"/>
              <a:t>first tier</a:t>
            </a:r>
          </a:p>
        </p:txBody>
      </p:sp>
      <p:sp>
        <p:nvSpPr>
          <p:cNvPr id="9" name="TextBox 8">
            <a:extLst>
              <a:ext uri="{FF2B5EF4-FFF2-40B4-BE49-F238E27FC236}">
                <a16:creationId xmlns:a16="http://schemas.microsoft.com/office/drawing/2014/main" id="{9AECEE4E-39E3-49D0-8B54-73C22A700B91}"/>
              </a:ext>
            </a:extLst>
          </p:cNvPr>
          <p:cNvSpPr txBox="1"/>
          <p:nvPr/>
        </p:nvSpPr>
        <p:spPr>
          <a:xfrm>
            <a:off x="10741194" y="423872"/>
            <a:ext cx="1275234" cy="646331"/>
          </a:xfrm>
          <a:prstGeom prst="rect">
            <a:avLst/>
          </a:prstGeom>
          <a:noFill/>
        </p:spPr>
        <p:txBody>
          <a:bodyPr wrap="square" rtlCol="0">
            <a:spAutoFit/>
          </a:bodyPr>
          <a:lstStyle/>
          <a:p>
            <a:pPr algn="ctr"/>
            <a:r>
              <a:rPr lang="en-US" b="1" dirty="0"/>
              <a:t>Message bus/queue</a:t>
            </a:r>
          </a:p>
        </p:txBody>
      </p:sp>
      <p:sp>
        <p:nvSpPr>
          <p:cNvPr id="10" name="TextBox 9">
            <a:extLst>
              <a:ext uri="{FF2B5EF4-FFF2-40B4-BE49-F238E27FC236}">
                <a16:creationId xmlns:a16="http://schemas.microsoft.com/office/drawing/2014/main" id="{6F95B523-C77E-4B2B-9EA2-F7BDF6474F38}"/>
              </a:ext>
            </a:extLst>
          </p:cNvPr>
          <p:cNvSpPr txBox="1"/>
          <p:nvPr/>
        </p:nvSpPr>
        <p:spPr>
          <a:xfrm>
            <a:off x="10356980" y="1661750"/>
            <a:ext cx="1835019" cy="1200329"/>
          </a:xfrm>
          <a:prstGeom prst="rect">
            <a:avLst/>
          </a:prstGeom>
          <a:noFill/>
        </p:spPr>
        <p:txBody>
          <a:bodyPr wrap="square" rtlCol="0">
            <a:spAutoFit/>
          </a:bodyPr>
          <a:lstStyle/>
          <a:p>
            <a:pPr algn="ctr"/>
            <a:r>
              <a:rPr lang="en-US" b="1" dirty="0">
                <a:sym typeface="Symbol" panose="05050102010706020507" pitchFamily="18" charset="2"/>
              </a:rPr>
              <a:t>Services managed by the App Service (second</a:t>
            </a:r>
            <a:r>
              <a:rPr lang="en-US" b="1" dirty="0"/>
              <a:t> tier)</a:t>
            </a:r>
          </a:p>
        </p:txBody>
      </p:sp>
    </p:spTree>
    <p:extLst>
      <p:ext uri="{BB962C8B-B14F-4D97-AF65-F5344CB8AC3E}">
        <p14:creationId xmlns:p14="http://schemas.microsoft.com/office/powerpoint/2010/main" val="3157045391"/>
      </p:ext>
    </p:extLst>
  </p:cSld>
  <p:clrMapOvr>
    <a:masterClrMapping/>
  </p:clrMapOvr>
</p:sld>
</file>

<file path=ppt/theme/_rels/theme1.xml.rels><?xml version="1.0" encoding="UTF-8" standalone="yes"?>
<Relationships xmlns="http://schemas.openxmlformats.org/package/2006/relationships"><Relationship Id="rId1" Type="http://schemas.openxmlformats.org/officeDocument/2006/relationships/image" Target="../media/image1.jpeg"/></Relationships>
</file>

<file path=ppt/theme/theme1.xml><?xml version="1.0" encoding="utf-8"?>
<a:theme xmlns:a="http://schemas.openxmlformats.org/drawingml/2006/main" name="Integral">
  <a:themeElements>
    <a:clrScheme name="Integral">
      <a:dk1>
        <a:sysClr val="windowText" lastClr="000000"/>
      </a:dk1>
      <a:lt1>
        <a:sysClr val="window" lastClr="FFFFFF"/>
      </a:lt1>
      <a:dk2>
        <a:srgbClr val="335B74"/>
      </a:dk2>
      <a:lt2>
        <a:srgbClr val="DFE3E5"/>
      </a:lt2>
      <a:accent1>
        <a:srgbClr val="1CADE4"/>
      </a:accent1>
      <a:accent2>
        <a:srgbClr val="2683C6"/>
      </a:accent2>
      <a:accent3>
        <a:srgbClr val="27CED7"/>
      </a:accent3>
      <a:accent4>
        <a:srgbClr val="42BA97"/>
      </a:accent4>
      <a:accent5>
        <a:srgbClr val="3E8853"/>
      </a:accent5>
      <a:accent6>
        <a:srgbClr val="62A39F"/>
      </a:accent6>
      <a:hlink>
        <a:srgbClr val="6B9F25"/>
      </a:hlink>
      <a:folHlink>
        <a:srgbClr val="B26B02"/>
      </a:folHlink>
    </a:clrScheme>
    <a:fontScheme name="Integral">
      <a:majorFont>
        <a:latin typeface="Tw Cen MT Condensed" panose="020B0606020104020203"/>
        <a:ea typeface=""/>
        <a:cs typeface=""/>
        <a:font script="Grek" typeface="Calibri"/>
        <a:font script="Cyrl" typeface="Calibri"/>
        <a:font script="Jpan" typeface="メイリオ"/>
        <a:font script="Hang" typeface="HY얕은샘물M"/>
        <a:font script="Hans" typeface="华文仿宋"/>
        <a:font script="Hant" typeface="微軟正黑體"/>
        <a:font script="Arab" typeface="Arial"/>
        <a:font script="Hebr" typeface="Levenim MT"/>
        <a:font script="Thai" typeface="FreesiaUPC"/>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ahoma"/>
        <a:font script="Uigh" typeface="Microsoft Uighur"/>
        <a:font script="Geor" typeface="Sylfaen"/>
      </a:majorFont>
      <a:minorFont>
        <a:latin typeface="Tw Cen MT" panose="020B0602020104020603"/>
        <a:ea typeface=""/>
        <a:cs typeface=""/>
        <a:font script="Grek" typeface="Calibri"/>
        <a:font script="Cyrl" typeface="Calibri"/>
        <a:font script="Jpan" typeface="メイリオ"/>
        <a:font script="Hang" typeface="HY얕은샘물M"/>
        <a:font script="Hans" typeface="华文仿宋"/>
        <a:font script="Hant" typeface="微軟正黑體"/>
        <a:font script="Arab" typeface="Arial"/>
        <a:font script="Hebr" typeface="Levenim MT"/>
        <a:font script="Thai" typeface="FreesiaUPC"/>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ahoma"/>
        <a:font script="Uigh" typeface="Microsoft Uighur"/>
        <a:font script="Geor" typeface="Sylfaen"/>
      </a:minorFont>
    </a:fontScheme>
    <a:fmtScheme name="Integral">
      <a:fillStyleLst>
        <a:solidFill>
          <a:schemeClr val="phClr"/>
        </a:solidFill>
        <a:gradFill rotWithShape="1">
          <a:gsLst>
            <a:gs pos="0">
              <a:schemeClr val="phClr">
                <a:tint val="83000"/>
                <a:satMod val="100000"/>
                <a:lumMod val="100000"/>
              </a:schemeClr>
            </a:gs>
            <a:gs pos="100000">
              <a:schemeClr val="phClr">
                <a:tint val="61000"/>
                <a:satMod val="150000"/>
                <a:lumMod val="100000"/>
              </a:schemeClr>
            </a:gs>
          </a:gsLst>
          <a:path path="circle">
            <a:fillToRect l="100000" t="100000" r="100000" b="100000"/>
          </a:path>
        </a:gradFill>
        <a:gradFill rotWithShape="1">
          <a:gsLst>
            <a:gs pos="0">
              <a:schemeClr val="phClr">
                <a:tint val="100000"/>
                <a:shade val="85000"/>
                <a:satMod val="100000"/>
                <a:lumMod val="100000"/>
              </a:schemeClr>
            </a:gs>
            <a:gs pos="100000">
              <a:schemeClr val="phClr">
                <a:tint val="90000"/>
                <a:shade val="100000"/>
                <a:satMod val="150000"/>
                <a:lumMod val="100000"/>
              </a:schemeClr>
            </a:gs>
          </a:gsLst>
          <a:path path="circle">
            <a:fillToRect l="100000" t="100000" r="100000" b="100000"/>
          </a:path>
        </a:gradFill>
      </a:fillStyleLst>
      <a:lnStyleLst>
        <a:ln w="9525" cap="flat" cmpd="sng" algn="ctr">
          <a:solidFill>
            <a:schemeClr val="phClr"/>
          </a:solidFill>
          <a:prstDash val="solid"/>
        </a:ln>
        <a:ln w="15875" cap="flat" cmpd="sng" algn="ctr">
          <a:solidFill>
            <a:schemeClr val="phClr"/>
          </a:solidFill>
          <a:prstDash val="solid"/>
        </a:ln>
        <a:ln w="19050" cap="flat" cmpd="sng" algn="ctr">
          <a:solidFill>
            <a:schemeClr val="phClr"/>
          </a:solidFill>
          <a:prstDash val="solid"/>
        </a:ln>
      </a:lnStyleLst>
      <a:effectStyleLst>
        <a:effectStyle>
          <a:effectLst/>
        </a:effectStyle>
        <a:effectStyle>
          <a:effectLst>
            <a:outerShdw blurRad="50800" dist="12700" dir="5400000" algn="ctr" rotWithShape="0">
              <a:srgbClr val="000000">
                <a:alpha val="50000"/>
              </a:srgbClr>
            </a:outerShdw>
          </a:effectLst>
        </a:effectStyle>
        <a:effectStyle>
          <a:effectLst>
            <a:outerShdw blurRad="76200" dist="25400" dir="5400000" algn="ctr" rotWithShape="0">
              <a:srgbClr val="000000">
                <a:alpha val="60000"/>
              </a:srgbClr>
            </a:outerShdw>
          </a:effectLst>
          <a:scene3d>
            <a:camera prst="orthographicFront">
              <a:rot lat="0" lon="0" rev="0"/>
            </a:camera>
            <a:lightRig rig="flat" dir="t">
              <a:rot lat="0" lon="0" rev="3600000"/>
            </a:lightRig>
          </a:scene3d>
          <a:sp3d contourW="12700" prstMaterial="flat">
            <a:bevelT w="38100" h="44450" prst="angle"/>
            <a:contourClr>
              <a:schemeClr val="phClr">
                <a:shade val="35000"/>
                <a:satMod val="160000"/>
              </a:schemeClr>
            </a:contourClr>
          </a:sp3d>
        </a:effectStyle>
      </a:effectStyleLst>
      <a:bgFillStyleLst>
        <a:solidFill>
          <a:schemeClr val="phClr"/>
        </a:solidFill>
        <a:solidFill>
          <a:schemeClr val="phClr">
            <a:tint val="95000"/>
            <a:shade val="85000"/>
            <a:satMod val="125000"/>
          </a:schemeClr>
        </a:solidFill>
        <a:blipFill rotWithShape="1">
          <a:blip xmlns:r="http://schemas.openxmlformats.org/officeDocument/2006/relationships" r:embed="rId1">
            <a:duotone>
              <a:schemeClr val="phClr">
                <a:tint val="95000"/>
                <a:shade val="74000"/>
                <a:satMod val="230000"/>
              </a:schemeClr>
              <a:schemeClr val="phClr">
                <a:tint val="92000"/>
                <a:shade val="69000"/>
                <a:satMod val="250000"/>
              </a:schemeClr>
            </a:duotone>
          </a:blip>
          <a:tile tx="0" ty="0" sx="40000" sy="40000" flip="none" algn="tl"/>
        </a:blipFill>
      </a:bgFillStyleLst>
    </a:fmtScheme>
  </a:themeElements>
  <a:objectDefaults/>
  <a:extraClrSchemeLst/>
  <a:extLst>
    <a:ext uri="{05A4C25C-085E-4340-85A3-A5531E510DB2}">
      <thm15:themeFamily xmlns:thm15="http://schemas.microsoft.com/office/thememl/2012/main" name="Integral" id="{3577F8C9-A904-41D8-97D2-FD898F53F20E}" vid="{682D6EBE-8D36-4FF2-9DB3-F3D8D7B6715D}"/>
    </a:ext>
  </a:extLst>
</a:theme>
</file>

<file path=ppt/theme/theme2.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4472C4"/>
      </a:accent1>
      <a:accent2>
        <a:srgbClr val="ED7D31"/>
      </a:accent2>
      <a:accent3>
        <a:srgbClr val="A5A5A5"/>
      </a:accent3>
      <a:accent4>
        <a:srgbClr val="FFC000"/>
      </a:accent4>
      <a:accent5>
        <a:srgbClr val="5B9BD5"/>
      </a:accent5>
      <a:accent6>
        <a:srgbClr val="70AD47"/>
      </a:accent6>
      <a:hlink>
        <a:srgbClr val="0563C1"/>
      </a:hlink>
      <a:folHlink>
        <a:srgbClr val="954F7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docProps/app.xml><?xml version="1.0" encoding="utf-8"?>
<Properties xmlns="http://schemas.openxmlformats.org/officeDocument/2006/extended-properties" xmlns:vt="http://schemas.openxmlformats.org/officeDocument/2006/docPropsVTypes">
  <Template>Integral</Template>
  <TotalTime>3691</TotalTime>
  <Words>3618</Words>
  <Application>Microsoft Office PowerPoint</Application>
  <PresentationFormat>Widescreen</PresentationFormat>
  <Paragraphs>344</Paragraphs>
  <Slides>38</Slides>
  <Notes>13</Notes>
  <HiddenSlides>0</HiddenSlides>
  <MMClips>0</MMClips>
  <ScaleCrop>false</ScaleCrop>
  <HeadingPairs>
    <vt:vector size="6" baseType="variant">
      <vt:variant>
        <vt:lpstr>Fonts Used</vt:lpstr>
      </vt:variant>
      <vt:variant>
        <vt:i4>5</vt:i4>
      </vt:variant>
      <vt:variant>
        <vt:lpstr>Theme</vt:lpstr>
      </vt:variant>
      <vt:variant>
        <vt:i4>1</vt:i4>
      </vt:variant>
      <vt:variant>
        <vt:lpstr>Slide Titles</vt:lpstr>
      </vt:variant>
      <vt:variant>
        <vt:i4>38</vt:i4>
      </vt:variant>
    </vt:vector>
  </HeadingPairs>
  <TitlesOfParts>
    <vt:vector size="44" baseType="lpstr">
      <vt:lpstr>Calibri</vt:lpstr>
      <vt:lpstr>Tw Cen MT</vt:lpstr>
      <vt:lpstr>Tw Cen MT Condensed</vt:lpstr>
      <vt:lpstr>Wingdings</vt:lpstr>
      <vt:lpstr>Wingdings 3</vt:lpstr>
      <vt:lpstr>Integral</vt:lpstr>
      <vt:lpstr>CS 5412/Lecture 3: More Cloud Architecture Details</vt:lpstr>
      <vt:lpstr>Recap: Life-Cycle of a Cloud interaction</vt:lpstr>
      <vt:lpstr>Message bus or queue</vt:lpstr>
      <vt:lpstr>Message queue</vt:lpstr>
      <vt:lpstr>App Service</vt:lpstr>
      <vt:lpstr>This led us to run a Pool Of servers</vt:lpstr>
      <vt:lpstr>Stateless versus stateful programs</vt:lpstr>
      <vt:lpstr>A local versus a remote system call</vt:lpstr>
      <vt:lpstr>Back to the Stateless model</vt:lpstr>
      <vt:lpstr>Stateless Model</vt:lpstr>
      <vt:lpstr>The first tier of a cloud is “stateless”</vt:lpstr>
      <vt:lpstr>Which can we do in a stateless way?</vt:lpstr>
      <vt:lpstr>Which can we do in a stateless way?</vt:lpstr>
      <vt:lpstr>Often we pair a stateless front end with stateful -Services</vt:lpstr>
      <vt:lpstr>Some important Stateful Servers in the cloud</vt:lpstr>
      <vt:lpstr>Helpful ideas for stateless design</vt:lpstr>
      <vt:lpstr>Key Ideas for Stateless Design</vt:lpstr>
      <vt:lpstr>Definitions (Slightly informal!)</vt:lpstr>
      <vt:lpstr>In the cloud, not every subsystem  needs the strongest guarantees</vt:lpstr>
      <vt:lpstr>Eric Brewer’s Cap Theorem</vt:lpstr>
      <vt:lpstr>… one tiny nit</vt:lpstr>
      <vt:lpstr>BASE Methodology: Goes with CAP</vt:lpstr>
      <vt:lpstr>Today’s Cloud is a CAP+BASE “world”</vt:lpstr>
      <vt:lpstr>A stateless service is just a pool of stateless programs</vt:lpstr>
      <vt:lpstr>But installing programs is tricky!</vt:lpstr>
      <vt:lpstr>Why does this pose a problem?</vt:lpstr>
      <vt:lpstr>Issues that arise</vt:lpstr>
      <vt:lpstr>Issues that arise</vt:lpstr>
      <vt:lpstr>So, how can we package a program and the things it depends on?</vt:lpstr>
      <vt:lpstr>Today: Examples of VM platforms</vt:lpstr>
      <vt:lpstr>Main issue is slowdown</vt:lpstr>
      <vt:lpstr>Containers</vt:lpstr>
      <vt:lpstr>Why do containers win?</vt:lpstr>
      <vt:lpstr>So… in our APP Server managed Pools</vt:lpstr>
      <vt:lpstr>More Issues that arise</vt:lpstr>
      <vt:lpstr>… many details!</vt:lpstr>
      <vt:lpstr>Other uses of containers</vt:lpstr>
      <vt:lpstr>Summary</vt:lpstr>
    </vt:vector>
  </TitlesOfParts>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CS 5412:  Topics in Cloud Computing</dc:title>
  <dc:creator>ken</dc:creator>
  <cp:lastModifiedBy>Ken Birman</cp:lastModifiedBy>
  <cp:revision>177</cp:revision>
  <dcterms:created xsi:type="dcterms:W3CDTF">2017-12-19T18:11:25Z</dcterms:created>
  <dcterms:modified xsi:type="dcterms:W3CDTF">2020-01-28T14:04:28Z</dcterms:modified>
</cp:coreProperties>
</file>