
<file path=[Content_Types].xml><?xml version="1.0" encoding="utf-8"?>
<Types xmlns="http://schemas.openxmlformats.org/package/2006/content-types">
  <Override PartName="/_rels/.rels" ContentType="application/vnd.openxmlformats-package.relationships+xml"/>
  <Override PartName="/docProps/custom.xml" ContentType="application/vnd.openxmlformats-officedocument.custom-properties+xml"/>
  <Override PartName="/docProps/core.xml" ContentType="application/vnd.openxmlformats-package.core-properties+xml"/>
  <Override PartName="/docProps/app.xml" ContentType="application/vnd.openxmlformats-officedocument.extended-properties+xml"/>
  <Override PartName="/ppt/_rels/presentation.xml.rels" ContentType="application/vnd.openxmlformats-package.relationships+xml"/>
  <Override PartName="/ppt/media/image1.png" ContentType="image/png"/>
  <Override PartName="/ppt/slideMasters/_rels/slideMaster2.xml.rels" ContentType="application/vnd.openxmlformats-package.relationships+xml"/>
  <Override PartName="/ppt/slideMasters/_rels/slideMaster1.xml.rels" ContentType="application/vnd.openxmlformats-package.relationship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presentation.xml" ContentType="application/vnd.openxmlformats-officedocument.presentationml.presentation.main+xml"/>
  <Override PartName="/ppt/theme/theme2.xml" ContentType="application/vnd.openxmlformats-officedocument.theme+xml"/>
  <Override PartName="/ppt/theme/theme1.xml" ContentType="application/vnd.openxmlformats-officedocument.theme+xml"/>
  <Override PartName="/ppt/slideLayouts/_rels/slideLayout24.xml.rels" ContentType="application/vnd.openxmlformats-package.relationships+xml"/>
  <Override PartName="/ppt/slideLayouts/_rels/slideLayout23.xml.rels" ContentType="application/vnd.openxmlformats-package.relationships+xml"/>
  <Override PartName="/ppt/slideLayouts/_rels/slideLayout22.xml.rels" ContentType="application/vnd.openxmlformats-package.relationships+xml"/>
  <Override PartName="/ppt/slideLayouts/_rels/slideLayout21.xml.rels" ContentType="application/vnd.openxmlformats-package.relationships+xml"/>
  <Override PartName="/ppt/slideLayouts/_rels/slideLayout20.xml.rels" ContentType="application/vnd.openxmlformats-package.relationships+xml"/>
  <Override PartName="/ppt/slideLayouts/_rels/slideLayout19.xml.rels" ContentType="application/vnd.openxmlformats-package.relationships+xml"/>
  <Override PartName="/ppt/slideLayouts/_rels/slideLayout6.xml.rels" ContentType="application/vnd.openxmlformats-package.relationships+xml"/>
  <Override PartName="/ppt/slideLayouts/_rels/slideLayout5.xml.rels" ContentType="application/vnd.openxmlformats-package.relationships+xml"/>
  <Override PartName="/ppt/slideLayouts/_rels/slideLayout14.xml.rels" ContentType="application/vnd.openxmlformats-package.relationships+xml"/>
  <Override PartName="/ppt/slideLayouts/_rels/slideLayout13.xml.rels" ContentType="application/vnd.openxmlformats-package.relationships+xml"/>
  <Override PartName="/ppt/slideLayouts/_rels/slideLayout18.xml.rels" ContentType="application/vnd.openxmlformats-package.relationships+xml"/>
  <Override PartName="/ppt/slideLayouts/_rels/slideLayout4.xml.rels" ContentType="application/vnd.openxmlformats-package.relationships+xml"/>
  <Override PartName="/ppt/slideLayouts/_rels/slideLayout12.xml.rels" ContentType="application/vnd.openxmlformats-package.relationships+xml"/>
  <Override PartName="/ppt/slideLayouts/_rels/slideLayout17.xml.rels" ContentType="application/vnd.openxmlformats-package.relationships+xml"/>
  <Override PartName="/ppt/slideLayouts/_rels/slideLayout3.xml.rels" ContentType="application/vnd.openxmlformats-package.relationships+xml"/>
  <Override PartName="/ppt/slideLayouts/_rels/slideLayout11.xml.rels" ContentType="application/vnd.openxmlformats-package.relationships+xml"/>
  <Override PartName="/ppt/slideLayouts/_rels/slideLayout9.xml.rels" ContentType="application/vnd.openxmlformats-package.relationships+xml"/>
  <Override PartName="/ppt/slideLayouts/_rels/slideLayout10.xml.rels" ContentType="application/vnd.openxmlformats-package.relationships+xml"/>
  <Override PartName="/ppt/slideLayouts/_rels/slideLayout7.xml.rels" ContentType="application/vnd.openxmlformats-package.relationships+xml"/>
  <Override PartName="/ppt/slideLayouts/_rels/slideLayout1.xml.rels" ContentType="application/vnd.openxmlformats-package.relationships+xml"/>
  <Override PartName="/ppt/slideLayouts/_rels/slideLayout15.xml.rels" ContentType="application/vnd.openxmlformats-package.relationships+xml"/>
  <Override PartName="/ppt/slideLayouts/_rels/slideLayout8.xml.rels" ContentType="application/vnd.openxmlformats-package.relationships+xml"/>
  <Override PartName="/ppt/slideLayouts/_rels/slideLayout2.xml.rels" ContentType="application/vnd.openxmlformats-package.relationships+xml"/>
  <Override PartName="/ppt/slideLayouts/_rels/slideLayout16.xml.rels" ContentType="application/vnd.openxmlformats-package.relationships+xml"/>
  <Override PartName="/ppt/slideLayouts/slideLayout6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s/_rels/slide6.xml.rels" ContentType="application/vnd.openxmlformats-package.relationships+xml"/>
  <Override PartName="/ppt/slides/_rels/slide5.xml.rels" ContentType="application/vnd.openxmlformats-package.relationships+xml"/>
  <Override PartName="/ppt/slides/_rels/slide4.xml.rels" ContentType="application/vnd.openxmlformats-package.relationships+xml"/>
  <Override PartName="/ppt/slides/_rels/slide3.xml.rels" ContentType="application/vnd.openxmlformats-package.relationships+xml"/>
  <Override PartName="/ppt/slides/_rels/slide1.xml.rels" ContentType="application/vnd.openxmlformats-package.relationships+xml"/>
  <Override PartName="/ppt/slides/_rels/slide2.xml.rels" ContentType="application/vnd.openxmlformats-package.relationships+xml"/>
  <Override PartName="/ppt/slides/slide2.xml" ContentType="application/vnd.openxmlformats-officedocument.presentationml.slide+xml"/>
  <Override PartName="/ppt/slides/slide1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</Types>
</file>

<file path=_rels/.rels><?xml version="1.0" encoding="UTF-8"?>
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3" Type="http://schemas.openxmlformats.org/officeDocument/2006/relationships/custom-properties" Target="docProps/custom.xml"/><Relationship Id="rId4" Type="http://schemas.openxmlformats.org/officeDocument/2006/relationships/officeDocument" Target="ppt/presentation.xml"/>
</Relationships>
</file>

<file path=ppt/presentation.xml><?xml version="1.0" encoding="utf-8"?>
<p:presentation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sldMasterIdLst>
    <p:sldMasterId id="2147483648" r:id="rId2"/>
    <p:sldMasterId id="2147483661" r:id="rId3"/>
  </p:sldMasterIdLst>
  <p:sldIdLst>
    <p:sldId id="256" r:id="rId4"/>
    <p:sldId id="257" r:id="rId5"/>
    <p:sldId id="258" r:id="rId6"/>
    <p:sldId id="259" r:id="rId7"/>
    <p:sldId id="260" r:id="rId8"/>
    <p:sldId id="261" r:id="rId9"/>
  </p:sldIdLst>
  <p:sldSz cx="12192000" cy="6858000"/>
  <p:notesSz cx="7772400" cy="10058400"/>
</p:presentation>
</file>

<file path=ppt/_rels/presentation.xml.rels><?xml version="1.0" encoding="UTF-8"?>
<Relationships xmlns="http://schemas.openxmlformats.org/package/2006/relationships"><Relationship Id="rId1" Type="http://schemas.openxmlformats.org/officeDocument/2006/relationships/theme" Target="theme/theme1.xml"/><Relationship Id="rId2" Type="http://schemas.openxmlformats.org/officeDocument/2006/relationships/slideMaster" Target="slideMasters/slideMaster1.xml"/><Relationship Id="rId3" Type="http://schemas.openxmlformats.org/officeDocument/2006/relationships/slideMaster" Target="slideMasters/slideMaster2.xml"/><Relationship Id="rId4" Type="http://schemas.openxmlformats.org/officeDocument/2006/relationships/slide" Target="slides/slide1.xml"/><Relationship Id="rId5" Type="http://schemas.openxmlformats.org/officeDocument/2006/relationships/slide" Target="slides/slide2.xml"/><Relationship Id="rId6" Type="http://schemas.openxmlformats.org/officeDocument/2006/relationships/slide" Target="slides/slide3.xml"/><Relationship Id="rId7" Type="http://schemas.openxmlformats.org/officeDocument/2006/relationships/slide" Target="slides/slide4.xml"/><Relationship Id="rId8" Type="http://schemas.openxmlformats.org/officeDocument/2006/relationships/slide" Target="slides/slide5.xml"/><Relationship Id="rId9" Type="http://schemas.openxmlformats.org/officeDocument/2006/relationships/slide" Target="slides/slide6.xml"/>
</Relationships>
</file>

<file path=ppt/slideLayouts/_rels/slideLayout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9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0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9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0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slideLayout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</p:sldLayout>
</file>

<file path=ppt/slideLayouts/slideLayout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28" name="PlaceHolder 2"/>
          <p:cNvSpPr>
            <a:spLocks noGrp="1"/>
          </p:cNvSpPr>
          <p:nvPr>
            <p:ph type="subTitle"/>
          </p:nvPr>
        </p:nvSpPr>
        <p:spPr>
          <a:xfrm>
            <a:off x="677160" y="2160720"/>
            <a:ext cx="8596440" cy="3880440"/>
          </a:xfrm>
          <a:prstGeom prst="rect">
            <a:avLst/>
          </a:prstGeom>
        </p:spPr>
        <p:txBody>
          <a:bodyPr lIns="0" rIns="0" tIns="0" bIns="0" anchor="ctr"/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30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8596440" cy="3880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32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4194720" cy="3880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33" name="PlaceHolder 3"/>
          <p:cNvSpPr>
            <a:spLocks noGrp="1"/>
          </p:cNvSpPr>
          <p:nvPr>
            <p:ph type="body"/>
          </p:nvPr>
        </p:nvSpPr>
        <p:spPr>
          <a:xfrm>
            <a:off x="5082120" y="2160720"/>
            <a:ext cx="4194720" cy="3880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5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6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PlaceHolder 1"/>
          <p:cNvSpPr>
            <a:spLocks noGrp="1"/>
          </p:cNvSpPr>
          <p:nvPr>
            <p:ph type="subTitle"/>
          </p:nvPr>
        </p:nvSpPr>
        <p:spPr>
          <a:xfrm>
            <a:off x="677160" y="609480"/>
            <a:ext cx="8596440" cy="6122160"/>
          </a:xfrm>
          <a:prstGeom prst="rect">
            <a:avLst/>
          </a:prstGeom>
        </p:spPr>
        <p:txBody>
          <a:bodyPr lIns="0" rIns="0" tIns="0" bIns="0" anchor="ctr"/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7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37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38" name="PlaceHolder 3"/>
          <p:cNvSpPr>
            <a:spLocks noGrp="1"/>
          </p:cNvSpPr>
          <p:nvPr>
            <p:ph type="body"/>
          </p:nvPr>
        </p:nvSpPr>
        <p:spPr>
          <a:xfrm>
            <a:off x="5082120" y="2160720"/>
            <a:ext cx="4194720" cy="3880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39" name="PlaceHolder 4"/>
          <p:cNvSpPr>
            <a:spLocks noGrp="1"/>
          </p:cNvSpPr>
          <p:nvPr>
            <p:ph type="body"/>
          </p:nvPr>
        </p:nvSpPr>
        <p:spPr>
          <a:xfrm>
            <a:off x="677160" y="41875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8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41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4194720" cy="3880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42" name="PlaceHolder 3"/>
          <p:cNvSpPr>
            <a:spLocks noGrp="1"/>
          </p:cNvSpPr>
          <p:nvPr>
            <p:ph type="body"/>
          </p:nvPr>
        </p:nvSpPr>
        <p:spPr>
          <a:xfrm>
            <a:off x="508212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43" name="PlaceHolder 4"/>
          <p:cNvSpPr>
            <a:spLocks noGrp="1"/>
          </p:cNvSpPr>
          <p:nvPr>
            <p:ph type="body"/>
          </p:nvPr>
        </p:nvSpPr>
        <p:spPr>
          <a:xfrm>
            <a:off x="5082120" y="41875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9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45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46" name="PlaceHolder 3"/>
          <p:cNvSpPr>
            <a:spLocks noGrp="1"/>
          </p:cNvSpPr>
          <p:nvPr>
            <p:ph type="body"/>
          </p:nvPr>
        </p:nvSpPr>
        <p:spPr>
          <a:xfrm>
            <a:off x="508212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47" name="PlaceHolder 4"/>
          <p:cNvSpPr>
            <a:spLocks noGrp="1"/>
          </p:cNvSpPr>
          <p:nvPr>
            <p:ph type="body"/>
          </p:nvPr>
        </p:nvSpPr>
        <p:spPr>
          <a:xfrm>
            <a:off x="677160" y="4187520"/>
            <a:ext cx="859644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10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49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859644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50" name="PlaceHolder 3"/>
          <p:cNvSpPr>
            <a:spLocks noGrp="1"/>
          </p:cNvSpPr>
          <p:nvPr>
            <p:ph type="body"/>
          </p:nvPr>
        </p:nvSpPr>
        <p:spPr>
          <a:xfrm>
            <a:off x="677160" y="4187520"/>
            <a:ext cx="859644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1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52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53" name="PlaceHolder 3"/>
          <p:cNvSpPr>
            <a:spLocks noGrp="1"/>
          </p:cNvSpPr>
          <p:nvPr>
            <p:ph type="body"/>
          </p:nvPr>
        </p:nvSpPr>
        <p:spPr>
          <a:xfrm>
            <a:off x="508212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54" name="PlaceHolder 4"/>
          <p:cNvSpPr>
            <a:spLocks noGrp="1"/>
          </p:cNvSpPr>
          <p:nvPr>
            <p:ph type="body"/>
          </p:nvPr>
        </p:nvSpPr>
        <p:spPr>
          <a:xfrm>
            <a:off x="677160" y="41875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55" name="PlaceHolder 5"/>
          <p:cNvSpPr>
            <a:spLocks noGrp="1"/>
          </p:cNvSpPr>
          <p:nvPr>
            <p:ph type="body"/>
          </p:nvPr>
        </p:nvSpPr>
        <p:spPr>
          <a:xfrm>
            <a:off x="5082120" y="41875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1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57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58" name="PlaceHolder 3"/>
          <p:cNvSpPr>
            <a:spLocks noGrp="1"/>
          </p:cNvSpPr>
          <p:nvPr>
            <p:ph type="body"/>
          </p:nvPr>
        </p:nvSpPr>
        <p:spPr>
          <a:xfrm>
            <a:off x="3583440" y="21607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59" name="PlaceHolder 4"/>
          <p:cNvSpPr>
            <a:spLocks noGrp="1"/>
          </p:cNvSpPr>
          <p:nvPr>
            <p:ph type="body"/>
          </p:nvPr>
        </p:nvSpPr>
        <p:spPr>
          <a:xfrm>
            <a:off x="6490080" y="21607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60" name="PlaceHolder 5"/>
          <p:cNvSpPr>
            <a:spLocks noGrp="1"/>
          </p:cNvSpPr>
          <p:nvPr>
            <p:ph type="body"/>
          </p:nvPr>
        </p:nvSpPr>
        <p:spPr>
          <a:xfrm>
            <a:off x="677160" y="41875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61" name="PlaceHolder 6"/>
          <p:cNvSpPr>
            <a:spLocks noGrp="1"/>
          </p:cNvSpPr>
          <p:nvPr>
            <p:ph type="body"/>
          </p:nvPr>
        </p:nvSpPr>
        <p:spPr>
          <a:xfrm>
            <a:off x="3583440" y="41875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62" name="PlaceHolder 7"/>
          <p:cNvSpPr>
            <a:spLocks noGrp="1"/>
          </p:cNvSpPr>
          <p:nvPr>
            <p:ph type="body"/>
          </p:nvPr>
        </p:nvSpPr>
        <p:spPr>
          <a:xfrm>
            <a:off x="6490080" y="41875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1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</p:sldLayout>
</file>

<file path=ppt/slideLayouts/slideLayout1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80" name="PlaceHolder 2"/>
          <p:cNvSpPr>
            <a:spLocks noGrp="1"/>
          </p:cNvSpPr>
          <p:nvPr>
            <p:ph type="subTitle"/>
          </p:nvPr>
        </p:nvSpPr>
        <p:spPr>
          <a:xfrm>
            <a:off x="677160" y="2160720"/>
            <a:ext cx="8596440" cy="3880440"/>
          </a:xfrm>
          <a:prstGeom prst="rect">
            <a:avLst/>
          </a:prstGeom>
        </p:spPr>
        <p:txBody>
          <a:bodyPr lIns="0" rIns="0" tIns="0" bIns="0" anchor="ctr"/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15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82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8596440" cy="3880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16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84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4194720" cy="3880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85" name="PlaceHolder 3"/>
          <p:cNvSpPr>
            <a:spLocks noGrp="1"/>
          </p:cNvSpPr>
          <p:nvPr>
            <p:ph type="body"/>
          </p:nvPr>
        </p:nvSpPr>
        <p:spPr>
          <a:xfrm>
            <a:off x="5082120" y="2160720"/>
            <a:ext cx="4194720" cy="3880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17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18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PlaceHolder 1"/>
          <p:cNvSpPr>
            <a:spLocks noGrp="1"/>
          </p:cNvSpPr>
          <p:nvPr>
            <p:ph type="subTitle"/>
          </p:nvPr>
        </p:nvSpPr>
        <p:spPr>
          <a:xfrm>
            <a:off x="677160" y="609480"/>
            <a:ext cx="8596440" cy="6122160"/>
          </a:xfrm>
          <a:prstGeom prst="rect">
            <a:avLst/>
          </a:prstGeom>
        </p:spPr>
        <p:txBody>
          <a:bodyPr lIns="0" rIns="0" tIns="0" bIns="0" anchor="ctr"/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19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89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90" name="PlaceHolder 3"/>
          <p:cNvSpPr>
            <a:spLocks noGrp="1"/>
          </p:cNvSpPr>
          <p:nvPr>
            <p:ph type="body"/>
          </p:nvPr>
        </p:nvSpPr>
        <p:spPr>
          <a:xfrm>
            <a:off x="5082120" y="2160720"/>
            <a:ext cx="4194720" cy="3880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91" name="PlaceHolder 4"/>
          <p:cNvSpPr>
            <a:spLocks noGrp="1"/>
          </p:cNvSpPr>
          <p:nvPr>
            <p:ph type="body"/>
          </p:nvPr>
        </p:nvSpPr>
        <p:spPr>
          <a:xfrm>
            <a:off x="677160" y="41875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20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93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4194720" cy="3880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94" name="PlaceHolder 3"/>
          <p:cNvSpPr>
            <a:spLocks noGrp="1"/>
          </p:cNvSpPr>
          <p:nvPr>
            <p:ph type="body"/>
          </p:nvPr>
        </p:nvSpPr>
        <p:spPr>
          <a:xfrm>
            <a:off x="508212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95" name="PlaceHolder 4"/>
          <p:cNvSpPr>
            <a:spLocks noGrp="1"/>
          </p:cNvSpPr>
          <p:nvPr>
            <p:ph type="body"/>
          </p:nvPr>
        </p:nvSpPr>
        <p:spPr>
          <a:xfrm>
            <a:off x="5082120" y="41875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2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6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97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98" name="PlaceHolder 3"/>
          <p:cNvSpPr>
            <a:spLocks noGrp="1"/>
          </p:cNvSpPr>
          <p:nvPr>
            <p:ph type="body"/>
          </p:nvPr>
        </p:nvSpPr>
        <p:spPr>
          <a:xfrm>
            <a:off x="508212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99" name="PlaceHolder 4"/>
          <p:cNvSpPr>
            <a:spLocks noGrp="1"/>
          </p:cNvSpPr>
          <p:nvPr>
            <p:ph type="body"/>
          </p:nvPr>
        </p:nvSpPr>
        <p:spPr>
          <a:xfrm>
            <a:off x="677160" y="4187520"/>
            <a:ext cx="859644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2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0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01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859644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02" name="PlaceHolder 3"/>
          <p:cNvSpPr>
            <a:spLocks noGrp="1"/>
          </p:cNvSpPr>
          <p:nvPr>
            <p:ph type="body"/>
          </p:nvPr>
        </p:nvSpPr>
        <p:spPr>
          <a:xfrm>
            <a:off x="677160" y="4187520"/>
            <a:ext cx="859644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2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04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05" name="PlaceHolder 3"/>
          <p:cNvSpPr>
            <a:spLocks noGrp="1"/>
          </p:cNvSpPr>
          <p:nvPr>
            <p:ph type="body"/>
          </p:nvPr>
        </p:nvSpPr>
        <p:spPr>
          <a:xfrm>
            <a:off x="5082120" y="21607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06" name="PlaceHolder 4"/>
          <p:cNvSpPr>
            <a:spLocks noGrp="1"/>
          </p:cNvSpPr>
          <p:nvPr>
            <p:ph type="body"/>
          </p:nvPr>
        </p:nvSpPr>
        <p:spPr>
          <a:xfrm>
            <a:off x="677160" y="41875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07" name="PlaceHolder 5"/>
          <p:cNvSpPr>
            <a:spLocks noGrp="1"/>
          </p:cNvSpPr>
          <p:nvPr>
            <p:ph type="body"/>
          </p:nvPr>
        </p:nvSpPr>
        <p:spPr>
          <a:xfrm>
            <a:off x="5082120" y="4187520"/>
            <a:ext cx="419472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Layouts/slideLayout2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" name="PlaceHolder 1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 lIns="0" rIns="0" tIns="0" bIns="0" anchor="ctr"/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09" name="PlaceHolder 2"/>
          <p:cNvSpPr>
            <a:spLocks noGrp="1"/>
          </p:cNvSpPr>
          <p:nvPr>
            <p:ph type="body"/>
          </p:nvPr>
        </p:nvSpPr>
        <p:spPr>
          <a:xfrm>
            <a:off x="677160" y="21607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10" name="PlaceHolder 3"/>
          <p:cNvSpPr>
            <a:spLocks noGrp="1"/>
          </p:cNvSpPr>
          <p:nvPr>
            <p:ph type="body"/>
          </p:nvPr>
        </p:nvSpPr>
        <p:spPr>
          <a:xfrm>
            <a:off x="3583440" y="21607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11" name="PlaceHolder 4"/>
          <p:cNvSpPr>
            <a:spLocks noGrp="1"/>
          </p:cNvSpPr>
          <p:nvPr>
            <p:ph type="body"/>
          </p:nvPr>
        </p:nvSpPr>
        <p:spPr>
          <a:xfrm>
            <a:off x="6490080" y="21607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12" name="PlaceHolder 5"/>
          <p:cNvSpPr>
            <a:spLocks noGrp="1"/>
          </p:cNvSpPr>
          <p:nvPr>
            <p:ph type="body"/>
          </p:nvPr>
        </p:nvSpPr>
        <p:spPr>
          <a:xfrm>
            <a:off x="677160" y="41875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13" name="PlaceHolder 6"/>
          <p:cNvSpPr>
            <a:spLocks noGrp="1"/>
          </p:cNvSpPr>
          <p:nvPr>
            <p:ph type="body"/>
          </p:nvPr>
        </p:nvSpPr>
        <p:spPr>
          <a:xfrm>
            <a:off x="3583440" y="41875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14" name="PlaceHolder 7"/>
          <p:cNvSpPr>
            <a:spLocks noGrp="1"/>
          </p:cNvSpPr>
          <p:nvPr>
            <p:ph type="body"/>
          </p:nvPr>
        </p:nvSpPr>
        <p:spPr>
          <a:xfrm>
            <a:off x="6490080" y="4187520"/>
            <a:ext cx="2767680" cy="18507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</p:sldLayout>
</file>

<file path=ppt/slideMasters/_rels/slideMaster1.xml.rels><?xml version="1.0" encoding="UTF-8"?>
<Relationships xmlns="http://schemas.openxmlformats.org/package/2006/relationships"><Relationship Id="rId1" Type="http://schemas.openxmlformats.org/officeDocument/2006/relationships/theme" Target="../theme/theme1.xml"/><Relationship Id="rId2" Type="http://schemas.openxmlformats.org/officeDocument/2006/relationships/slideLayout" Target="../slideLayouts/slideLayout1.xml"/><Relationship Id="rId3" Type="http://schemas.openxmlformats.org/officeDocument/2006/relationships/slideLayout" Target="../slideLayouts/slideLayout2.xml"/><Relationship Id="rId4" Type="http://schemas.openxmlformats.org/officeDocument/2006/relationships/slideLayout" Target="../slideLayouts/slideLayout3.xml"/><Relationship Id="rId5" Type="http://schemas.openxmlformats.org/officeDocument/2006/relationships/slideLayout" Target="../slideLayouts/slideLayout4.xml"/><Relationship Id="rId6" Type="http://schemas.openxmlformats.org/officeDocument/2006/relationships/slideLayout" Target="../slideLayouts/slideLayout5.xml"/><Relationship Id="rId7" Type="http://schemas.openxmlformats.org/officeDocument/2006/relationships/slideLayout" Target="../slideLayouts/slideLayout6.xml"/><Relationship Id="rId8" Type="http://schemas.openxmlformats.org/officeDocument/2006/relationships/slideLayout" Target="../slideLayouts/slideLayout7.xml"/><Relationship Id="rId9" Type="http://schemas.openxmlformats.org/officeDocument/2006/relationships/slideLayout" Target="../slideLayouts/slideLayout8.xml"/><Relationship Id="rId10" Type="http://schemas.openxmlformats.org/officeDocument/2006/relationships/slideLayout" Target="../slideLayouts/slideLayout9.xml"/><Relationship Id="rId11" Type="http://schemas.openxmlformats.org/officeDocument/2006/relationships/slideLayout" Target="../slideLayouts/slideLayout10.xml"/><Relationship Id="rId12" Type="http://schemas.openxmlformats.org/officeDocument/2006/relationships/slideLayout" Target="../slideLayouts/slideLayout11.xml"/><Relationship Id="rId13" Type="http://schemas.openxmlformats.org/officeDocument/2006/relationships/slideLayout" Target="../slideLayouts/slideLayout12.xml"/>
</Relationships>
</file>

<file path=ppt/slideMasters/_rels/slideMaster2.xml.rels><?xml version="1.0" encoding="UTF-8"?>
<Relationships xmlns="http://schemas.openxmlformats.org/package/2006/relationships"><Relationship Id="rId1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3" Type="http://schemas.openxmlformats.org/officeDocument/2006/relationships/slideLayout" Target="../slideLayouts/slideLayout14.xml"/><Relationship Id="rId4" Type="http://schemas.openxmlformats.org/officeDocument/2006/relationships/slideLayout" Target="../slideLayouts/slideLayout15.xml"/><Relationship Id="rId5" Type="http://schemas.openxmlformats.org/officeDocument/2006/relationships/slideLayout" Target="../slideLayouts/slideLayout16.xml"/><Relationship Id="rId6" Type="http://schemas.openxmlformats.org/officeDocument/2006/relationships/slideLayout" Target="../slideLayouts/slideLayout17.xml"/><Relationship Id="rId7" Type="http://schemas.openxmlformats.org/officeDocument/2006/relationships/slideLayout" Target="../slideLayouts/slideLayout18.xml"/><Relationship Id="rId8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0.xml"/><Relationship Id="rId10" Type="http://schemas.openxmlformats.org/officeDocument/2006/relationships/slideLayout" Target="../slideLayouts/slideLayout21.xml"/><Relationship Id="rId11" Type="http://schemas.openxmlformats.org/officeDocument/2006/relationships/slideLayout" Target="../slideLayouts/slideLayout22.xml"/><Relationship Id="rId12" Type="http://schemas.openxmlformats.org/officeDocument/2006/relationships/slideLayout" Target="../slideLayouts/slideLayout23.xml"/><Relationship Id="rId13" Type="http://schemas.openxmlformats.org/officeDocument/2006/relationships/slideLayout" Target="../slideLayouts/slideLayout24.xml"/>
</Relationships>
</file>

<file path=ppt/slideMasters/slideMaster1.xml><?xml version="1.0" encoding="utf-8"?>
<p:sldMaster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bg>
      <p:bgPr>
        <a:solidFill>
          <a:srgbClr val="2c3c43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0" name="Group 1"/>
          <p:cNvGrpSpPr/>
          <p:nvPr/>
        </p:nvGrpSpPr>
        <p:grpSpPr>
          <a:xfrm>
            <a:off x="0" y="-8640"/>
            <a:ext cx="12191760" cy="6866640"/>
            <a:chOff x="0" y="-8640"/>
            <a:chExt cx="12191760" cy="6866640"/>
          </a:xfrm>
        </p:grpSpPr>
        <p:sp>
          <p:nvSpPr>
            <p:cNvPr id="1" name="Line 2"/>
            <p:cNvSpPr/>
            <p:nvPr/>
          </p:nvSpPr>
          <p:spPr>
            <a:xfrm>
              <a:off x="9370800" y="0"/>
              <a:ext cx="1219320" cy="6858000"/>
            </a:xfrm>
            <a:prstGeom prst="line">
              <a:avLst/>
            </a:prstGeom>
            <a:ln w="9360">
              <a:solidFill>
                <a:schemeClr val="bg1">
                  <a:lumMod val="85000"/>
                  <a:lumOff val="15000"/>
                </a:schemeClr>
              </a:solidFill>
              <a:round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/>
          </p:style>
        </p:sp>
        <p:sp>
          <p:nvSpPr>
            <p:cNvPr id="2" name="Line 3"/>
            <p:cNvSpPr/>
            <p:nvPr/>
          </p:nvSpPr>
          <p:spPr>
            <a:xfrm flipH="1">
              <a:off x="7425000" y="3681360"/>
              <a:ext cx="4763520" cy="3176640"/>
            </a:xfrm>
            <a:prstGeom prst="line">
              <a:avLst/>
            </a:prstGeom>
            <a:ln w="9360">
              <a:solidFill>
                <a:schemeClr val="bg1">
                  <a:lumMod val="85000"/>
                  <a:lumOff val="15000"/>
                </a:schemeClr>
              </a:solidFill>
              <a:round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/>
          </p:style>
        </p:sp>
        <p:sp>
          <p:nvSpPr>
            <p:cNvPr id="3" name="CustomShape 4"/>
            <p:cNvSpPr/>
            <p:nvPr/>
          </p:nvSpPr>
          <p:spPr>
            <a:xfrm>
              <a:off x="9181440" y="-8640"/>
              <a:ext cx="3007080" cy="6866280"/>
            </a:xfrm>
            <a:custGeom>
              <a:avLst/>
              <a:gdLst/>
              <a:ah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4" name="CustomShape 5"/>
            <p:cNvSpPr/>
            <p:nvPr/>
          </p:nvSpPr>
          <p:spPr>
            <a:xfrm>
              <a:off x="9603360" y="-8640"/>
              <a:ext cx="2588040" cy="6866280"/>
            </a:xfrm>
            <a:custGeom>
              <a:avLst/>
              <a:gdLst/>
              <a:ah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5" name="CustomShape 6"/>
            <p:cNvSpPr/>
            <p:nvPr/>
          </p:nvSpPr>
          <p:spPr>
            <a:xfrm>
              <a:off x="8932320" y="3048120"/>
              <a:ext cx="3259440" cy="380952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6" name="CustomShape 7"/>
            <p:cNvSpPr/>
            <p:nvPr/>
          </p:nvSpPr>
          <p:spPr>
            <a:xfrm>
              <a:off x="9334440" y="-8640"/>
              <a:ext cx="2854080" cy="6866280"/>
            </a:xfrm>
            <a:custGeom>
              <a:avLst/>
              <a:gdLst/>
              <a:ah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7" name="CustomShape 8"/>
            <p:cNvSpPr/>
            <p:nvPr/>
          </p:nvSpPr>
          <p:spPr>
            <a:xfrm>
              <a:off x="10898640" y="-8640"/>
              <a:ext cx="1289880" cy="6866280"/>
            </a:xfrm>
            <a:custGeom>
              <a:avLst/>
              <a:gdLst/>
              <a:ah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8" name="CustomShape 9"/>
            <p:cNvSpPr/>
            <p:nvPr/>
          </p:nvSpPr>
          <p:spPr>
            <a:xfrm>
              <a:off x="10938960" y="-8640"/>
              <a:ext cx="1249560" cy="6866280"/>
            </a:xfrm>
            <a:custGeom>
              <a:avLst/>
              <a:gdLst/>
              <a:ah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9" name="CustomShape 10"/>
            <p:cNvSpPr/>
            <p:nvPr/>
          </p:nvSpPr>
          <p:spPr>
            <a:xfrm>
              <a:off x="10371600" y="3589920"/>
              <a:ext cx="1816920" cy="326772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10" name="CustomShape 11"/>
            <p:cNvSpPr/>
            <p:nvPr/>
          </p:nvSpPr>
          <p:spPr>
            <a:xfrm>
              <a:off x="0" y="4013280"/>
              <a:ext cx="448200" cy="284436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</p:grpSp>
      <p:grpSp>
        <p:nvGrpSpPr>
          <p:cNvPr id="11" name="Group 12"/>
          <p:cNvGrpSpPr/>
          <p:nvPr/>
        </p:nvGrpSpPr>
        <p:grpSpPr>
          <a:xfrm>
            <a:off x="360" y="-8640"/>
            <a:ext cx="12191400" cy="6866640"/>
            <a:chOff x="360" y="-8640"/>
            <a:chExt cx="12191400" cy="6866640"/>
          </a:xfrm>
        </p:grpSpPr>
        <p:sp>
          <p:nvSpPr>
            <p:cNvPr id="12" name="Line 13"/>
            <p:cNvSpPr/>
            <p:nvPr/>
          </p:nvSpPr>
          <p:spPr>
            <a:xfrm>
              <a:off x="9370800" y="0"/>
              <a:ext cx="1219320" cy="6858000"/>
            </a:xfrm>
            <a:prstGeom prst="line">
              <a:avLst/>
            </a:prstGeom>
            <a:ln w="9360">
              <a:solidFill>
                <a:schemeClr val="bg1">
                  <a:lumMod val="85000"/>
                  <a:lumOff val="15000"/>
                </a:schemeClr>
              </a:solidFill>
              <a:round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/>
          </p:style>
        </p:sp>
        <p:sp>
          <p:nvSpPr>
            <p:cNvPr id="13" name="Line 14"/>
            <p:cNvSpPr/>
            <p:nvPr/>
          </p:nvSpPr>
          <p:spPr>
            <a:xfrm flipH="1">
              <a:off x="7425000" y="3681360"/>
              <a:ext cx="4763520" cy="3176640"/>
            </a:xfrm>
            <a:prstGeom prst="line">
              <a:avLst/>
            </a:prstGeom>
            <a:ln w="9360">
              <a:solidFill>
                <a:schemeClr val="bg1">
                  <a:lumMod val="85000"/>
                  <a:lumOff val="15000"/>
                </a:schemeClr>
              </a:solidFill>
              <a:round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/>
          </p:style>
        </p:sp>
        <p:sp>
          <p:nvSpPr>
            <p:cNvPr id="14" name="CustomShape 15"/>
            <p:cNvSpPr/>
            <p:nvPr/>
          </p:nvSpPr>
          <p:spPr>
            <a:xfrm>
              <a:off x="9181440" y="-8640"/>
              <a:ext cx="3007080" cy="6866280"/>
            </a:xfrm>
            <a:custGeom>
              <a:avLst/>
              <a:gdLst/>
              <a:ah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15" name="CustomShape 16"/>
            <p:cNvSpPr/>
            <p:nvPr/>
          </p:nvSpPr>
          <p:spPr>
            <a:xfrm>
              <a:off x="9603360" y="-8640"/>
              <a:ext cx="2588040" cy="6866280"/>
            </a:xfrm>
            <a:custGeom>
              <a:avLst/>
              <a:gdLst/>
              <a:ah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16" name="CustomShape 17"/>
            <p:cNvSpPr/>
            <p:nvPr/>
          </p:nvSpPr>
          <p:spPr>
            <a:xfrm>
              <a:off x="8932320" y="3048120"/>
              <a:ext cx="3259440" cy="380952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17" name="CustomShape 18"/>
            <p:cNvSpPr/>
            <p:nvPr/>
          </p:nvSpPr>
          <p:spPr>
            <a:xfrm>
              <a:off x="9334440" y="-8640"/>
              <a:ext cx="2854080" cy="6866280"/>
            </a:xfrm>
            <a:custGeom>
              <a:avLst/>
              <a:gdLst/>
              <a:ah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18" name="CustomShape 19"/>
            <p:cNvSpPr/>
            <p:nvPr/>
          </p:nvSpPr>
          <p:spPr>
            <a:xfrm>
              <a:off x="10898640" y="-8640"/>
              <a:ext cx="1289880" cy="6866280"/>
            </a:xfrm>
            <a:custGeom>
              <a:avLst/>
              <a:gdLst/>
              <a:ah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19" name="CustomShape 20"/>
            <p:cNvSpPr/>
            <p:nvPr/>
          </p:nvSpPr>
          <p:spPr>
            <a:xfrm>
              <a:off x="10938960" y="-8640"/>
              <a:ext cx="1249560" cy="6866280"/>
            </a:xfrm>
            <a:custGeom>
              <a:avLst/>
              <a:gdLst/>
              <a:ah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20" name="CustomShape 21"/>
            <p:cNvSpPr/>
            <p:nvPr/>
          </p:nvSpPr>
          <p:spPr>
            <a:xfrm>
              <a:off x="10371600" y="3589920"/>
              <a:ext cx="1816920" cy="326772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21" name="CustomShape 22"/>
            <p:cNvSpPr/>
            <p:nvPr/>
          </p:nvSpPr>
          <p:spPr>
            <a:xfrm rot="10800000">
              <a:off x="360" y="360"/>
              <a:ext cx="842400" cy="566568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</p:grpSp>
      <p:sp>
        <p:nvSpPr>
          <p:cNvPr id="22" name="PlaceHolder 23"/>
          <p:cNvSpPr>
            <a:spLocks noGrp="1"/>
          </p:cNvSpPr>
          <p:nvPr>
            <p:ph type="title"/>
          </p:nvPr>
        </p:nvSpPr>
        <p:spPr>
          <a:xfrm>
            <a:off x="1506960" y="2404440"/>
            <a:ext cx="7766640" cy="1645920"/>
          </a:xfrm>
          <a:prstGeom prst="rect">
            <a:avLst/>
          </a:prstGeom>
        </p:spPr>
        <p:txBody>
          <a:bodyPr anchor="b"/>
          <a:p>
            <a:pPr algn="r">
              <a:lnSpc>
                <a:spcPct val="100000"/>
              </a:lnSpc>
            </a:pPr>
            <a:r>
              <a:rPr b="0" lang="en-US" sz="5400" spc="-1" strike="noStrike">
                <a:solidFill>
                  <a:srgbClr val="90c226"/>
                </a:solidFill>
                <a:latin typeface="Trebuchet MS"/>
              </a:rPr>
              <a:t>Click to edit Master title style</a:t>
            </a:r>
            <a:endParaRPr b="0" lang="en-US" sz="54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23" name="PlaceHolder 24"/>
          <p:cNvSpPr>
            <a:spLocks noGrp="1"/>
          </p:cNvSpPr>
          <p:nvPr>
            <p:ph type="dt"/>
          </p:nvPr>
        </p:nvSpPr>
        <p:spPr>
          <a:xfrm>
            <a:off x="7205040" y="6041520"/>
            <a:ext cx="911520" cy="364680"/>
          </a:xfrm>
          <a:prstGeom prst="rect">
            <a:avLst/>
          </a:prstGeom>
        </p:spPr>
        <p:txBody>
          <a:bodyPr anchor="ctr"/>
          <a:p>
            <a:pPr algn="r">
              <a:lnSpc>
                <a:spcPct val="100000"/>
              </a:lnSpc>
            </a:pPr>
            <a:fld id="{AA004958-66D5-45D9-85A3-AC21BDED1556}" type="datetime">
              <a:rPr b="0" lang="en-US" sz="900" spc="-1" strike="noStrike">
                <a:solidFill>
                  <a:srgbClr val="ffffff"/>
                </a:solidFill>
                <a:latin typeface="Trebuchet MS"/>
              </a:rPr>
              <a:t>3/25/19</a:t>
            </a:fld>
            <a:endParaRPr b="0" lang="en-US" sz="900" spc="-1" strike="noStrike">
              <a:latin typeface="Times New Roman"/>
            </a:endParaRPr>
          </a:p>
        </p:txBody>
      </p:sp>
      <p:sp>
        <p:nvSpPr>
          <p:cNvPr id="24" name="PlaceHolder 25"/>
          <p:cNvSpPr>
            <a:spLocks noGrp="1"/>
          </p:cNvSpPr>
          <p:nvPr>
            <p:ph type="ftr"/>
          </p:nvPr>
        </p:nvSpPr>
        <p:spPr>
          <a:xfrm>
            <a:off x="677160" y="6041520"/>
            <a:ext cx="6297120" cy="364680"/>
          </a:xfrm>
          <a:prstGeom prst="rect">
            <a:avLst/>
          </a:prstGeom>
        </p:spPr>
        <p:txBody>
          <a:bodyPr anchor="ctr"/>
          <a:p>
            <a:endParaRPr b="0" lang="en-US" sz="2400" spc="-1" strike="noStrike">
              <a:latin typeface="Times New Roman"/>
            </a:endParaRPr>
          </a:p>
        </p:txBody>
      </p:sp>
      <p:sp>
        <p:nvSpPr>
          <p:cNvPr id="25" name="PlaceHolder 26"/>
          <p:cNvSpPr>
            <a:spLocks noGrp="1"/>
          </p:cNvSpPr>
          <p:nvPr>
            <p:ph type="sldNum"/>
          </p:nvPr>
        </p:nvSpPr>
        <p:spPr>
          <a:xfrm>
            <a:off x="8590680" y="6041520"/>
            <a:ext cx="682920" cy="364680"/>
          </a:xfrm>
          <a:prstGeom prst="rect">
            <a:avLst/>
          </a:prstGeom>
        </p:spPr>
        <p:txBody>
          <a:bodyPr anchor="ctr"/>
          <a:p>
            <a:pPr algn="r">
              <a:lnSpc>
                <a:spcPct val="100000"/>
              </a:lnSpc>
            </a:pPr>
            <a:fld id="{83425214-36F5-4884-96D8-E007AA5965C9}" type="slidenum">
              <a:rPr b="0" lang="en-US" sz="900" spc="-1" strike="noStrike">
                <a:solidFill>
                  <a:srgbClr val="90c226"/>
                </a:solidFill>
                <a:latin typeface="Trebuchet MS"/>
              </a:rPr>
              <a:t>&lt;number&gt;</a:t>
            </a:fld>
            <a:endParaRPr b="0" lang="en-US" sz="900" spc="-1" strike="noStrike">
              <a:latin typeface="Times New Roman"/>
            </a:endParaRPr>
          </a:p>
        </p:txBody>
      </p:sp>
      <p:sp>
        <p:nvSpPr>
          <p:cNvPr id="26" name="PlaceHolder 27"/>
          <p:cNvSpPr>
            <a:spLocks noGrp="1"/>
          </p:cNvSpPr>
          <p:nvPr>
            <p:ph type="body"/>
          </p:nvPr>
        </p:nvSpPr>
        <p:spPr>
          <a:xfrm>
            <a:off x="609480" y="1604520"/>
            <a:ext cx="10972440" cy="397728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pPr marL="432000" indent="-324000">
              <a:spcBef>
                <a:spcPts val="1417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ffffff"/>
                </a:solidFill>
                <a:latin typeface="Trebuchet MS"/>
              </a:rPr>
              <a:t>Click to edit the outline text format</a:t>
            </a:r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  <a:p>
            <a:pPr lvl="1" marL="864000" indent="-324000">
              <a:spcBef>
                <a:spcPts val="1134"/>
              </a:spcBef>
              <a:buClr>
                <a:srgbClr val="ffffff"/>
              </a:buClr>
              <a:buSzPct val="75000"/>
              <a:buFont typeface="Symbol" charset="2"/>
              <a:buChar char=""/>
            </a:pPr>
            <a:r>
              <a:rPr b="0" lang="en-US" sz="1400" spc="-1" strike="noStrike">
                <a:solidFill>
                  <a:srgbClr val="ffffff"/>
                </a:solidFill>
                <a:latin typeface="Trebuchet MS"/>
              </a:rPr>
              <a:t>Second Outline Level</a:t>
            </a:r>
            <a:endParaRPr b="0" lang="en-US" sz="1400" spc="-1" strike="noStrike">
              <a:solidFill>
                <a:srgbClr val="ffffff"/>
              </a:solidFill>
              <a:latin typeface="Trebuchet MS"/>
            </a:endParaRPr>
          </a:p>
          <a:p>
            <a:pPr lvl="2" marL="1296000" indent="-288000">
              <a:spcBef>
                <a:spcPts val="850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1200" spc="-1" strike="noStrike">
                <a:solidFill>
                  <a:srgbClr val="ffffff"/>
                </a:solidFill>
                <a:latin typeface="Trebuchet MS"/>
              </a:rPr>
              <a:t>Third Outline Level</a:t>
            </a:r>
            <a:endParaRPr b="0" lang="en-US" sz="1200" spc="-1" strike="noStrike">
              <a:solidFill>
                <a:srgbClr val="ffffff"/>
              </a:solidFill>
              <a:latin typeface="Trebuchet MS"/>
            </a:endParaRPr>
          </a:p>
          <a:p>
            <a:pPr lvl="3" marL="1728000" indent="-216000">
              <a:spcBef>
                <a:spcPts val="567"/>
              </a:spcBef>
              <a:buClr>
                <a:srgbClr val="ffffff"/>
              </a:buClr>
              <a:buSzPct val="75000"/>
              <a:buFont typeface="Symbol" charset="2"/>
              <a:buChar char=""/>
            </a:pPr>
            <a:r>
              <a:rPr b="0" lang="en-US" sz="1200" spc="-1" strike="noStrike">
                <a:solidFill>
                  <a:srgbClr val="ffffff"/>
                </a:solidFill>
                <a:latin typeface="Trebuchet MS"/>
              </a:rPr>
              <a:t>Fourth Outline Level</a:t>
            </a:r>
            <a:endParaRPr b="0" lang="en-US" sz="1200" spc="-1" strike="noStrike">
              <a:solidFill>
                <a:srgbClr val="ffffff"/>
              </a:solidFill>
              <a:latin typeface="Trebuchet MS"/>
            </a:endParaRPr>
          </a:p>
          <a:p>
            <a:pPr lvl="4" marL="2160000" indent="-216000">
              <a:spcBef>
                <a:spcPts val="283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2000" spc="-1" strike="noStrike">
                <a:solidFill>
                  <a:srgbClr val="ffffff"/>
                </a:solidFill>
                <a:latin typeface="Trebuchet MS"/>
              </a:rPr>
              <a:t>Fifth Outline Level</a:t>
            </a:r>
            <a:endParaRPr b="0" lang="en-US" sz="2000" spc="-1" strike="noStrike">
              <a:solidFill>
                <a:srgbClr val="ffffff"/>
              </a:solidFill>
              <a:latin typeface="Trebuchet MS"/>
            </a:endParaRPr>
          </a:p>
          <a:p>
            <a:pPr lvl="5" marL="2592000" indent="-216000">
              <a:spcBef>
                <a:spcPts val="283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2000" spc="-1" strike="noStrike">
                <a:solidFill>
                  <a:srgbClr val="ffffff"/>
                </a:solidFill>
                <a:latin typeface="Trebuchet MS"/>
              </a:rPr>
              <a:t>Sixth Outline Level</a:t>
            </a:r>
            <a:endParaRPr b="0" lang="en-US" sz="2000" spc="-1" strike="noStrike">
              <a:solidFill>
                <a:srgbClr val="ffffff"/>
              </a:solidFill>
              <a:latin typeface="Trebuchet MS"/>
            </a:endParaRPr>
          </a:p>
          <a:p>
            <a:pPr lvl="6" marL="3024000" indent="-216000">
              <a:spcBef>
                <a:spcPts val="283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2000" spc="-1" strike="noStrike">
                <a:solidFill>
                  <a:srgbClr val="ffffff"/>
                </a:solidFill>
                <a:latin typeface="Trebuchet MS"/>
              </a:rPr>
              <a:t>Seventh Outline Level</a:t>
            </a:r>
            <a:endParaRPr b="0" lang="en-US" sz="20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  <p:clrMap bg1="lt1" bg2="lt2" tx1="dk1" tx2="dk2" accent1="accent1" accent2="accent2" accent3="accent3" accent4="accent4" accent5="accent5" accent6="accent6" hlink="hlink" folHlink="folHlink"/>
  <p:sldLayoutIdLst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</p:sldLayoutIdLst>
</p:sldMaster>
</file>

<file path=ppt/slideMasters/slideMaster2.xml><?xml version="1.0" encoding="utf-8"?>
<p:sldMaster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bg>
      <p:bgPr>
        <a:solidFill>
          <a:srgbClr val="2c3c43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3" name="Group 1"/>
          <p:cNvGrpSpPr/>
          <p:nvPr/>
        </p:nvGrpSpPr>
        <p:grpSpPr>
          <a:xfrm>
            <a:off x="0" y="-8640"/>
            <a:ext cx="12191760" cy="6866640"/>
            <a:chOff x="0" y="-8640"/>
            <a:chExt cx="12191760" cy="6866640"/>
          </a:xfrm>
        </p:grpSpPr>
        <p:sp>
          <p:nvSpPr>
            <p:cNvPr id="64" name="Line 2"/>
            <p:cNvSpPr/>
            <p:nvPr/>
          </p:nvSpPr>
          <p:spPr>
            <a:xfrm>
              <a:off x="9370800" y="0"/>
              <a:ext cx="1219320" cy="6858000"/>
            </a:xfrm>
            <a:prstGeom prst="line">
              <a:avLst/>
            </a:prstGeom>
            <a:ln w="9360">
              <a:solidFill>
                <a:schemeClr val="bg1">
                  <a:lumMod val="85000"/>
                  <a:lumOff val="15000"/>
                </a:schemeClr>
              </a:solidFill>
              <a:round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/>
          </p:style>
        </p:sp>
        <p:sp>
          <p:nvSpPr>
            <p:cNvPr id="65" name="Line 3"/>
            <p:cNvSpPr/>
            <p:nvPr/>
          </p:nvSpPr>
          <p:spPr>
            <a:xfrm flipH="1">
              <a:off x="7425000" y="3681360"/>
              <a:ext cx="4763520" cy="3176640"/>
            </a:xfrm>
            <a:prstGeom prst="line">
              <a:avLst/>
            </a:prstGeom>
            <a:ln w="9360">
              <a:solidFill>
                <a:schemeClr val="bg1">
                  <a:lumMod val="85000"/>
                  <a:lumOff val="15000"/>
                </a:schemeClr>
              </a:solidFill>
              <a:round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/>
          </p:style>
        </p:sp>
        <p:sp>
          <p:nvSpPr>
            <p:cNvPr id="66" name="CustomShape 4"/>
            <p:cNvSpPr/>
            <p:nvPr/>
          </p:nvSpPr>
          <p:spPr>
            <a:xfrm>
              <a:off x="9181440" y="-8640"/>
              <a:ext cx="3007080" cy="6866280"/>
            </a:xfrm>
            <a:custGeom>
              <a:avLst/>
              <a:gdLst/>
              <a:ah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67" name="CustomShape 5"/>
            <p:cNvSpPr/>
            <p:nvPr/>
          </p:nvSpPr>
          <p:spPr>
            <a:xfrm>
              <a:off x="9603360" y="-8640"/>
              <a:ext cx="2588040" cy="6866280"/>
            </a:xfrm>
            <a:custGeom>
              <a:avLst/>
              <a:gdLst/>
              <a:ah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68" name="CustomShape 6"/>
            <p:cNvSpPr/>
            <p:nvPr/>
          </p:nvSpPr>
          <p:spPr>
            <a:xfrm>
              <a:off x="8932320" y="3048120"/>
              <a:ext cx="3259440" cy="380952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69" name="CustomShape 7"/>
            <p:cNvSpPr/>
            <p:nvPr/>
          </p:nvSpPr>
          <p:spPr>
            <a:xfrm>
              <a:off x="9334440" y="-8640"/>
              <a:ext cx="2854080" cy="6866280"/>
            </a:xfrm>
            <a:custGeom>
              <a:avLst/>
              <a:gdLst/>
              <a:ah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70" name="CustomShape 8"/>
            <p:cNvSpPr/>
            <p:nvPr/>
          </p:nvSpPr>
          <p:spPr>
            <a:xfrm>
              <a:off x="10898640" y="-8640"/>
              <a:ext cx="1289880" cy="6866280"/>
            </a:xfrm>
            <a:custGeom>
              <a:avLst/>
              <a:gdLst/>
              <a:ah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71" name="CustomShape 9"/>
            <p:cNvSpPr/>
            <p:nvPr/>
          </p:nvSpPr>
          <p:spPr>
            <a:xfrm>
              <a:off x="10938960" y="-8640"/>
              <a:ext cx="1249560" cy="6866280"/>
            </a:xfrm>
            <a:custGeom>
              <a:avLst/>
              <a:gdLst/>
              <a:ah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72" name="CustomShape 10"/>
            <p:cNvSpPr/>
            <p:nvPr/>
          </p:nvSpPr>
          <p:spPr>
            <a:xfrm>
              <a:off x="10371600" y="3589920"/>
              <a:ext cx="1816920" cy="326772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  <p:sp>
          <p:nvSpPr>
            <p:cNvPr id="73" name="CustomShape 11"/>
            <p:cNvSpPr/>
            <p:nvPr/>
          </p:nvSpPr>
          <p:spPr>
            <a:xfrm>
              <a:off x="0" y="4013280"/>
              <a:ext cx="448200" cy="284436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>
              <a:outerShdw blurRad="38100" dir="5400000" dist="25400" rotWithShape="0">
                <a:srgbClr val="000000">
                  <a:alpha val="35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/>
          </p:style>
        </p:sp>
      </p:grpSp>
      <p:sp>
        <p:nvSpPr>
          <p:cNvPr id="74" name="PlaceHolder 12"/>
          <p:cNvSpPr>
            <a:spLocks noGrp="1"/>
          </p:cNvSpPr>
          <p:nvPr>
            <p:ph type="title"/>
          </p:nvPr>
        </p:nvSpPr>
        <p:spPr>
          <a:xfrm>
            <a:off x="677160" y="609480"/>
            <a:ext cx="8596440" cy="1320480"/>
          </a:xfrm>
          <a:prstGeom prst="rect">
            <a:avLst/>
          </a:prstGeom>
        </p:spPr>
        <p:txBody>
          <a:bodyPr>
            <a:normAutofit/>
          </a:bodyPr>
          <a:p>
            <a:pPr>
              <a:lnSpc>
                <a:spcPct val="100000"/>
              </a:lnSpc>
            </a:pPr>
            <a:r>
              <a:rPr b="0" lang="en-US" sz="3600" spc="-1" strike="noStrike">
                <a:solidFill>
                  <a:srgbClr val="90c226"/>
                </a:solidFill>
                <a:latin typeface="Trebuchet MS"/>
              </a:rPr>
              <a:t>Click to edit Master title style</a:t>
            </a:r>
            <a:endParaRPr b="0" lang="en-US" sz="36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75" name="PlaceHolder 13"/>
          <p:cNvSpPr>
            <a:spLocks noGrp="1"/>
          </p:cNvSpPr>
          <p:nvPr>
            <p:ph type="body"/>
          </p:nvPr>
        </p:nvSpPr>
        <p:spPr>
          <a:xfrm>
            <a:off x="677160" y="2160720"/>
            <a:ext cx="8596440" cy="3880440"/>
          </a:xfrm>
          <a:prstGeom prst="rect">
            <a:avLst/>
          </a:prstGeom>
        </p:spPr>
        <p:txBody>
          <a:bodyPr/>
          <a:p>
            <a:pPr marL="343080" indent="-342720">
              <a:lnSpc>
                <a:spcPct val="100000"/>
              </a:lnSpc>
              <a:spcBef>
                <a:spcPts val="1001"/>
              </a:spcBef>
              <a:buClr>
                <a:srgbClr val="90c226"/>
              </a:buClr>
              <a:buSzPct val="80000"/>
              <a:buFont typeface="Wingdings 3" charset="2"/>
              <a:buChar char=""/>
            </a:pPr>
            <a:r>
              <a:rPr b="0" lang="en-US" sz="1800" spc="-1" strike="noStrike">
                <a:solidFill>
                  <a:srgbClr val="ffffff"/>
                </a:solidFill>
                <a:latin typeface="Trebuchet MS"/>
              </a:rPr>
              <a:t>Click to edit Master text styles</a:t>
            </a:r>
            <a:endParaRPr b="0" lang="en-US" sz="1800" spc="-1" strike="noStrike">
              <a:solidFill>
                <a:srgbClr val="ffffff"/>
              </a:solidFill>
              <a:latin typeface="Trebuchet MS"/>
            </a:endParaRPr>
          </a:p>
          <a:p>
            <a:pPr lvl="1" marL="743040" indent="-285480">
              <a:lnSpc>
                <a:spcPct val="100000"/>
              </a:lnSpc>
              <a:spcBef>
                <a:spcPts val="1001"/>
              </a:spcBef>
              <a:buClr>
                <a:srgbClr val="90c226"/>
              </a:buClr>
              <a:buSzPct val="80000"/>
              <a:buFont typeface="Wingdings 3" charset="2"/>
              <a:buChar char=""/>
            </a:pPr>
            <a:r>
              <a:rPr b="0" lang="en-US" sz="1600" spc="-1" strike="noStrike">
                <a:solidFill>
                  <a:srgbClr val="ffffff"/>
                </a:solidFill>
                <a:latin typeface="Trebuchet MS"/>
              </a:rPr>
              <a:t>Second level</a:t>
            </a:r>
            <a:endParaRPr b="0" lang="en-US" sz="1600" spc="-1" strike="noStrike">
              <a:solidFill>
                <a:srgbClr val="ffffff"/>
              </a:solidFill>
              <a:latin typeface="Trebuchet MS"/>
            </a:endParaRPr>
          </a:p>
          <a:p>
            <a:pPr lvl="2" marL="1143000" indent="-228240">
              <a:lnSpc>
                <a:spcPct val="100000"/>
              </a:lnSpc>
              <a:spcBef>
                <a:spcPts val="1001"/>
              </a:spcBef>
              <a:buClr>
                <a:srgbClr val="90c226"/>
              </a:buClr>
              <a:buSzPct val="80000"/>
              <a:buFont typeface="Wingdings 3" charset="2"/>
              <a:buChar char=""/>
            </a:pPr>
            <a:r>
              <a:rPr b="0" lang="en-US" sz="1400" spc="-1" strike="noStrike">
                <a:solidFill>
                  <a:srgbClr val="ffffff"/>
                </a:solidFill>
                <a:latin typeface="Trebuchet MS"/>
              </a:rPr>
              <a:t>Third level</a:t>
            </a:r>
            <a:endParaRPr b="0" lang="en-US" sz="1400" spc="-1" strike="noStrike">
              <a:solidFill>
                <a:srgbClr val="ffffff"/>
              </a:solidFill>
              <a:latin typeface="Trebuchet MS"/>
            </a:endParaRPr>
          </a:p>
          <a:p>
            <a:pPr lvl="3" marL="1600200" indent="-228240">
              <a:lnSpc>
                <a:spcPct val="100000"/>
              </a:lnSpc>
              <a:spcBef>
                <a:spcPts val="1001"/>
              </a:spcBef>
              <a:buClr>
                <a:srgbClr val="90c226"/>
              </a:buClr>
              <a:buSzPct val="80000"/>
              <a:buFont typeface="Wingdings 3" charset="2"/>
              <a:buChar char=""/>
            </a:pPr>
            <a:r>
              <a:rPr b="0" lang="en-US" sz="1200" spc="-1" strike="noStrike">
                <a:solidFill>
                  <a:srgbClr val="ffffff"/>
                </a:solidFill>
                <a:latin typeface="Trebuchet MS"/>
              </a:rPr>
              <a:t>Fourth level</a:t>
            </a:r>
            <a:endParaRPr b="0" lang="en-US" sz="1200" spc="-1" strike="noStrike">
              <a:solidFill>
                <a:srgbClr val="ffffff"/>
              </a:solidFill>
              <a:latin typeface="Trebuchet MS"/>
            </a:endParaRPr>
          </a:p>
          <a:p>
            <a:pPr lvl="4" marL="2057400" indent="-228240">
              <a:lnSpc>
                <a:spcPct val="100000"/>
              </a:lnSpc>
              <a:spcBef>
                <a:spcPts val="1001"/>
              </a:spcBef>
              <a:buClr>
                <a:srgbClr val="90c226"/>
              </a:buClr>
              <a:buSzPct val="80000"/>
              <a:buFont typeface="Wingdings 3" charset="2"/>
              <a:buChar char=""/>
            </a:pPr>
            <a:r>
              <a:rPr b="0" lang="en-US" sz="1200" spc="-1" strike="noStrike">
                <a:solidFill>
                  <a:srgbClr val="ffffff"/>
                </a:solidFill>
                <a:latin typeface="Trebuchet MS"/>
              </a:rPr>
              <a:t>Fifth level</a:t>
            </a:r>
            <a:endParaRPr b="0" lang="en-US" sz="12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76" name="PlaceHolder 14"/>
          <p:cNvSpPr>
            <a:spLocks noGrp="1"/>
          </p:cNvSpPr>
          <p:nvPr>
            <p:ph type="dt"/>
          </p:nvPr>
        </p:nvSpPr>
        <p:spPr>
          <a:xfrm>
            <a:off x="7205040" y="6041520"/>
            <a:ext cx="911520" cy="364680"/>
          </a:xfrm>
          <a:prstGeom prst="rect">
            <a:avLst/>
          </a:prstGeom>
        </p:spPr>
        <p:txBody>
          <a:bodyPr anchor="ctr"/>
          <a:p>
            <a:pPr algn="r">
              <a:lnSpc>
                <a:spcPct val="100000"/>
              </a:lnSpc>
            </a:pPr>
            <a:fld id="{7060E6FE-426B-4707-865F-BD370F691D0E}" type="datetime">
              <a:rPr b="0" lang="en-US" sz="900" spc="-1" strike="noStrike">
                <a:solidFill>
                  <a:srgbClr val="ffffff"/>
                </a:solidFill>
                <a:latin typeface="Trebuchet MS"/>
              </a:rPr>
              <a:t>3/25/19</a:t>
            </a:fld>
            <a:endParaRPr b="0" lang="en-US" sz="900" spc="-1" strike="noStrike">
              <a:latin typeface="Times New Roman"/>
            </a:endParaRPr>
          </a:p>
        </p:txBody>
      </p:sp>
      <p:sp>
        <p:nvSpPr>
          <p:cNvPr id="77" name="PlaceHolder 15"/>
          <p:cNvSpPr>
            <a:spLocks noGrp="1"/>
          </p:cNvSpPr>
          <p:nvPr>
            <p:ph type="ftr"/>
          </p:nvPr>
        </p:nvSpPr>
        <p:spPr>
          <a:xfrm>
            <a:off x="677160" y="6041520"/>
            <a:ext cx="6297120" cy="364680"/>
          </a:xfrm>
          <a:prstGeom prst="rect">
            <a:avLst/>
          </a:prstGeom>
        </p:spPr>
        <p:txBody>
          <a:bodyPr anchor="ctr"/>
          <a:p>
            <a:endParaRPr b="0" lang="en-US" sz="2400" spc="-1" strike="noStrike">
              <a:latin typeface="Times New Roman"/>
            </a:endParaRPr>
          </a:p>
        </p:txBody>
      </p:sp>
      <p:sp>
        <p:nvSpPr>
          <p:cNvPr id="78" name="PlaceHolder 16"/>
          <p:cNvSpPr>
            <a:spLocks noGrp="1"/>
          </p:cNvSpPr>
          <p:nvPr>
            <p:ph type="sldNum"/>
          </p:nvPr>
        </p:nvSpPr>
        <p:spPr>
          <a:xfrm>
            <a:off x="8590680" y="6041520"/>
            <a:ext cx="682920" cy="364680"/>
          </a:xfrm>
          <a:prstGeom prst="rect">
            <a:avLst/>
          </a:prstGeom>
        </p:spPr>
        <p:txBody>
          <a:bodyPr anchor="ctr"/>
          <a:p>
            <a:pPr algn="r">
              <a:lnSpc>
                <a:spcPct val="100000"/>
              </a:lnSpc>
            </a:pPr>
            <a:fld id="{C1E84283-6E2A-4BE7-83B6-22A6157439F7}" type="slidenum">
              <a:rPr b="0" lang="en-US" sz="900" spc="-1" strike="noStrike">
                <a:solidFill>
                  <a:srgbClr val="90c226"/>
                </a:solidFill>
                <a:latin typeface="Trebuchet MS"/>
              </a:rPr>
              <a:t>1</a:t>
            </a:fld>
            <a:endParaRPr b="0" lang="en-US" sz="900" spc="-1" strike="noStrike">
              <a:latin typeface="Times New Roman"/>
            </a:endParaRPr>
          </a:p>
        </p:txBody>
      </p:sp>
    </p:spTree>
  </p:cSld>
  <p:clrMap bg1="lt1" bg2="lt2" tx1="dk1" tx2="dk2" accent1="accent1" accent2="accent2" accent3="accent3" accent4="accent4" accent5="accent5" accent6="accent6" hlink="hlink" folHlink="folHlink"/>
  <p:sldLayoutIdLst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</p:sldLayoutIdLst>
</p:sldMaster>
</file>

<file path=ppt/slides/_rels/slide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2.xml"/>
</Relationships>
</file>

<file path=ppt/slides/_rels/slide2.xml.rels><?xml version="1.0" encoding="UTF-8"?>
<Relationships xmlns="http://schemas.openxmlformats.org/package/2006/relationships"><Relationship Id="rId1" Type="http://schemas.openxmlformats.org/officeDocument/2006/relationships/image" Target="../media/image1.png"/><Relationship Id="rId2" Type="http://schemas.openxmlformats.org/officeDocument/2006/relationships/slideLayout" Target="../slideLayouts/slideLayout13.xml"/>
</Relationships>
</file>

<file path=ppt/slides/_rels/slide3.xml.rels><?xml version="1.0" encoding="UTF-8"?>
<Relationships xmlns="http://schemas.openxmlformats.org/package/2006/relationships"><Relationship Id="rId1" Type="http://schemas.openxmlformats.org/officeDocument/2006/relationships/slideLayout" Target="../slideLayouts/slideLayout13.xml"/>
</Relationships>
</file>

<file path=ppt/slides/_rels/slide4.xml.rels><?xml version="1.0" encoding="UTF-8"?>
<Relationships xmlns="http://schemas.openxmlformats.org/package/2006/relationships"><Relationship Id="rId1" Type="http://schemas.openxmlformats.org/officeDocument/2006/relationships/slideLayout" Target="../slideLayouts/slideLayout13.xml"/>
</Relationships>
</file>

<file path=ppt/slides/_rels/slide5.xml.rels><?xml version="1.0" encoding="UTF-8"?>
<Relationships xmlns="http://schemas.openxmlformats.org/package/2006/relationships"><Relationship Id="rId1" Type="http://schemas.openxmlformats.org/officeDocument/2006/relationships/slideLayout" Target="../slideLayouts/slideLayout13.xml"/>
</Relationships>
</file>

<file path=ppt/slides/_rels/slide6.xml.rels><?xml version="1.0" encoding="UTF-8"?>
<Relationships xmlns="http://schemas.openxmlformats.org/package/2006/relationships"><Relationship Id="rId1" Type="http://schemas.openxmlformats.org/officeDocument/2006/relationships/slideLayout" Target="../slideLayouts/slideLayout13.xml"/>
</Relationships>
</file>

<file path=ppt/slides/slide1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" name="TextShape 1"/>
          <p:cNvSpPr txBox="1"/>
          <p:nvPr/>
        </p:nvSpPr>
        <p:spPr>
          <a:xfrm>
            <a:off x="1506960" y="2404440"/>
            <a:ext cx="7766640" cy="1645920"/>
          </a:xfrm>
          <a:prstGeom prst="rect">
            <a:avLst/>
          </a:prstGeom>
          <a:noFill/>
          <a:ln>
            <a:noFill/>
          </a:ln>
        </p:spPr>
        <p:txBody>
          <a:bodyPr anchor="b"/>
          <a:p>
            <a:pPr algn="ctr">
              <a:lnSpc>
                <a:spcPct val="100000"/>
              </a:lnSpc>
            </a:pPr>
            <a:r>
              <a:rPr b="0" lang="en-US" sz="5400" spc="-1" strike="noStrike">
                <a:solidFill>
                  <a:srgbClr val="90c226"/>
                </a:solidFill>
                <a:latin typeface="Trebuchet MS"/>
              </a:rPr>
              <a:t>Prelim Preparation</a:t>
            </a:r>
            <a:endParaRPr b="0" lang="en-US" sz="54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16" name="TextShape 2"/>
          <p:cNvSpPr txBox="1"/>
          <p:nvPr/>
        </p:nvSpPr>
        <p:spPr>
          <a:xfrm>
            <a:off x="1506960" y="4050720"/>
            <a:ext cx="7766640" cy="1096560"/>
          </a:xfrm>
          <a:prstGeom prst="rect">
            <a:avLst/>
          </a:prstGeom>
          <a:noFill/>
          <a:ln>
            <a:noFill/>
          </a:ln>
        </p:spPr>
        <p:txBody>
          <a:bodyPr/>
          <a:p>
            <a:pPr algn="ctr">
              <a:lnSpc>
                <a:spcPct val="100000"/>
              </a:lnSpc>
              <a:spcBef>
                <a:spcPts val="1001"/>
              </a:spcBef>
            </a:pPr>
            <a:r>
              <a:rPr b="0" lang="en-US" sz="1800" spc="-1" strike="noStrike">
                <a:solidFill>
                  <a:srgbClr val="ffffff"/>
                </a:solidFill>
                <a:latin typeface="Trebuchet MS"/>
              </a:rPr>
              <a:t>Theo Gkountouvas</a:t>
            </a:r>
            <a:endParaRPr b="0" lang="en-US" sz="1800" spc="-1" strike="noStrike">
              <a:latin typeface="Arial"/>
            </a:endParaRPr>
          </a:p>
        </p:txBody>
      </p:sp>
    </p:spTree>
  </p:cSld>
  <p:timing>
    <p:tnLst>
      <p:par>
        <p:cTn id="1" dur="indefinite" restart="never" nodeType="tmRoot">
          <p:childTnLst>
            <p:seq>
              <p:cTn id="2" dur="indefinite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7" name="TextShape 1"/>
          <p:cNvSpPr txBox="1"/>
          <p:nvPr/>
        </p:nvSpPr>
        <p:spPr>
          <a:xfrm>
            <a:off x="677160" y="609480"/>
            <a:ext cx="8596440" cy="1320480"/>
          </a:xfrm>
          <a:prstGeom prst="rect">
            <a:avLst/>
          </a:prstGeom>
          <a:noFill/>
          <a:ln>
            <a:noFill/>
          </a:ln>
        </p:spPr>
        <p:txBody>
          <a:bodyPr/>
          <a:p>
            <a:pPr>
              <a:lnSpc>
                <a:spcPct val="100000"/>
              </a:lnSpc>
            </a:pPr>
            <a:r>
              <a:rPr b="0" lang="en-US" sz="3600" spc="-1" strike="noStrike">
                <a:solidFill>
                  <a:srgbClr val="90c226"/>
                </a:solidFill>
                <a:latin typeface="Trebuchet MS"/>
              </a:rPr>
              <a:t>Facebook Caching</a:t>
            </a:r>
            <a:endParaRPr b="0" lang="en-US" sz="3600" spc="-1" strike="noStrike">
              <a:solidFill>
                <a:srgbClr val="ffffff"/>
              </a:solidFill>
              <a:latin typeface="Trebuchet MS"/>
            </a:endParaRPr>
          </a:p>
        </p:txBody>
      </p:sp>
      <p:pic>
        <p:nvPicPr>
          <p:cNvPr id="118" name="" descr=""/>
          <p:cNvPicPr/>
          <p:nvPr/>
        </p:nvPicPr>
        <p:blipFill>
          <a:blip r:embed="rId1"/>
          <a:stretch/>
        </p:blipFill>
        <p:spPr>
          <a:xfrm>
            <a:off x="733680" y="1828800"/>
            <a:ext cx="8684640" cy="3025440"/>
          </a:xfrm>
          <a:prstGeom prst="rect">
            <a:avLst/>
          </a:prstGeom>
          <a:ln>
            <a:noFill/>
          </a:ln>
        </p:spPr>
      </p:pic>
    </p:spTree>
  </p:cSld>
  <p:timing>
    <p:tnLst>
      <p:par>
        <p:cTn id="3" dur="indefinite" restart="never" nodeType="tmRoot">
          <p:childTnLst>
            <p:seq>
              <p:cTn id="4" dur="indefinite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" name="TextShape 1"/>
          <p:cNvSpPr txBox="1"/>
          <p:nvPr/>
        </p:nvSpPr>
        <p:spPr>
          <a:xfrm>
            <a:off x="677160" y="609480"/>
            <a:ext cx="8596440" cy="1320480"/>
          </a:xfrm>
          <a:prstGeom prst="rect">
            <a:avLst/>
          </a:prstGeom>
          <a:noFill/>
          <a:ln>
            <a:noFill/>
          </a:ln>
        </p:spPr>
        <p:txBody>
          <a:bodyPr/>
          <a:p>
            <a:pPr>
              <a:lnSpc>
                <a:spcPct val="100000"/>
              </a:lnSpc>
            </a:pPr>
            <a:r>
              <a:rPr b="0" lang="en-US" sz="3600" spc="-1" strike="noStrike">
                <a:solidFill>
                  <a:srgbClr val="90c226"/>
                </a:solidFill>
                <a:latin typeface="Trebuchet MS"/>
              </a:rPr>
              <a:t>Time and Causality in Distributed Systems – Physical Clocks</a:t>
            </a:r>
            <a:endParaRPr b="0" lang="en-US" sz="36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20" name="TextShape 2"/>
          <p:cNvSpPr txBox="1"/>
          <p:nvPr/>
        </p:nvSpPr>
        <p:spPr>
          <a:xfrm>
            <a:off x="677160" y="1993320"/>
            <a:ext cx="8596440" cy="4133160"/>
          </a:xfrm>
          <a:prstGeom prst="rect">
            <a:avLst/>
          </a:prstGeom>
          <a:noFill/>
          <a:ln>
            <a:noFill/>
          </a:ln>
        </p:spPr>
        <p:txBody>
          <a:bodyPr/>
          <a:p>
            <a:pPr marL="216000" indent="-216000">
              <a:lnSpc>
                <a:spcPct val="100000"/>
              </a:lnSpc>
              <a:spcBef>
                <a:spcPts val="1001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ffffff"/>
                </a:solidFill>
                <a:latin typeface="Trebuchet MS"/>
              </a:rPr>
              <a:t>If A → B then PC(A)&lt;PC(B) ?</a:t>
            </a:r>
            <a:endParaRPr b="0" lang="en-US" sz="2400" spc="-1" strike="noStrike">
              <a:solidFill>
                <a:srgbClr val="ffffff"/>
              </a:solidFill>
              <a:latin typeface="Trebuchet MS"/>
            </a:endParaRPr>
          </a:p>
          <a:p>
            <a:pPr marL="216000" indent="-216000">
              <a:lnSpc>
                <a:spcPct val="100000"/>
              </a:lnSpc>
              <a:spcBef>
                <a:spcPts val="1001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ffffff"/>
                </a:solidFill>
                <a:latin typeface="Trebuchet MS"/>
              </a:rPr>
              <a:t>If PC(A)&lt;PC(B) then A → B ?</a:t>
            </a:r>
            <a:endParaRPr b="0" lang="en-US" sz="24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  <p:timing>
    <p:tnLst>
      <p:par>
        <p:cTn id="5" dur="indefinite" restart="never" nodeType="tmRoot">
          <p:childTnLst>
            <p:seq>
              <p:cTn id="6" dur="indefinite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" name="TextShape 1"/>
          <p:cNvSpPr txBox="1"/>
          <p:nvPr/>
        </p:nvSpPr>
        <p:spPr>
          <a:xfrm>
            <a:off x="677160" y="609480"/>
            <a:ext cx="8596440" cy="1320480"/>
          </a:xfrm>
          <a:prstGeom prst="rect">
            <a:avLst/>
          </a:prstGeom>
          <a:noFill/>
          <a:ln>
            <a:noFill/>
          </a:ln>
        </p:spPr>
        <p:txBody>
          <a:bodyPr/>
          <a:p>
            <a:pPr>
              <a:lnSpc>
                <a:spcPct val="100000"/>
              </a:lnSpc>
            </a:pPr>
            <a:r>
              <a:rPr b="0" lang="en-US" sz="3600" spc="-1" strike="noStrike">
                <a:solidFill>
                  <a:srgbClr val="90c226"/>
                </a:solidFill>
                <a:latin typeface="Trebuchet MS"/>
              </a:rPr>
              <a:t>Time and Causality in Distributed Systems – Lamport Clocks</a:t>
            </a:r>
            <a:endParaRPr b="0" lang="en-US" sz="36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22" name="TextShape 2"/>
          <p:cNvSpPr txBox="1"/>
          <p:nvPr/>
        </p:nvSpPr>
        <p:spPr>
          <a:xfrm>
            <a:off x="677160" y="1993320"/>
            <a:ext cx="8596440" cy="4133160"/>
          </a:xfrm>
          <a:prstGeom prst="rect">
            <a:avLst/>
          </a:prstGeom>
          <a:noFill/>
          <a:ln>
            <a:noFill/>
          </a:ln>
        </p:spPr>
        <p:txBody>
          <a:bodyPr/>
          <a:p>
            <a:pPr marL="216000" indent="-216000">
              <a:lnSpc>
                <a:spcPct val="100000"/>
              </a:lnSpc>
              <a:spcBef>
                <a:spcPts val="1001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ffffff"/>
                </a:solidFill>
                <a:latin typeface="Trebuchet MS"/>
              </a:rPr>
              <a:t>If A → B then LC(A)&lt;LC(B) ?</a:t>
            </a:r>
            <a:endParaRPr b="0" lang="en-US" sz="2400" spc="-1" strike="noStrike">
              <a:solidFill>
                <a:srgbClr val="ffffff"/>
              </a:solidFill>
              <a:latin typeface="Trebuchet MS"/>
            </a:endParaRPr>
          </a:p>
          <a:p>
            <a:pPr marL="216000" indent="-216000">
              <a:lnSpc>
                <a:spcPct val="100000"/>
              </a:lnSpc>
              <a:spcBef>
                <a:spcPts val="1001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ffffff"/>
                </a:solidFill>
                <a:latin typeface="Trebuchet MS"/>
              </a:rPr>
              <a:t>If LC(A)&lt;LC(B) then A → B ?</a:t>
            </a:r>
            <a:endParaRPr b="0" lang="en-US" sz="24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  <p:timing>
    <p:tnLst>
      <p:par>
        <p:cTn id="7" dur="indefinite" restart="never" nodeType="tmRoot">
          <p:childTnLst>
            <p:seq>
              <p:cTn id="8" dur="indefinite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" name="TextShape 1"/>
          <p:cNvSpPr txBox="1"/>
          <p:nvPr/>
        </p:nvSpPr>
        <p:spPr>
          <a:xfrm>
            <a:off x="677160" y="609480"/>
            <a:ext cx="8596440" cy="1320480"/>
          </a:xfrm>
          <a:prstGeom prst="rect">
            <a:avLst/>
          </a:prstGeom>
          <a:noFill/>
          <a:ln>
            <a:noFill/>
          </a:ln>
        </p:spPr>
        <p:txBody>
          <a:bodyPr/>
          <a:p>
            <a:pPr>
              <a:lnSpc>
                <a:spcPct val="100000"/>
              </a:lnSpc>
            </a:pPr>
            <a:r>
              <a:rPr b="0" lang="en-US" sz="3600" spc="-1" strike="noStrike">
                <a:solidFill>
                  <a:srgbClr val="90c226"/>
                </a:solidFill>
                <a:latin typeface="Trebuchet MS"/>
              </a:rPr>
              <a:t>Time and Causality in Distributed Systems – Vector Clocks</a:t>
            </a:r>
            <a:endParaRPr b="0" lang="en-US" sz="3600" spc="-1" strike="noStrike">
              <a:solidFill>
                <a:srgbClr val="ffffff"/>
              </a:solidFill>
              <a:latin typeface="Trebuchet MS"/>
            </a:endParaRPr>
          </a:p>
        </p:txBody>
      </p:sp>
      <p:sp>
        <p:nvSpPr>
          <p:cNvPr id="124" name="TextShape 2"/>
          <p:cNvSpPr txBox="1"/>
          <p:nvPr/>
        </p:nvSpPr>
        <p:spPr>
          <a:xfrm>
            <a:off x="677160" y="1993320"/>
            <a:ext cx="8596440" cy="4133160"/>
          </a:xfrm>
          <a:prstGeom prst="rect">
            <a:avLst/>
          </a:prstGeom>
          <a:noFill/>
          <a:ln>
            <a:noFill/>
          </a:ln>
        </p:spPr>
        <p:txBody>
          <a:bodyPr/>
          <a:p>
            <a:pPr marL="216000" indent="-216000">
              <a:lnSpc>
                <a:spcPct val="100000"/>
              </a:lnSpc>
              <a:spcBef>
                <a:spcPts val="1001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ffffff"/>
                </a:solidFill>
                <a:latin typeface="Trebuchet MS"/>
              </a:rPr>
              <a:t>If A → B then VC(A)&lt;VC(B) ?</a:t>
            </a:r>
            <a:endParaRPr b="0" lang="en-US" sz="2400" spc="-1" strike="noStrike">
              <a:solidFill>
                <a:srgbClr val="ffffff"/>
              </a:solidFill>
              <a:latin typeface="Trebuchet MS"/>
            </a:endParaRPr>
          </a:p>
          <a:p>
            <a:pPr marL="216000" indent="-216000">
              <a:lnSpc>
                <a:spcPct val="100000"/>
              </a:lnSpc>
              <a:spcBef>
                <a:spcPts val="1001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ffffff"/>
                </a:solidFill>
                <a:latin typeface="Trebuchet MS"/>
              </a:rPr>
              <a:t>If VC(A)&lt;VC(B) then A → B ?</a:t>
            </a:r>
            <a:endParaRPr b="0" lang="en-US" sz="2400" spc="-1" strike="noStrike">
              <a:solidFill>
                <a:srgbClr val="ffffff"/>
              </a:solidFill>
              <a:latin typeface="Trebuchet MS"/>
            </a:endParaRPr>
          </a:p>
          <a:p>
            <a:pPr marL="216000" indent="-216000">
              <a:lnSpc>
                <a:spcPct val="100000"/>
              </a:lnSpc>
              <a:spcBef>
                <a:spcPts val="1001"/>
              </a:spcBef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ffffff"/>
                </a:solidFill>
                <a:latin typeface="Trebuchet MS"/>
              </a:rPr>
              <a:t>If A~B then VC(A) ? VC(B)</a:t>
            </a:r>
            <a:endParaRPr b="0" lang="en-US" sz="24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  <p:timing>
    <p:tnLst>
      <p:par>
        <p:cTn id="9" dur="indefinite" restart="never" nodeType="tmRoot">
          <p:childTnLst>
            <p:seq>
              <p:cTn id="10" dur="indefinite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" name="TextShape 1"/>
          <p:cNvSpPr txBox="1"/>
          <p:nvPr/>
        </p:nvSpPr>
        <p:spPr>
          <a:xfrm>
            <a:off x="677160" y="609480"/>
            <a:ext cx="8596440" cy="1320480"/>
          </a:xfrm>
          <a:prstGeom prst="rect">
            <a:avLst/>
          </a:prstGeom>
          <a:noFill/>
          <a:ln>
            <a:noFill/>
          </a:ln>
        </p:spPr>
        <p:txBody>
          <a:bodyPr/>
          <a:p>
            <a:pPr>
              <a:lnSpc>
                <a:spcPct val="100000"/>
              </a:lnSpc>
            </a:pPr>
            <a:r>
              <a:rPr b="0" lang="en-US" sz="3600" spc="-1" strike="noStrike">
                <a:solidFill>
                  <a:srgbClr val="90c226"/>
                </a:solidFill>
                <a:latin typeface="Trebuchet MS"/>
              </a:rPr>
              <a:t>Questions?</a:t>
            </a:r>
            <a:endParaRPr b="0" lang="en-US" sz="3600" spc="-1" strike="noStrike">
              <a:solidFill>
                <a:srgbClr val="ffffff"/>
              </a:solidFill>
              <a:latin typeface="Trebuchet MS"/>
            </a:endParaRPr>
          </a:p>
        </p:txBody>
      </p:sp>
    </p:spTree>
  </p:cSld>
  <p:timing>
    <p:tnLst>
      <p:par>
        <p:cTn id="11" dur="indefinite" restart="never" nodeType="tmRoot">
          <p:childTnLst>
            <p:seq>
              <p:cTn id="12" dur="indefinite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11</TotalTime>
  <Application>LibreOffice/6.0.7.3$Linux_X86_64 LibreOffice_project/00m0$Build-3</Application>
  <Words>37</Words>
  <Paragraphs>6</Paragraphs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2019-03-13T22:31:03Z</dcterms:created>
  <dc:creator>Theodoros Gkountouvas</dc:creator>
  <dc:description/>
  <dc:language>en-US</dc:language>
  <cp:lastModifiedBy/>
  <dcterms:modified xsi:type="dcterms:W3CDTF">2019-03-25T11:52:44Z</dcterms:modified>
  <cp:revision>6</cp:revision>
  <dc:subject/>
  <dc:title>Basic Instructions for Microsoft Azure</dc:title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AppVersion">
    <vt:lpwstr>16.0000</vt:lpwstr>
  </property>
  <property fmtid="{D5CDD505-2E9C-101B-9397-08002B2CF9AE}" pid="3" name="HiddenSlides">
    <vt:i4>0</vt:i4>
  </property>
  <property fmtid="{D5CDD505-2E9C-101B-9397-08002B2CF9AE}" pid="4" name="HyperlinksChanged">
    <vt:bool>0</vt:bool>
  </property>
  <property fmtid="{D5CDD505-2E9C-101B-9397-08002B2CF9AE}" pid="5" name="LinksUpToDate">
    <vt:bool>0</vt:bool>
  </property>
  <property fmtid="{D5CDD505-2E9C-101B-9397-08002B2CF9AE}" pid="6" name="MMClips">
    <vt:i4>0</vt:i4>
  </property>
  <property fmtid="{D5CDD505-2E9C-101B-9397-08002B2CF9AE}" pid="7" name="Notes">
    <vt:i4>0</vt:i4>
  </property>
  <property fmtid="{D5CDD505-2E9C-101B-9397-08002B2CF9AE}" pid="8" name="PresentationFormat">
    <vt:lpwstr>Widescreen</vt:lpwstr>
  </property>
  <property fmtid="{D5CDD505-2E9C-101B-9397-08002B2CF9AE}" pid="9" name="ScaleCrop">
    <vt:bool>0</vt:bool>
  </property>
  <property fmtid="{D5CDD505-2E9C-101B-9397-08002B2CF9AE}" pid="10" name="ShareDoc">
    <vt:bool>0</vt:bool>
  </property>
  <property fmtid="{D5CDD505-2E9C-101B-9397-08002B2CF9AE}" pid="11" name="Slides">
    <vt:i4>4</vt:i4>
  </property>
</Properties>
</file>