
<file path=[Content_Types].xml><?xml version="1.0" encoding="utf-8"?>
<Types xmlns="http://schemas.openxmlformats.org/package/2006/content-types"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slide" Target="slides/slide4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85000"/>
                  <a:lumOff val="1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  <a:lumOff val="1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712588-04B1-427B-82EE-E8DB90309F08}" type="datetimeFigureOut">
              <a:rPr lang="en-US" dirty="0"/>
              <a:t>3/13/2019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F9F0C5-380F-41C2-899A-BAC0F0927E16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3/13/2019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dirty="0"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85000"/>
                  <a:lumOff val="1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  <a:lumOff val="1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3/13/2019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5" r:id="rId4"/>
    <p:sldLayoutId id="2147483653" r:id="rId5"/>
    <p:sldLayoutId id="2147483654" r:id="rId6"/>
    <p:sldLayoutId id="2147483655" r:id="rId7"/>
    <p:sldLayoutId id="2147483666" r:id="rId8"/>
    <p:sldLayoutId id="2147483657" r:id="rId9"/>
    <p:sldLayoutId id="2147483660" r:id="rId10"/>
    <p:sldLayoutId id="2147483661" r:id="rId11"/>
    <p:sldLayoutId id="2147483662" r:id="rId12"/>
    <p:sldLayoutId id="2147483663" r:id="rId13"/>
    <p:sldLayoutId id="2147483664" r:id="rId14"/>
    <p:sldLayoutId id="2147483667" r:id="rId15"/>
    <p:sldLayoutId id="2147483659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hyperlink" Target="https://docs.microsoft.com/en-us/azure/virtual-machines/linux/tutorial-manage-vm" TargetMode="Externa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EB7BD2-659B-47C8-85E6-006CEBA4745C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en-US" dirty="0"/>
              <a:t>Basic Instructions for Microsoft Azure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E48EF1B-0729-4D7F-81FE-FC95A44E4936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ctr"/>
            <a:r>
              <a:rPr lang="en-US" dirty="0"/>
              <a:t>Theo Gkountouvas</a:t>
            </a:r>
          </a:p>
        </p:txBody>
      </p:sp>
    </p:spTree>
    <p:extLst>
      <p:ext uri="{BB962C8B-B14F-4D97-AF65-F5344CB8AC3E}">
        <p14:creationId xmlns:p14="http://schemas.microsoft.com/office/powerpoint/2010/main" val="23376617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BE3B9F-A811-46E0-BA23-8D19804886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Accept Microsoft Azure Credits</a:t>
            </a: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A4572A2-23D6-42E5-AC66-1AF6EFD9698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71199" y="1190212"/>
            <a:ext cx="6748951" cy="5546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46400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CDB3A4-B639-4C4C-A365-EE919A384A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Tutorial – Microsoft Azure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FB201C0-A0A9-4063-9C1F-591602C8246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2965142"/>
            <a:ext cx="8596668" cy="3076220"/>
          </a:xfrm>
        </p:spPr>
        <p:txBody>
          <a:bodyPr/>
          <a:lstStyle/>
          <a:p>
            <a:pPr marL="0" indent="0" algn="ctr">
              <a:buNone/>
            </a:pPr>
            <a:r>
              <a:rPr lang="en-US" sz="2400" dirty="0">
                <a:hlinkClick r:id="rId2"/>
              </a:rPr>
              <a:t>https://docs.microsoft.com/en-us/azure/virtual-machines/linux/tutorial-manage-vm</a:t>
            </a:r>
            <a:endParaRPr lang="en-US" sz="24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2418309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7EC797-24C3-4718-84C2-2485937AFE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Next Week - Example Application</a:t>
            </a:r>
          </a:p>
        </p:txBody>
      </p:sp>
    </p:spTree>
    <p:extLst>
      <p:ext uri="{BB962C8B-B14F-4D97-AF65-F5344CB8AC3E}">
        <p14:creationId xmlns:p14="http://schemas.microsoft.com/office/powerpoint/2010/main" val="4117336876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8C59B386-999D-4CB6-B907-9F3997C027CC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0</TotalTime>
  <Words>37</Words>
  <Application>Microsoft Office PowerPoint</Application>
  <PresentationFormat>Widescreen</PresentationFormat>
  <Paragraphs>6</Paragraphs>
  <Slides>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8" baseType="lpstr">
      <vt:lpstr>Arial</vt:lpstr>
      <vt:lpstr>Trebuchet MS</vt:lpstr>
      <vt:lpstr>Wingdings 3</vt:lpstr>
      <vt:lpstr>Facet</vt:lpstr>
      <vt:lpstr>Basic Instructions for Microsoft Azure</vt:lpstr>
      <vt:lpstr>Accept Microsoft Azure Credits</vt:lpstr>
      <vt:lpstr>Tutorial – Microsoft Azure</vt:lpstr>
      <vt:lpstr>Next Week - Example Application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Basic Instructions for Microsoft Azure</dc:title>
  <dc:creator>Theodoros Gkountouvas</dc:creator>
  <cp:lastModifiedBy>Theodoros Gkountouvas</cp:lastModifiedBy>
  <cp:revision>3</cp:revision>
  <dcterms:created xsi:type="dcterms:W3CDTF">2019-03-13T22:31:03Z</dcterms:created>
  <dcterms:modified xsi:type="dcterms:W3CDTF">2019-03-13T23:21:56Z</dcterms:modified>
</cp:coreProperties>
</file>